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2"/>
  </p:notesMasterIdLst>
  <p:sldIdLst>
    <p:sldId id="485" r:id="rId2"/>
    <p:sldId id="484" r:id="rId3"/>
    <p:sldId id="445" r:id="rId4"/>
    <p:sldId id="447" r:id="rId5"/>
    <p:sldId id="470" r:id="rId6"/>
    <p:sldId id="449" r:id="rId7"/>
    <p:sldId id="450" r:id="rId8"/>
    <p:sldId id="452" r:id="rId9"/>
    <p:sldId id="453" r:id="rId10"/>
    <p:sldId id="478" r:id="rId11"/>
    <p:sldId id="482" r:id="rId12"/>
    <p:sldId id="472" r:id="rId13"/>
    <p:sldId id="481" r:id="rId14"/>
    <p:sldId id="465" r:id="rId15"/>
    <p:sldId id="466" r:id="rId16"/>
    <p:sldId id="483" r:id="rId17"/>
    <p:sldId id="439"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1" r:id="rId3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4660"/>
  </p:normalViewPr>
  <p:slideViewPr>
    <p:cSldViewPr snapToGrid="0">
      <p:cViewPr>
        <p:scale>
          <a:sx n="66" d="100"/>
          <a:sy n="66" d="100"/>
        </p:scale>
        <p:origin x="-984" y="-270"/>
      </p:cViewPr>
      <p:guideLst>
        <p:guide orient="horz" pos="2160"/>
        <p:guide pos="3840"/>
      </p:guideLst>
    </p:cSldViewPr>
  </p:slideViewPr>
  <p:notesTextViewPr>
    <p:cViewPr>
      <p:scale>
        <a:sx n="1" d="1"/>
        <a:sy n="1" d="1"/>
      </p:scale>
      <p:origin x="0" y="0"/>
    </p:cViewPr>
  </p:notesTextViewPr>
  <p:sorterViewPr>
    <p:cViewPr>
      <p:scale>
        <a:sx n="100" d="100"/>
        <a:sy n="100" d="100"/>
      </p:scale>
      <p:origin x="0" y="-11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F7C50-8E84-4624-90CE-83BA943365D2}" type="datetimeFigureOut">
              <a:rPr lang="vi-VN" smtClean="0"/>
              <a:pPr/>
              <a:t>27/10/2021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E47C9-F94A-4C05-B030-CC86311BAA36}" type="slidenum">
              <a:rPr lang="vi-VN" smtClean="0"/>
              <a:pPr/>
              <a:t>‹#›</a:t>
            </a:fld>
            <a:endParaRPr lang="vi-VN"/>
          </a:p>
        </p:txBody>
      </p:sp>
    </p:spTree>
    <p:extLst>
      <p:ext uri="{BB962C8B-B14F-4D97-AF65-F5344CB8AC3E}">
        <p14:creationId xmlns:p14="http://schemas.microsoft.com/office/powerpoint/2010/main" val="347447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F0EDA58-F489-470F-8FD2-F9C0BA9BB0C0}" type="slidenum">
              <a:rPr lang="en-US" smtClean="0"/>
              <a:pPr/>
              <a:t>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vi-VN" smtClean="0"/>
          </a:p>
        </p:txBody>
      </p:sp>
    </p:spTree>
    <p:extLst>
      <p:ext uri="{BB962C8B-B14F-4D97-AF65-F5344CB8AC3E}">
        <p14:creationId xmlns:p14="http://schemas.microsoft.com/office/powerpoint/2010/main" val="162414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E35ED90-7277-4514-B62F-E3C1E22652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433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42CFEE-E1E1-43DF-81B5-299D567CB5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437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EFF7542-7187-4B29-8275-6D007CA179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772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BB1F90A-710D-4CC2-BA7A-254051DD9D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5820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CBBBE7D-167F-4BD1-A53A-4C36EB280423}" type="slidenum">
              <a:rPr lang="en-US" altLang="en-US"/>
              <a:pPr>
                <a:defRPr/>
              </a:pPr>
              <a:t>‹#›</a:t>
            </a:fld>
            <a:endParaRPr lang="en-US" altLang="en-US"/>
          </a:p>
        </p:txBody>
      </p:sp>
    </p:spTree>
    <p:extLst>
      <p:ext uri="{BB962C8B-B14F-4D97-AF65-F5344CB8AC3E}">
        <p14:creationId xmlns:p14="http://schemas.microsoft.com/office/powerpoint/2010/main" val="286020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87A8A6F-85BA-4F55-AB45-8A514EC5FB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73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7C9FAC-8B7E-4422-A006-35580B910A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985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E00206F-C755-45D6-A018-840E53F914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154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53A6E98-AE99-455D-9249-3EE743AF99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01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2A88CEE-57EC-42DA-91DB-F65CB9E27A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875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56B214C-65F9-46B0-A4B7-3A6CC1E11C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917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28C98A-4460-457A-AC28-584247D339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128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EB6EC27-0E5B-45AF-872F-E3916E1358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27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D41C428-3AB7-4E95-919C-679C9033411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7802691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KTBC.pp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Program%20Files/Microsoft%20Office/Office10/EXCEL.EXE"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ideo" Target="file:///C:\Users\lemin\Downloads\so%20do%20cau%20tao%20cac%20mach%20mau.wm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hyperlink" Target="SINH.ppt#-1,1,Slide 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upanh.docvl.net/view.php?filename=5925.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Z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8">
            <a:hlinkClick r:id="rId3" action="ppaction://hlinkpres?slideindex=1&amp;slidetitle="/>
          </p:cNvPr>
          <p:cNvSpPr>
            <a:spLocks noChangeArrowheads="1" noChangeShapeType="1" noTextEdit="1"/>
          </p:cNvSpPr>
          <p:nvPr/>
        </p:nvSpPr>
        <p:spPr bwMode="auto">
          <a:xfrm>
            <a:off x="3352800" y="2133600"/>
            <a:ext cx="5384800" cy="2590800"/>
          </a:xfrm>
          <a:prstGeom prst="rect">
            <a:avLst/>
          </a:prstGeom>
        </p:spPr>
        <p:txBody>
          <a:bodyPr wrap="none" fromWordArt="1">
            <a:prstTxWarp prst="textPlain">
              <a:avLst>
                <a:gd name="adj" fmla="val 50000"/>
              </a:avLst>
            </a:prstTxWarp>
          </a:bodyPr>
          <a:lstStyle/>
          <a:p>
            <a:pPr algn="ctr"/>
            <a:r>
              <a:rPr lang="en-US" sz="4000" kern="10">
                <a:ln w="19050">
                  <a:solidFill>
                    <a:srgbClr val="FF0000"/>
                  </a:solidFill>
                  <a:round/>
                  <a:headEnd/>
                  <a:tailEnd/>
                </a:ln>
                <a:blipFill dpi="0" rotWithShape="1">
                  <a:blip r:embed="rId4">
                    <a:alphaModFix amt="99000"/>
                  </a:blip>
                  <a:srcRect/>
                  <a:tile tx="0" ty="0" sx="100000" sy="100000" flip="none" algn="tl"/>
                </a:blipFill>
                <a:effectLst>
                  <a:outerShdw dist="35921" dir="2700000" algn="ctr" rotWithShape="0">
                    <a:srgbClr val="111111"/>
                  </a:outerShdw>
                </a:effectLst>
                <a:latin typeface="Times New Roman"/>
                <a:cs typeface="Times New Roman"/>
              </a:rPr>
              <a:t>CHÀO MỪNG CÁC EM </a:t>
            </a:r>
          </a:p>
          <a:p>
            <a:pPr algn="ctr"/>
            <a:r>
              <a:rPr lang="en-US" sz="4000" kern="10">
                <a:ln w="19050">
                  <a:solidFill>
                    <a:srgbClr val="FF0000"/>
                  </a:solidFill>
                  <a:round/>
                  <a:headEnd/>
                  <a:tailEnd/>
                </a:ln>
                <a:blipFill dpi="0" rotWithShape="1">
                  <a:blip r:embed="rId4">
                    <a:alphaModFix amt="99000"/>
                  </a:blip>
                  <a:srcRect/>
                  <a:tile tx="0" ty="0" sx="100000" sy="100000" flip="none" algn="tl"/>
                </a:blipFill>
                <a:effectLst>
                  <a:outerShdw dist="35921" dir="2700000" algn="ctr" rotWithShape="0">
                    <a:srgbClr val="111111"/>
                  </a:outerShdw>
                </a:effectLst>
                <a:latin typeface="Times New Roman"/>
                <a:cs typeface="Times New Roman"/>
              </a:rPr>
              <a:t>HỌC SINH LỚP 8</a:t>
            </a:r>
          </a:p>
        </p:txBody>
      </p:sp>
      <p:pic>
        <p:nvPicPr>
          <p:cNvPr id="3076" name="Picture 19" descr="HuongL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66400" y="53340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538562"/>
      </p:ext>
    </p:extLst>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06" name="Group 394"/>
          <p:cNvGraphicFramePr>
            <a:graphicFrameLocks noGrp="1"/>
          </p:cNvGraphicFramePr>
          <p:nvPr/>
        </p:nvGraphicFramePr>
        <p:xfrm>
          <a:off x="1828800" y="914401"/>
          <a:ext cx="6324600" cy="5793741"/>
        </p:xfrm>
        <a:graphic>
          <a:graphicData uri="http://schemas.openxmlformats.org/drawingml/2006/table">
            <a:tbl>
              <a:tblPr/>
              <a:tblGrid>
                <a:gridCol w="1608138"/>
                <a:gridCol w="1181100"/>
                <a:gridCol w="1176337"/>
                <a:gridCol w="1182688"/>
                <a:gridCol w="1176337"/>
              </a:tblGrid>
              <a:tr h="509588">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Huyết tương của các nhóm máu (người nhận)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Hồng cầu của các nhóm máu người cho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1975">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AB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O (</a:t>
                      </a:r>
                      <a:r>
                        <a:rPr kumimoji="0" lang="en-US" altLang="en-US" sz="2000" b="0" i="0" u="none" strike="noStrike" cap="none" normalizeH="0" baseline="0" smtClean="0">
                          <a:ln>
                            <a:noFill/>
                          </a:ln>
                          <a:solidFill>
                            <a:schemeClr val="tx1"/>
                          </a:solidFill>
                          <a:effectLst/>
                          <a:latin typeface="Arial" panose="020B0604020202020204" pitchFamily="34" charset="0"/>
                          <a:sym typeface="Symbol" panose="05050102010706020507" pitchFamily="18" charset="2"/>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A (</a:t>
                      </a:r>
                      <a:r>
                        <a:rPr kumimoji="0" lang="en-US" altLang="en-US" sz="2000" b="0" i="0" u="none" strike="noStrike" cap="none" normalizeH="0" baseline="0" smtClean="0">
                          <a:ln>
                            <a:noFill/>
                          </a:ln>
                          <a:solidFill>
                            <a:schemeClr val="tx1"/>
                          </a:solidFill>
                          <a:effectLst/>
                          <a:latin typeface="Arial" panose="020B0604020202020204" pitchFamily="34" charset="0"/>
                          <a:sym typeface="Symbol" panose="05050102010706020507" pitchFamily="18" charset="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B (</a:t>
                      </a:r>
                      <a:r>
                        <a:rPr kumimoji="0" lang="en-US" altLang="en-US" sz="2000" b="0" i="0" u="none" strike="noStrike" cap="none" normalizeH="0" baseline="0" smtClean="0">
                          <a:ln>
                            <a:noFill/>
                          </a:ln>
                          <a:solidFill>
                            <a:schemeClr val="tx1"/>
                          </a:solidFill>
                          <a:effectLst/>
                          <a:latin typeface="Arial" panose="020B0604020202020204" pitchFamily="34" charset="0"/>
                          <a:sym typeface="Symbol" panose="05050102010706020507" pitchFamily="18" charset="2"/>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2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AB (0)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760" name="Group 448"/>
          <p:cNvGrpSpPr>
            <a:grpSpLocks/>
          </p:cNvGrpSpPr>
          <p:nvPr/>
        </p:nvGrpSpPr>
        <p:grpSpPr bwMode="auto">
          <a:xfrm>
            <a:off x="3692526" y="2667001"/>
            <a:ext cx="752475" cy="746125"/>
            <a:chOff x="4368" y="1824"/>
            <a:chExt cx="474" cy="470"/>
          </a:xfrm>
        </p:grpSpPr>
        <p:sp>
          <p:nvSpPr>
            <p:cNvPr id="13361" name="Oval 49"/>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59" name="Group 447"/>
            <p:cNvGrpSpPr>
              <a:grpSpLocks/>
            </p:cNvGrpSpPr>
            <p:nvPr/>
          </p:nvGrpSpPr>
          <p:grpSpPr bwMode="auto">
            <a:xfrm>
              <a:off x="4368" y="1824"/>
              <a:ext cx="474" cy="470"/>
              <a:chOff x="1394" y="1632"/>
              <a:chExt cx="474" cy="470"/>
            </a:xfrm>
          </p:grpSpPr>
          <p:sp>
            <p:nvSpPr>
              <p:cNvPr id="13356" name="Oval 44"/>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7" name="Oval 45"/>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0" name="Oval 48"/>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3" name="Oval 51"/>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5" name="Oval 53"/>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494" name="Oval 182"/>
          <p:cNvSpPr>
            <a:spLocks noChangeArrowheads="1"/>
          </p:cNvSpPr>
          <p:nvPr/>
        </p:nvSpPr>
        <p:spPr bwMode="auto">
          <a:xfrm rot="-2973333">
            <a:off x="7670800" y="623888"/>
            <a:ext cx="88900" cy="889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96" name="Oval 184"/>
          <p:cNvSpPr>
            <a:spLocks noChangeArrowheads="1"/>
          </p:cNvSpPr>
          <p:nvPr/>
        </p:nvSpPr>
        <p:spPr bwMode="auto">
          <a:xfrm rot="-2973333">
            <a:off x="7760494" y="380206"/>
            <a:ext cx="88900" cy="9048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54" name="Group 342"/>
          <p:cNvGrpSpPr>
            <a:grpSpLocks/>
          </p:cNvGrpSpPr>
          <p:nvPr/>
        </p:nvGrpSpPr>
        <p:grpSpPr bwMode="auto">
          <a:xfrm>
            <a:off x="9169400" y="2098675"/>
            <a:ext cx="833438" cy="801688"/>
            <a:chOff x="3456" y="3216"/>
            <a:chExt cx="576" cy="576"/>
          </a:xfrm>
        </p:grpSpPr>
        <p:sp>
          <p:nvSpPr>
            <p:cNvPr id="13655" name="Oval 343"/>
            <p:cNvSpPr>
              <a:spLocks noChangeArrowheads="1"/>
            </p:cNvSpPr>
            <p:nvPr/>
          </p:nvSpPr>
          <p:spPr bwMode="auto">
            <a:xfrm rot="-4131758">
              <a:off x="3456" y="3216"/>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56" name="Oval 344"/>
            <p:cNvSpPr>
              <a:spLocks noChangeArrowheads="1"/>
            </p:cNvSpPr>
            <p:nvPr/>
          </p:nvSpPr>
          <p:spPr bwMode="auto">
            <a:xfrm rot="-7105092">
              <a:off x="3622" y="36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57" name="Oval 345"/>
            <p:cNvSpPr>
              <a:spLocks noChangeArrowheads="1"/>
            </p:cNvSpPr>
            <p:nvPr/>
          </p:nvSpPr>
          <p:spPr bwMode="auto">
            <a:xfrm rot="-7105092">
              <a:off x="3524" y="359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58" name="Oval 346"/>
            <p:cNvSpPr>
              <a:spLocks noChangeArrowheads="1"/>
            </p:cNvSpPr>
            <p:nvPr/>
          </p:nvSpPr>
          <p:spPr bwMode="auto">
            <a:xfrm rot="-7105092">
              <a:off x="3508" y="346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59" name="Oval 347"/>
            <p:cNvSpPr>
              <a:spLocks noChangeArrowheads="1"/>
            </p:cNvSpPr>
            <p:nvPr/>
          </p:nvSpPr>
          <p:spPr bwMode="auto">
            <a:xfrm rot="-7105092">
              <a:off x="3637" y="341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0" name="Oval 348"/>
            <p:cNvSpPr>
              <a:spLocks noChangeArrowheads="1"/>
            </p:cNvSpPr>
            <p:nvPr/>
          </p:nvSpPr>
          <p:spPr bwMode="auto">
            <a:xfrm rot="-7105092">
              <a:off x="3867" y="356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1" name="Oval 349"/>
            <p:cNvSpPr>
              <a:spLocks noChangeArrowheads="1"/>
            </p:cNvSpPr>
            <p:nvPr/>
          </p:nvSpPr>
          <p:spPr bwMode="auto">
            <a:xfrm rot="-7105092">
              <a:off x="3776" y="365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2" name="Oval 350"/>
            <p:cNvSpPr>
              <a:spLocks noChangeArrowheads="1"/>
            </p:cNvSpPr>
            <p:nvPr/>
          </p:nvSpPr>
          <p:spPr bwMode="auto">
            <a:xfrm rot="-7105092">
              <a:off x="3872" y="342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3" name="Oval 351"/>
            <p:cNvSpPr>
              <a:spLocks noChangeArrowheads="1"/>
            </p:cNvSpPr>
            <p:nvPr/>
          </p:nvSpPr>
          <p:spPr bwMode="auto">
            <a:xfrm rot="-7105092">
              <a:off x="3784" y="331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4" name="Oval 352"/>
            <p:cNvSpPr>
              <a:spLocks noChangeArrowheads="1"/>
            </p:cNvSpPr>
            <p:nvPr/>
          </p:nvSpPr>
          <p:spPr bwMode="auto">
            <a:xfrm rot="-7105092">
              <a:off x="3659" y="328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5" name="Oval 353"/>
            <p:cNvSpPr>
              <a:spLocks noChangeArrowheads="1"/>
            </p:cNvSpPr>
            <p:nvPr/>
          </p:nvSpPr>
          <p:spPr bwMode="auto">
            <a:xfrm rot="-7105092">
              <a:off x="3752" y="347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6" name="Oval 354"/>
            <p:cNvSpPr>
              <a:spLocks noChangeArrowheads="1"/>
            </p:cNvSpPr>
            <p:nvPr/>
          </p:nvSpPr>
          <p:spPr bwMode="auto">
            <a:xfrm rot="-7105092">
              <a:off x="3661" y="354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67" name="Group 355"/>
          <p:cNvGrpSpPr>
            <a:grpSpLocks/>
          </p:cNvGrpSpPr>
          <p:nvPr/>
        </p:nvGrpSpPr>
        <p:grpSpPr bwMode="auto">
          <a:xfrm>
            <a:off x="9245600" y="3825875"/>
            <a:ext cx="833438" cy="801688"/>
            <a:chOff x="3504" y="1584"/>
            <a:chExt cx="576" cy="576"/>
          </a:xfrm>
        </p:grpSpPr>
        <p:sp>
          <p:nvSpPr>
            <p:cNvPr id="13668" name="Oval 356"/>
            <p:cNvSpPr>
              <a:spLocks noChangeArrowheads="1"/>
            </p:cNvSpPr>
            <p:nvPr/>
          </p:nvSpPr>
          <p:spPr bwMode="auto">
            <a:xfrm rot="12028807">
              <a:off x="3504" y="1584"/>
              <a:ext cx="57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69" name="Oval 357"/>
            <p:cNvSpPr>
              <a:spLocks noChangeArrowheads="1"/>
            </p:cNvSpPr>
            <p:nvPr/>
          </p:nvSpPr>
          <p:spPr bwMode="auto">
            <a:xfrm rot="9055474">
              <a:off x="3961" y="19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0" name="Oval 358"/>
            <p:cNvSpPr>
              <a:spLocks noChangeArrowheads="1"/>
            </p:cNvSpPr>
            <p:nvPr/>
          </p:nvSpPr>
          <p:spPr bwMode="auto">
            <a:xfrm rot="9055474">
              <a:off x="3881" y="20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1" name="Oval 359"/>
            <p:cNvSpPr>
              <a:spLocks noChangeArrowheads="1"/>
            </p:cNvSpPr>
            <p:nvPr/>
          </p:nvSpPr>
          <p:spPr bwMode="auto">
            <a:xfrm rot="9055474">
              <a:off x="3751" y="203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2" name="Oval 360"/>
            <p:cNvSpPr>
              <a:spLocks noChangeArrowheads="1"/>
            </p:cNvSpPr>
            <p:nvPr/>
          </p:nvSpPr>
          <p:spPr bwMode="auto">
            <a:xfrm rot="9055474">
              <a:off x="3705" y="190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3" name="Oval 361"/>
            <p:cNvSpPr>
              <a:spLocks noChangeArrowheads="1"/>
            </p:cNvSpPr>
            <p:nvPr/>
          </p:nvSpPr>
          <p:spPr bwMode="auto">
            <a:xfrm rot="9055474">
              <a:off x="3851" y="167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4" name="Oval 362"/>
            <p:cNvSpPr>
              <a:spLocks noChangeArrowheads="1"/>
            </p:cNvSpPr>
            <p:nvPr/>
          </p:nvSpPr>
          <p:spPr bwMode="auto">
            <a:xfrm rot="9055474">
              <a:off x="3941" y="176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5" name="Oval 363"/>
            <p:cNvSpPr>
              <a:spLocks noChangeArrowheads="1"/>
            </p:cNvSpPr>
            <p:nvPr/>
          </p:nvSpPr>
          <p:spPr bwMode="auto">
            <a:xfrm rot="9055474">
              <a:off x="3714" y="167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6" name="Oval 364"/>
            <p:cNvSpPr>
              <a:spLocks noChangeArrowheads="1"/>
            </p:cNvSpPr>
            <p:nvPr/>
          </p:nvSpPr>
          <p:spPr bwMode="auto">
            <a:xfrm rot="9055474">
              <a:off x="3598" y="176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7" name="Oval 365"/>
            <p:cNvSpPr>
              <a:spLocks noChangeArrowheads="1"/>
            </p:cNvSpPr>
            <p:nvPr/>
          </p:nvSpPr>
          <p:spPr bwMode="auto">
            <a:xfrm rot="9055474">
              <a:off x="3578" y="188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8" name="Oval 366"/>
            <p:cNvSpPr>
              <a:spLocks noChangeArrowheads="1"/>
            </p:cNvSpPr>
            <p:nvPr/>
          </p:nvSpPr>
          <p:spPr bwMode="auto">
            <a:xfrm rot="9055474">
              <a:off x="3760" y="179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79" name="Oval 367"/>
            <p:cNvSpPr>
              <a:spLocks noChangeArrowheads="1"/>
            </p:cNvSpPr>
            <p:nvPr/>
          </p:nvSpPr>
          <p:spPr bwMode="auto">
            <a:xfrm rot="9055474">
              <a:off x="3831" y="1883"/>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 name="Oval 368"/>
            <p:cNvSpPr>
              <a:spLocks noChangeArrowheads="1"/>
            </p:cNvSpPr>
            <p:nvPr/>
          </p:nvSpPr>
          <p:spPr bwMode="auto">
            <a:xfrm rot="9055474">
              <a:off x="3669" y="19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 name="Oval 369"/>
            <p:cNvSpPr>
              <a:spLocks noChangeArrowheads="1"/>
            </p:cNvSpPr>
            <p:nvPr/>
          </p:nvSpPr>
          <p:spPr bwMode="auto">
            <a:xfrm rot="9055474">
              <a:off x="3674" y="1820"/>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 name="Oval 370"/>
            <p:cNvSpPr>
              <a:spLocks noChangeArrowheads="1"/>
            </p:cNvSpPr>
            <p:nvPr/>
          </p:nvSpPr>
          <p:spPr bwMode="auto">
            <a:xfrm rot="9055474">
              <a:off x="3583" y="199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3" name="Oval 371"/>
            <p:cNvSpPr>
              <a:spLocks noChangeArrowheads="1"/>
            </p:cNvSpPr>
            <p:nvPr/>
          </p:nvSpPr>
          <p:spPr bwMode="auto">
            <a:xfrm rot="9055474">
              <a:off x="3753" y="174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4" name="Oval 372"/>
            <p:cNvSpPr>
              <a:spLocks noChangeArrowheads="1"/>
            </p:cNvSpPr>
            <p:nvPr/>
          </p:nvSpPr>
          <p:spPr bwMode="auto">
            <a:xfrm rot="9055474">
              <a:off x="3882" y="1949"/>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5" name="Oval 373"/>
            <p:cNvSpPr>
              <a:spLocks noChangeArrowheads="1"/>
            </p:cNvSpPr>
            <p:nvPr/>
          </p:nvSpPr>
          <p:spPr bwMode="auto">
            <a:xfrm rot="9055474">
              <a:off x="3804" y="181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6" name="Oval 374"/>
            <p:cNvSpPr>
              <a:spLocks noChangeArrowheads="1"/>
            </p:cNvSpPr>
            <p:nvPr/>
          </p:nvSpPr>
          <p:spPr bwMode="auto">
            <a:xfrm rot="9055474">
              <a:off x="3768" y="1992"/>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7" name="Oval 375"/>
            <p:cNvSpPr>
              <a:spLocks noChangeArrowheads="1"/>
            </p:cNvSpPr>
            <p:nvPr/>
          </p:nvSpPr>
          <p:spPr bwMode="auto">
            <a:xfrm rot="9055474">
              <a:off x="3579" y="1938"/>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8" name="Oval 376"/>
            <p:cNvSpPr>
              <a:spLocks noChangeArrowheads="1"/>
            </p:cNvSpPr>
            <p:nvPr/>
          </p:nvSpPr>
          <p:spPr bwMode="auto">
            <a:xfrm rot="9055474">
              <a:off x="3820" y="1977"/>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9" name="Oval 377"/>
            <p:cNvSpPr>
              <a:spLocks noChangeArrowheads="1"/>
            </p:cNvSpPr>
            <p:nvPr/>
          </p:nvSpPr>
          <p:spPr bwMode="auto">
            <a:xfrm rot="9055474">
              <a:off x="3933" y="1814"/>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90" name="Oval 378"/>
            <p:cNvSpPr>
              <a:spLocks noChangeArrowheads="1"/>
            </p:cNvSpPr>
            <p:nvPr/>
          </p:nvSpPr>
          <p:spPr bwMode="auto">
            <a:xfrm rot="9055474">
              <a:off x="3859" y="1735"/>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91" name="Oval 379"/>
            <p:cNvSpPr>
              <a:spLocks noChangeArrowheads="1"/>
            </p:cNvSpPr>
            <p:nvPr/>
          </p:nvSpPr>
          <p:spPr bwMode="auto">
            <a:xfrm rot="9055474">
              <a:off x="3941" y="1871"/>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92" name="Oval 380"/>
            <p:cNvSpPr>
              <a:spLocks noChangeArrowheads="1"/>
            </p:cNvSpPr>
            <p:nvPr/>
          </p:nvSpPr>
          <p:spPr bwMode="auto">
            <a:xfrm rot="9055474">
              <a:off x="3618" y="1696"/>
              <a:ext cx="69" cy="69"/>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704" name="Text Box 392"/>
          <p:cNvSpPr txBox="1">
            <a:spLocks noChangeArrowheads="1"/>
          </p:cNvSpPr>
          <p:nvPr/>
        </p:nvSpPr>
        <p:spPr bwMode="auto">
          <a:xfrm>
            <a:off x="8686800" y="1143000"/>
            <a:ext cx="1752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Hồng cầu không bị kết dính</a:t>
            </a:r>
          </a:p>
        </p:txBody>
      </p:sp>
      <p:sp>
        <p:nvSpPr>
          <p:cNvPr id="13705" name="Text Box 393"/>
          <p:cNvSpPr txBox="1">
            <a:spLocks noChangeArrowheads="1"/>
          </p:cNvSpPr>
          <p:nvPr/>
        </p:nvSpPr>
        <p:spPr bwMode="auto">
          <a:xfrm>
            <a:off x="8915400" y="46926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Hồng cầu bị kết dính</a:t>
            </a:r>
          </a:p>
        </p:txBody>
      </p:sp>
      <p:sp>
        <p:nvSpPr>
          <p:cNvPr id="13708" name="Oval 396"/>
          <p:cNvSpPr>
            <a:spLocks noChangeArrowheads="1"/>
          </p:cNvSpPr>
          <p:nvPr/>
        </p:nvSpPr>
        <p:spPr bwMode="auto">
          <a:xfrm rot="-4131758">
            <a:off x="3749675" y="150813"/>
            <a:ext cx="635000" cy="6667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09" name="Oval 397"/>
          <p:cNvSpPr>
            <a:spLocks noChangeArrowheads="1"/>
          </p:cNvSpPr>
          <p:nvPr/>
        </p:nvSpPr>
        <p:spPr bwMode="auto">
          <a:xfrm rot="-7105092">
            <a:off x="3927476" y="66675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0" name="Oval 398"/>
          <p:cNvSpPr>
            <a:spLocks noChangeArrowheads="1"/>
          </p:cNvSpPr>
          <p:nvPr/>
        </p:nvSpPr>
        <p:spPr bwMode="auto">
          <a:xfrm rot="-7105092">
            <a:off x="3814763" y="57785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1" name="Oval 399"/>
          <p:cNvSpPr>
            <a:spLocks noChangeArrowheads="1"/>
          </p:cNvSpPr>
          <p:nvPr/>
        </p:nvSpPr>
        <p:spPr bwMode="auto">
          <a:xfrm rot="-7105092">
            <a:off x="3795713" y="43338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2" name="Oval 400"/>
          <p:cNvSpPr>
            <a:spLocks noChangeArrowheads="1"/>
          </p:cNvSpPr>
          <p:nvPr/>
        </p:nvSpPr>
        <p:spPr bwMode="auto">
          <a:xfrm rot="-7105092">
            <a:off x="3944938" y="38417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3" name="Oval 401"/>
          <p:cNvSpPr>
            <a:spLocks noChangeArrowheads="1"/>
          </p:cNvSpPr>
          <p:nvPr/>
        </p:nvSpPr>
        <p:spPr bwMode="auto">
          <a:xfrm rot="-7105092">
            <a:off x="4211638" y="54927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4" name="Oval 402"/>
          <p:cNvSpPr>
            <a:spLocks noChangeArrowheads="1"/>
          </p:cNvSpPr>
          <p:nvPr/>
        </p:nvSpPr>
        <p:spPr bwMode="auto">
          <a:xfrm rot="-7105092">
            <a:off x="4106069" y="645319"/>
            <a:ext cx="76200" cy="8096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5" name="Oval 403"/>
          <p:cNvSpPr>
            <a:spLocks noChangeArrowheads="1"/>
          </p:cNvSpPr>
          <p:nvPr/>
        </p:nvSpPr>
        <p:spPr bwMode="auto">
          <a:xfrm rot="-7105092">
            <a:off x="4217988" y="396876"/>
            <a:ext cx="74613" cy="8096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6" name="Oval 404"/>
          <p:cNvSpPr>
            <a:spLocks noChangeArrowheads="1"/>
          </p:cNvSpPr>
          <p:nvPr/>
        </p:nvSpPr>
        <p:spPr bwMode="auto">
          <a:xfrm rot="-7105092">
            <a:off x="4114801" y="26987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7" name="Oval 405"/>
          <p:cNvSpPr>
            <a:spLocks noChangeArrowheads="1"/>
          </p:cNvSpPr>
          <p:nvPr/>
        </p:nvSpPr>
        <p:spPr bwMode="auto">
          <a:xfrm rot="-7105092">
            <a:off x="3970338" y="24606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8" name="Oval 406"/>
          <p:cNvSpPr>
            <a:spLocks noChangeArrowheads="1"/>
          </p:cNvSpPr>
          <p:nvPr/>
        </p:nvSpPr>
        <p:spPr bwMode="auto">
          <a:xfrm rot="-7105092">
            <a:off x="4078288" y="44767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19" name="Oval 407"/>
          <p:cNvSpPr>
            <a:spLocks noChangeArrowheads="1"/>
          </p:cNvSpPr>
          <p:nvPr/>
        </p:nvSpPr>
        <p:spPr bwMode="auto">
          <a:xfrm rot="-7105092">
            <a:off x="3972719" y="523082"/>
            <a:ext cx="76200" cy="8096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1" name="Oval 409"/>
          <p:cNvSpPr>
            <a:spLocks noChangeArrowheads="1"/>
          </p:cNvSpPr>
          <p:nvPr/>
        </p:nvSpPr>
        <p:spPr bwMode="auto">
          <a:xfrm rot="-4131758">
            <a:off x="4913313" y="130175"/>
            <a:ext cx="635000" cy="6667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 name="Oval 410"/>
          <p:cNvSpPr>
            <a:spLocks noChangeArrowheads="1"/>
          </p:cNvSpPr>
          <p:nvPr/>
        </p:nvSpPr>
        <p:spPr bwMode="auto">
          <a:xfrm rot="-7105092">
            <a:off x="5091113" y="6461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 name="Oval 411"/>
          <p:cNvSpPr>
            <a:spLocks noChangeArrowheads="1"/>
          </p:cNvSpPr>
          <p:nvPr/>
        </p:nvSpPr>
        <p:spPr bwMode="auto">
          <a:xfrm rot="-7105092">
            <a:off x="4978401" y="557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 name="Oval 412"/>
          <p:cNvSpPr>
            <a:spLocks noChangeArrowheads="1"/>
          </p:cNvSpPr>
          <p:nvPr/>
        </p:nvSpPr>
        <p:spPr bwMode="auto">
          <a:xfrm rot="-7105092">
            <a:off x="4959351" y="41275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 name="Oval 413"/>
          <p:cNvSpPr>
            <a:spLocks noChangeArrowheads="1"/>
          </p:cNvSpPr>
          <p:nvPr/>
        </p:nvSpPr>
        <p:spPr bwMode="auto">
          <a:xfrm rot="-7105092">
            <a:off x="5108576" y="3635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 name="Oval 414"/>
          <p:cNvSpPr>
            <a:spLocks noChangeArrowheads="1"/>
          </p:cNvSpPr>
          <p:nvPr/>
        </p:nvSpPr>
        <p:spPr bwMode="auto">
          <a:xfrm rot="-7105092">
            <a:off x="5375276" y="5286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 name="Oval 415"/>
          <p:cNvSpPr>
            <a:spLocks noChangeArrowheads="1"/>
          </p:cNvSpPr>
          <p:nvPr/>
        </p:nvSpPr>
        <p:spPr bwMode="auto">
          <a:xfrm rot="-7105092">
            <a:off x="5269707" y="624682"/>
            <a:ext cx="76200"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 name="Oval 416"/>
          <p:cNvSpPr>
            <a:spLocks noChangeArrowheads="1"/>
          </p:cNvSpPr>
          <p:nvPr/>
        </p:nvSpPr>
        <p:spPr bwMode="auto">
          <a:xfrm rot="-7105092">
            <a:off x="5381626" y="376238"/>
            <a:ext cx="74612"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 name="Oval 417"/>
          <p:cNvSpPr>
            <a:spLocks noChangeArrowheads="1"/>
          </p:cNvSpPr>
          <p:nvPr/>
        </p:nvSpPr>
        <p:spPr bwMode="auto">
          <a:xfrm rot="-7105092">
            <a:off x="5278438" y="2492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 name="Oval 418"/>
          <p:cNvSpPr>
            <a:spLocks noChangeArrowheads="1"/>
          </p:cNvSpPr>
          <p:nvPr/>
        </p:nvSpPr>
        <p:spPr bwMode="auto">
          <a:xfrm rot="-7105092">
            <a:off x="5133976" y="2254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 name="Oval 419"/>
          <p:cNvSpPr>
            <a:spLocks noChangeArrowheads="1"/>
          </p:cNvSpPr>
          <p:nvPr/>
        </p:nvSpPr>
        <p:spPr bwMode="auto">
          <a:xfrm rot="-7105092">
            <a:off x="5241926" y="4270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 name="Oval 420"/>
          <p:cNvSpPr>
            <a:spLocks noChangeArrowheads="1"/>
          </p:cNvSpPr>
          <p:nvPr/>
        </p:nvSpPr>
        <p:spPr bwMode="auto">
          <a:xfrm rot="-7105092">
            <a:off x="5136357" y="502444"/>
            <a:ext cx="76200"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4" name="Oval 422"/>
          <p:cNvSpPr>
            <a:spLocks noChangeArrowheads="1"/>
          </p:cNvSpPr>
          <p:nvPr/>
        </p:nvSpPr>
        <p:spPr bwMode="auto">
          <a:xfrm rot="-4131758">
            <a:off x="6056313" y="130175"/>
            <a:ext cx="635000" cy="6667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5" name="Oval 423"/>
          <p:cNvSpPr>
            <a:spLocks noChangeArrowheads="1"/>
          </p:cNvSpPr>
          <p:nvPr/>
        </p:nvSpPr>
        <p:spPr bwMode="auto">
          <a:xfrm rot="-7105092">
            <a:off x="6234113" y="6461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6" name="Oval 424"/>
          <p:cNvSpPr>
            <a:spLocks noChangeArrowheads="1"/>
          </p:cNvSpPr>
          <p:nvPr/>
        </p:nvSpPr>
        <p:spPr bwMode="auto">
          <a:xfrm rot="-7105092">
            <a:off x="6121401" y="557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7" name="Oval 425"/>
          <p:cNvSpPr>
            <a:spLocks noChangeArrowheads="1"/>
          </p:cNvSpPr>
          <p:nvPr/>
        </p:nvSpPr>
        <p:spPr bwMode="auto">
          <a:xfrm rot="-7105092">
            <a:off x="6102351" y="41275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8" name="Oval 426"/>
          <p:cNvSpPr>
            <a:spLocks noChangeArrowheads="1"/>
          </p:cNvSpPr>
          <p:nvPr/>
        </p:nvSpPr>
        <p:spPr bwMode="auto">
          <a:xfrm rot="-7105092">
            <a:off x="6251576" y="3635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9" name="Oval 427"/>
          <p:cNvSpPr>
            <a:spLocks noChangeArrowheads="1"/>
          </p:cNvSpPr>
          <p:nvPr/>
        </p:nvSpPr>
        <p:spPr bwMode="auto">
          <a:xfrm rot="-7105092">
            <a:off x="6518276" y="5286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0" name="Oval 428"/>
          <p:cNvSpPr>
            <a:spLocks noChangeArrowheads="1"/>
          </p:cNvSpPr>
          <p:nvPr/>
        </p:nvSpPr>
        <p:spPr bwMode="auto">
          <a:xfrm rot="-7105092">
            <a:off x="3818732" y="3198019"/>
            <a:ext cx="76200"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1" name="Oval 429"/>
          <p:cNvSpPr>
            <a:spLocks noChangeArrowheads="1"/>
          </p:cNvSpPr>
          <p:nvPr/>
        </p:nvSpPr>
        <p:spPr bwMode="auto">
          <a:xfrm rot="-7105092">
            <a:off x="6524626" y="376238"/>
            <a:ext cx="74612"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2" name="Oval 430"/>
          <p:cNvSpPr>
            <a:spLocks noChangeArrowheads="1"/>
          </p:cNvSpPr>
          <p:nvPr/>
        </p:nvSpPr>
        <p:spPr bwMode="auto">
          <a:xfrm rot="-7105092">
            <a:off x="6421438" y="2492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3" name="Oval 431"/>
          <p:cNvSpPr>
            <a:spLocks noChangeArrowheads="1"/>
          </p:cNvSpPr>
          <p:nvPr/>
        </p:nvSpPr>
        <p:spPr bwMode="auto">
          <a:xfrm rot="-7105092">
            <a:off x="6276976" y="2254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4" name="Oval 432"/>
          <p:cNvSpPr>
            <a:spLocks noChangeArrowheads="1"/>
          </p:cNvSpPr>
          <p:nvPr/>
        </p:nvSpPr>
        <p:spPr bwMode="auto">
          <a:xfrm rot="-7105092">
            <a:off x="6384926" y="4270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5" name="Oval 433"/>
          <p:cNvSpPr>
            <a:spLocks noChangeArrowheads="1"/>
          </p:cNvSpPr>
          <p:nvPr/>
        </p:nvSpPr>
        <p:spPr bwMode="auto">
          <a:xfrm rot="-7105092">
            <a:off x="6279357" y="502444"/>
            <a:ext cx="76200"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7" name="Oval 435"/>
          <p:cNvSpPr>
            <a:spLocks noChangeArrowheads="1"/>
          </p:cNvSpPr>
          <p:nvPr/>
        </p:nvSpPr>
        <p:spPr bwMode="auto">
          <a:xfrm rot="-4131758">
            <a:off x="7234238" y="144463"/>
            <a:ext cx="635000" cy="6667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8" name="Oval 436"/>
          <p:cNvSpPr>
            <a:spLocks noChangeArrowheads="1"/>
          </p:cNvSpPr>
          <p:nvPr/>
        </p:nvSpPr>
        <p:spPr bwMode="auto">
          <a:xfrm rot="-7105092">
            <a:off x="7412038" y="6604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49" name="Oval 437"/>
          <p:cNvSpPr>
            <a:spLocks noChangeArrowheads="1"/>
          </p:cNvSpPr>
          <p:nvPr/>
        </p:nvSpPr>
        <p:spPr bwMode="auto">
          <a:xfrm rot="-7105092">
            <a:off x="7299326" y="5715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0" name="Oval 438"/>
          <p:cNvSpPr>
            <a:spLocks noChangeArrowheads="1"/>
          </p:cNvSpPr>
          <p:nvPr/>
        </p:nvSpPr>
        <p:spPr bwMode="auto">
          <a:xfrm rot="-7105092">
            <a:off x="7280276" y="4270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1" name="Oval 439"/>
          <p:cNvSpPr>
            <a:spLocks noChangeArrowheads="1"/>
          </p:cNvSpPr>
          <p:nvPr/>
        </p:nvSpPr>
        <p:spPr bwMode="auto">
          <a:xfrm rot="-7105092">
            <a:off x="7429501" y="3778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2" name="Oval 440"/>
          <p:cNvSpPr>
            <a:spLocks noChangeArrowheads="1"/>
          </p:cNvSpPr>
          <p:nvPr/>
        </p:nvSpPr>
        <p:spPr bwMode="auto">
          <a:xfrm rot="-7105092">
            <a:off x="7697788" y="531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3" name="Oval 441"/>
          <p:cNvSpPr>
            <a:spLocks noChangeArrowheads="1"/>
          </p:cNvSpPr>
          <p:nvPr/>
        </p:nvSpPr>
        <p:spPr bwMode="auto">
          <a:xfrm rot="-7105092">
            <a:off x="7590632" y="638969"/>
            <a:ext cx="76200"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4" name="Oval 442"/>
          <p:cNvSpPr>
            <a:spLocks noChangeArrowheads="1"/>
          </p:cNvSpPr>
          <p:nvPr/>
        </p:nvSpPr>
        <p:spPr bwMode="auto">
          <a:xfrm rot="-7105092">
            <a:off x="7702551" y="390526"/>
            <a:ext cx="74613"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5" name="Oval 443"/>
          <p:cNvSpPr>
            <a:spLocks noChangeArrowheads="1"/>
          </p:cNvSpPr>
          <p:nvPr/>
        </p:nvSpPr>
        <p:spPr bwMode="auto">
          <a:xfrm rot="-7105092">
            <a:off x="7599363" y="2635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6" name="Oval 444"/>
          <p:cNvSpPr>
            <a:spLocks noChangeArrowheads="1"/>
          </p:cNvSpPr>
          <p:nvPr/>
        </p:nvSpPr>
        <p:spPr bwMode="auto">
          <a:xfrm rot="-7105092">
            <a:off x="7454901" y="2397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7" name="Oval 445"/>
          <p:cNvSpPr>
            <a:spLocks noChangeArrowheads="1"/>
          </p:cNvSpPr>
          <p:nvPr/>
        </p:nvSpPr>
        <p:spPr bwMode="auto">
          <a:xfrm rot="-7105092">
            <a:off x="7562851" y="4413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58" name="Oval 446"/>
          <p:cNvSpPr>
            <a:spLocks noChangeArrowheads="1"/>
          </p:cNvSpPr>
          <p:nvPr/>
        </p:nvSpPr>
        <p:spPr bwMode="auto">
          <a:xfrm rot="-7105092">
            <a:off x="7457282" y="516732"/>
            <a:ext cx="76200"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61" name="Group 449"/>
          <p:cNvGrpSpPr>
            <a:grpSpLocks/>
          </p:cNvGrpSpPr>
          <p:nvPr/>
        </p:nvGrpSpPr>
        <p:grpSpPr bwMode="auto">
          <a:xfrm>
            <a:off x="3657601" y="3719514"/>
            <a:ext cx="752475" cy="746125"/>
            <a:chOff x="4368" y="1824"/>
            <a:chExt cx="474" cy="470"/>
          </a:xfrm>
        </p:grpSpPr>
        <p:sp>
          <p:nvSpPr>
            <p:cNvPr id="13762" name="Oval 450"/>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63" name="Group 451"/>
            <p:cNvGrpSpPr>
              <a:grpSpLocks/>
            </p:cNvGrpSpPr>
            <p:nvPr/>
          </p:nvGrpSpPr>
          <p:grpSpPr bwMode="auto">
            <a:xfrm>
              <a:off x="4368" y="1824"/>
              <a:ext cx="474" cy="470"/>
              <a:chOff x="1394" y="1632"/>
              <a:chExt cx="474" cy="470"/>
            </a:xfrm>
          </p:grpSpPr>
          <p:sp>
            <p:nvSpPr>
              <p:cNvPr id="13764" name="Oval 452"/>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65" name="Oval 453"/>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66" name="Oval 454"/>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67" name="Oval 455"/>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68" name="Oval 456"/>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69" name="Group 457"/>
          <p:cNvGrpSpPr>
            <a:grpSpLocks/>
          </p:cNvGrpSpPr>
          <p:nvPr/>
        </p:nvGrpSpPr>
        <p:grpSpPr bwMode="auto">
          <a:xfrm>
            <a:off x="3643314" y="4751389"/>
            <a:ext cx="752475" cy="746125"/>
            <a:chOff x="4368" y="1824"/>
            <a:chExt cx="474" cy="470"/>
          </a:xfrm>
        </p:grpSpPr>
        <p:sp>
          <p:nvSpPr>
            <p:cNvPr id="13770" name="Oval 458"/>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71" name="Group 459"/>
            <p:cNvGrpSpPr>
              <a:grpSpLocks/>
            </p:cNvGrpSpPr>
            <p:nvPr/>
          </p:nvGrpSpPr>
          <p:grpSpPr bwMode="auto">
            <a:xfrm>
              <a:off x="4368" y="1824"/>
              <a:ext cx="474" cy="470"/>
              <a:chOff x="1394" y="1632"/>
              <a:chExt cx="474" cy="470"/>
            </a:xfrm>
          </p:grpSpPr>
          <p:sp>
            <p:nvSpPr>
              <p:cNvPr id="13772" name="Oval 460"/>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3" name="Oval 461"/>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4" name="Oval 462"/>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5" name="Oval 463"/>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76" name="Oval 464"/>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77" name="Group 465"/>
          <p:cNvGrpSpPr>
            <a:grpSpLocks/>
          </p:cNvGrpSpPr>
          <p:nvPr/>
        </p:nvGrpSpPr>
        <p:grpSpPr bwMode="auto">
          <a:xfrm>
            <a:off x="4800601" y="3748089"/>
            <a:ext cx="752475" cy="746125"/>
            <a:chOff x="4368" y="1824"/>
            <a:chExt cx="474" cy="470"/>
          </a:xfrm>
        </p:grpSpPr>
        <p:sp>
          <p:nvSpPr>
            <p:cNvPr id="13778" name="Oval 466"/>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79" name="Group 467"/>
            <p:cNvGrpSpPr>
              <a:grpSpLocks/>
            </p:cNvGrpSpPr>
            <p:nvPr/>
          </p:nvGrpSpPr>
          <p:grpSpPr bwMode="auto">
            <a:xfrm>
              <a:off x="4368" y="1824"/>
              <a:ext cx="474" cy="470"/>
              <a:chOff x="1394" y="1632"/>
              <a:chExt cx="474" cy="470"/>
            </a:xfrm>
          </p:grpSpPr>
          <p:sp>
            <p:nvSpPr>
              <p:cNvPr id="13780" name="Oval 468"/>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81" name="Oval 469"/>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82" name="Oval 470"/>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83" name="Oval 471"/>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84" name="Oval 472"/>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85" name="Group 473"/>
          <p:cNvGrpSpPr>
            <a:grpSpLocks/>
          </p:cNvGrpSpPr>
          <p:nvPr/>
        </p:nvGrpSpPr>
        <p:grpSpPr bwMode="auto">
          <a:xfrm>
            <a:off x="5943601" y="4724401"/>
            <a:ext cx="752475" cy="746125"/>
            <a:chOff x="4368" y="1824"/>
            <a:chExt cx="474" cy="470"/>
          </a:xfrm>
        </p:grpSpPr>
        <p:sp>
          <p:nvSpPr>
            <p:cNvPr id="13786" name="Oval 474"/>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87" name="Group 475"/>
            <p:cNvGrpSpPr>
              <a:grpSpLocks/>
            </p:cNvGrpSpPr>
            <p:nvPr/>
          </p:nvGrpSpPr>
          <p:grpSpPr bwMode="auto">
            <a:xfrm>
              <a:off x="4368" y="1824"/>
              <a:ext cx="474" cy="470"/>
              <a:chOff x="1394" y="1632"/>
              <a:chExt cx="474" cy="470"/>
            </a:xfrm>
          </p:grpSpPr>
          <p:sp>
            <p:nvSpPr>
              <p:cNvPr id="13788" name="Oval 476"/>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89" name="Oval 477"/>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90" name="Oval 478"/>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91" name="Oval 479"/>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92" name="Oval 480"/>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93" name="Group 481"/>
          <p:cNvGrpSpPr>
            <a:grpSpLocks/>
          </p:cNvGrpSpPr>
          <p:nvPr/>
        </p:nvGrpSpPr>
        <p:grpSpPr bwMode="auto">
          <a:xfrm>
            <a:off x="7162801" y="5791201"/>
            <a:ext cx="752475" cy="746125"/>
            <a:chOff x="4368" y="1824"/>
            <a:chExt cx="474" cy="470"/>
          </a:xfrm>
        </p:grpSpPr>
        <p:sp>
          <p:nvSpPr>
            <p:cNvPr id="13794" name="Oval 482"/>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795" name="Group 483"/>
            <p:cNvGrpSpPr>
              <a:grpSpLocks/>
            </p:cNvGrpSpPr>
            <p:nvPr/>
          </p:nvGrpSpPr>
          <p:grpSpPr bwMode="auto">
            <a:xfrm>
              <a:off x="4368" y="1824"/>
              <a:ext cx="474" cy="470"/>
              <a:chOff x="1394" y="1632"/>
              <a:chExt cx="474" cy="470"/>
            </a:xfrm>
          </p:grpSpPr>
          <p:sp>
            <p:nvSpPr>
              <p:cNvPr id="13796" name="Oval 484"/>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97" name="Oval 485"/>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98" name="Oval 486"/>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99" name="Oval 487"/>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00" name="Oval 488"/>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801" name="Group 489"/>
          <p:cNvGrpSpPr>
            <a:grpSpLocks/>
          </p:cNvGrpSpPr>
          <p:nvPr/>
        </p:nvGrpSpPr>
        <p:grpSpPr bwMode="auto">
          <a:xfrm>
            <a:off x="6019801" y="5791201"/>
            <a:ext cx="752475" cy="746125"/>
            <a:chOff x="4368" y="1824"/>
            <a:chExt cx="474" cy="470"/>
          </a:xfrm>
        </p:grpSpPr>
        <p:sp>
          <p:nvSpPr>
            <p:cNvPr id="13802" name="Oval 490"/>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03" name="Group 491"/>
            <p:cNvGrpSpPr>
              <a:grpSpLocks/>
            </p:cNvGrpSpPr>
            <p:nvPr/>
          </p:nvGrpSpPr>
          <p:grpSpPr bwMode="auto">
            <a:xfrm>
              <a:off x="4368" y="1824"/>
              <a:ext cx="474" cy="470"/>
              <a:chOff x="1394" y="1632"/>
              <a:chExt cx="474" cy="470"/>
            </a:xfrm>
          </p:grpSpPr>
          <p:sp>
            <p:nvSpPr>
              <p:cNvPr id="13804" name="Oval 492"/>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05" name="Oval 493"/>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06" name="Oval 494"/>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07" name="Oval 495"/>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08" name="Oval 496"/>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809" name="Group 497"/>
          <p:cNvGrpSpPr>
            <a:grpSpLocks/>
          </p:cNvGrpSpPr>
          <p:nvPr/>
        </p:nvGrpSpPr>
        <p:grpSpPr bwMode="auto">
          <a:xfrm>
            <a:off x="4876801" y="5791201"/>
            <a:ext cx="752475" cy="746125"/>
            <a:chOff x="4368" y="1824"/>
            <a:chExt cx="474" cy="470"/>
          </a:xfrm>
        </p:grpSpPr>
        <p:sp>
          <p:nvSpPr>
            <p:cNvPr id="13810" name="Oval 498"/>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11" name="Group 499"/>
            <p:cNvGrpSpPr>
              <a:grpSpLocks/>
            </p:cNvGrpSpPr>
            <p:nvPr/>
          </p:nvGrpSpPr>
          <p:grpSpPr bwMode="auto">
            <a:xfrm>
              <a:off x="4368" y="1824"/>
              <a:ext cx="474" cy="470"/>
              <a:chOff x="1394" y="1632"/>
              <a:chExt cx="474" cy="470"/>
            </a:xfrm>
          </p:grpSpPr>
          <p:sp>
            <p:nvSpPr>
              <p:cNvPr id="13812" name="Oval 500"/>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13" name="Oval 501"/>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14" name="Oval 502"/>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15" name="Oval 503"/>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16" name="Oval 504"/>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817" name="Group 505"/>
          <p:cNvGrpSpPr>
            <a:grpSpLocks/>
          </p:cNvGrpSpPr>
          <p:nvPr/>
        </p:nvGrpSpPr>
        <p:grpSpPr bwMode="auto">
          <a:xfrm>
            <a:off x="3657601" y="5791201"/>
            <a:ext cx="752475" cy="746125"/>
            <a:chOff x="4368" y="1824"/>
            <a:chExt cx="474" cy="470"/>
          </a:xfrm>
        </p:grpSpPr>
        <p:sp>
          <p:nvSpPr>
            <p:cNvPr id="13818" name="Oval 506"/>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19" name="Group 507"/>
            <p:cNvGrpSpPr>
              <a:grpSpLocks/>
            </p:cNvGrpSpPr>
            <p:nvPr/>
          </p:nvGrpSpPr>
          <p:grpSpPr bwMode="auto">
            <a:xfrm>
              <a:off x="4368" y="1824"/>
              <a:ext cx="474" cy="470"/>
              <a:chOff x="1394" y="1632"/>
              <a:chExt cx="474" cy="470"/>
            </a:xfrm>
          </p:grpSpPr>
          <p:sp>
            <p:nvSpPr>
              <p:cNvPr id="13820" name="Oval 508"/>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1" name="Oval 509"/>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2" name="Oval 510"/>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3" name="Oval 511"/>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 name="Oval 512"/>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825" name="Oval 513"/>
          <p:cNvSpPr>
            <a:spLocks noChangeArrowheads="1"/>
          </p:cNvSpPr>
          <p:nvPr/>
        </p:nvSpPr>
        <p:spPr bwMode="auto">
          <a:xfrm rot="-7105092">
            <a:off x="6431757" y="654844"/>
            <a:ext cx="76200"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 name="Oval 514"/>
          <p:cNvSpPr>
            <a:spLocks noChangeArrowheads="1"/>
          </p:cNvSpPr>
          <p:nvPr/>
        </p:nvSpPr>
        <p:spPr bwMode="auto">
          <a:xfrm rot="-7105092">
            <a:off x="5086351" y="48895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 name="Oval 515"/>
          <p:cNvSpPr>
            <a:spLocks noChangeArrowheads="1"/>
          </p:cNvSpPr>
          <p:nvPr/>
        </p:nvSpPr>
        <p:spPr bwMode="auto">
          <a:xfrm rot="-7105092">
            <a:off x="5072063" y="29845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 name="Oval 517"/>
          <p:cNvSpPr>
            <a:spLocks noChangeArrowheads="1"/>
          </p:cNvSpPr>
          <p:nvPr/>
        </p:nvSpPr>
        <p:spPr bwMode="auto">
          <a:xfrm rot="-7105092">
            <a:off x="3832226" y="3198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 name="Oval 518"/>
          <p:cNvSpPr>
            <a:spLocks noChangeArrowheads="1"/>
          </p:cNvSpPr>
          <p:nvPr/>
        </p:nvSpPr>
        <p:spPr bwMode="auto">
          <a:xfrm rot="-7105092">
            <a:off x="4289426" y="3046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 name="Oval 520"/>
          <p:cNvSpPr>
            <a:spLocks noChangeArrowheads="1"/>
          </p:cNvSpPr>
          <p:nvPr/>
        </p:nvSpPr>
        <p:spPr bwMode="auto">
          <a:xfrm rot="-7105092">
            <a:off x="3887788" y="2817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 name="Oval 521"/>
          <p:cNvSpPr>
            <a:spLocks noChangeArrowheads="1"/>
          </p:cNvSpPr>
          <p:nvPr/>
        </p:nvSpPr>
        <p:spPr bwMode="auto">
          <a:xfrm rot="-7105092">
            <a:off x="3811588" y="4951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4" name="Oval 522"/>
          <p:cNvSpPr>
            <a:spLocks noChangeArrowheads="1"/>
          </p:cNvSpPr>
          <p:nvPr/>
        </p:nvSpPr>
        <p:spPr bwMode="auto">
          <a:xfrm rot="-7105092">
            <a:off x="3867151" y="588645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7" name="Oval 525"/>
          <p:cNvSpPr>
            <a:spLocks noChangeArrowheads="1"/>
          </p:cNvSpPr>
          <p:nvPr/>
        </p:nvSpPr>
        <p:spPr bwMode="auto">
          <a:xfrm rot="-7105092">
            <a:off x="4213226" y="61087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64" name="Group 552"/>
          <p:cNvGrpSpPr>
            <a:grpSpLocks/>
          </p:cNvGrpSpPr>
          <p:nvPr/>
        </p:nvGrpSpPr>
        <p:grpSpPr bwMode="auto">
          <a:xfrm>
            <a:off x="4800601" y="2743201"/>
            <a:ext cx="752475" cy="746125"/>
            <a:chOff x="4368" y="1824"/>
            <a:chExt cx="474" cy="470"/>
          </a:xfrm>
        </p:grpSpPr>
        <p:sp>
          <p:nvSpPr>
            <p:cNvPr id="13865" name="Oval 553"/>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66" name="Group 554"/>
            <p:cNvGrpSpPr>
              <a:grpSpLocks/>
            </p:cNvGrpSpPr>
            <p:nvPr/>
          </p:nvGrpSpPr>
          <p:grpSpPr bwMode="auto">
            <a:xfrm>
              <a:off x="4368" y="1824"/>
              <a:ext cx="474" cy="470"/>
              <a:chOff x="1394" y="1632"/>
              <a:chExt cx="474" cy="470"/>
            </a:xfrm>
          </p:grpSpPr>
          <p:sp>
            <p:nvSpPr>
              <p:cNvPr id="13867" name="Oval 555"/>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68" name="Oval 556"/>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69" name="Oval 557"/>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70" name="Oval 558"/>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71" name="Oval 559"/>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872" name="Group 560"/>
          <p:cNvGrpSpPr>
            <a:grpSpLocks/>
          </p:cNvGrpSpPr>
          <p:nvPr/>
        </p:nvGrpSpPr>
        <p:grpSpPr bwMode="auto">
          <a:xfrm>
            <a:off x="4800601" y="4765676"/>
            <a:ext cx="752475" cy="746125"/>
            <a:chOff x="4368" y="1824"/>
            <a:chExt cx="474" cy="470"/>
          </a:xfrm>
        </p:grpSpPr>
        <p:sp>
          <p:nvSpPr>
            <p:cNvPr id="13873" name="Oval 561"/>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74" name="Group 562"/>
            <p:cNvGrpSpPr>
              <a:grpSpLocks/>
            </p:cNvGrpSpPr>
            <p:nvPr/>
          </p:nvGrpSpPr>
          <p:grpSpPr bwMode="auto">
            <a:xfrm>
              <a:off x="4368" y="1824"/>
              <a:ext cx="474" cy="470"/>
              <a:chOff x="1394" y="1632"/>
              <a:chExt cx="474" cy="470"/>
            </a:xfrm>
          </p:grpSpPr>
          <p:sp>
            <p:nvSpPr>
              <p:cNvPr id="13875" name="Oval 563"/>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76" name="Oval 564"/>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77" name="Oval 565"/>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78" name="Oval 566"/>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79" name="Oval 567"/>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882" name="Oval 570"/>
          <p:cNvSpPr>
            <a:spLocks noChangeArrowheads="1"/>
          </p:cNvSpPr>
          <p:nvPr/>
        </p:nvSpPr>
        <p:spPr bwMode="auto">
          <a:xfrm rot="-7105092">
            <a:off x="5030788" y="325437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85" name="Oval 573"/>
          <p:cNvSpPr>
            <a:spLocks noChangeArrowheads="1"/>
          </p:cNvSpPr>
          <p:nvPr/>
        </p:nvSpPr>
        <p:spPr bwMode="auto">
          <a:xfrm rot="-7105092">
            <a:off x="4878388" y="320516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86" name="Oval 574"/>
          <p:cNvSpPr>
            <a:spLocks noChangeArrowheads="1"/>
          </p:cNvSpPr>
          <p:nvPr/>
        </p:nvSpPr>
        <p:spPr bwMode="auto">
          <a:xfrm rot="-7105092">
            <a:off x="4878388" y="31226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87" name="Oval 575"/>
          <p:cNvSpPr>
            <a:spLocks noChangeArrowheads="1"/>
          </p:cNvSpPr>
          <p:nvPr/>
        </p:nvSpPr>
        <p:spPr bwMode="auto">
          <a:xfrm rot="-7105092">
            <a:off x="5160963" y="27765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88" name="Oval 576"/>
          <p:cNvSpPr>
            <a:spLocks noChangeArrowheads="1"/>
          </p:cNvSpPr>
          <p:nvPr/>
        </p:nvSpPr>
        <p:spPr bwMode="auto">
          <a:xfrm rot="-7105092">
            <a:off x="5230813" y="28194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89" name="Oval 577"/>
          <p:cNvSpPr>
            <a:spLocks noChangeArrowheads="1"/>
          </p:cNvSpPr>
          <p:nvPr/>
        </p:nvSpPr>
        <p:spPr bwMode="auto">
          <a:xfrm rot="-7105092">
            <a:off x="5230813" y="28956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91" name="Oval 579"/>
          <p:cNvSpPr>
            <a:spLocks noChangeArrowheads="1"/>
          </p:cNvSpPr>
          <p:nvPr/>
        </p:nvSpPr>
        <p:spPr bwMode="auto">
          <a:xfrm rot="-7105092">
            <a:off x="5411788" y="30051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92" name="Oval 580"/>
          <p:cNvSpPr>
            <a:spLocks noChangeArrowheads="1"/>
          </p:cNvSpPr>
          <p:nvPr/>
        </p:nvSpPr>
        <p:spPr bwMode="auto">
          <a:xfrm rot="-7105092">
            <a:off x="5411788" y="30956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94" name="Oval 582"/>
          <p:cNvSpPr>
            <a:spLocks noChangeArrowheads="1"/>
          </p:cNvSpPr>
          <p:nvPr/>
        </p:nvSpPr>
        <p:spPr bwMode="auto">
          <a:xfrm rot="-7105092">
            <a:off x="5057776" y="6445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95" name="Oval 583"/>
          <p:cNvSpPr>
            <a:spLocks noChangeArrowheads="1"/>
          </p:cNvSpPr>
          <p:nvPr/>
        </p:nvSpPr>
        <p:spPr bwMode="auto">
          <a:xfrm rot="-7105092">
            <a:off x="4945063" y="5556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96" name="Oval 584"/>
          <p:cNvSpPr>
            <a:spLocks noChangeArrowheads="1"/>
          </p:cNvSpPr>
          <p:nvPr/>
        </p:nvSpPr>
        <p:spPr bwMode="auto">
          <a:xfrm rot="-7105092">
            <a:off x="4926013" y="41116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97" name="Oval 585"/>
          <p:cNvSpPr>
            <a:spLocks noChangeArrowheads="1"/>
          </p:cNvSpPr>
          <p:nvPr/>
        </p:nvSpPr>
        <p:spPr bwMode="auto">
          <a:xfrm rot="-7105092">
            <a:off x="5075238" y="36195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98" name="Oval 586"/>
          <p:cNvSpPr>
            <a:spLocks noChangeArrowheads="1"/>
          </p:cNvSpPr>
          <p:nvPr/>
        </p:nvSpPr>
        <p:spPr bwMode="auto">
          <a:xfrm rot="-7105092">
            <a:off x="5343526" y="5159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99" name="Oval 587"/>
          <p:cNvSpPr>
            <a:spLocks noChangeArrowheads="1"/>
          </p:cNvSpPr>
          <p:nvPr/>
        </p:nvSpPr>
        <p:spPr bwMode="auto">
          <a:xfrm rot="-7105092">
            <a:off x="5236369" y="623094"/>
            <a:ext cx="76200" cy="8096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0" name="Oval 588"/>
          <p:cNvSpPr>
            <a:spLocks noChangeArrowheads="1"/>
          </p:cNvSpPr>
          <p:nvPr/>
        </p:nvSpPr>
        <p:spPr bwMode="auto">
          <a:xfrm rot="-7105092">
            <a:off x="5348288" y="374651"/>
            <a:ext cx="74613" cy="8096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1" name="Oval 589"/>
          <p:cNvSpPr>
            <a:spLocks noChangeArrowheads="1"/>
          </p:cNvSpPr>
          <p:nvPr/>
        </p:nvSpPr>
        <p:spPr bwMode="auto">
          <a:xfrm rot="-7105092">
            <a:off x="5245101" y="24765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2" name="Oval 590"/>
          <p:cNvSpPr>
            <a:spLocks noChangeArrowheads="1"/>
          </p:cNvSpPr>
          <p:nvPr/>
        </p:nvSpPr>
        <p:spPr bwMode="auto">
          <a:xfrm rot="-7105092">
            <a:off x="5100638" y="4524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3" name="Oval 591"/>
          <p:cNvSpPr>
            <a:spLocks noChangeArrowheads="1"/>
          </p:cNvSpPr>
          <p:nvPr/>
        </p:nvSpPr>
        <p:spPr bwMode="auto">
          <a:xfrm rot="-7105092">
            <a:off x="5208588" y="42545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4" name="Oval 592"/>
          <p:cNvSpPr>
            <a:spLocks noChangeArrowheads="1"/>
          </p:cNvSpPr>
          <p:nvPr/>
        </p:nvSpPr>
        <p:spPr bwMode="auto">
          <a:xfrm rot="-7105092">
            <a:off x="5103019" y="500857"/>
            <a:ext cx="76200" cy="8096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5" name="Oval 593"/>
          <p:cNvSpPr>
            <a:spLocks noChangeArrowheads="1"/>
          </p:cNvSpPr>
          <p:nvPr/>
        </p:nvSpPr>
        <p:spPr bwMode="auto">
          <a:xfrm rot="-7105092">
            <a:off x="5086351" y="48133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6" name="Oval 594"/>
          <p:cNvSpPr>
            <a:spLocks noChangeArrowheads="1"/>
          </p:cNvSpPr>
          <p:nvPr/>
        </p:nvSpPr>
        <p:spPr bwMode="auto">
          <a:xfrm rot="-7105092">
            <a:off x="5100638" y="3762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7" name="Oval 595"/>
          <p:cNvSpPr>
            <a:spLocks noChangeArrowheads="1"/>
          </p:cNvSpPr>
          <p:nvPr/>
        </p:nvSpPr>
        <p:spPr bwMode="auto">
          <a:xfrm rot="-7105092">
            <a:off x="5086351" y="49657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8" name="Oval 596"/>
          <p:cNvSpPr>
            <a:spLocks noChangeArrowheads="1"/>
          </p:cNvSpPr>
          <p:nvPr/>
        </p:nvSpPr>
        <p:spPr bwMode="auto">
          <a:xfrm rot="-7105092">
            <a:off x="5253038" y="4524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9" name="Oval 597"/>
          <p:cNvSpPr>
            <a:spLocks noChangeArrowheads="1"/>
          </p:cNvSpPr>
          <p:nvPr/>
        </p:nvSpPr>
        <p:spPr bwMode="auto">
          <a:xfrm rot="-7105092">
            <a:off x="6423026" y="40100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11" name="Oval 599"/>
          <p:cNvSpPr>
            <a:spLocks noChangeArrowheads="1"/>
          </p:cNvSpPr>
          <p:nvPr/>
        </p:nvSpPr>
        <p:spPr bwMode="auto">
          <a:xfrm rot="-7105092">
            <a:off x="5086351" y="48895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14" name="Oval 602"/>
          <p:cNvSpPr>
            <a:spLocks noChangeArrowheads="1"/>
          </p:cNvSpPr>
          <p:nvPr/>
        </p:nvSpPr>
        <p:spPr bwMode="auto">
          <a:xfrm rot="-7105092">
            <a:off x="5003801" y="5332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15" name="Oval 603"/>
          <p:cNvSpPr>
            <a:spLocks noChangeArrowheads="1"/>
          </p:cNvSpPr>
          <p:nvPr/>
        </p:nvSpPr>
        <p:spPr bwMode="auto">
          <a:xfrm rot="-7105092">
            <a:off x="5080001" y="54086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16" name="Oval 604"/>
          <p:cNvSpPr>
            <a:spLocks noChangeArrowheads="1"/>
          </p:cNvSpPr>
          <p:nvPr/>
        </p:nvSpPr>
        <p:spPr bwMode="auto">
          <a:xfrm rot="-7105092">
            <a:off x="5086351" y="53673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12" name="Oval 600"/>
          <p:cNvSpPr>
            <a:spLocks noChangeArrowheads="1"/>
          </p:cNvSpPr>
          <p:nvPr/>
        </p:nvSpPr>
        <p:spPr bwMode="auto">
          <a:xfrm rot="-7105092">
            <a:off x="5454651" y="303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17" name="Oval 605"/>
          <p:cNvSpPr>
            <a:spLocks noChangeArrowheads="1"/>
          </p:cNvSpPr>
          <p:nvPr/>
        </p:nvSpPr>
        <p:spPr bwMode="auto">
          <a:xfrm rot="-7105092">
            <a:off x="5391151" y="6080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19" name="Oval 607"/>
          <p:cNvSpPr>
            <a:spLocks noChangeArrowheads="1"/>
          </p:cNvSpPr>
          <p:nvPr/>
        </p:nvSpPr>
        <p:spPr bwMode="auto">
          <a:xfrm rot="-7105092">
            <a:off x="5127626" y="32750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2" name="Oval 610"/>
          <p:cNvSpPr>
            <a:spLocks noChangeArrowheads="1"/>
          </p:cNvSpPr>
          <p:nvPr/>
        </p:nvSpPr>
        <p:spPr bwMode="auto">
          <a:xfrm rot="-7105092">
            <a:off x="6423026" y="39338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4" name="Oval 612"/>
          <p:cNvSpPr>
            <a:spLocks noChangeArrowheads="1"/>
          </p:cNvSpPr>
          <p:nvPr/>
        </p:nvSpPr>
        <p:spPr bwMode="auto">
          <a:xfrm rot="-7105092">
            <a:off x="5127626" y="3351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5" name="Oval 613"/>
          <p:cNvSpPr>
            <a:spLocks noChangeArrowheads="1"/>
          </p:cNvSpPr>
          <p:nvPr/>
        </p:nvSpPr>
        <p:spPr bwMode="auto">
          <a:xfrm rot="-7105092">
            <a:off x="5245101" y="50419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 name="Oval 614"/>
          <p:cNvSpPr>
            <a:spLocks noChangeArrowheads="1"/>
          </p:cNvSpPr>
          <p:nvPr/>
        </p:nvSpPr>
        <p:spPr bwMode="auto">
          <a:xfrm rot="-7105092">
            <a:off x="5183188" y="51181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 name="Oval 616"/>
          <p:cNvSpPr>
            <a:spLocks noChangeArrowheads="1"/>
          </p:cNvSpPr>
          <p:nvPr/>
        </p:nvSpPr>
        <p:spPr bwMode="auto">
          <a:xfrm rot="-7105092">
            <a:off x="5245101" y="51181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0" name="Group 618"/>
          <p:cNvGrpSpPr>
            <a:grpSpLocks/>
          </p:cNvGrpSpPr>
          <p:nvPr/>
        </p:nvGrpSpPr>
        <p:grpSpPr bwMode="auto">
          <a:xfrm>
            <a:off x="5943601" y="3733801"/>
            <a:ext cx="752475" cy="746125"/>
            <a:chOff x="4368" y="1824"/>
            <a:chExt cx="474" cy="470"/>
          </a:xfrm>
        </p:grpSpPr>
        <p:sp>
          <p:nvSpPr>
            <p:cNvPr id="13931" name="Oval 619"/>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2" name="Group 620"/>
            <p:cNvGrpSpPr>
              <a:grpSpLocks/>
            </p:cNvGrpSpPr>
            <p:nvPr/>
          </p:nvGrpSpPr>
          <p:grpSpPr bwMode="auto">
            <a:xfrm>
              <a:off x="4368" y="1824"/>
              <a:ext cx="474" cy="470"/>
              <a:chOff x="1394" y="1632"/>
              <a:chExt cx="474" cy="470"/>
            </a:xfrm>
          </p:grpSpPr>
          <p:sp>
            <p:nvSpPr>
              <p:cNvPr id="13933" name="Oval 621"/>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 name="Oval 622"/>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 name="Oval 623"/>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 name="Oval 624"/>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 name="Oval 625"/>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938" name="Group 626"/>
          <p:cNvGrpSpPr>
            <a:grpSpLocks/>
          </p:cNvGrpSpPr>
          <p:nvPr/>
        </p:nvGrpSpPr>
        <p:grpSpPr bwMode="auto">
          <a:xfrm>
            <a:off x="5943601" y="2667001"/>
            <a:ext cx="752475" cy="746125"/>
            <a:chOff x="4368" y="1824"/>
            <a:chExt cx="474" cy="470"/>
          </a:xfrm>
        </p:grpSpPr>
        <p:sp>
          <p:nvSpPr>
            <p:cNvPr id="13939" name="Oval 627"/>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40" name="Group 628"/>
            <p:cNvGrpSpPr>
              <a:grpSpLocks/>
            </p:cNvGrpSpPr>
            <p:nvPr/>
          </p:nvGrpSpPr>
          <p:grpSpPr bwMode="auto">
            <a:xfrm>
              <a:off x="4368" y="1824"/>
              <a:ext cx="474" cy="470"/>
              <a:chOff x="1394" y="1632"/>
              <a:chExt cx="474" cy="470"/>
            </a:xfrm>
          </p:grpSpPr>
          <p:sp>
            <p:nvSpPr>
              <p:cNvPr id="13941" name="Oval 629"/>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42" name="Oval 630"/>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43" name="Oval 631"/>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44" name="Oval 632"/>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45" name="Oval 633"/>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946" name="Group 634"/>
          <p:cNvGrpSpPr>
            <a:grpSpLocks/>
          </p:cNvGrpSpPr>
          <p:nvPr/>
        </p:nvGrpSpPr>
        <p:grpSpPr bwMode="auto">
          <a:xfrm>
            <a:off x="7086601" y="2667001"/>
            <a:ext cx="752475" cy="746125"/>
            <a:chOff x="4368" y="1824"/>
            <a:chExt cx="474" cy="470"/>
          </a:xfrm>
        </p:grpSpPr>
        <p:sp>
          <p:nvSpPr>
            <p:cNvPr id="13947" name="Oval 635"/>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48" name="Group 636"/>
            <p:cNvGrpSpPr>
              <a:grpSpLocks/>
            </p:cNvGrpSpPr>
            <p:nvPr/>
          </p:nvGrpSpPr>
          <p:grpSpPr bwMode="auto">
            <a:xfrm>
              <a:off x="4368" y="1824"/>
              <a:ext cx="474" cy="470"/>
              <a:chOff x="1394" y="1632"/>
              <a:chExt cx="474" cy="470"/>
            </a:xfrm>
          </p:grpSpPr>
          <p:sp>
            <p:nvSpPr>
              <p:cNvPr id="13949" name="Oval 637"/>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50" name="Oval 638"/>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51" name="Oval 639"/>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52" name="Oval 640"/>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53" name="Oval 641"/>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954" name="Group 642"/>
          <p:cNvGrpSpPr>
            <a:grpSpLocks/>
          </p:cNvGrpSpPr>
          <p:nvPr/>
        </p:nvGrpSpPr>
        <p:grpSpPr bwMode="auto">
          <a:xfrm>
            <a:off x="7162801" y="3733801"/>
            <a:ext cx="752475" cy="746125"/>
            <a:chOff x="4368" y="1824"/>
            <a:chExt cx="474" cy="470"/>
          </a:xfrm>
        </p:grpSpPr>
        <p:sp>
          <p:nvSpPr>
            <p:cNvPr id="13955" name="Oval 643"/>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56" name="Group 644"/>
            <p:cNvGrpSpPr>
              <a:grpSpLocks/>
            </p:cNvGrpSpPr>
            <p:nvPr/>
          </p:nvGrpSpPr>
          <p:grpSpPr bwMode="auto">
            <a:xfrm>
              <a:off x="4368" y="1824"/>
              <a:ext cx="474" cy="470"/>
              <a:chOff x="1394" y="1632"/>
              <a:chExt cx="474" cy="470"/>
            </a:xfrm>
          </p:grpSpPr>
          <p:sp>
            <p:nvSpPr>
              <p:cNvPr id="13957" name="Oval 645"/>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58" name="Oval 646"/>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59" name="Oval 647"/>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60" name="Oval 648"/>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61" name="Oval 649"/>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962" name="Group 650"/>
          <p:cNvGrpSpPr>
            <a:grpSpLocks/>
          </p:cNvGrpSpPr>
          <p:nvPr/>
        </p:nvGrpSpPr>
        <p:grpSpPr bwMode="auto">
          <a:xfrm>
            <a:off x="7162801" y="4724401"/>
            <a:ext cx="752475" cy="746125"/>
            <a:chOff x="4368" y="1824"/>
            <a:chExt cx="474" cy="470"/>
          </a:xfrm>
        </p:grpSpPr>
        <p:sp>
          <p:nvSpPr>
            <p:cNvPr id="13963" name="Oval 651"/>
            <p:cNvSpPr>
              <a:spLocks noChangeArrowheads="1"/>
            </p:cNvSpPr>
            <p:nvPr/>
          </p:nvSpPr>
          <p:spPr bwMode="auto">
            <a:xfrm rot="-2973333">
              <a:off x="4535" y="2098"/>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64" name="Group 652"/>
            <p:cNvGrpSpPr>
              <a:grpSpLocks/>
            </p:cNvGrpSpPr>
            <p:nvPr/>
          </p:nvGrpSpPr>
          <p:grpSpPr bwMode="auto">
            <a:xfrm>
              <a:off x="4368" y="1824"/>
              <a:ext cx="474" cy="470"/>
              <a:chOff x="1394" y="1632"/>
              <a:chExt cx="474" cy="470"/>
            </a:xfrm>
          </p:grpSpPr>
          <p:sp>
            <p:nvSpPr>
              <p:cNvPr id="13965" name="Oval 653"/>
              <p:cNvSpPr>
                <a:spLocks noChangeArrowheads="1"/>
              </p:cNvSpPr>
              <p:nvPr/>
            </p:nvSpPr>
            <p:spPr bwMode="auto">
              <a:xfrm>
                <a:off x="1394" y="1632"/>
                <a:ext cx="474" cy="4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66" name="Oval 654"/>
              <p:cNvSpPr>
                <a:spLocks noChangeArrowheads="1"/>
              </p:cNvSpPr>
              <p:nvPr/>
            </p:nvSpPr>
            <p:spPr bwMode="auto">
              <a:xfrm rot="-2973333">
                <a:off x="1421" y="1832"/>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67" name="Oval 655"/>
              <p:cNvSpPr>
                <a:spLocks noChangeArrowheads="1"/>
              </p:cNvSpPr>
              <p:nvPr/>
            </p:nvSpPr>
            <p:spPr bwMode="auto">
              <a:xfrm rot="-2973333">
                <a:off x="1621" y="1768"/>
                <a:ext cx="57"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68" name="Oval 656"/>
              <p:cNvSpPr>
                <a:spLocks noChangeArrowheads="1"/>
              </p:cNvSpPr>
              <p:nvPr/>
            </p:nvSpPr>
            <p:spPr bwMode="auto">
              <a:xfrm rot="-2973333">
                <a:off x="1683" y="1950"/>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69" name="Oval 657"/>
              <p:cNvSpPr>
                <a:spLocks noChangeArrowheads="1"/>
              </p:cNvSpPr>
              <p:nvPr/>
            </p:nvSpPr>
            <p:spPr bwMode="auto">
              <a:xfrm rot="-2973333">
                <a:off x="1726" y="1747"/>
                <a:ext cx="56" cy="5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971" name="Oval 659"/>
          <p:cNvSpPr>
            <a:spLocks noChangeArrowheads="1"/>
          </p:cNvSpPr>
          <p:nvPr/>
        </p:nvSpPr>
        <p:spPr bwMode="auto">
          <a:xfrm rot="-7105092">
            <a:off x="6118226" y="41481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74" name="Oval 662"/>
          <p:cNvSpPr>
            <a:spLocks noChangeArrowheads="1"/>
          </p:cNvSpPr>
          <p:nvPr/>
        </p:nvSpPr>
        <p:spPr bwMode="auto">
          <a:xfrm rot="-7105092">
            <a:off x="6499226" y="41624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75" name="Oval 663"/>
          <p:cNvSpPr>
            <a:spLocks noChangeArrowheads="1"/>
          </p:cNvSpPr>
          <p:nvPr/>
        </p:nvSpPr>
        <p:spPr bwMode="auto">
          <a:xfrm rot="-7105092">
            <a:off x="6118226" y="42243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77" name="Oval 665"/>
          <p:cNvSpPr>
            <a:spLocks noChangeArrowheads="1"/>
          </p:cNvSpPr>
          <p:nvPr/>
        </p:nvSpPr>
        <p:spPr bwMode="auto">
          <a:xfrm rot="-7105092">
            <a:off x="6194426" y="39957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78" name="Oval 666"/>
          <p:cNvSpPr>
            <a:spLocks noChangeArrowheads="1"/>
          </p:cNvSpPr>
          <p:nvPr/>
        </p:nvSpPr>
        <p:spPr bwMode="auto">
          <a:xfrm rot="-7105092">
            <a:off x="6575426" y="4127501"/>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79" name="Oval 667"/>
          <p:cNvSpPr>
            <a:spLocks noChangeArrowheads="1"/>
          </p:cNvSpPr>
          <p:nvPr/>
        </p:nvSpPr>
        <p:spPr bwMode="auto">
          <a:xfrm rot="-7105092">
            <a:off x="6118226" y="39195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82" name="Oval 670"/>
          <p:cNvSpPr>
            <a:spLocks noChangeArrowheads="1"/>
          </p:cNvSpPr>
          <p:nvPr/>
        </p:nvSpPr>
        <p:spPr bwMode="auto">
          <a:xfrm rot="-7105092">
            <a:off x="6499226" y="39338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83" name="Oval 671"/>
          <p:cNvSpPr>
            <a:spLocks noChangeArrowheads="1"/>
          </p:cNvSpPr>
          <p:nvPr/>
        </p:nvSpPr>
        <p:spPr bwMode="auto">
          <a:xfrm rot="-7105092">
            <a:off x="6118226" y="399573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86" name="Oval 674"/>
          <p:cNvSpPr>
            <a:spLocks noChangeArrowheads="1"/>
          </p:cNvSpPr>
          <p:nvPr/>
        </p:nvSpPr>
        <p:spPr bwMode="auto">
          <a:xfrm rot="-7105092">
            <a:off x="6464301" y="3198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87" name="Oval 675"/>
          <p:cNvSpPr>
            <a:spLocks noChangeArrowheads="1"/>
          </p:cNvSpPr>
          <p:nvPr/>
        </p:nvSpPr>
        <p:spPr bwMode="auto">
          <a:xfrm rot="-7105092">
            <a:off x="6505576" y="3151188"/>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88" name="Oval 676"/>
          <p:cNvSpPr>
            <a:spLocks noChangeArrowheads="1"/>
          </p:cNvSpPr>
          <p:nvPr/>
        </p:nvSpPr>
        <p:spPr bwMode="auto">
          <a:xfrm rot="-7105092">
            <a:off x="6464301" y="2970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89" name="Oval 677"/>
          <p:cNvSpPr>
            <a:spLocks noChangeArrowheads="1"/>
          </p:cNvSpPr>
          <p:nvPr/>
        </p:nvSpPr>
        <p:spPr bwMode="auto">
          <a:xfrm rot="-7105092">
            <a:off x="6464301" y="3046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90" name="Oval 678"/>
          <p:cNvSpPr>
            <a:spLocks noChangeArrowheads="1"/>
          </p:cNvSpPr>
          <p:nvPr/>
        </p:nvSpPr>
        <p:spPr bwMode="auto">
          <a:xfrm rot="-7105092">
            <a:off x="6311901" y="3046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91" name="Oval 679"/>
          <p:cNvSpPr>
            <a:spLocks noChangeArrowheads="1"/>
          </p:cNvSpPr>
          <p:nvPr/>
        </p:nvSpPr>
        <p:spPr bwMode="auto">
          <a:xfrm rot="-7105092">
            <a:off x="6097588" y="28940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92" name="Oval 680"/>
          <p:cNvSpPr>
            <a:spLocks noChangeArrowheads="1"/>
          </p:cNvSpPr>
          <p:nvPr/>
        </p:nvSpPr>
        <p:spPr bwMode="auto">
          <a:xfrm rot="-7105092">
            <a:off x="6097588" y="2817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93" name="Oval 681"/>
          <p:cNvSpPr>
            <a:spLocks noChangeArrowheads="1"/>
          </p:cNvSpPr>
          <p:nvPr/>
        </p:nvSpPr>
        <p:spPr bwMode="auto">
          <a:xfrm rot="-7105092">
            <a:off x="6173788" y="279717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0" name="Oval 688"/>
          <p:cNvSpPr>
            <a:spLocks noChangeArrowheads="1"/>
          </p:cNvSpPr>
          <p:nvPr/>
        </p:nvSpPr>
        <p:spPr bwMode="auto">
          <a:xfrm rot="-7105092">
            <a:off x="6118226" y="32480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1" name="Oval 689"/>
          <p:cNvSpPr>
            <a:spLocks noChangeArrowheads="1"/>
          </p:cNvSpPr>
          <p:nvPr/>
        </p:nvSpPr>
        <p:spPr bwMode="auto">
          <a:xfrm rot="-7105092">
            <a:off x="6118226" y="31718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2" name="Oval 690"/>
          <p:cNvSpPr>
            <a:spLocks noChangeArrowheads="1"/>
          </p:cNvSpPr>
          <p:nvPr/>
        </p:nvSpPr>
        <p:spPr bwMode="auto">
          <a:xfrm rot="-7105092">
            <a:off x="6194426" y="31718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3" name="Oval 691"/>
          <p:cNvSpPr>
            <a:spLocks noChangeArrowheads="1"/>
          </p:cNvSpPr>
          <p:nvPr/>
        </p:nvSpPr>
        <p:spPr bwMode="auto">
          <a:xfrm rot="-7105092">
            <a:off x="7621588" y="29432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4" name="Oval 692"/>
          <p:cNvSpPr>
            <a:spLocks noChangeArrowheads="1"/>
          </p:cNvSpPr>
          <p:nvPr/>
        </p:nvSpPr>
        <p:spPr bwMode="auto">
          <a:xfrm rot="-7105092">
            <a:off x="7316788" y="30194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5" name="Oval 693"/>
          <p:cNvSpPr>
            <a:spLocks noChangeArrowheads="1"/>
          </p:cNvSpPr>
          <p:nvPr/>
        </p:nvSpPr>
        <p:spPr bwMode="auto">
          <a:xfrm rot="-7105092">
            <a:off x="7240588" y="27908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6" name="Oval 694"/>
          <p:cNvSpPr>
            <a:spLocks noChangeArrowheads="1"/>
          </p:cNvSpPr>
          <p:nvPr/>
        </p:nvSpPr>
        <p:spPr bwMode="auto">
          <a:xfrm rot="-7105092">
            <a:off x="7621588" y="30194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7" name="Oval 695"/>
          <p:cNvSpPr>
            <a:spLocks noChangeArrowheads="1"/>
          </p:cNvSpPr>
          <p:nvPr/>
        </p:nvSpPr>
        <p:spPr bwMode="auto">
          <a:xfrm rot="-7105092">
            <a:off x="7164388" y="30194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 name="Oval 696"/>
          <p:cNvSpPr>
            <a:spLocks noChangeArrowheads="1"/>
          </p:cNvSpPr>
          <p:nvPr/>
        </p:nvSpPr>
        <p:spPr bwMode="auto">
          <a:xfrm rot="-7105092">
            <a:off x="7469188" y="30194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 name="Oval 697"/>
          <p:cNvSpPr>
            <a:spLocks noChangeArrowheads="1"/>
          </p:cNvSpPr>
          <p:nvPr/>
        </p:nvSpPr>
        <p:spPr bwMode="auto">
          <a:xfrm rot="-7105092">
            <a:off x="7392988" y="30956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0" name="Oval 698"/>
          <p:cNvSpPr>
            <a:spLocks noChangeArrowheads="1"/>
          </p:cNvSpPr>
          <p:nvPr/>
        </p:nvSpPr>
        <p:spPr bwMode="auto">
          <a:xfrm rot="-7105092">
            <a:off x="7469188" y="30956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1" name="Oval 699"/>
          <p:cNvSpPr>
            <a:spLocks noChangeArrowheads="1"/>
          </p:cNvSpPr>
          <p:nvPr/>
        </p:nvSpPr>
        <p:spPr bwMode="auto">
          <a:xfrm rot="-7105092">
            <a:off x="7392988" y="28670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2" name="Oval 700"/>
          <p:cNvSpPr>
            <a:spLocks noChangeArrowheads="1"/>
          </p:cNvSpPr>
          <p:nvPr/>
        </p:nvSpPr>
        <p:spPr bwMode="auto">
          <a:xfrm rot="-7105092">
            <a:off x="7316788" y="30956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3" name="Oval 701"/>
          <p:cNvSpPr>
            <a:spLocks noChangeArrowheads="1"/>
          </p:cNvSpPr>
          <p:nvPr/>
        </p:nvSpPr>
        <p:spPr bwMode="auto">
          <a:xfrm rot="-7105092">
            <a:off x="7621588" y="3095626"/>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4" name="Oval 702"/>
          <p:cNvSpPr>
            <a:spLocks noChangeArrowheads="1"/>
          </p:cNvSpPr>
          <p:nvPr/>
        </p:nvSpPr>
        <p:spPr bwMode="auto">
          <a:xfrm rot="-7105092">
            <a:off x="7697788" y="40370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5" name="Oval 703"/>
          <p:cNvSpPr>
            <a:spLocks noChangeArrowheads="1"/>
          </p:cNvSpPr>
          <p:nvPr/>
        </p:nvSpPr>
        <p:spPr bwMode="auto">
          <a:xfrm rot="-7105092">
            <a:off x="7392988" y="4113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6" name="Oval 704"/>
          <p:cNvSpPr>
            <a:spLocks noChangeArrowheads="1"/>
          </p:cNvSpPr>
          <p:nvPr/>
        </p:nvSpPr>
        <p:spPr bwMode="auto">
          <a:xfrm rot="-7105092">
            <a:off x="7316788" y="38846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7" name="Oval 705"/>
          <p:cNvSpPr>
            <a:spLocks noChangeArrowheads="1"/>
          </p:cNvSpPr>
          <p:nvPr/>
        </p:nvSpPr>
        <p:spPr bwMode="auto">
          <a:xfrm rot="-7105092">
            <a:off x="7697788" y="4113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8" name="Oval 706"/>
          <p:cNvSpPr>
            <a:spLocks noChangeArrowheads="1"/>
          </p:cNvSpPr>
          <p:nvPr/>
        </p:nvSpPr>
        <p:spPr bwMode="auto">
          <a:xfrm rot="-7105092">
            <a:off x="7240588" y="4113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19" name="Oval 707"/>
          <p:cNvSpPr>
            <a:spLocks noChangeArrowheads="1"/>
          </p:cNvSpPr>
          <p:nvPr/>
        </p:nvSpPr>
        <p:spPr bwMode="auto">
          <a:xfrm rot="-7105092">
            <a:off x="7545388" y="4113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0" name="Oval 708"/>
          <p:cNvSpPr>
            <a:spLocks noChangeArrowheads="1"/>
          </p:cNvSpPr>
          <p:nvPr/>
        </p:nvSpPr>
        <p:spPr bwMode="auto">
          <a:xfrm rot="-7105092">
            <a:off x="7469188" y="4189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1" name="Oval 709"/>
          <p:cNvSpPr>
            <a:spLocks noChangeArrowheads="1"/>
          </p:cNvSpPr>
          <p:nvPr/>
        </p:nvSpPr>
        <p:spPr bwMode="auto">
          <a:xfrm rot="-7105092">
            <a:off x="7545388" y="4189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2" name="Oval 710"/>
          <p:cNvSpPr>
            <a:spLocks noChangeArrowheads="1"/>
          </p:cNvSpPr>
          <p:nvPr/>
        </p:nvSpPr>
        <p:spPr bwMode="auto">
          <a:xfrm rot="-7105092">
            <a:off x="7469188" y="3960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3" name="Oval 711"/>
          <p:cNvSpPr>
            <a:spLocks noChangeArrowheads="1"/>
          </p:cNvSpPr>
          <p:nvPr/>
        </p:nvSpPr>
        <p:spPr bwMode="auto">
          <a:xfrm rot="-7105092">
            <a:off x="7392988" y="4189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4" name="Oval 712"/>
          <p:cNvSpPr>
            <a:spLocks noChangeArrowheads="1"/>
          </p:cNvSpPr>
          <p:nvPr/>
        </p:nvSpPr>
        <p:spPr bwMode="auto">
          <a:xfrm rot="-7105092">
            <a:off x="7697788" y="4189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5" name="Oval 713"/>
          <p:cNvSpPr>
            <a:spLocks noChangeArrowheads="1"/>
          </p:cNvSpPr>
          <p:nvPr/>
        </p:nvSpPr>
        <p:spPr bwMode="auto">
          <a:xfrm rot="-7105092">
            <a:off x="7697788" y="50276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6" name="Oval 714"/>
          <p:cNvSpPr>
            <a:spLocks noChangeArrowheads="1"/>
          </p:cNvSpPr>
          <p:nvPr/>
        </p:nvSpPr>
        <p:spPr bwMode="auto">
          <a:xfrm rot="-7105092">
            <a:off x="7392988" y="5103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7" name="Oval 715"/>
          <p:cNvSpPr>
            <a:spLocks noChangeArrowheads="1"/>
          </p:cNvSpPr>
          <p:nvPr/>
        </p:nvSpPr>
        <p:spPr bwMode="auto">
          <a:xfrm rot="-7105092">
            <a:off x="7316788" y="48752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8" name="Oval 716"/>
          <p:cNvSpPr>
            <a:spLocks noChangeArrowheads="1"/>
          </p:cNvSpPr>
          <p:nvPr/>
        </p:nvSpPr>
        <p:spPr bwMode="auto">
          <a:xfrm rot="-7105092">
            <a:off x="7697788" y="5103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 name="Oval 717"/>
          <p:cNvSpPr>
            <a:spLocks noChangeArrowheads="1"/>
          </p:cNvSpPr>
          <p:nvPr/>
        </p:nvSpPr>
        <p:spPr bwMode="auto">
          <a:xfrm rot="-7105092">
            <a:off x="7240588" y="5103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 name="Oval 718"/>
          <p:cNvSpPr>
            <a:spLocks noChangeArrowheads="1"/>
          </p:cNvSpPr>
          <p:nvPr/>
        </p:nvSpPr>
        <p:spPr bwMode="auto">
          <a:xfrm rot="-7105092">
            <a:off x="7545388" y="51038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 name="Oval 719"/>
          <p:cNvSpPr>
            <a:spLocks noChangeArrowheads="1"/>
          </p:cNvSpPr>
          <p:nvPr/>
        </p:nvSpPr>
        <p:spPr bwMode="auto">
          <a:xfrm rot="-7105092">
            <a:off x="7469188" y="51800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 name="Oval 720"/>
          <p:cNvSpPr>
            <a:spLocks noChangeArrowheads="1"/>
          </p:cNvSpPr>
          <p:nvPr/>
        </p:nvSpPr>
        <p:spPr bwMode="auto">
          <a:xfrm rot="-7105092">
            <a:off x="7545388" y="51800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 name="Oval 721"/>
          <p:cNvSpPr>
            <a:spLocks noChangeArrowheads="1"/>
          </p:cNvSpPr>
          <p:nvPr/>
        </p:nvSpPr>
        <p:spPr bwMode="auto">
          <a:xfrm rot="-7105092">
            <a:off x="7469188" y="49514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 name="Oval 722"/>
          <p:cNvSpPr>
            <a:spLocks noChangeArrowheads="1"/>
          </p:cNvSpPr>
          <p:nvPr/>
        </p:nvSpPr>
        <p:spPr bwMode="auto">
          <a:xfrm rot="-7105092">
            <a:off x="7392988" y="51800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 name="Oval 723"/>
          <p:cNvSpPr>
            <a:spLocks noChangeArrowheads="1"/>
          </p:cNvSpPr>
          <p:nvPr/>
        </p:nvSpPr>
        <p:spPr bwMode="auto">
          <a:xfrm rot="-7105092">
            <a:off x="7697788" y="5180013"/>
            <a:ext cx="76200" cy="793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 name="Text Box 724"/>
          <p:cNvSpPr txBox="1">
            <a:spLocks noChangeArrowheads="1"/>
          </p:cNvSpPr>
          <p:nvPr/>
        </p:nvSpPr>
        <p:spPr bwMode="auto">
          <a:xfrm>
            <a:off x="3352800" y="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rPr>
              <a:t>O</a:t>
            </a:r>
          </a:p>
        </p:txBody>
      </p:sp>
      <p:sp>
        <p:nvSpPr>
          <p:cNvPr id="14037" name="Text Box 725"/>
          <p:cNvSpPr txBox="1">
            <a:spLocks noChangeArrowheads="1"/>
          </p:cNvSpPr>
          <p:nvPr/>
        </p:nvSpPr>
        <p:spPr bwMode="auto">
          <a:xfrm>
            <a:off x="4510088" y="-20638"/>
            <a:ext cx="381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rPr>
              <a:t>A</a:t>
            </a:r>
          </a:p>
        </p:txBody>
      </p:sp>
      <p:sp>
        <p:nvSpPr>
          <p:cNvPr id="14038" name="Text Box 726"/>
          <p:cNvSpPr txBox="1">
            <a:spLocks noChangeArrowheads="1"/>
          </p:cNvSpPr>
          <p:nvPr/>
        </p:nvSpPr>
        <p:spPr bwMode="auto">
          <a:xfrm>
            <a:off x="5700713" y="-20638"/>
            <a:ext cx="381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rPr>
              <a:t>B</a:t>
            </a:r>
          </a:p>
        </p:txBody>
      </p:sp>
      <p:sp>
        <p:nvSpPr>
          <p:cNvPr id="14039" name="Text Box 727"/>
          <p:cNvSpPr txBox="1">
            <a:spLocks noChangeArrowheads="1"/>
          </p:cNvSpPr>
          <p:nvPr/>
        </p:nvSpPr>
        <p:spPr bwMode="auto">
          <a:xfrm>
            <a:off x="6781800" y="-4127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0000"/>
                </a:solidFill>
              </a:rPr>
              <a:t>AB</a:t>
            </a:r>
          </a:p>
        </p:txBody>
      </p:sp>
    </p:spTree>
    <p:extLst>
      <p:ext uri="{BB962C8B-B14F-4D97-AF65-F5344CB8AC3E}">
        <p14:creationId xmlns:p14="http://schemas.microsoft.com/office/powerpoint/2010/main" val="3887451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66667E-6 -2.22222E-6 C 0.00694 0.04422 0.01389 0.08843 0.01666 0.14722 C 0.01944 0.20602 0.01805 0.2794 0.01666 0.35278 " pathEditMode="relative" ptsTypes="aaA">
                                      <p:cBhvr>
                                        <p:cTn id="6" dur="2000" fill="hold"/>
                                        <p:tgtEl>
                                          <p:spTgt spid="13714"/>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grpId="1" nodeType="afterEffect">
                                  <p:stCondLst>
                                    <p:cond delay="0"/>
                                  </p:stCondLst>
                                  <p:childTnLst>
                                    <p:animMotion origin="layout" path="M 0.01146 -0.01944 C 0.02743 0.10856 0.0434 0.23657 0.03854 0.30278 C 0.03368 0.36898 0.00798 0.37338 -0.01771 0.37778 " pathEditMode="relative" ptsTypes="aaA">
                                      <p:cBhvr>
                                        <p:cTn id="9" dur="2000" fill="hold"/>
                                        <p:tgtEl>
                                          <p:spTgt spid="13714"/>
                                        </p:tgtEl>
                                        <p:attrNameLst>
                                          <p:attrName>ppt_x</p:attrName>
                                          <p:attrName>ppt_y</p:attrName>
                                        </p:attrNameLst>
                                      </p:cBhvr>
                                    </p:animMotion>
                                  </p:childTnLst>
                                </p:cTn>
                              </p:par>
                              <p:par>
                                <p:cTn id="10" presetID="10" presetClass="entr" presetSubtype="0" fill="hold" grpId="0" nodeType="withEffect">
                                  <p:stCondLst>
                                    <p:cond delay="0"/>
                                  </p:stCondLst>
                                  <p:childTnLst>
                                    <p:set>
                                      <p:cBhvr>
                                        <p:cTn id="11" dur="1" fill="hold">
                                          <p:stCondLst>
                                            <p:cond delay="0"/>
                                          </p:stCondLst>
                                        </p:cTn>
                                        <p:tgtEl>
                                          <p:spTgt spid="13832"/>
                                        </p:tgtEl>
                                        <p:attrNameLst>
                                          <p:attrName>style.visibility</p:attrName>
                                        </p:attrNameLst>
                                      </p:cBhvr>
                                      <p:to>
                                        <p:strVal val="visible"/>
                                      </p:to>
                                    </p:set>
                                    <p:animEffect transition="in" filter="fade">
                                      <p:cBhvr>
                                        <p:cTn id="12" dur="500"/>
                                        <p:tgtEl>
                                          <p:spTgt spid="138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grpId="2" nodeType="clickEffect">
                                  <p:stCondLst>
                                    <p:cond delay="0"/>
                                  </p:stCondLst>
                                  <p:childTnLst>
                                    <p:animMotion origin="layout" path="M -0.01354 -0.02222 C -0.03299 0.11157 -0.05243 0.24537 -0.05521 0.32778 C -0.05799 0.41019 -0.0441 0.4412 -0.03021 0.47222 " pathEditMode="relative" ptsTypes="aaA">
                                      <p:cBhvr>
                                        <p:cTn id="16" dur="2000" fill="hold"/>
                                        <p:tgtEl>
                                          <p:spTgt spid="13714"/>
                                        </p:tgtEl>
                                        <p:attrNameLst>
                                          <p:attrName>ppt_x</p:attrName>
                                          <p:attrName>ppt_y</p:attrName>
                                        </p:attrNameLst>
                                      </p:cBhvr>
                                    </p:animMotion>
                                  </p:childTnLst>
                                </p:cTn>
                              </p:par>
                              <p:par>
                                <p:cTn id="17" presetID="10" presetClass="entr" presetSubtype="0" fill="hold" grpId="0" nodeType="withEffect">
                                  <p:stCondLst>
                                    <p:cond delay="0"/>
                                  </p:stCondLst>
                                  <p:childTnLst>
                                    <p:set>
                                      <p:cBhvr>
                                        <p:cTn id="18" dur="1" fill="hold">
                                          <p:stCondLst>
                                            <p:cond delay="0"/>
                                          </p:stCondLst>
                                        </p:cTn>
                                        <p:tgtEl>
                                          <p:spTgt spid="13829"/>
                                        </p:tgtEl>
                                        <p:attrNameLst>
                                          <p:attrName>style.visibility</p:attrName>
                                        </p:attrNameLst>
                                      </p:cBhvr>
                                      <p:to>
                                        <p:strVal val="visible"/>
                                      </p:to>
                                    </p:set>
                                    <p:animEffect transition="in" filter="fade">
                                      <p:cBhvr>
                                        <p:cTn id="19" dur="500"/>
                                        <p:tgtEl>
                                          <p:spTgt spid="13829"/>
                                        </p:tgtEl>
                                      </p:cBhvr>
                                    </p:animEffect>
                                  </p:childTnLst>
                                </p:cTn>
                              </p:par>
                            </p:childTnLst>
                          </p:cTn>
                        </p:par>
                        <p:par>
                          <p:cTn id="20" fill="hold" nodeType="afterGroup">
                            <p:stCondLst>
                              <p:cond delay="2000"/>
                            </p:stCondLst>
                            <p:childTnLst>
                              <p:par>
                                <p:cTn id="21" presetID="0" presetClass="path" presetSubtype="0" accel="50000" decel="50000" fill="hold" grpId="0" nodeType="afterEffect">
                                  <p:stCondLst>
                                    <p:cond delay="0"/>
                                  </p:stCondLst>
                                  <p:childTnLst>
                                    <p:animMotion origin="layout" path="M 0.00191 -0.02477 C 0.01424 0.09653 0.02656 0.21782 0.02691 0.30856 C 0.02726 0.39931 0.01563 0.45949 0.00399 0.51968 " pathEditMode="relative" ptsTypes="aaA">
                                      <p:cBhvr>
                                        <p:cTn id="22" dur="2000" fill="hold"/>
                                        <p:tgtEl>
                                          <p:spTgt spid="13713"/>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00105 -0.02662 C -0.02049 0.15763 -0.03994 0.34189 -0.04271 0.45393 C -0.04549 0.56597 -0.0316 0.60578 -0.01771 0.6456 " pathEditMode="relative" ptsTypes="aaA">
                                      <p:cBhvr>
                                        <p:cTn id="26" dur="2000" fill="hold"/>
                                        <p:tgtEl>
                                          <p:spTgt spid="13719"/>
                                        </p:tgtEl>
                                        <p:attrNameLst>
                                          <p:attrName>ppt_x</p:attrName>
                                          <p:attrName>ppt_y</p:attrName>
                                        </p:attrNameLst>
                                      </p:cBhvr>
                                    </p:animMotion>
                                  </p:childTnLst>
                                </p:cTn>
                              </p:par>
                              <p:par>
                                <p:cTn id="27" presetID="10" presetClass="entr" presetSubtype="0" fill="hold" grpId="1" nodeType="withEffect">
                                  <p:stCondLst>
                                    <p:cond delay="0"/>
                                  </p:stCondLst>
                                  <p:childTnLst>
                                    <p:set>
                                      <p:cBhvr>
                                        <p:cTn id="28" dur="1" fill="hold">
                                          <p:stCondLst>
                                            <p:cond delay="0"/>
                                          </p:stCondLst>
                                        </p:cTn>
                                        <p:tgtEl>
                                          <p:spTgt spid="13832"/>
                                        </p:tgtEl>
                                        <p:attrNameLst>
                                          <p:attrName>style.visibility</p:attrName>
                                        </p:attrNameLst>
                                      </p:cBhvr>
                                      <p:to>
                                        <p:strVal val="visible"/>
                                      </p:to>
                                    </p:set>
                                    <p:animEffect transition="in" filter="fade">
                                      <p:cBhvr>
                                        <p:cTn id="29" dur="500"/>
                                        <p:tgtEl>
                                          <p:spTgt spid="138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833"/>
                                        </p:tgtEl>
                                        <p:attrNameLst>
                                          <p:attrName>style.visibility</p:attrName>
                                        </p:attrNameLst>
                                      </p:cBhvr>
                                      <p:to>
                                        <p:strVal val="visible"/>
                                      </p:to>
                                    </p:set>
                                    <p:animEffect transition="in" filter="fade">
                                      <p:cBhvr>
                                        <p:cTn id="32" dur="500"/>
                                        <p:tgtEl>
                                          <p:spTgt spid="13833"/>
                                        </p:tgtEl>
                                      </p:cBhvr>
                                    </p:animEffect>
                                  </p:childTnLst>
                                </p:cTn>
                              </p:par>
                            </p:childTnLst>
                          </p:cTn>
                        </p:par>
                        <p:par>
                          <p:cTn id="33" fill="hold" nodeType="afterGroup">
                            <p:stCondLst>
                              <p:cond delay="2000"/>
                            </p:stCondLst>
                            <p:childTnLst>
                              <p:par>
                                <p:cTn id="34" presetID="0" presetClass="path" presetSubtype="0" accel="50000" decel="50000" fill="hold" grpId="1" nodeType="afterEffect">
                                  <p:stCondLst>
                                    <p:cond delay="0"/>
                                  </p:stCondLst>
                                  <p:childTnLst>
                                    <p:animMotion origin="layout" path="M 0.01563 -0.04607 C 0.03438 0.13148 0.05313 0.30902 0.05521 0.42893 C 0.0573 0.54884 0.04271 0.61111 0.02813 0.67338 " pathEditMode="relative" ptsTypes="aaA">
                                      <p:cBhvr>
                                        <p:cTn id="35" dur="2000" fill="hold"/>
                                        <p:tgtEl>
                                          <p:spTgt spid="13719"/>
                                        </p:tgtEl>
                                        <p:attrNameLst>
                                          <p:attrName>ppt_x</p:attrName>
                                          <p:attrName>ppt_y</p:attrName>
                                        </p:attrNameLst>
                                      </p:cBhvr>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0" nodeType="clickEffect">
                                  <p:stCondLst>
                                    <p:cond delay="0"/>
                                  </p:stCondLst>
                                  <p:childTnLst>
                                    <p:animMotion origin="layout" path="M -0.00382 -0.00693 C 0.00122 0.07811 0.00625 0.16339 0.00087 0.24382 C -0.00451 0.32424 -0.03697 0.38318 -0.03628 0.47608 C -0.03559 0.56899 -0.0151 0.685 0.00556 0.80102 " pathEditMode="relative" ptsTypes="aaaA">
                                      <p:cBhvr>
                                        <p:cTn id="39" dur="2000" fill="hold"/>
                                        <p:tgtEl>
                                          <p:spTgt spid="13711"/>
                                        </p:tgtEl>
                                        <p:attrNameLst>
                                          <p:attrName>ppt_x</p:attrName>
                                          <p:attrName>ppt_y</p:attrName>
                                        </p:attrNameLst>
                                      </p:cBhvr>
                                    </p:animMotion>
                                  </p:childTnLst>
                                </p:cTn>
                              </p:par>
                            </p:childTnLst>
                          </p:cTn>
                        </p:par>
                        <p:par>
                          <p:cTn id="40" fill="hold" nodeType="afterGroup">
                            <p:stCondLst>
                              <p:cond delay="2000"/>
                            </p:stCondLst>
                            <p:childTnLst>
                              <p:par>
                                <p:cTn id="41" presetID="0" presetClass="path" presetSubtype="0" accel="50000" decel="50000" fill="hold" grpId="1" nodeType="afterEffect">
                                  <p:stCondLst>
                                    <p:cond delay="0"/>
                                  </p:stCondLst>
                                  <p:childTnLst>
                                    <p:animMotion origin="layout" path="M 0.02639 -0.00393 C 0.00886 0.15068 -0.00868 0.30529 -0.00138 0.41715 C 0.00591 0.529 0.06285 0.5988 0.07066 0.6679 C 0.07848 0.737 0.06181 0.78438 0.04514 0.83199 " pathEditMode="relative" ptsTypes="aaaA">
                                      <p:cBhvr>
                                        <p:cTn id="42" dur="2000" fill="hold"/>
                                        <p:tgtEl>
                                          <p:spTgt spid="13711"/>
                                        </p:tgtEl>
                                        <p:attrNameLst>
                                          <p:attrName>ppt_x</p:attrName>
                                          <p:attrName>ppt_y</p:attrName>
                                        </p:attrNameLst>
                                      </p:cBhvr>
                                    </p:animMotion>
                                  </p:childTnLst>
                                </p:cTn>
                              </p:par>
                              <p:par>
                                <p:cTn id="43" presetID="10" presetClass="entr" presetSubtype="0" fill="hold" grpId="0" nodeType="withEffect">
                                  <p:stCondLst>
                                    <p:cond delay="0"/>
                                  </p:stCondLst>
                                  <p:childTnLst>
                                    <p:set>
                                      <p:cBhvr>
                                        <p:cTn id="44" dur="1" fill="hold">
                                          <p:stCondLst>
                                            <p:cond delay="0"/>
                                          </p:stCondLst>
                                        </p:cTn>
                                        <p:tgtEl>
                                          <p:spTgt spid="13834"/>
                                        </p:tgtEl>
                                        <p:attrNameLst>
                                          <p:attrName>style.visibility</p:attrName>
                                        </p:attrNameLst>
                                      </p:cBhvr>
                                      <p:to>
                                        <p:strVal val="visible"/>
                                      </p:to>
                                    </p:set>
                                    <p:animEffect transition="in" filter="fade">
                                      <p:cBhvr>
                                        <p:cTn id="45" dur="500"/>
                                        <p:tgtEl>
                                          <p:spTgt spid="13834"/>
                                        </p:tgtEl>
                                      </p:cBhvr>
                                    </p:animEffect>
                                  </p:childTnLst>
                                </p:cTn>
                              </p:par>
                            </p:childTnLst>
                          </p:cTn>
                        </p:par>
                        <p:par>
                          <p:cTn id="46" fill="hold" nodeType="afterGroup">
                            <p:stCondLst>
                              <p:cond delay="4000"/>
                            </p:stCondLst>
                            <p:childTnLst>
                              <p:par>
                                <p:cTn id="47" presetID="0" presetClass="path" presetSubtype="0" accel="50000" decel="50000" fill="hold" grpId="2" nodeType="afterEffect">
                                  <p:stCondLst>
                                    <p:cond delay="0"/>
                                  </p:stCondLst>
                                  <p:childTnLst>
                                    <p:animMotion origin="layout" path="M 0.01476 -0.02866 C 0.00764 0.06494 0.00053 0.15831 0.00556 0.23758 C 0.01059 0.31662 0.04636 0.34296 0.04514 0.44511 C 0.04393 0.54726 0.02118 0.69887 -0.00138 0.85047 " pathEditMode="relative" ptsTypes="aaaA">
                                      <p:cBhvr>
                                        <p:cTn id="48" dur="2000" fill="hold"/>
                                        <p:tgtEl>
                                          <p:spTgt spid="13711"/>
                                        </p:tgtEl>
                                        <p:attrNameLst>
                                          <p:attrName>ppt_x</p:attrName>
                                          <p:attrName>ppt_y</p:attrName>
                                        </p:attrNameLst>
                                      </p:cBhvr>
                                    </p:animMotion>
                                  </p:childTnLst>
                                </p:cTn>
                              </p:par>
                              <p:par>
                                <p:cTn id="49" presetID="10" presetClass="entr" presetSubtype="0" fill="hold" grpId="0" nodeType="withEffect">
                                  <p:stCondLst>
                                    <p:cond delay="0"/>
                                  </p:stCondLst>
                                  <p:childTnLst>
                                    <p:set>
                                      <p:cBhvr>
                                        <p:cTn id="50" dur="1" fill="hold">
                                          <p:stCondLst>
                                            <p:cond delay="0"/>
                                          </p:stCondLst>
                                        </p:cTn>
                                        <p:tgtEl>
                                          <p:spTgt spid="13837"/>
                                        </p:tgtEl>
                                        <p:attrNameLst>
                                          <p:attrName>style.visibility</p:attrName>
                                        </p:attrNameLst>
                                      </p:cBhvr>
                                      <p:to>
                                        <p:strVal val="visible"/>
                                      </p:to>
                                    </p:set>
                                    <p:animEffect transition="in" filter="fade">
                                      <p:cBhvr>
                                        <p:cTn id="51" dur="500"/>
                                        <p:tgtEl>
                                          <p:spTgt spid="138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0" presetClass="path" presetSubtype="0" accel="50000" decel="50000" fill="hold" grpId="0" nodeType="clickEffect">
                                  <p:stCondLst>
                                    <p:cond delay="0"/>
                                  </p:stCondLst>
                                  <p:childTnLst>
                                    <p:animMotion origin="layout" path="M 5.27778E-6 -6.67899E-6 C -0.01076 0.08342 -0.02135 0.16709 -0.021 0.22278 C -0.02065 0.27848 -0.0092 0.30621 0.00226 0.33418 " pathEditMode="relative" ptsTypes="aaA">
                                      <p:cBhvr>
                                        <p:cTn id="55" dur="2000" fill="hold"/>
                                        <p:tgtEl>
                                          <p:spTgt spid="13722"/>
                                        </p:tgtEl>
                                        <p:attrNameLst>
                                          <p:attrName>ppt_x</p:attrName>
                                          <p:attrName>ppt_y</p:attrName>
                                        </p:attrNameLst>
                                      </p:cBhvr>
                                    </p:animMotion>
                                  </p:childTnLst>
                                </p:cTn>
                              </p:par>
                            </p:childTnLst>
                          </p:cTn>
                        </p:par>
                        <p:par>
                          <p:cTn id="56" fill="hold" nodeType="afterGroup">
                            <p:stCondLst>
                              <p:cond delay="2000"/>
                            </p:stCondLst>
                            <p:childTnLst>
                              <p:par>
                                <p:cTn id="57" presetID="0" presetClass="path" presetSubtype="0" accel="50000" decel="50000" fill="hold" grpId="1" nodeType="afterEffect">
                                  <p:stCondLst>
                                    <p:cond delay="0"/>
                                  </p:stCondLst>
                                  <p:childTnLst>
                                    <p:animMotion origin="layout" path="M 0.01962 -0.00393 C 0.0283 0.06147 0.03715 0.12711 0.03837 0.19112 C 0.03958 0.25514 0.02865 0.34851 0.02674 0.37994 " pathEditMode="relative" ptsTypes="aaA">
                                      <p:cBhvr>
                                        <p:cTn id="58" dur="2000" fill="hold"/>
                                        <p:tgtEl>
                                          <p:spTgt spid="13722"/>
                                        </p:tgtEl>
                                        <p:attrNameLst>
                                          <p:attrName>ppt_x</p:attrName>
                                          <p:attrName>ppt_y</p:attrName>
                                        </p:attrNameLst>
                                      </p:cBhvr>
                                    </p:animMotion>
                                  </p:childTnLst>
                                </p:cTn>
                              </p:par>
                              <p:par>
                                <p:cTn id="59" presetID="10" presetClass="entr" presetSubtype="0" fill="hold" grpId="0" nodeType="withEffect">
                                  <p:stCondLst>
                                    <p:cond delay="0"/>
                                  </p:stCondLst>
                                  <p:childTnLst>
                                    <p:set>
                                      <p:cBhvr>
                                        <p:cTn id="60" dur="1" fill="hold">
                                          <p:stCondLst>
                                            <p:cond delay="0"/>
                                          </p:stCondLst>
                                        </p:cTn>
                                        <p:tgtEl>
                                          <p:spTgt spid="13827"/>
                                        </p:tgtEl>
                                        <p:attrNameLst>
                                          <p:attrName>style.visibility</p:attrName>
                                        </p:attrNameLst>
                                      </p:cBhvr>
                                      <p:to>
                                        <p:strVal val="visible"/>
                                      </p:to>
                                    </p:set>
                                    <p:animEffect transition="in" filter="fade">
                                      <p:cBhvr>
                                        <p:cTn id="61" dur="500"/>
                                        <p:tgtEl>
                                          <p:spTgt spid="138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885"/>
                                        </p:tgtEl>
                                        <p:attrNameLst>
                                          <p:attrName>style.visibility</p:attrName>
                                        </p:attrNameLst>
                                      </p:cBhvr>
                                      <p:to>
                                        <p:strVal val="visible"/>
                                      </p:to>
                                    </p:set>
                                    <p:animEffect transition="in" filter="fade">
                                      <p:cBhvr>
                                        <p:cTn id="64" dur="500"/>
                                        <p:tgtEl>
                                          <p:spTgt spid="1388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886"/>
                                        </p:tgtEl>
                                        <p:attrNameLst>
                                          <p:attrName>style.visibility</p:attrName>
                                        </p:attrNameLst>
                                      </p:cBhvr>
                                      <p:to>
                                        <p:strVal val="visible"/>
                                      </p:to>
                                    </p:set>
                                    <p:animEffect transition="in" filter="fade">
                                      <p:cBhvr>
                                        <p:cTn id="67" dur="500"/>
                                        <p:tgtEl>
                                          <p:spTgt spid="13886"/>
                                        </p:tgtEl>
                                      </p:cBhvr>
                                    </p:animEffect>
                                  </p:childTnLst>
                                </p:cTn>
                              </p:par>
                            </p:childTnLst>
                          </p:cTn>
                        </p:par>
                        <p:par>
                          <p:cTn id="68" fill="hold" nodeType="afterGroup">
                            <p:stCondLst>
                              <p:cond delay="4000"/>
                            </p:stCondLst>
                            <p:childTnLst>
                              <p:par>
                                <p:cTn id="69" presetID="0" presetClass="path" presetSubtype="0" accel="50000" decel="50000" fill="hold" grpId="2" nodeType="afterEffect">
                                  <p:stCondLst>
                                    <p:cond delay="0"/>
                                  </p:stCondLst>
                                  <p:childTnLst>
                                    <p:animMotion origin="layout" path="M 0.03368 -0.02242 C 0.03767 0.10261 0.04184 0.22787 0.03837 0.29651 C 0.0349 0.36515 0.02379 0.37716 0.01267 0.38918 " pathEditMode="relative" ptsTypes="aaA">
                                      <p:cBhvr>
                                        <p:cTn id="70" dur="2000" fill="hold"/>
                                        <p:tgtEl>
                                          <p:spTgt spid="13722"/>
                                        </p:tgtEl>
                                        <p:attrNameLst>
                                          <p:attrName>ppt_x</p:attrName>
                                          <p:attrName>ppt_y</p:attrName>
                                        </p:attrNameLst>
                                      </p:cBhvr>
                                    </p:animMotion>
                                  </p:childTnLst>
                                </p:cTn>
                              </p:par>
                              <p:par>
                                <p:cTn id="71" presetID="10" presetClass="entr" presetSubtype="0" fill="hold" grpId="0" nodeType="withEffect">
                                  <p:stCondLst>
                                    <p:cond delay="0"/>
                                  </p:stCondLst>
                                  <p:childTnLst>
                                    <p:set>
                                      <p:cBhvr>
                                        <p:cTn id="72" dur="1" fill="hold">
                                          <p:stCondLst>
                                            <p:cond delay="0"/>
                                          </p:stCondLst>
                                        </p:cTn>
                                        <p:tgtEl>
                                          <p:spTgt spid="13882"/>
                                        </p:tgtEl>
                                        <p:attrNameLst>
                                          <p:attrName>style.visibility</p:attrName>
                                        </p:attrNameLst>
                                      </p:cBhvr>
                                      <p:to>
                                        <p:strVal val="visible"/>
                                      </p:to>
                                    </p:set>
                                    <p:animEffect transition="in" filter="fade">
                                      <p:cBhvr>
                                        <p:cTn id="73" dur="500"/>
                                        <p:tgtEl>
                                          <p:spTgt spid="1388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887"/>
                                        </p:tgtEl>
                                        <p:attrNameLst>
                                          <p:attrName>style.visibility</p:attrName>
                                        </p:attrNameLst>
                                      </p:cBhvr>
                                      <p:to>
                                        <p:strVal val="visible"/>
                                      </p:to>
                                    </p:set>
                                    <p:animEffect transition="in" filter="fade">
                                      <p:cBhvr>
                                        <p:cTn id="76" dur="500"/>
                                        <p:tgtEl>
                                          <p:spTgt spid="1388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888"/>
                                        </p:tgtEl>
                                        <p:attrNameLst>
                                          <p:attrName>style.visibility</p:attrName>
                                        </p:attrNameLst>
                                      </p:cBhvr>
                                      <p:to>
                                        <p:strVal val="visible"/>
                                      </p:to>
                                    </p:set>
                                    <p:animEffect transition="in" filter="fade">
                                      <p:cBhvr>
                                        <p:cTn id="79" dur="500"/>
                                        <p:tgtEl>
                                          <p:spTgt spid="1388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889"/>
                                        </p:tgtEl>
                                        <p:attrNameLst>
                                          <p:attrName>style.visibility</p:attrName>
                                        </p:attrNameLst>
                                      </p:cBhvr>
                                      <p:to>
                                        <p:strVal val="visible"/>
                                      </p:to>
                                    </p:set>
                                    <p:animEffect transition="in" filter="fade">
                                      <p:cBhvr>
                                        <p:cTn id="82" dur="500"/>
                                        <p:tgtEl>
                                          <p:spTgt spid="1388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919"/>
                                        </p:tgtEl>
                                        <p:attrNameLst>
                                          <p:attrName>style.visibility</p:attrName>
                                        </p:attrNameLst>
                                      </p:cBhvr>
                                      <p:to>
                                        <p:strVal val="visible"/>
                                      </p:to>
                                    </p:set>
                                    <p:animEffect transition="in" filter="fade">
                                      <p:cBhvr>
                                        <p:cTn id="85" dur="500"/>
                                        <p:tgtEl>
                                          <p:spTgt spid="1391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3924"/>
                                        </p:tgtEl>
                                        <p:attrNameLst>
                                          <p:attrName>style.visibility</p:attrName>
                                        </p:attrNameLst>
                                      </p:cBhvr>
                                      <p:to>
                                        <p:strVal val="visible"/>
                                      </p:to>
                                    </p:set>
                                    <p:animEffect transition="in" filter="fade">
                                      <p:cBhvr>
                                        <p:cTn id="88" dur="500"/>
                                        <p:tgtEl>
                                          <p:spTgt spid="1392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0" presetClass="path" presetSubtype="0" accel="50000" decel="50000" fill="hold" grpId="0" nodeType="clickEffect">
                                  <p:stCondLst>
                                    <p:cond delay="0"/>
                                  </p:stCondLst>
                                  <p:childTnLst>
                                    <p:animMotion origin="layout" path="M -0.01996 -0.37832 C -0.02083 -0.29212 -0.0217 -0.20591 -0.01545 -0.13358 C -0.0092 -0.06124 0.01528 0.00578 0.01719 0.05524 C 0.0191 0.10469 0.00764 0.13405 -0.00382 0.1634 " pathEditMode="relative" ptsTypes="aaaA">
                                      <p:cBhvr>
                                        <p:cTn id="92" dur="2000" fill="hold"/>
                                        <p:tgtEl>
                                          <p:spTgt spid="13891"/>
                                        </p:tgtEl>
                                        <p:attrNameLst>
                                          <p:attrName>ppt_x</p:attrName>
                                          <p:attrName>ppt_y</p:attrName>
                                        </p:attrNameLst>
                                      </p:cBhvr>
                                    </p:animMotion>
                                  </p:childTnLst>
                                </p:cTn>
                              </p:par>
                            </p:childTnLst>
                          </p:cTn>
                        </p:par>
                        <p:par>
                          <p:cTn id="93" fill="hold" nodeType="afterGroup">
                            <p:stCondLst>
                              <p:cond delay="2000"/>
                            </p:stCondLst>
                            <p:childTnLst>
                              <p:par>
                                <p:cTn id="94" presetID="0" presetClass="path" presetSubtype="0" accel="50000" decel="50000" fill="hold" grpId="0" nodeType="afterEffect">
                                  <p:stCondLst>
                                    <p:cond delay="0"/>
                                  </p:stCondLst>
                                  <p:childTnLst>
                                    <p:animMotion origin="layout" path="M -0.01719 0.00324 C -0.03177 0.05477 -0.04618 0.10631 -0.04496 0.19205 C -0.04375 0.27779 -0.02691 0.39751 -0.01007 0.51722 " pathEditMode="relative" ptsTypes="aaA">
                                      <p:cBhvr>
                                        <p:cTn id="95" dur="2000" fill="hold"/>
                                        <p:tgtEl>
                                          <p:spTgt spid="13725"/>
                                        </p:tgtEl>
                                        <p:attrNameLst>
                                          <p:attrName>ppt_x</p:attrName>
                                          <p:attrName>ppt_y</p:attrName>
                                        </p:attrNameLst>
                                      </p:cBhvr>
                                    </p:animMotion>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grpId="0" nodeType="clickEffect">
                                  <p:stCondLst>
                                    <p:cond delay="0"/>
                                  </p:stCondLst>
                                  <p:childTnLst>
                                    <p:animMotion origin="layout" path="M 0.01476 -0.00902 C 0.03403 0.21631 0.0533 0.44187 0.05209 0.56043 C 0.05087 0.67899 0.02934 0.69077 0.00782 0.70279 " pathEditMode="relative" ptsTypes="aaA">
                                      <p:cBhvr>
                                        <p:cTn id="99" dur="2000" fill="hold"/>
                                        <p:tgtEl>
                                          <p:spTgt spid="13731"/>
                                        </p:tgtEl>
                                        <p:attrNameLst>
                                          <p:attrName>ppt_x</p:attrName>
                                          <p:attrName>ppt_y</p:attrName>
                                        </p:attrNameLst>
                                      </p:cBhvr>
                                    </p:animMotion>
                                  </p:childTnLst>
                                </p:cTn>
                              </p:par>
                            </p:childTnLst>
                          </p:cTn>
                        </p:par>
                        <p:par>
                          <p:cTn id="100" fill="hold" nodeType="afterGroup">
                            <p:stCondLst>
                              <p:cond delay="2000"/>
                            </p:stCondLst>
                            <p:childTnLst>
                              <p:par>
                                <p:cTn id="101" presetID="0" presetClass="path" presetSubtype="0" accel="50000" decel="50000" fill="hold" grpId="0" nodeType="afterEffect">
                                  <p:stCondLst>
                                    <p:cond delay="0"/>
                                  </p:stCondLst>
                                  <p:childTnLst>
                                    <p:animMotion origin="layout" path="M -2.5E-6 3.24705E-6 C -0.01129 0.08458 -0.02257 0.16917 -0.02795 0.29073 C -0.03333 0.41252 -0.03299 0.57153 -0.03264 0.73053 " pathEditMode="relative" ptsTypes="aaA">
                                      <p:cBhvr>
                                        <p:cTn id="102" dur="2000" fill="hold"/>
                                        <p:tgtEl>
                                          <p:spTgt spid="13729"/>
                                        </p:tgtEl>
                                        <p:attrNameLst>
                                          <p:attrName>ppt_x</p:attrName>
                                          <p:attrName>ppt_y</p:attrName>
                                        </p:attrNameLst>
                                      </p:cBhvr>
                                    </p:animMotion>
                                  </p:childTnLst>
                                </p:cTn>
                              </p:par>
                              <p:par>
                                <p:cTn id="103" presetID="10" presetClass="entr" presetSubtype="0" fill="hold" grpId="0" nodeType="withEffect">
                                  <p:stCondLst>
                                    <p:cond delay="0"/>
                                  </p:stCondLst>
                                  <p:childTnLst>
                                    <p:set>
                                      <p:cBhvr>
                                        <p:cTn id="104" dur="1" fill="hold">
                                          <p:stCondLst>
                                            <p:cond delay="0"/>
                                          </p:stCondLst>
                                        </p:cTn>
                                        <p:tgtEl>
                                          <p:spTgt spid="13894"/>
                                        </p:tgtEl>
                                        <p:attrNameLst>
                                          <p:attrName>style.visibility</p:attrName>
                                        </p:attrNameLst>
                                      </p:cBhvr>
                                      <p:to>
                                        <p:strVal val="visible"/>
                                      </p:to>
                                    </p:set>
                                    <p:animEffect transition="in" filter="fade">
                                      <p:cBhvr>
                                        <p:cTn id="105" dur="500"/>
                                        <p:tgtEl>
                                          <p:spTgt spid="1389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3895"/>
                                        </p:tgtEl>
                                        <p:attrNameLst>
                                          <p:attrName>style.visibility</p:attrName>
                                        </p:attrNameLst>
                                      </p:cBhvr>
                                      <p:to>
                                        <p:strVal val="visible"/>
                                      </p:to>
                                    </p:set>
                                    <p:animEffect transition="in" filter="fade">
                                      <p:cBhvr>
                                        <p:cTn id="108" dur="500"/>
                                        <p:tgtEl>
                                          <p:spTgt spid="1389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3896"/>
                                        </p:tgtEl>
                                        <p:attrNameLst>
                                          <p:attrName>style.visibility</p:attrName>
                                        </p:attrNameLst>
                                      </p:cBhvr>
                                      <p:to>
                                        <p:strVal val="visible"/>
                                      </p:to>
                                    </p:set>
                                    <p:animEffect transition="in" filter="fade">
                                      <p:cBhvr>
                                        <p:cTn id="111" dur="500"/>
                                        <p:tgtEl>
                                          <p:spTgt spid="1389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3897"/>
                                        </p:tgtEl>
                                        <p:attrNameLst>
                                          <p:attrName>style.visibility</p:attrName>
                                        </p:attrNameLst>
                                      </p:cBhvr>
                                      <p:to>
                                        <p:strVal val="visible"/>
                                      </p:to>
                                    </p:set>
                                    <p:animEffect transition="in" filter="fade">
                                      <p:cBhvr>
                                        <p:cTn id="114" dur="500"/>
                                        <p:tgtEl>
                                          <p:spTgt spid="1389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3898"/>
                                        </p:tgtEl>
                                        <p:attrNameLst>
                                          <p:attrName>style.visibility</p:attrName>
                                        </p:attrNameLst>
                                      </p:cBhvr>
                                      <p:to>
                                        <p:strVal val="visible"/>
                                      </p:to>
                                    </p:set>
                                    <p:animEffect transition="in" filter="fade">
                                      <p:cBhvr>
                                        <p:cTn id="117" dur="500"/>
                                        <p:tgtEl>
                                          <p:spTgt spid="1389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3899"/>
                                        </p:tgtEl>
                                        <p:attrNameLst>
                                          <p:attrName>style.visibility</p:attrName>
                                        </p:attrNameLst>
                                      </p:cBhvr>
                                      <p:to>
                                        <p:strVal val="visible"/>
                                      </p:to>
                                    </p:set>
                                    <p:animEffect transition="in" filter="fade">
                                      <p:cBhvr>
                                        <p:cTn id="120" dur="500"/>
                                        <p:tgtEl>
                                          <p:spTgt spid="1389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900"/>
                                        </p:tgtEl>
                                        <p:attrNameLst>
                                          <p:attrName>style.visibility</p:attrName>
                                        </p:attrNameLst>
                                      </p:cBhvr>
                                      <p:to>
                                        <p:strVal val="visible"/>
                                      </p:to>
                                    </p:set>
                                    <p:animEffect transition="in" filter="fade">
                                      <p:cBhvr>
                                        <p:cTn id="123" dur="500"/>
                                        <p:tgtEl>
                                          <p:spTgt spid="1390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901"/>
                                        </p:tgtEl>
                                        <p:attrNameLst>
                                          <p:attrName>style.visibility</p:attrName>
                                        </p:attrNameLst>
                                      </p:cBhvr>
                                      <p:to>
                                        <p:strVal val="visible"/>
                                      </p:to>
                                    </p:set>
                                    <p:animEffect transition="in" filter="fade">
                                      <p:cBhvr>
                                        <p:cTn id="126" dur="500"/>
                                        <p:tgtEl>
                                          <p:spTgt spid="1390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902"/>
                                        </p:tgtEl>
                                        <p:attrNameLst>
                                          <p:attrName>style.visibility</p:attrName>
                                        </p:attrNameLst>
                                      </p:cBhvr>
                                      <p:to>
                                        <p:strVal val="visible"/>
                                      </p:to>
                                    </p:set>
                                    <p:animEffect transition="in" filter="fade">
                                      <p:cBhvr>
                                        <p:cTn id="129" dur="500"/>
                                        <p:tgtEl>
                                          <p:spTgt spid="1390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903"/>
                                        </p:tgtEl>
                                        <p:attrNameLst>
                                          <p:attrName>style.visibility</p:attrName>
                                        </p:attrNameLst>
                                      </p:cBhvr>
                                      <p:to>
                                        <p:strVal val="visible"/>
                                      </p:to>
                                    </p:set>
                                    <p:animEffect transition="in" filter="fade">
                                      <p:cBhvr>
                                        <p:cTn id="132" dur="500"/>
                                        <p:tgtEl>
                                          <p:spTgt spid="1390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904"/>
                                        </p:tgtEl>
                                        <p:attrNameLst>
                                          <p:attrName>style.visibility</p:attrName>
                                        </p:attrNameLst>
                                      </p:cBhvr>
                                      <p:to>
                                        <p:strVal val="visible"/>
                                      </p:to>
                                    </p:set>
                                    <p:animEffect transition="in" filter="fade">
                                      <p:cBhvr>
                                        <p:cTn id="135" dur="500"/>
                                        <p:tgtEl>
                                          <p:spTgt spid="13904"/>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906"/>
                                        </p:tgtEl>
                                        <p:attrNameLst>
                                          <p:attrName>style.visibility</p:attrName>
                                        </p:attrNameLst>
                                      </p:cBhvr>
                                      <p:to>
                                        <p:strVal val="visible"/>
                                      </p:to>
                                    </p:set>
                                    <p:animEffect transition="in" filter="fade">
                                      <p:cBhvr>
                                        <p:cTn id="138" dur="500"/>
                                        <p:tgtEl>
                                          <p:spTgt spid="1390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3908"/>
                                        </p:tgtEl>
                                        <p:attrNameLst>
                                          <p:attrName>style.visibility</p:attrName>
                                        </p:attrNameLst>
                                      </p:cBhvr>
                                      <p:to>
                                        <p:strVal val="visible"/>
                                      </p:to>
                                    </p:set>
                                    <p:animEffect transition="in" filter="fade">
                                      <p:cBhvr>
                                        <p:cTn id="141" dur="500"/>
                                        <p:tgtEl>
                                          <p:spTgt spid="1390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3826"/>
                                        </p:tgtEl>
                                        <p:attrNameLst>
                                          <p:attrName>style.visibility</p:attrName>
                                        </p:attrNameLst>
                                      </p:cBhvr>
                                      <p:to>
                                        <p:strVal val="visible"/>
                                      </p:to>
                                    </p:set>
                                    <p:animEffect transition="in" filter="fade">
                                      <p:cBhvr>
                                        <p:cTn id="144" dur="500"/>
                                        <p:tgtEl>
                                          <p:spTgt spid="1382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905"/>
                                        </p:tgtEl>
                                        <p:attrNameLst>
                                          <p:attrName>style.visibility</p:attrName>
                                        </p:attrNameLst>
                                      </p:cBhvr>
                                      <p:to>
                                        <p:strVal val="visible"/>
                                      </p:to>
                                    </p:set>
                                    <p:animEffect transition="in" filter="fade">
                                      <p:cBhvr>
                                        <p:cTn id="147" dur="500"/>
                                        <p:tgtEl>
                                          <p:spTgt spid="1390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907"/>
                                        </p:tgtEl>
                                        <p:attrNameLst>
                                          <p:attrName>style.visibility</p:attrName>
                                        </p:attrNameLst>
                                      </p:cBhvr>
                                      <p:to>
                                        <p:strVal val="visible"/>
                                      </p:to>
                                    </p:set>
                                    <p:animEffect transition="in" filter="fade">
                                      <p:cBhvr>
                                        <p:cTn id="150" dur="500"/>
                                        <p:tgtEl>
                                          <p:spTgt spid="13907"/>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911"/>
                                        </p:tgtEl>
                                        <p:attrNameLst>
                                          <p:attrName>style.visibility</p:attrName>
                                        </p:attrNameLst>
                                      </p:cBhvr>
                                      <p:to>
                                        <p:strVal val="visible"/>
                                      </p:to>
                                    </p:set>
                                    <p:animEffect transition="in" filter="fade">
                                      <p:cBhvr>
                                        <p:cTn id="153" dur="500"/>
                                        <p:tgtEl>
                                          <p:spTgt spid="1391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914"/>
                                        </p:tgtEl>
                                        <p:attrNameLst>
                                          <p:attrName>style.visibility</p:attrName>
                                        </p:attrNameLst>
                                      </p:cBhvr>
                                      <p:to>
                                        <p:strVal val="visible"/>
                                      </p:to>
                                    </p:set>
                                    <p:animEffect transition="in" filter="fade">
                                      <p:cBhvr>
                                        <p:cTn id="156" dur="500"/>
                                        <p:tgtEl>
                                          <p:spTgt spid="1391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915"/>
                                        </p:tgtEl>
                                        <p:attrNameLst>
                                          <p:attrName>style.visibility</p:attrName>
                                        </p:attrNameLst>
                                      </p:cBhvr>
                                      <p:to>
                                        <p:strVal val="visible"/>
                                      </p:to>
                                    </p:set>
                                    <p:animEffect transition="in" filter="fade">
                                      <p:cBhvr>
                                        <p:cTn id="159" dur="500"/>
                                        <p:tgtEl>
                                          <p:spTgt spid="1391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916"/>
                                        </p:tgtEl>
                                        <p:attrNameLst>
                                          <p:attrName>style.visibility</p:attrName>
                                        </p:attrNameLst>
                                      </p:cBhvr>
                                      <p:to>
                                        <p:strVal val="visible"/>
                                      </p:to>
                                    </p:set>
                                    <p:animEffect transition="in" filter="fade">
                                      <p:cBhvr>
                                        <p:cTn id="162" dur="500"/>
                                        <p:tgtEl>
                                          <p:spTgt spid="1391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912"/>
                                        </p:tgtEl>
                                        <p:attrNameLst>
                                          <p:attrName>style.visibility</p:attrName>
                                        </p:attrNameLst>
                                      </p:cBhvr>
                                      <p:to>
                                        <p:strVal val="visible"/>
                                      </p:to>
                                    </p:set>
                                    <p:animEffect transition="in" filter="fade">
                                      <p:cBhvr>
                                        <p:cTn id="165" dur="500"/>
                                        <p:tgtEl>
                                          <p:spTgt spid="1391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917"/>
                                        </p:tgtEl>
                                        <p:attrNameLst>
                                          <p:attrName>style.visibility</p:attrName>
                                        </p:attrNameLst>
                                      </p:cBhvr>
                                      <p:to>
                                        <p:strVal val="visible"/>
                                      </p:to>
                                    </p:set>
                                    <p:animEffect transition="in" filter="fade">
                                      <p:cBhvr>
                                        <p:cTn id="168" dur="500"/>
                                        <p:tgtEl>
                                          <p:spTgt spid="1391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925"/>
                                        </p:tgtEl>
                                        <p:attrNameLst>
                                          <p:attrName>style.visibility</p:attrName>
                                        </p:attrNameLst>
                                      </p:cBhvr>
                                      <p:to>
                                        <p:strVal val="visible"/>
                                      </p:to>
                                    </p:set>
                                    <p:animEffect transition="in" filter="fade">
                                      <p:cBhvr>
                                        <p:cTn id="171" dur="500"/>
                                        <p:tgtEl>
                                          <p:spTgt spid="1392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926"/>
                                        </p:tgtEl>
                                        <p:attrNameLst>
                                          <p:attrName>style.visibility</p:attrName>
                                        </p:attrNameLst>
                                      </p:cBhvr>
                                      <p:to>
                                        <p:strVal val="visible"/>
                                      </p:to>
                                    </p:set>
                                    <p:animEffect transition="in" filter="fade">
                                      <p:cBhvr>
                                        <p:cTn id="174" dur="500"/>
                                        <p:tgtEl>
                                          <p:spTgt spid="1392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928"/>
                                        </p:tgtEl>
                                        <p:attrNameLst>
                                          <p:attrName>style.visibility</p:attrName>
                                        </p:attrNameLst>
                                      </p:cBhvr>
                                      <p:to>
                                        <p:strVal val="visible"/>
                                      </p:to>
                                    </p:set>
                                    <p:animEffect transition="in" filter="fade">
                                      <p:cBhvr>
                                        <p:cTn id="177" dur="500"/>
                                        <p:tgtEl>
                                          <p:spTgt spid="13928"/>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0" presetClass="path" presetSubtype="0" accel="50000" decel="50000" fill="hold" grpId="1" nodeType="clickEffect">
                                  <p:stCondLst>
                                    <p:cond delay="0"/>
                                  </p:stCondLst>
                                  <p:childTnLst>
                                    <p:animMotion origin="layout" path="M 1.11111E-6 2.14005E-6 C 0.02986 0.19043 0.0599 0.38063 0.06059 0.51675 C 0.06128 0.65288 0.03299 0.73492 0.00469 0.81719 " pathEditMode="relative" ptsTypes="aaA">
                                      <p:cBhvr>
                                        <p:cTn id="181" dur="2000" fill="hold"/>
                                        <p:tgtEl>
                                          <p:spTgt spid="13917"/>
                                        </p:tgtEl>
                                        <p:attrNameLst>
                                          <p:attrName>ppt_x</p:attrName>
                                          <p:attrName>ppt_y</p:attrName>
                                        </p:attrNameLst>
                                      </p:cBhvr>
                                    </p:animMotion>
                                  </p:childTnLst>
                                </p:cTn>
                              </p:par>
                            </p:childTnLst>
                          </p:cTn>
                        </p:par>
                        <p:par>
                          <p:cTn id="182" fill="hold" nodeType="afterGroup">
                            <p:stCondLst>
                              <p:cond delay="2000"/>
                            </p:stCondLst>
                            <p:childTnLst>
                              <p:par>
                                <p:cTn id="183" presetID="0" presetClass="path" presetSubtype="0" accel="50000" decel="50000" fill="hold" grpId="1" nodeType="afterEffect">
                                  <p:stCondLst>
                                    <p:cond delay="0"/>
                                  </p:stCondLst>
                                  <p:childTnLst>
                                    <p:animMotion origin="layout" path="M -1.94444E-6 -3.39496E-6 C -0.01284 0.16686 -0.02552 0.33372 -0.04184 0.43333 C -0.05816 0.53294 -0.10052 0.53756 -0.09774 0.59741 C -0.09496 0.65727 -0.03368 0.75318 -0.02552 0.79247 C -0.01736 0.83176 -0.03316 0.83222 -0.04878 0.83268 " pathEditMode="relative" ptsTypes="aaaaA">
                                      <p:cBhvr>
                                        <p:cTn id="184" dur="2000" fill="hold"/>
                                        <p:tgtEl>
                                          <p:spTgt spid="13912"/>
                                        </p:tgtEl>
                                        <p:attrNameLst>
                                          <p:attrName>ppt_x</p:attrName>
                                          <p:attrName>ppt_y</p:attrName>
                                        </p:attrNameLst>
                                      </p:cBhvr>
                                    </p:animMotion>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0" nodeType="clickEffect">
                                  <p:stCondLst>
                                    <p:cond delay="0"/>
                                  </p:stCondLst>
                                  <p:childTnLst>
                                    <p:animMotion origin="layout" path="M -1.66667E-6 -3.69771E-8 C 0.01389 0.09615 0.02778 0.19252 0.02552 0.24452 C 0.02326 0.29652 0.00469 0.3046 -0.01389 0.31269 " pathEditMode="relative" ptsTypes="aaA">
                                      <p:cBhvr>
                                        <p:cTn id="188" dur="2000" fill="hold"/>
                                        <p:tgtEl>
                                          <p:spTgt spid="13825"/>
                                        </p:tgtEl>
                                        <p:attrNameLst>
                                          <p:attrName>ppt_x</p:attrName>
                                          <p:attrName>ppt_y</p:attrName>
                                        </p:attrNameLst>
                                      </p:cBhvr>
                                    </p:animMotion>
                                  </p:childTnLst>
                                </p:cTn>
                              </p:par>
                            </p:childTnLst>
                          </p:cTn>
                        </p:par>
                        <p:par>
                          <p:cTn id="189" fill="hold" nodeType="afterGroup">
                            <p:stCondLst>
                              <p:cond delay="2000"/>
                            </p:stCondLst>
                            <p:childTnLst>
                              <p:par>
                                <p:cTn id="190" presetID="0" presetClass="path" presetSubtype="0" accel="50000" decel="50000" fill="hold" grpId="0" nodeType="afterEffect">
                                  <p:stCondLst>
                                    <p:cond delay="0"/>
                                  </p:stCondLst>
                                  <p:childTnLst>
                                    <p:animMotion origin="layout" path="M 0.04428 -0.00647 C 0.03438 0.07695 0.02448 0.16038 0.02101 0.22579 C 0.01754 0.29119 0.02032 0.3388 0.02327 0.38664 " pathEditMode="relative" ptsTypes="aaA">
                                      <p:cBhvr>
                                        <p:cTn id="191" dur="2000" fill="hold"/>
                                        <p:tgtEl>
                                          <p:spTgt spid="13736"/>
                                        </p:tgtEl>
                                        <p:attrNameLst>
                                          <p:attrName>ppt_x</p:attrName>
                                          <p:attrName>ppt_y</p:attrName>
                                        </p:attrNameLst>
                                      </p:cBhvr>
                                    </p:animMotion>
                                  </p:childTnLst>
                                </p:cTn>
                              </p:par>
                              <p:par>
                                <p:cTn id="192" presetID="10" presetClass="entr" presetSubtype="0" fill="hold" grpId="0" nodeType="withEffect">
                                  <p:stCondLst>
                                    <p:cond delay="0"/>
                                  </p:stCondLst>
                                  <p:childTnLst>
                                    <p:set>
                                      <p:cBhvr>
                                        <p:cTn id="193" dur="1" fill="hold">
                                          <p:stCondLst>
                                            <p:cond delay="0"/>
                                          </p:stCondLst>
                                        </p:cTn>
                                        <p:tgtEl>
                                          <p:spTgt spid="13986"/>
                                        </p:tgtEl>
                                        <p:attrNameLst>
                                          <p:attrName>style.visibility</p:attrName>
                                        </p:attrNameLst>
                                      </p:cBhvr>
                                      <p:to>
                                        <p:strVal val="visible"/>
                                      </p:to>
                                    </p:set>
                                    <p:animEffect transition="in" filter="fade">
                                      <p:cBhvr>
                                        <p:cTn id="194" dur="500"/>
                                        <p:tgtEl>
                                          <p:spTgt spid="1398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3987"/>
                                        </p:tgtEl>
                                        <p:attrNameLst>
                                          <p:attrName>style.visibility</p:attrName>
                                        </p:attrNameLst>
                                      </p:cBhvr>
                                      <p:to>
                                        <p:strVal val="visible"/>
                                      </p:to>
                                    </p:set>
                                    <p:animEffect transition="in" filter="fade">
                                      <p:cBhvr>
                                        <p:cTn id="197" dur="500"/>
                                        <p:tgtEl>
                                          <p:spTgt spid="13987"/>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3988"/>
                                        </p:tgtEl>
                                        <p:attrNameLst>
                                          <p:attrName>style.visibility</p:attrName>
                                        </p:attrNameLst>
                                      </p:cBhvr>
                                      <p:to>
                                        <p:strVal val="visible"/>
                                      </p:to>
                                    </p:set>
                                    <p:animEffect transition="in" filter="fade">
                                      <p:cBhvr>
                                        <p:cTn id="200" dur="500"/>
                                        <p:tgtEl>
                                          <p:spTgt spid="1398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3989"/>
                                        </p:tgtEl>
                                        <p:attrNameLst>
                                          <p:attrName>style.visibility</p:attrName>
                                        </p:attrNameLst>
                                      </p:cBhvr>
                                      <p:to>
                                        <p:strVal val="visible"/>
                                      </p:to>
                                    </p:set>
                                    <p:animEffect transition="in" filter="fade">
                                      <p:cBhvr>
                                        <p:cTn id="203" dur="500"/>
                                        <p:tgtEl>
                                          <p:spTgt spid="13989"/>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3991"/>
                                        </p:tgtEl>
                                        <p:attrNameLst>
                                          <p:attrName>style.visibility</p:attrName>
                                        </p:attrNameLst>
                                      </p:cBhvr>
                                      <p:to>
                                        <p:strVal val="visible"/>
                                      </p:to>
                                    </p:set>
                                    <p:animEffect transition="in" filter="fade">
                                      <p:cBhvr>
                                        <p:cTn id="206" dur="500"/>
                                        <p:tgtEl>
                                          <p:spTgt spid="1399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92"/>
                                        </p:tgtEl>
                                        <p:attrNameLst>
                                          <p:attrName>style.visibility</p:attrName>
                                        </p:attrNameLst>
                                      </p:cBhvr>
                                      <p:to>
                                        <p:strVal val="visible"/>
                                      </p:to>
                                    </p:set>
                                    <p:animEffect transition="in" filter="fade">
                                      <p:cBhvr>
                                        <p:cTn id="209" dur="500"/>
                                        <p:tgtEl>
                                          <p:spTgt spid="13992"/>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3993"/>
                                        </p:tgtEl>
                                        <p:attrNameLst>
                                          <p:attrName>style.visibility</p:attrName>
                                        </p:attrNameLst>
                                      </p:cBhvr>
                                      <p:to>
                                        <p:strVal val="visible"/>
                                      </p:to>
                                    </p:set>
                                    <p:animEffect transition="in" filter="fade">
                                      <p:cBhvr>
                                        <p:cTn id="212" dur="500"/>
                                        <p:tgtEl>
                                          <p:spTgt spid="13993"/>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4000"/>
                                        </p:tgtEl>
                                        <p:attrNameLst>
                                          <p:attrName>style.visibility</p:attrName>
                                        </p:attrNameLst>
                                      </p:cBhvr>
                                      <p:to>
                                        <p:strVal val="visible"/>
                                      </p:to>
                                    </p:set>
                                    <p:animEffect transition="in" filter="fade">
                                      <p:cBhvr>
                                        <p:cTn id="215" dur="500"/>
                                        <p:tgtEl>
                                          <p:spTgt spid="14000"/>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4001"/>
                                        </p:tgtEl>
                                        <p:attrNameLst>
                                          <p:attrName>style.visibility</p:attrName>
                                        </p:attrNameLst>
                                      </p:cBhvr>
                                      <p:to>
                                        <p:strVal val="visible"/>
                                      </p:to>
                                    </p:set>
                                    <p:animEffect transition="in" filter="fade">
                                      <p:cBhvr>
                                        <p:cTn id="218" dur="500"/>
                                        <p:tgtEl>
                                          <p:spTgt spid="14001"/>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4002"/>
                                        </p:tgtEl>
                                        <p:attrNameLst>
                                          <p:attrName>style.visibility</p:attrName>
                                        </p:attrNameLst>
                                      </p:cBhvr>
                                      <p:to>
                                        <p:strVal val="visible"/>
                                      </p:to>
                                    </p:set>
                                    <p:animEffect transition="in" filter="fade">
                                      <p:cBhvr>
                                        <p:cTn id="221" dur="500"/>
                                        <p:tgtEl>
                                          <p:spTgt spid="14002"/>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0" presetClass="path" presetSubtype="0" accel="50000" decel="50000" fill="hold" grpId="0" nodeType="clickEffect">
                                  <p:stCondLst>
                                    <p:cond delay="0"/>
                                  </p:stCondLst>
                                  <p:childTnLst>
                                    <p:animMotion origin="layout" path="M 0.01788 -0.00138 C 0.03455 0.21285 0.05121 0.42732 0.04583 0.52485 C 0.04045 0.62238 0.01285 0.60296 -0.01458 0.58355 " pathEditMode="relative" ptsTypes="aaA">
                                      <p:cBhvr>
                                        <p:cTn id="225" dur="2000" fill="hold"/>
                                        <p:tgtEl>
                                          <p:spTgt spid="13743"/>
                                        </p:tgtEl>
                                        <p:attrNameLst>
                                          <p:attrName>ppt_x</p:attrName>
                                          <p:attrName>ppt_y</p:attrName>
                                        </p:attrNameLst>
                                      </p:cBhvr>
                                    </p:animMotion>
                                  </p:childTnLst>
                                </p:cTn>
                              </p:par>
                            </p:childTnLst>
                          </p:cTn>
                        </p:par>
                        <p:par>
                          <p:cTn id="226" fill="hold" nodeType="afterGroup">
                            <p:stCondLst>
                              <p:cond delay="2000"/>
                            </p:stCondLst>
                            <p:childTnLst>
                              <p:par>
                                <p:cTn id="227" presetID="0" presetClass="path" presetSubtype="0" accel="50000" decel="50000" fill="hold" grpId="0" nodeType="afterEffect">
                                  <p:stCondLst>
                                    <p:cond delay="0"/>
                                  </p:stCondLst>
                                  <p:childTnLst>
                                    <p:animMotion origin="layout" path="M 0.01215 -1.17865E-6 C -0.0066 0.15253 -0.02517 0.30529 -0.02691 0.39381 C -0.02847 0.48186 -0.01371 0.50543 0.00139 0.52924 " pathEditMode="relative" rAng="0" ptsTypes="aaA">
                                      <p:cBhvr>
                                        <p:cTn id="228" dur="2000" fill="hold"/>
                                        <p:tgtEl>
                                          <p:spTgt spid="13738"/>
                                        </p:tgtEl>
                                        <p:attrNameLst>
                                          <p:attrName>ppt_x</p:attrName>
                                          <p:attrName>ppt_y</p:attrName>
                                        </p:attrNameLst>
                                      </p:cBhvr>
                                      <p:rCtr x="-2031" y="26462"/>
                                    </p:animMotion>
                                  </p:childTnLst>
                                </p:cTn>
                              </p:par>
                              <p:par>
                                <p:cTn id="229" presetID="10" presetClass="entr" presetSubtype="0" fill="hold" grpId="0" nodeType="withEffect">
                                  <p:stCondLst>
                                    <p:cond delay="0"/>
                                  </p:stCondLst>
                                  <p:childTnLst>
                                    <p:set>
                                      <p:cBhvr>
                                        <p:cTn id="230" dur="1" fill="hold">
                                          <p:stCondLst>
                                            <p:cond delay="0"/>
                                          </p:stCondLst>
                                        </p:cTn>
                                        <p:tgtEl>
                                          <p:spTgt spid="13909"/>
                                        </p:tgtEl>
                                        <p:attrNameLst>
                                          <p:attrName>style.visibility</p:attrName>
                                        </p:attrNameLst>
                                      </p:cBhvr>
                                      <p:to>
                                        <p:strVal val="visible"/>
                                      </p:to>
                                    </p:set>
                                    <p:animEffect transition="in" filter="fade">
                                      <p:cBhvr>
                                        <p:cTn id="231" dur="500"/>
                                        <p:tgtEl>
                                          <p:spTgt spid="13909"/>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3922"/>
                                        </p:tgtEl>
                                        <p:attrNameLst>
                                          <p:attrName>style.visibility</p:attrName>
                                        </p:attrNameLst>
                                      </p:cBhvr>
                                      <p:to>
                                        <p:strVal val="visible"/>
                                      </p:to>
                                    </p:set>
                                    <p:animEffect transition="in" filter="fade">
                                      <p:cBhvr>
                                        <p:cTn id="234" dur="500"/>
                                        <p:tgtEl>
                                          <p:spTgt spid="13922"/>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3982"/>
                                        </p:tgtEl>
                                        <p:attrNameLst>
                                          <p:attrName>style.visibility</p:attrName>
                                        </p:attrNameLst>
                                      </p:cBhvr>
                                      <p:to>
                                        <p:strVal val="visible"/>
                                      </p:to>
                                    </p:set>
                                    <p:animEffect transition="in" filter="fade">
                                      <p:cBhvr>
                                        <p:cTn id="237" dur="500"/>
                                        <p:tgtEl>
                                          <p:spTgt spid="13982"/>
                                        </p:tgtEl>
                                      </p:cBhvr>
                                    </p:animEffect>
                                  </p:childTnLst>
                                </p:cTn>
                              </p:par>
                              <p:par>
                                <p:cTn id="238" presetID="10" presetClass="entr" presetSubtype="0" fill="hold" grpId="1" nodeType="withEffect">
                                  <p:stCondLst>
                                    <p:cond delay="0"/>
                                  </p:stCondLst>
                                  <p:childTnLst>
                                    <p:set>
                                      <p:cBhvr>
                                        <p:cTn id="239" dur="1" fill="hold">
                                          <p:stCondLst>
                                            <p:cond delay="0"/>
                                          </p:stCondLst>
                                        </p:cTn>
                                        <p:tgtEl>
                                          <p:spTgt spid="13909"/>
                                        </p:tgtEl>
                                        <p:attrNameLst>
                                          <p:attrName>style.visibility</p:attrName>
                                        </p:attrNameLst>
                                      </p:cBhvr>
                                      <p:to>
                                        <p:strVal val="visible"/>
                                      </p:to>
                                    </p:set>
                                    <p:animEffect transition="in" filter="fade">
                                      <p:cBhvr>
                                        <p:cTn id="240" dur="500"/>
                                        <p:tgtEl>
                                          <p:spTgt spid="13909"/>
                                        </p:tgtEl>
                                      </p:cBhvr>
                                    </p:animEffect>
                                  </p:childTnLst>
                                </p:cTn>
                              </p:par>
                              <p:par>
                                <p:cTn id="241" presetID="10" presetClass="entr" presetSubtype="0" fill="hold" grpId="1" nodeType="withEffect">
                                  <p:stCondLst>
                                    <p:cond delay="0"/>
                                  </p:stCondLst>
                                  <p:childTnLst>
                                    <p:set>
                                      <p:cBhvr>
                                        <p:cTn id="242" dur="1" fill="hold">
                                          <p:stCondLst>
                                            <p:cond delay="0"/>
                                          </p:stCondLst>
                                        </p:cTn>
                                        <p:tgtEl>
                                          <p:spTgt spid="13922"/>
                                        </p:tgtEl>
                                        <p:attrNameLst>
                                          <p:attrName>style.visibility</p:attrName>
                                        </p:attrNameLst>
                                      </p:cBhvr>
                                      <p:to>
                                        <p:strVal val="visible"/>
                                      </p:to>
                                    </p:set>
                                    <p:animEffect transition="in" filter="fade">
                                      <p:cBhvr>
                                        <p:cTn id="243" dur="500"/>
                                        <p:tgtEl>
                                          <p:spTgt spid="13922"/>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3974"/>
                                        </p:tgtEl>
                                        <p:attrNameLst>
                                          <p:attrName>style.visibility</p:attrName>
                                        </p:attrNameLst>
                                      </p:cBhvr>
                                      <p:to>
                                        <p:strVal val="visible"/>
                                      </p:to>
                                    </p:set>
                                    <p:animEffect transition="in" filter="fade">
                                      <p:cBhvr>
                                        <p:cTn id="246" dur="500"/>
                                        <p:tgtEl>
                                          <p:spTgt spid="13974"/>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3978"/>
                                        </p:tgtEl>
                                        <p:attrNameLst>
                                          <p:attrName>style.visibility</p:attrName>
                                        </p:attrNameLst>
                                      </p:cBhvr>
                                      <p:to>
                                        <p:strVal val="visible"/>
                                      </p:to>
                                    </p:set>
                                    <p:animEffect transition="in" filter="fade">
                                      <p:cBhvr>
                                        <p:cTn id="249" dur="500"/>
                                        <p:tgtEl>
                                          <p:spTgt spid="13978"/>
                                        </p:tgtEl>
                                      </p:cBhvr>
                                    </p:animEffect>
                                  </p:childTnLst>
                                </p:cTn>
                              </p:par>
                              <p:par>
                                <p:cTn id="250" presetID="10" presetClass="entr" presetSubtype="0" fill="hold" grpId="1" nodeType="withEffect">
                                  <p:stCondLst>
                                    <p:cond delay="0"/>
                                  </p:stCondLst>
                                  <p:childTnLst>
                                    <p:set>
                                      <p:cBhvr>
                                        <p:cTn id="251" dur="1" fill="hold">
                                          <p:stCondLst>
                                            <p:cond delay="0"/>
                                          </p:stCondLst>
                                        </p:cTn>
                                        <p:tgtEl>
                                          <p:spTgt spid="13982"/>
                                        </p:tgtEl>
                                        <p:attrNameLst>
                                          <p:attrName>style.visibility</p:attrName>
                                        </p:attrNameLst>
                                      </p:cBhvr>
                                      <p:to>
                                        <p:strVal val="visible"/>
                                      </p:to>
                                    </p:set>
                                    <p:animEffect transition="in" filter="fade">
                                      <p:cBhvr>
                                        <p:cTn id="252" dur="500"/>
                                        <p:tgtEl>
                                          <p:spTgt spid="13982"/>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3971"/>
                                        </p:tgtEl>
                                        <p:attrNameLst>
                                          <p:attrName>style.visibility</p:attrName>
                                        </p:attrNameLst>
                                      </p:cBhvr>
                                      <p:to>
                                        <p:strVal val="visible"/>
                                      </p:to>
                                    </p:set>
                                    <p:animEffect transition="in" filter="fade">
                                      <p:cBhvr>
                                        <p:cTn id="255" dur="500"/>
                                        <p:tgtEl>
                                          <p:spTgt spid="13971"/>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13975"/>
                                        </p:tgtEl>
                                        <p:attrNameLst>
                                          <p:attrName>style.visibility</p:attrName>
                                        </p:attrNameLst>
                                      </p:cBhvr>
                                      <p:to>
                                        <p:strVal val="visible"/>
                                      </p:to>
                                    </p:set>
                                    <p:animEffect transition="in" filter="fade">
                                      <p:cBhvr>
                                        <p:cTn id="258" dur="500"/>
                                        <p:tgtEl>
                                          <p:spTgt spid="13975"/>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13977"/>
                                        </p:tgtEl>
                                        <p:attrNameLst>
                                          <p:attrName>style.visibility</p:attrName>
                                        </p:attrNameLst>
                                      </p:cBhvr>
                                      <p:to>
                                        <p:strVal val="visible"/>
                                      </p:to>
                                    </p:set>
                                    <p:animEffect transition="in" filter="fade">
                                      <p:cBhvr>
                                        <p:cTn id="261" dur="500"/>
                                        <p:tgtEl>
                                          <p:spTgt spid="1397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3979"/>
                                        </p:tgtEl>
                                        <p:attrNameLst>
                                          <p:attrName>style.visibility</p:attrName>
                                        </p:attrNameLst>
                                      </p:cBhvr>
                                      <p:to>
                                        <p:strVal val="visible"/>
                                      </p:to>
                                    </p:set>
                                    <p:animEffect transition="in" filter="fade">
                                      <p:cBhvr>
                                        <p:cTn id="264" dur="500"/>
                                        <p:tgtEl>
                                          <p:spTgt spid="13979"/>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3983"/>
                                        </p:tgtEl>
                                        <p:attrNameLst>
                                          <p:attrName>style.visibility</p:attrName>
                                        </p:attrNameLst>
                                      </p:cBhvr>
                                      <p:to>
                                        <p:strVal val="visible"/>
                                      </p:to>
                                    </p:set>
                                    <p:animEffect transition="in" filter="fade">
                                      <p:cBhvr>
                                        <p:cTn id="267" dur="500"/>
                                        <p:tgtEl>
                                          <p:spTgt spid="13983"/>
                                        </p:tgtEl>
                                      </p:cBhvr>
                                    </p:animEffec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0" presetClass="path" presetSubtype="0" accel="50000" decel="50000" fill="hold" grpId="0" nodeType="clickEffect">
                                  <p:stCondLst>
                                    <p:cond delay="0"/>
                                  </p:stCondLst>
                                  <p:childTnLst>
                                    <p:animMotion origin="layout" path="M -0.00017 0.01779 C -0.00729 0.07765 -0.01423 0.1375 -0.01423 0.24381 C -0.01423 0.35012 -0.00729 0.50265 -0.00017 0.65541 " pathEditMode="relative" ptsTypes="aaA">
                                      <p:cBhvr>
                                        <p:cTn id="271" dur="2000" fill="hold"/>
                                        <p:tgtEl>
                                          <p:spTgt spid="13737"/>
                                        </p:tgtEl>
                                        <p:attrNameLst>
                                          <p:attrName>ppt_x</p:attrName>
                                          <p:attrName>ppt_y</p:attrName>
                                        </p:attrNameLst>
                                      </p:cBhvr>
                                    </p:animMotion>
                                  </p:childTnLst>
                                </p:cTn>
                              </p:par>
                            </p:childTnLst>
                          </p:cTn>
                        </p:par>
                        <p:par>
                          <p:cTn id="272" fill="hold" nodeType="afterGroup">
                            <p:stCondLst>
                              <p:cond delay="2000"/>
                            </p:stCondLst>
                            <p:childTnLst>
                              <p:par>
                                <p:cTn id="273" presetID="0" presetClass="path" presetSubtype="0" accel="50000" decel="50000" fill="hold" grpId="0" nodeType="afterEffect">
                                  <p:stCondLst>
                                    <p:cond delay="0"/>
                                  </p:stCondLst>
                                  <p:childTnLst>
                                    <p:animMotion origin="layout" path="M -1.94444E-6 1.40513E-6 C -0.00573 0.06355 -0.01128 0.12711 -0.00712 0.2385 C -0.00295 0.34989 0.01129 0.50936 0.02552 0.66882 " pathEditMode="relative" rAng="0" ptsTypes="aaA">
                                      <p:cBhvr>
                                        <p:cTn id="274" dur="2000" fill="hold"/>
                                        <p:tgtEl>
                                          <p:spTgt spid="13745"/>
                                        </p:tgtEl>
                                        <p:attrNameLst>
                                          <p:attrName>ppt_x</p:attrName>
                                          <p:attrName>ppt_y</p:attrName>
                                        </p:attrNameLst>
                                      </p:cBhvr>
                                      <p:rCtr x="712" y="33441"/>
                                    </p:animMotion>
                                  </p:childTnLst>
                                </p:cTn>
                              </p:par>
                            </p:childTnLst>
                          </p:cTn>
                        </p:par>
                      </p:childTnLst>
                    </p:cTn>
                  </p:par>
                  <p:par>
                    <p:cTn id="275" fill="hold" nodeType="clickPar">
                      <p:stCondLst>
                        <p:cond delay="indefinite"/>
                      </p:stCondLst>
                      <p:childTnLst>
                        <p:par>
                          <p:cTn id="276" fill="hold" nodeType="withGroup">
                            <p:stCondLst>
                              <p:cond delay="0"/>
                            </p:stCondLst>
                            <p:childTnLst>
                              <p:par>
                                <p:cTn id="277" presetID="0" presetClass="path" presetSubtype="0" accel="50000" decel="50000" fill="hold" grpId="0" nodeType="clickEffect">
                                  <p:stCondLst>
                                    <p:cond delay="0"/>
                                  </p:stCondLst>
                                  <p:childTnLst>
                                    <p:animMotion origin="layout" path="M 0.01302 -0.00902 C 0.03073 0.04968 0.04862 0.10862 0.04323 0.24474 C 0.03785 0.38086 0.00921 0.5944 -0.01944 0.80818 " pathEditMode="relative" ptsTypes="aaA">
                                      <p:cBhvr>
                                        <p:cTn id="278" dur="500" fill="hold"/>
                                        <p:tgtEl>
                                          <p:spTgt spid="13744"/>
                                        </p:tgtEl>
                                        <p:attrNameLst>
                                          <p:attrName>ppt_x</p:attrName>
                                          <p:attrName>ppt_y</p:attrName>
                                        </p:attrNameLst>
                                      </p:cBhvr>
                                    </p:animMotion>
                                  </p:childTnLst>
                                </p:cTn>
                              </p:par>
                            </p:childTnLst>
                          </p:cTn>
                        </p:par>
                        <p:par>
                          <p:cTn id="279" fill="hold" nodeType="afterGroup">
                            <p:stCondLst>
                              <p:cond delay="500"/>
                            </p:stCondLst>
                            <p:childTnLst>
                              <p:par>
                                <p:cTn id="280" presetID="0" presetClass="path" presetSubtype="0" accel="50000" decel="50000" fill="hold" grpId="1" nodeType="afterEffect">
                                  <p:stCondLst>
                                    <p:cond delay="0"/>
                                  </p:stCondLst>
                                  <p:childTnLst>
                                    <p:animMotion origin="layout" path="M 0.01146 -0.01017 C -0.01059 0.21354 -0.03246 0.43725 -0.02587 0.57799 C -0.01927 0.71874 0.0158 0.77675 0.05087 0.83499 " pathEditMode="relative" ptsTypes="aaA">
                                      <p:cBhvr>
                                        <p:cTn id="281" dur="500" fill="hold"/>
                                        <p:tgtEl>
                                          <p:spTgt spid="13737"/>
                                        </p:tgtEl>
                                        <p:attrNameLst>
                                          <p:attrName>ppt_x</p:attrName>
                                          <p:attrName>ppt_y</p:attrName>
                                        </p:attrNameLst>
                                      </p:cBhvr>
                                    </p:animMotion>
                                  </p:childTnLst>
                                </p:cTn>
                              </p:par>
                            </p:childTnLst>
                          </p:cTn>
                        </p:par>
                      </p:childTnLst>
                    </p:cTn>
                  </p:par>
                  <p:par>
                    <p:cTn id="282" fill="hold" nodeType="clickPar">
                      <p:stCondLst>
                        <p:cond delay="indefinite"/>
                      </p:stCondLst>
                      <p:childTnLst>
                        <p:par>
                          <p:cTn id="283" fill="hold" nodeType="withGroup">
                            <p:stCondLst>
                              <p:cond delay="0"/>
                            </p:stCondLst>
                            <p:childTnLst>
                              <p:par>
                                <p:cTn id="284" presetID="0" presetClass="path" presetSubtype="0" accel="50000" decel="50000" fill="hold" grpId="0" nodeType="clickEffect">
                                  <p:stCondLst>
                                    <p:cond delay="0"/>
                                  </p:stCondLst>
                                  <p:childTnLst>
                                    <p:animMotion origin="layout" path="M 3.05556E-6 4.39103E-6 C 0.00764 0.05963 0.01545 0.11925 0.01389 0.18281 C 0.01233 0.24636 0.00139 0.31361 -0.00937 0.38086 " pathEditMode="relative" ptsTypes="aaA">
                                      <p:cBhvr>
                                        <p:cTn id="285" dur="500" fill="hold"/>
                                        <p:tgtEl>
                                          <p:spTgt spid="13753"/>
                                        </p:tgtEl>
                                        <p:attrNameLst>
                                          <p:attrName>ppt_x</p:attrName>
                                          <p:attrName>ppt_y</p:attrName>
                                        </p:attrNameLst>
                                      </p:cBhvr>
                                    </p:animMotion>
                                  </p:childTnLst>
                                </p:cTn>
                              </p:par>
                            </p:childTnLst>
                          </p:cTn>
                        </p:par>
                        <p:par>
                          <p:cTn id="286" fill="hold" nodeType="afterGroup">
                            <p:stCondLst>
                              <p:cond delay="500"/>
                            </p:stCondLst>
                            <p:childTnLst>
                              <p:par>
                                <p:cTn id="287" presetID="0" presetClass="path" presetSubtype="0" accel="50000" decel="50000" fill="hold" grpId="0" nodeType="afterEffect">
                                  <p:stCondLst>
                                    <p:cond delay="0"/>
                                  </p:stCondLst>
                                  <p:childTnLst>
                                    <p:animMotion origin="layout" path="M 0.00347 0.01872 C 0.00122 0.0788 -0.00104 0.13889 -0.00104 0.19205 C -0.00104 0.2452 0.00122 0.29142 0.00347 0.33764 " pathEditMode="relative" ptsTypes="aaA">
                                      <p:cBhvr>
                                        <p:cTn id="288" dur="500" fill="hold"/>
                                        <p:tgtEl>
                                          <p:spTgt spid="13750"/>
                                        </p:tgtEl>
                                        <p:attrNameLst>
                                          <p:attrName>ppt_x</p:attrName>
                                          <p:attrName>ppt_y</p:attrName>
                                        </p:attrNameLst>
                                      </p:cBhvr>
                                    </p:animMotion>
                                  </p:childTnLst>
                                </p:cTn>
                              </p:par>
                              <p:par>
                                <p:cTn id="289" presetID="10" presetClass="entr" presetSubtype="0" fill="hold" grpId="0" nodeType="withEffect">
                                  <p:stCondLst>
                                    <p:cond delay="0"/>
                                  </p:stCondLst>
                                  <p:childTnLst>
                                    <p:set>
                                      <p:cBhvr>
                                        <p:cTn id="290" dur="1" fill="hold">
                                          <p:stCondLst>
                                            <p:cond delay="0"/>
                                          </p:stCondLst>
                                        </p:cTn>
                                        <p:tgtEl>
                                          <p:spTgt spid="14003"/>
                                        </p:tgtEl>
                                        <p:attrNameLst>
                                          <p:attrName>style.visibility</p:attrName>
                                        </p:attrNameLst>
                                      </p:cBhvr>
                                      <p:to>
                                        <p:strVal val="visible"/>
                                      </p:to>
                                    </p:set>
                                    <p:animEffect transition="in" filter="fade">
                                      <p:cBhvr>
                                        <p:cTn id="291" dur="500"/>
                                        <p:tgtEl>
                                          <p:spTgt spid="14003"/>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4004"/>
                                        </p:tgtEl>
                                        <p:attrNameLst>
                                          <p:attrName>style.visibility</p:attrName>
                                        </p:attrNameLst>
                                      </p:cBhvr>
                                      <p:to>
                                        <p:strVal val="visible"/>
                                      </p:to>
                                    </p:set>
                                    <p:animEffect transition="in" filter="fade">
                                      <p:cBhvr>
                                        <p:cTn id="294" dur="500"/>
                                        <p:tgtEl>
                                          <p:spTgt spid="14004"/>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4005"/>
                                        </p:tgtEl>
                                        <p:attrNameLst>
                                          <p:attrName>style.visibility</p:attrName>
                                        </p:attrNameLst>
                                      </p:cBhvr>
                                      <p:to>
                                        <p:strVal val="visible"/>
                                      </p:to>
                                    </p:set>
                                    <p:animEffect transition="in" filter="fade">
                                      <p:cBhvr>
                                        <p:cTn id="297" dur="500"/>
                                        <p:tgtEl>
                                          <p:spTgt spid="14005"/>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4006"/>
                                        </p:tgtEl>
                                        <p:attrNameLst>
                                          <p:attrName>style.visibility</p:attrName>
                                        </p:attrNameLst>
                                      </p:cBhvr>
                                      <p:to>
                                        <p:strVal val="visible"/>
                                      </p:to>
                                    </p:set>
                                    <p:animEffect transition="in" filter="fade">
                                      <p:cBhvr>
                                        <p:cTn id="300" dur="500"/>
                                        <p:tgtEl>
                                          <p:spTgt spid="14006"/>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4007"/>
                                        </p:tgtEl>
                                        <p:attrNameLst>
                                          <p:attrName>style.visibility</p:attrName>
                                        </p:attrNameLst>
                                      </p:cBhvr>
                                      <p:to>
                                        <p:strVal val="visible"/>
                                      </p:to>
                                    </p:set>
                                    <p:animEffect transition="in" filter="fade">
                                      <p:cBhvr>
                                        <p:cTn id="303" dur="500"/>
                                        <p:tgtEl>
                                          <p:spTgt spid="14007"/>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14008"/>
                                        </p:tgtEl>
                                        <p:attrNameLst>
                                          <p:attrName>style.visibility</p:attrName>
                                        </p:attrNameLst>
                                      </p:cBhvr>
                                      <p:to>
                                        <p:strVal val="visible"/>
                                      </p:to>
                                    </p:set>
                                    <p:animEffect transition="in" filter="fade">
                                      <p:cBhvr>
                                        <p:cTn id="306" dur="500"/>
                                        <p:tgtEl>
                                          <p:spTgt spid="14008"/>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14009"/>
                                        </p:tgtEl>
                                        <p:attrNameLst>
                                          <p:attrName>style.visibility</p:attrName>
                                        </p:attrNameLst>
                                      </p:cBhvr>
                                      <p:to>
                                        <p:strVal val="visible"/>
                                      </p:to>
                                    </p:set>
                                    <p:animEffect transition="in" filter="fade">
                                      <p:cBhvr>
                                        <p:cTn id="309" dur="500"/>
                                        <p:tgtEl>
                                          <p:spTgt spid="14009"/>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4010"/>
                                        </p:tgtEl>
                                        <p:attrNameLst>
                                          <p:attrName>style.visibility</p:attrName>
                                        </p:attrNameLst>
                                      </p:cBhvr>
                                      <p:to>
                                        <p:strVal val="visible"/>
                                      </p:to>
                                    </p:set>
                                    <p:animEffect transition="in" filter="fade">
                                      <p:cBhvr>
                                        <p:cTn id="312" dur="500"/>
                                        <p:tgtEl>
                                          <p:spTgt spid="14010"/>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4011"/>
                                        </p:tgtEl>
                                        <p:attrNameLst>
                                          <p:attrName>style.visibility</p:attrName>
                                        </p:attrNameLst>
                                      </p:cBhvr>
                                      <p:to>
                                        <p:strVal val="visible"/>
                                      </p:to>
                                    </p:set>
                                    <p:animEffect transition="in" filter="fade">
                                      <p:cBhvr>
                                        <p:cTn id="315" dur="500"/>
                                        <p:tgtEl>
                                          <p:spTgt spid="14011"/>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4012"/>
                                        </p:tgtEl>
                                        <p:attrNameLst>
                                          <p:attrName>style.visibility</p:attrName>
                                        </p:attrNameLst>
                                      </p:cBhvr>
                                      <p:to>
                                        <p:strVal val="visible"/>
                                      </p:to>
                                    </p:set>
                                    <p:animEffect transition="in" filter="fade">
                                      <p:cBhvr>
                                        <p:cTn id="318" dur="500"/>
                                        <p:tgtEl>
                                          <p:spTgt spid="14012"/>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4013"/>
                                        </p:tgtEl>
                                        <p:attrNameLst>
                                          <p:attrName>style.visibility</p:attrName>
                                        </p:attrNameLst>
                                      </p:cBhvr>
                                      <p:to>
                                        <p:strVal val="visible"/>
                                      </p:to>
                                    </p:set>
                                    <p:animEffect transition="in" filter="fade">
                                      <p:cBhvr>
                                        <p:cTn id="321" dur="500"/>
                                        <p:tgtEl>
                                          <p:spTgt spid="14013"/>
                                        </p:tgtEl>
                                      </p:cBhvr>
                                    </p:animEffect>
                                  </p:childTnLst>
                                </p:cTn>
                              </p:par>
                            </p:childTnLst>
                          </p:cTn>
                        </p:par>
                      </p:childTnLst>
                    </p:cTn>
                  </p:par>
                  <p:par>
                    <p:cTn id="322" fill="hold" nodeType="clickPar">
                      <p:stCondLst>
                        <p:cond delay="indefinite"/>
                      </p:stCondLst>
                      <p:childTnLst>
                        <p:par>
                          <p:cTn id="323" fill="hold" nodeType="withGroup">
                            <p:stCondLst>
                              <p:cond delay="0"/>
                            </p:stCondLst>
                            <p:childTnLst>
                              <p:par>
                                <p:cTn id="324" presetID="0" presetClass="path" presetSubtype="0" accel="50000" decel="50000" fill="hold" grpId="0" nodeType="clickEffect">
                                  <p:stCondLst>
                                    <p:cond delay="0"/>
                                  </p:stCondLst>
                                  <p:childTnLst>
                                    <p:animMotion origin="layout" path="M 0.01546 -0.01156 C 0.03785 0.12248 0.06042 0.25676 0.06424 0.33834 C 0.06806 0.41992 0.0533 0.44857 0.03872 0.47746 " pathEditMode="relative" ptsTypes="aaA">
                                      <p:cBhvr>
                                        <p:cTn id="325" dur="500" fill="hold"/>
                                        <p:tgtEl>
                                          <p:spTgt spid="13749"/>
                                        </p:tgtEl>
                                        <p:attrNameLst>
                                          <p:attrName>ppt_x</p:attrName>
                                          <p:attrName>ppt_y</p:attrName>
                                        </p:attrNameLst>
                                      </p:cBhvr>
                                    </p:animMotion>
                                  </p:childTnLst>
                                </p:cTn>
                              </p:par>
                            </p:childTnLst>
                          </p:cTn>
                        </p:par>
                        <p:par>
                          <p:cTn id="326" fill="hold" nodeType="afterGroup">
                            <p:stCondLst>
                              <p:cond delay="500"/>
                            </p:stCondLst>
                            <p:childTnLst>
                              <p:par>
                                <p:cTn id="327" presetID="0" presetClass="path" presetSubtype="0" accel="50000" decel="50000" fill="hold" grpId="0" nodeType="afterEffect">
                                  <p:stCondLst>
                                    <p:cond delay="0"/>
                                  </p:stCondLst>
                                  <p:childTnLst>
                                    <p:animMotion origin="layout" path="M -6.11111E-6 -2.28796E-6 C 0.01354 0.08597 0.02708 0.17218 0.02083 0.25676 C 0.01458 0.34135 -0.01129 0.42431 -0.03716 0.50751 " pathEditMode="relative" ptsTypes="aaA">
                                      <p:cBhvr>
                                        <p:cTn id="328" dur="500" fill="hold"/>
                                        <p:tgtEl>
                                          <p:spTgt spid="13754"/>
                                        </p:tgtEl>
                                        <p:attrNameLst>
                                          <p:attrName>ppt_x</p:attrName>
                                          <p:attrName>ppt_y</p:attrName>
                                        </p:attrNameLst>
                                      </p:cBhvr>
                                    </p:animMotion>
                                  </p:childTnLst>
                                </p:cTn>
                              </p:par>
                              <p:par>
                                <p:cTn id="329" presetID="10" presetClass="entr" presetSubtype="0" fill="hold" grpId="0" nodeType="withEffect">
                                  <p:stCondLst>
                                    <p:cond delay="0"/>
                                  </p:stCondLst>
                                  <p:childTnLst>
                                    <p:set>
                                      <p:cBhvr>
                                        <p:cTn id="330" dur="1" fill="hold">
                                          <p:stCondLst>
                                            <p:cond delay="0"/>
                                          </p:stCondLst>
                                        </p:cTn>
                                        <p:tgtEl>
                                          <p:spTgt spid="14014"/>
                                        </p:tgtEl>
                                        <p:attrNameLst>
                                          <p:attrName>style.visibility</p:attrName>
                                        </p:attrNameLst>
                                      </p:cBhvr>
                                      <p:to>
                                        <p:strVal val="visible"/>
                                      </p:to>
                                    </p:set>
                                    <p:animEffect transition="in" filter="fade">
                                      <p:cBhvr>
                                        <p:cTn id="331" dur="500"/>
                                        <p:tgtEl>
                                          <p:spTgt spid="14014"/>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14015"/>
                                        </p:tgtEl>
                                        <p:attrNameLst>
                                          <p:attrName>style.visibility</p:attrName>
                                        </p:attrNameLst>
                                      </p:cBhvr>
                                      <p:to>
                                        <p:strVal val="visible"/>
                                      </p:to>
                                    </p:set>
                                    <p:animEffect transition="in" filter="fade">
                                      <p:cBhvr>
                                        <p:cTn id="334" dur="500"/>
                                        <p:tgtEl>
                                          <p:spTgt spid="14015"/>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14016"/>
                                        </p:tgtEl>
                                        <p:attrNameLst>
                                          <p:attrName>style.visibility</p:attrName>
                                        </p:attrNameLst>
                                      </p:cBhvr>
                                      <p:to>
                                        <p:strVal val="visible"/>
                                      </p:to>
                                    </p:set>
                                    <p:animEffect transition="in" filter="fade">
                                      <p:cBhvr>
                                        <p:cTn id="337" dur="500"/>
                                        <p:tgtEl>
                                          <p:spTgt spid="14016"/>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14017"/>
                                        </p:tgtEl>
                                        <p:attrNameLst>
                                          <p:attrName>style.visibility</p:attrName>
                                        </p:attrNameLst>
                                      </p:cBhvr>
                                      <p:to>
                                        <p:strVal val="visible"/>
                                      </p:to>
                                    </p:set>
                                    <p:animEffect transition="in" filter="fade">
                                      <p:cBhvr>
                                        <p:cTn id="340" dur="500"/>
                                        <p:tgtEl>
                                          <p:spTgt spid="14017"/>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14018"/>
                                        </p:tgtEl>
                                        <p:attrNameLst>
                                          <p:attrName>style.visibility</p:attrName>
                                        </p:attrNameLst>
                                      </p:cBhvr>
                                      <p:to>
                                        <p:strVal val="visible"/>
                                      </p:to>
                                    </p:set>
                                    <p:animEffect transition="in" filter="fade">
                                      <p:cBhvr>
                                        <p:cTn id="343" dur="500"/>
                                        <p:tgtEl>
                                          <p:spTgt spid="14018"/>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4019"/>
                                        </p:tgtEl>
                                        <p:attrNameLst>
                                          <p:attrName>style.visibility</p:attrName>
                                        </p:attrNameLst>
                                      </p:cBhvr>
                                      <p:to>
                                        <p:strVal val="visible"/>
                                      </p:to>
                                    </p:set>
                                    <p:animEffect transition="in" filter="fade">
                                      <p:cBhvr>
                                        <p:cTn id="346" dur="500"/>
                                        <p:tgtEl>
                                          <p:spTgt spid="14019"/>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14020"/>
                                        </p:tgtEl>
                                        <p:attrNameLst>
                                          <p:attrName>style.visibility</p:attrName>
                                        </p:attrNameLst>
                                      </p:cBhvr>
                                      <p:to>
                                        <p:strVal val="visible"/>
                                      </p:to>
                                    </p:set>
                                    <p:animEffect transition="in" filter="fade">
                                      <p:cBhvr>
                                        <p:cTn id="349" dur="500"/>
                                        <p:tgtEl>
                                          <p:spTgt spid="14020"/>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14021"/>
                                        </p:tgtEl>
                                        <p:attrNameLst>
                                          <p:attrName>style.visibility</p:attrName>
                                        </p:attrNameLst>
                                      </p:cBhvr>
                                      <p:to>
                                        <p:strVal val="visible"/>
                                      </p:to>
                                    </p:set>
                                    <p:animEffect transition="in" filter="fade">
                                      <p:cBhvr>
                                        <p:cTn id="352" dur="500"/>
                                        <p:tgtEl>
                                          <p:spTgt spid="14021"/>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14022"/>
                                        </p:tgtEl>
                                        <p:attrNameLst>
                                          <p:attrName>style.visibility</p:attrName>
                                        </p:attrNameLst>
                                      </p:cBhvr>
                                      <p:to>
                                        <p:strVal val="visible"/>
                                      </p:to>
                                    </p:set>
                                    <p:animEffect transition="in" filter="fade">
                                      <p:cBhvr>
                                        <p:cTn id="355" dur="500"/>
                                        <p:tgtEl>
                                          <p:spTgt spid="14022"/>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14023"/>
                                        </p:tgtEl>
                                        <p:attrNameLst>
                                          <p:attrName>style.visibility</p:attrName>
                                        </p:attrNameLst>
                                      </p:cBhvr>
                                      <p:to>
                                        <p:strVal val="visible"/>
                                      </p:to>
                                    </p:set>
                                    <p:animEffect transition="in" filter="fade">
                                      <p:cBhvr>
                                        <p:cTn id="358" dur="500"/>
                                        <p:tgtEl>
                                          <p:spTgt spid="14023"/>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14024"/>
                                        </p:tgtEl>
                                        <p:attrNameLst>
                                          <p:attrName>style.visibility</p:attrName>
                                        </p:attrNameLst>
                                      </p:cBhvr>
                                      <p:to>
                                        <p:strVal val="visible"/>
                                      </p:to>
                                    </p:set>
                                    <p:animEffect transition="in" filter="fade">
                                      <p:cBhvr>
                                        <p:cTn id="361" dur="500"/>
                                        <p:tgtEl>
                                          <p:spTgt spid="14024"/>
                                        </p:tgtEl>
                                      </p:cBhvr>
                                    </p:animEffect>
                                  </p:childTnLst>
                                </p:cTn>
                              </p:par>
                            </p:childTnLst>
                          </p:cTn>
                        </p:par>
                      </p:childTnLst>
                    </p:cTn>
                  </p:par>
                  <p:par>
                    <p:cTn id="362" fill="hold" nodeType="clickPar">
                      <p:stCondLst>
                        <p:cond delay="indefinite"/>
                      </p:stCondLst>
                      <p:childTnLst>
                        <p:par>
                          <p:cTn id="363" fill="hold" nodeType="withGroup">
                            <p:stCondLst>
                              <p:cond delay="0"/>
                            </p:stCondLst>
                            <p:childTnLst>
                              <p:par>
                                <p:cTn id="364" presetID="0" presetClass="path" presetSubtype="0" accel="50000" decel="50000" fill="hold" grpId="0" nodeType="clickEffect">
                                  <p:stCondLst>
                                    <p:cond delay="0"/>
                                  </p:stCondLst>
                                  <p:childTnLst>
                                    <p:animMotion origin="layout" path="M 0.00555 -4.83245E-6 C -0.0125 0.09129 -0.03021 0.18304 -0.03247 0.29467 C -0.03455 0.40629 -0.02136 0.53756 -0.00799 0.66929 " pathEditMode="relative" rAng="0" ptsTypes="aaA">
                                      <p:cBhvr>
                                        <p:cTn id="365" dur="1000" fill="hold"/>
                                        <p:tgtEl>
                                          <p:spTgt spid="13756"/>
                                        </p:tgtEl>
                                        <p:attrNameLst>
                                          <p:attrName>ppt_x</p:attrName>
                                          <p:attrName>ppt_y</p:attrName>
                                        </p:attrNameLst>
                                      </p:cBhvr>
                                      <p:rCtr x="-2014" y="33464"/>
                                    </p:animMotion>
                                  </p:childTnLst>
                                </p:cTn>
                              </p:par>
                            </p:childTnLst>
                          </p:cTn>
                        </p:par>
                        <p:par>
                          <p:cTn id="366" fill="hold" nodeType="afterGroup">
                            <p:stCondLst>
                              <p:cond delay="1000"/>
                            </p:stCondLst>
                            <p:childTnLst>
                              <p:par>
                                <p:cTn id="367" presetID="0" presetClass="path" presetSubtype="0" accel="50000" decel="50000" fill="hold" grpId="0" nodeType="afterEffect">
                                  <p:stCondLst>
                                    <p:cond delay="0"/>
                                  </p:stCondLst>
                                  <p:childTnLst>
                                    <p:animMotion origin="layout" path="M 0.00121 -0.00693 C -0.00191 0.21008 -0.00504 0.42686 -0.00573 0.55027 C -0.00643 0.67345 -0.00504 0.70303 -0.00348 0.73284 " pathEditMode="relative" ptsTypes="aaA">
                                      <p:cBhvr>
                                        <p:cTn id="368" dur="1000" fill="hold"/>
                                        <p:tgtEl>
                                          <p:spTgt spid="13755"/>
                                        </p:tgtEl>
                                        <p:attrNameLst>
                                          <p:attrName>ppt_x</p:attrName>
                                          <p:attrName>ppt_y</p:attrName>
                                        </p:attrNameLst>
                                      </p:cBhvr>
                                    </p:animMotion>
                                  </p:childTnLst>
                                </p:cTn>
                              </p:par>
                              <p:par>
                                <p:cTn id="369" presetID="10" presetClass="entr" presetSubtype="0" fill="hold" grpId="0" nodeType="withEffect">
                                  <p:stCondLst>
                                    <p:cond delay="0"/>
                                  </p:stCondLst>
                                  <p:childTnLst>
                                    <p:set>
                                      <p:cBhvr>
                                        <p:cTn id="370" dur="1" fill="hold">
                                          <p:stCondLst>
                                            <p:cond delay="0"/>
                                          </p:stCondLst>
                                        </p:cTn>
                                        <p:tgtEl>
                                          <p:spTgt spid="14025"/>
                                        </p:tgtEl>
                                        <p:attrNameLst>
                                          <p:attrName>style.visibility</p:attrName>
                                        </p:attrNameLst>
                                      </p:cBhvr>
                                      <p:to>
                                        <p:strVal val="visible"/>
                                      </p:to>
                                    </p:set>
                                    <p:animEffect transition="in" filter="fade">
                                      <p:cBhvr>
                                        <p:cTn id="371" dur="500"/>
                                        <p:tgtEl>
                                          <p:spTgt spid="14025"/>
                                        </p:tgtEl>
                                      </p:cBhvr>
                                    </p:animEffect>
                                  </p:childTnLst>
                                </p:cTn>
                              </p:par>
                              <p:par>
                                <p:cTn id="372" presetID="10" presetClass="entr" presetSubtype="0" fill="hold" grpId="0" nodeType="withEffect">
                                  <p:stCondLst>
                                    <p:cond delay="0"/>
                                  </p:stCondLst>
                                  <p:childTnLst>
                                    <p:set>
                                      <p:cBhvr>
                                        <p:cTn id="373" dur="1" fill="hold">
                                          <p:stCondLst>
                                            <p:cond delay="0"/>
                                          </p:stCondLst>
                                        </p:cTn>
                                        <p:tgtEl>
                                          <p:spTgt spid="14026"/>
                                        </p:tgtEl>
                                        <p:attrNameLst>
                                          <p:attrName>style.visibility</p:attrName>
                                        </p:attrNameLst>
                                      </p:cBhvr>
                                      <p:to>
                                        <p:strVal val="visible"/>
                                      </p:to>
                                    </p:set>
                                    <p:animEffect transition="in" filter="fade">
                                      <p:cBhvr>
                                        <p:cTn id="374" dur="500"/>
                                        <p:tgtEl>
                                          <p:spTgt spid="14026"/>
                                        </p:tgtEl>
                                      </p:cBhvr>
                                    </p:animEffect>
                                  </p:childTnLst>
                                </p:cTn>
                              </p:par>
                              <p:par>
                                <p:cTn id="375" presetID="10" presetClass="entr" presetSubtype="0" fill="hold" grpId="0" nodeType="withEffect">
                                  <p:stCondLst>
                                    <p:cond delay="0"/>
                                  </p:stCondLst>
                                  <p:childTnLst>
                                    <p:set>
                                      <p:cBhvr>
                                        <p:cTn id="376" dur="1" fill="hold">
                                          <p:stCondLst>
                                            <p:cond delay="0"/>
                                          </p:stCondLst>
                                        </p:cTn>
                                        <p:tgtEl>
                                          <p:spTgt spid="14027"/>
                                        </p:tgtEl>
                                        <p:attrNameLst>
                                          <p:attrName>style.visibility</p:attrName>
                                        </p:attrNameLst>
                                      </p:cBhvr>
                                      <p:to>
                                        <p:strVal val="visible"/>
                                      </p:to>
                                    </p:set>
                                    <p:animEffect transition="in" filter="fade">
                                      <p:cBhvr>
                                        <p:cTn id="377" dur="500"/>
                                        <p:tgtEl>
                                          <p:spTgt spid="14027"/>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14028"/>
                                        </p:tgtEl>
                                        <p:attrNameLst>
                                          <p:attrName>style.visibility</p:attrName>
                                        </p:attrNameLst>
                                      </p:cBhvr>
                                      <p:to>
                                        <p:strVal val="visible"/>
                                      </p:to>
                                    </p:set>
                                    <p:animEffect transition="in" filter="fade">
                                      <p:cBhvr>
                                        <p:cTn id="380" dur="500"/>
                                        <p:tgtEl>
                                          <p:spTgt spid="14028"/>
                                        </p:tgtEl>
                                      </p:cBhvr>
                                    </p:animEffect>
                                  </p:childTnLst>
                                </p:cTn>
                              </p:par>
                              <p:par>
                                <p:cTn id="381" presetID="10" presetClass="entr" presetSubtype="0" fill="hold" grpId="0" nodeType="withEffect">
                                  <p:stCondLst>
                                    <p:cond delay="0"/>
                                  </p:stCondLst>
                                  <p:childTnLst>
                                    <p:set>
                                      <p:cBhvr>
                                        <p:cTn id="382" dur="1" fill="hold">
                                          <p:stCondLst>
                                            <p:cond delay="0"/>
                                          </p:stCondLst>
                                        </p:cTn>
                                        <p:tgtEl>
                                          <p:spTgt spid="14029"/>
                                        </p:tgtEl>
                                        <p:attrNameLst>
                                          <p:attrName>style.visibility</p:attrName>
                                        </p:attrNameLst>
                                      </p:cBhvr>
                                      <p:to>
                                        <p:strVal val="visible"/>
                                      </p:to>
                                    </p:set>
                                    <p:animEffect transition="in" filter="fade">
                                      <p:cBhvr>
                                        <p:cTn id="383" dur="500"/>
                                        <p:tgtEl>
                                          <p:spTgt spid="14029"/>
                                        </p:tgtEl>
                                      </p:cBhvr>
                                    </p:animEffect>
                                  </p:childTnLst>
                                </p:cTn>
                              </p:par>
                              <p:par>
                                <p:cTn id="384" presetID="10" presetClass="entr" presetSubtype="0" fill="hold" grpId="0" nodeType="withEffect">
                                  <p:stCondLst>
                                    <p:cond delay="0"/>
                                  </p:stCondLst>
                                  <p:childTnLst>
                                    <p:set>
                                      <p:cBhvr>
                                        <p:cTn id="385" dur="1" fill="hold">
                                          <p:stCondLst>
                                            <p:cond delay="0"/>
                                          </p:stCondLst>
                                        </p:cTn>
                                        <p:tgtEl>
                                          <p:spTgt spid="14030"/>
                                        </p:tgtEl>
                                        <p:attrNameLst>
                                          <p:attrName>style.visibility</p:attrName>
                                        </p:attrNameLst>
                                      </p:cBhvr>
                                      <p:to>
                                        <p:strVal val="visible"/>
                                      </p:to>
                                    </p:set>
                                    <p:animEffect transition="in" filter="fade">
                                      <p:cBhvr>
                                        <p:cTn id="386" dur="500"/>
                                        <p:tgtEl>
                                          <p:spTgt spid="14030"/>
                                        </p:tgtEl>
                                      </p:cBhvr>
                                    </p:animEffect>
                                  </p:childTnLst>
                                </p:cTn>
                              </p:par>
                              <p:par>
                                <p:cTn id="387" presetID="10" presetClass="entr" presetSubtype="0" fill="hold" grpId="0" nodeType="withEffect">
                                  <p:stCondLst>
                                    <p:cond delay="0"/>
                                  </p:stCondLst>
                                  <p:childTnLst>
                                    <p:set>
                                      <p:cBhvr>
                                        <p:cTn id="388" dur="1" fill="hold">
                                          <p:stCondLst>
                                            <p:cond delay="0"/>
                                          </p:stCondLst>
                                        </p:cTn>
                                        <p:tgtEl>
                                          <p:spTgt spid="14031"/>
                                        </p:tgtEl>
                                        <p:attrNameLst>
                                          <p:attrName>style.visibility</p:attrName>
                                        </p:attrNameLst>
                                      </p:cBhvr>
                                      <p:to>
                                        <p:strVal val="visible"/>
                                      </p:to>
                                    </p:set>
                                    <p:animEffect transition="in" filter="fade">
                                      <p:cBhvr>
                                        <p:cTn id="389" dur="500"/>
                                        <p:tgtEl>
                                          <p:spTgt spid="14031"/>
                                        </p:tgtEl>
                                      </p:cBhvr>
                                    </p:animEffect>
                                  </p:childTnLst>
                                </p:cTn>
                              </p:par>
                              <p:par>
                                <p:cTn id="390" presetID="10" presetClass="entr" presetSubtype="0" fill="hold" grpId="0" nodeType="withEffect">
                                  <p:stCondLst>
                                    <p:cond delay="0"/>
                                  </p:stCondLst>
                                  <p:childTnLst>
                                    <p:set>
                                      <p:cBhvr>
                                        <p:cTn id="391" dur="1" fill="hold">
                                          <p:stCondLst>
                                            <p:cond delay="0"/>
                                          </p:stCondLst>
                                        </p:cTn>
                                        <p:tgtEl>
                                          <p:spTgt spid="14032"/>
                                        </p:tgtEl>
                                        <p:attrNameLst>
                                          <p:attrName>style.visibility</p:attrName>
                                        </p:attrNameLst>
                                      </p:cBhvr>
                                      <p:to>
                                        <p:strVal val="visible"/>
                                      </p:to>
                                    </p:set>
                                    <p:animEffect transition="in" filter="fade">
                                      <p:cBhvr>
                                        <p:cTn id="392" dur="500"/>
                                        <p:tgtEl>
                                          <p:spTgt spid="14032"/>
                                        </p:tgtEl>
                                      </p:cBhvr>
                                    </p:animEffect>
                                  </p:childTnLst>
                                </p:cTn>
                              </p:par>
                              <p:par>
                                <p:cTn id="393" presetID="10" presetClass="entr" presetSubtype="0" fill="hold" grpId="0" nodeType="withEffect">
                                  <p:stCondLst>
                                    <p:cond delay="0"/>
                                  </p:stCondLst>
                                  <p:childTnLst>
                                    <p:set>
                                      <p:cBhvr>
                                        <p:cTn id="394" dur="1" fill="hold">
                                          <p:stCondLst>
                                            <p:cond delay="0"/>
                                          </p:stCondLst>
                                        </p:cTn>
                                        <p:tgtEl>
                                          <p:spTgt spid="14033"/>
                                        </p:tgtEl>
                                        <p:attrNameLst>
                                          <p:attrName>style.visibility</p:attrName>
                                        </p:attrNameLst>
                                      </p:cBhvr>
                                      <p:to>
                                        <p:strVal val="visible"/>
                                      </p:to>
                                    </p:set>
                                    <p:animEffect transition="in" filter="fade">
                                      <p:cBhvr>
                                        <p:cTn id="395" dur="500"/>
                                        <p:tgtEl>
                                          <p:spTgt spid="14033"/>
                                        </p:tgtEl>
                                      </p:cBhvr>
                                    </p:animEffect>
                                  </p:childTnLst>
                                </p:cTn>
                              </p:par>
                              <p:par>
                                <p:cTn id="396" presetID="10" presetClass="entr" presetSubtype="0" fill="hold" grpId="0" nodeType="withEffect">
                                  <p:stCondLst>
                                    <p:cond delay="0"/>
                                  </p:stCondLst>
                                  <p:childTnLst>
                                    <p:set>
                                      <p:cBhvr>
                                        <p:cTn id="397" dur="1" fill="hold">
                                          <p:stCondLst>
                                            <p:cond delay="0"/>
                                          </p:stCondLst>
                                        </p:cTn>
                                        <p:tgtEl>
                                          <p:spTgt spid="14034"/>
                                        </p:tgtEl>
                                        <p:attrNameLst>
                                          <p:attrName>style.visibility</p:attrName>
                                        </p:attrNameLst>
                                      </p:cBhvr>
                                      <p:to>
                                        <p:strVal val="visible"/>
                                      </p:to>
                                    </p:set>
                                    <p:animEffect transition="in" filter="fade">
                                      <p:cBhvr>
                                        <p:cTn id="398" dur="500"/>
                                        <p:tgtEl>
                                          <p:spTgt spid="14034"/>
                                        </p:tgtEl>
                                      </p:cBhvr>
                                    </p:animEffect>
                                  </p:childTnLst>
                                </p:cTn>
                              </p:par>
                              <p:par>
                                <p:cTn id="399" presetID="10" presetClass="entr" presetSubtype="0" fill="hold" grpId="0" nodeType="withEffect">
                                  <p:stCondLst>
                                    <p:cond delay="0"/>
                                  </p:stCondLst>
                                  <p:childTnLst>
                                    <p:set>
                                      <p:cBhvr>
                                        <p:cTn id="400" dur="1" fill="hold">
                                          <p:stCondLst>
                                            <p:cond delay="0"/>
                                          </p:stCondLst>
                                        </p:cTn>
                                        <p:tgtEl>
                                          <p:spTgt spid="14035"/>
                                        </p:tgtEl>
                                        <p:attrNameLst>
                                          <p:attrName>style.visibility</p:attrName>
                                        </p:attrNameLst>
                                      </p:cBhvr>
                                      <p:to>
                                        <p:strVal val="visible"/>
                                      </p:to>
                                    </p:set>
                                    <p:animEffect transition="in" filter="fade">
                                      <p:cBhvr>
                                        <p:cTn id="401" dur="500"/>
                                        <p:tgtEl>
                                          <p:spTgt spid="14035"/>
                                        </p:tgtEl>
                                      </p:cBhvr>
                                    </p:animEffect>
                                  </p:childTnLst>
                                </p:cTn>
                              </p:par>
                            </p:childTnLst>
                          </p:cTn>
                        </p:par>
                      </p:childTnLst>
                    </p:cTn>
                  </p:par>
                  <p:par>
                    <p:cTn id="402" fill="hold" nodeType="clickPar">
                      <p:stCondLst>
                        <p:cond delay="indefinite"/>
                      </p:stCondLst>
                      <p:childTnLst>
                        <p:par>
                          <p:cTn id="403" fill="hold" nodeType="withGroup">
                            <p:stCondLst>
                              <p:cond delay="0"/>
                            </p:stCondLst>
                            <p:childTnLst>
                              <p:par>
                                <p:cTn id="404" presetID="0" presetClass="path" presetSubtype="0" accel="50000" decel="50000" fill="hold" grpId="0" nodeType="clickEffect">
                                  <p:stCondLst>
                                    <p:cond delay="0"/>
                                  </p:stCondLst>
                                  <p:childTnLst>
                                    <p:animMotion origin="layout" path="M -3.33333E-6 0.003 C 0.01164 0.14236 0.02327 0.28172 0.03021 0.39935 C 0.03716 0.51698 0.04809 0.64247 0.04184 0.70903 C 0.03559 0.77559 0.01424 0.78715 -0.00694 0.7987 " pathEditMode="relative" rAng="0" ptsTypes="aaaA">
                                      <p:cBhvr>
                                        <p:cTn id="405" dur="1000" fill="hold"/>
                                        <p:tgtEl>
                                          <p:spTgt spid="13494"/>
                                        </p:tgtEl>
                                        <p:attrNameLst>
                                          <p:attrName>ppt_x</p:attrName>
                                          <p:attrName>ppt_y</p:attrName>
                                        </p:attrNameLst>
                                      </p:cBhvr>
                                      <p:rCtr x="2049" y="39774"/>
                                    </p:animMotion>
                                  </p:childTnLst>
                                </p:cTn>
                              </p:par>
                            </p:childTnLst>
                          </p:cTn>
                        </p:par>
                        <p:par>
                          <p:cTn id="406" fill="hold" nodeType="afterGroup">
                            <p:stCondLst>
                              <p:cond delay="1000"/>
                            </p:stCondLst>
                            <p:childTnLst>
                              <p:par>
                                <p:cTn id="407" presetID="0" presetClass="path" presetSubtype="0" accel="50000" decel="50000" fill="hold" grpId="0" nodeType="afterEffect">
                                  <p:stCondLst>
                                    <p:cond delay="0"/>
                                  </p:stCondLst>
                                  <p:childTnLst>
                                    <p:animMotion origin="layout" path="M -3.33333E-6 -5.60897E-6 C -0.00138 0.21192 -0.00277 0.42407 -0.01163 0.5602 C -0.02048 0.69632 -0.03697 0.75664 -0.05347 0.81719 " pathEditMode="relative" ptsTypes="aaA">
                                      <p:cBhvr>
                                        <p:cTn id="408" dur="1000" fill="hold"/>
                                        <p:tgtEl>
                                          <p:spTgt spid="1349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4" grpId="0" animBg="1"/>
      <p:bldP spid="13496" grpId="0" animBg="1"/>
      <p:bldP spid="13711" grpId="0" animBg="1"/>
      <p:bldP spid="13711" grpId="1" animBg="1"/>
      <p:bldP spid="13711" grpId="2" animBg="1"/>
      <p:bldP spid="13713" grpId="0" animBg="1"/>
      <p:bldP spid="13714" grpId="0" animBg="1"/>
      <p:bldP spid="13714" grpId="1" animBg="1"/>
      <p:bldP spid="13714" grpId="2" animBg="1"/>
      <p:bldP spid="13719" grpId="0" animBg="1"/>
      <p:bldP spid="13719" grpId="1" animBg="1"/>
      <p:bldP spid="13722" grpId="0" animBg="1"/>
      <p:bldP spid="13722" grpId="1" animBg="1"/>
      <p:bldP spid="13722" grpId="2" animBg="1"/>
      <p:bldP spid="13725" grpId="0" animBg="1"/>
      <p:bldP spid="13729" grpId="0" animBg="1"/>
      <p:bldP spid="13731" grpId="0" animBg="1"/>
      <p:bldP spid="13736" grpId="0" animBg="1"/>
      <p:bldP spid="13737" grpId="0" animBg="1"/>
      <p:bldP spid="13737" grpId="1" animBg="1"/>
      <p:bldP spid="13738" grpId="0" animBg="1"/>
      <p:bldP spid="13743" grpId="0" animBg="1"/>
      <p:bldP spid="13744" grpId="0" animBg="1"/>
      <p:bldP spid="13745" grpId="0" animBg="1"/>
      <p:bldP spid="13749" grpId="0" animBg="1"/>
      <p:bldP spid="13750" grpId="0" animBg="1"/>
      <p:bldP spid="13753" grpId="0" animBg="1"/>
      <p:bldP spid="13754" grpId="0" animBg="1"/>
      <p:bldP spid="13755" grpId="0" animBg="1"/>
      <p:bldP spid="13756" grpId="0" animBg="1"/>
      <p:bldP spid="13825" grpId="0" animBg="1"/>
      <p:bldP spid="13826" grpId="0" animBg="1"/>
      <p:bldP spid="13827" grpId="0" animBg="1"/>
      <p:bldP spid="13829" grpId="0" animBg="1"/>
      <p:bldP spid="13832" grpId="0" animBg="1"/>
      <p:bldP spid="13832" grpId="1" animBg="1"/>
      <p:bldP spid="13833" grpId="0" animBg="1"/>
      <p:bldP spid="13834" grpId="0" animBg="1"/>
      <p:bldP spid="13837" grpId="0" animBg="1"/>
      <p:bldP spid="13882" grpId="0" animBg="1"/>
      <p:bldP spid="13885" grpId="0" animBg="1"/>
      <p:bldP spid="13886" grpId="0" animBg="1"/>
      <p:bldP spid="13887" grpId="0" animBg="1"/>
      <p:bldP spid="13888" grpId="0" animBg="1"/>
      <p:bldP spid="13889" grpId="0" animBg="1"/>
      <p:bldP spid="13891" grpId="0" animBg="1"/>
      <p:bldP spid="13894" grpId="0" animBg="1"/>
      <p:bldP spid="13895" grpId="0" animBg="1"/>
      <p:bldP spid="13896" grpId="0" animBg="1"/>
      <p:bldP spid="13897" grpId="0" animBg="1"/>
      <p:bldP spid="13898" grpId="0" animBg="1"/>
      <p:bldP spid="13899" grpId="0" animBg="1"/>
      <p:bldP spid="13900" grpId="0" animBg="1"/>
      <p:bldP spid="13901" grpId="0" animBg="1"/>
      <p:bldP spid="13902" grpId="0" animBg="1"/>
      <p:bldP spid="13903" grpId="0" animBg="1"/>
      <p:bldP spid="13904" grpId="0" animBg="1"/>
      <p:bldP spid="13905" grpId="0" animBg="1"/>
      <p:bldP spid="13906" grpId="0" animBg="1"/>
      <p:bldP spid="13907" grpId="0" animBg="1"/>
      <p:bldP spid="13908" grpId="0" animBg="1"/>
      <p:bldP spid="13909" grpId="0" animBg="1"/>
      <p:bldP spid="13909" grpId="1" animBg="1"/>
      <p:bldP spid="13911" grpId="0" animBg="1"/>
      <p:bldP spid="13914" grpId="0" animBg="1"/>
      <p:bldP spid="13915" grpId="0" animBg="1"/>
      <p:bldP spid="13916" grpId="0" animBg="1"/>
      <p:bldP spid="13912" grpId="0" animBg="1"/>
      <p:bldP spid="13912" grpId="1" animBg="1"/>
      <p:bldP spid="13917" grpId="0" animBg="1"/>
      <p:bldP spid="13917" grpId="1" animBg="1"/>
      <p:bldP spid="13919" grpId="0" animBg="1"/>
      <p:bldP spid="13922" grpId="0" animBg="1"/>
      <p:bldP spid="13922" grpId="1" animBg="1"/>
      <p:bldP spid="13924" grpId="0" animBg="1"/>
      <p:bldP spid="13925" grpId="0" animBg="1"/>
      <p:bldP spid="13926" grpId="0" animBg="1"/>
      <p:bldP spid="13928" grpId="0" animBg="1"/>
      <p:bldP spid="13971" grpId="0" animBg="1"/>
      <p:bldP spid="13974" grpId="0" animBg="1"/>
      <p:bldP spid="13975" grpId="0" animBg="1"/>
      <p:bldP spid="13977" grpId="0" animBg="1"/>
      <p:bldP spid="13978" grpId="0" animBg="1"/>
      <p:bldP spid="13979" grpId="0" animBg="1"/>
      <p:bldP spid="13982" grpId="0" animBg="1"/>
      <p:bldP spid="13982" grpId="1" animBg="1"/>
      <p:bldP spid="13983" grpId="0" animBg="1"/>
      <p:bldP spid="13986" grpId="0" animBg="1"/>
      <p:bldP spid="13987" grpId="0" animBg="1"/>
      <p:bldP spid="13988" grpId="0" animBg="1"/>
      <p:bldP spid="13989" grpId="0" animBg="1"/>
      <p:bldP spid="13991" grpId="0" animBg="1"/>
      <p:bldP spid="13992" grpId="0" animBg="1"/>
      <p:bldP spid="13993" grpId="0" animBg="1"/>
      <p:bldP spid="14000" grpId="0" animBg="1"/>
      <p:bldP spid="14001" grpId="0" animBg="1"/>
      <p:bldP spid="14002" grpId="0" animBg="1"/>
      <p:bldP spid="14003" grpId="0" animBg="1"/>
      <p:bldP spid="14004" grpId="0" animBg="1"/>
      <p:bldP spid="14005" grpId="0" animBg="1"/>
      <p:bldP spid="14006" grpId="0" animBg="1"/>
      <p:bldP spid="14007" grpId="0" animBg="1"/>
      <p:bldP spid="14008" grpId="0" animBg="1"/>
      <p:bldP spid="14009" grpId="0" animBg="1"/>
      <p:bldP spid="14010" grpId="0" animBg="1"/>
      <p:bldP spid="14011" grpId="0" animBg="1"/>
      <p:bldP spid="14012" grpId="0" animBg="1"/>
      <p:bldP spid="14013" grpId="0" animBg="1"/>
      <p:bldP spid="14014" grpId="0" animBg="1"/>
      <p:bldP spid="14015" grpId="0" animBg="1"/>
      <p:bldP spid="14016" grpId="0" animBg="1"/>
      <p:bldP spid="14017" grpId="0" animBg="1"/>
      <p:bldP spid="14018" grpId="0" animBg="1"/>
      <p:bldP spid="14019" grpId="0" animBg="1"/>
      <p:bldP spid="14020" grpId="0" animBg="1"/>
      <p:bldP spid="14021" grpId="0" animBg="1"/>
      <p:bldP spid="14022" grpId="0" animBg="1"/>
      <p:bldP spid="14023" grpId="0" animBg="1"/>
      <p:bldP spid="14024" grpId="0" animBg="1"/>
      <p:bldP spid="14025" grpId="0" animBg="1"/>
      <p:bldP spid="14026" grpId="0" animBg="1"/>
      <p:bldP spid="14027" grpId="0" animBg="1"/>
      <p:bldP spid="14028" grpId="0" animBg="1"/>
      <p:bldP spid="14029" grpId="0" animBg="1"/>
      <p:bldP spid="14030" grpId="0" animBg="1"/>
      <p:bldP spid="14031" grpId="0" animBg="1"/>
      <p:bldP spid="14032" grpId="0" animBg="1"/>
      <p:bldP spid="14033" grpId="0" animBg="1"/>
      <p:bldP spid="14034" grpId="0" animBg="1"/>
      <p:bldP spid="140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905000" y="1353734"/>
            <a:ext cx="9666890" cy="4818466"/>
          </a:xfrm>
        </p:spPr>
        <p:txBody>
          <a:bodyPr/>
          <a:lstStyle/>
          <a:p>
            <a:r>
              <a:rPr lang="en-US" altLang="en-US" sz="2800" dirty="0"/>
              <a:t>Ở </a:t>
            </a:r>
            <a:r>
              <a:rPr lang="en-US" altLang="en-US" sz="2800" dirty="0" err="1"/>
              <a:t>người</a:t>
            </a:r>
            <a:r>
              <a:rPr lang="en-US" altLang="en-US" sz="2800" dirty="0"/>
              <a:t> </a:t>
            </a:r>
            <a:r>
              <a:rPr lang="en-US" altLang="en-US" sz="2800" dirty="0" err="1"/>
              <a:t>có</a:t>
            </a:r>
            <a:r>
              <a:rPr lang="en-US" altLang="en-US" sz="2800" dirty="0"/>
              <a:t> 4 </a:t>
            </a:r>
            <a:r>
              <a:rPr lang="en-US" altLang="en-US" sz="2800" dirty="0" err="1"/>
              <a:t>nhóm</a:t>
            </a:r>
            <a:r>
              <a:rPr lang="en-US" altLang="en-US" sz="2800" dirty="0"/>
              <a:t> </a:t>
            </a:r>
            <a:r>
              <a:rPr lang="en-US" altLang="en-US" sz="2800" dirty="0" err="1"/>
              <a:t>máu</a:t>
            </a:r>
            <a:r>
              <a:rPr lang="en-US" altLang="en-US" sz="2800" dirty="0"/>
              <a:t> : A, B, AB, </a:t>
            </a:r>
            <a:r>
              <a:rPr lang="en-US" altLang="en-US" sz="2800" dirty="0" smtClean="0"/>
              <a:t>O</a:t>
            </a:r>
          </a:p>
          <a:p>
            <a:pPr marL="0" indent="0">
              <a:buNone/>
            </a:pPr>
            <a:r>
              <a:rPr lang="en-US" sz="2800" dirty="0" smtClean="0"/>
              <a:t>   -</a:t>
            </a:r>
            <a:r>
              <a:rPr lang="vi-VN" sz="2800" dirty="0"/>
              <a:t> Nhóm máu A: có kháng nguyên A và kháng thể </a:t>
            </a:r>
            <a:r>
              <a:rPr lang="el-GR" sz="2800" dirty="0"/>
              <a:t>β.</a:t>
            </a:r>
          </a:p>
          <a:p>
            <a:pPr marL="0" indent="0">
              <a:buNone/>
            </a:pPr>
            <a:r>
              <a:rPr lang="en-US" sz="2800" dirty="0" smtClean="0"/>
              <a:t>   </a:t>
            </a:r>
            <a:r>
              <a:rPr lang="el-GR" sz="2800" dirty="0" smtClean="0"/>
              <a:t>- </a:t>
            </a:r>
            <a:r>
              <a:rPr lang="vi-VN" sz="2800" dirty="0"/>
              <a:t>Nhóm máu </a:t>
            </a:r>
            <a:r>
              <a:rPr lang="vi-VN" sz="2800" dirty="0" smtClean="0"/>
              <a:t>B</a:t>
            </a:r>
            <a:r>
              <a:rPr lang="en-US" sz="2800" dirty="0" smtClean="0"/>
              <a:t>:</a:t>
            </a:r>
            <a:r>
              <a:rPr lang="vi-VN" sz="2800" dirty="0" smtClean="0"/>
              <a:t> </a:t>
            </a:r>
            <a:r>
              <a:rPr lang="vi-VN" sz="2800" dirty="0"/>
              <a:t>có kháng nguyên B và kháng thể </a:t>
            </a:r>
            <a:r>
              <a:rPr lang="el-GR" sz="2800" dirty="0"/>
              <a:t>α.</a:t>
            </a:r>
          </a:p>
          <a:p>
            <a:pPr marL="0" indent="0">
              <a:buNone/>
            </a:pPr>
            <a:r>
              <a:rPr lang="en-US" sz="2800" dirty="0"/>
              <a:t> </a:t>
            </a:r>
            <a:r>
              <a:rPr lang="en-US" sz="2800" dirty="0" smtClean="0"/>
              <a:t>  </a:t>
            </a:r>
            <a:r>
              <a:rPr lang="el-GR" sz="2800" dirty="0" smtClean="0"/>
              <a:t>- </a:t>
            </a:r>
            <a:r>
              <a:rPr lang="vi-VN" sz="2800" dirty="0"/>
              <a:t>Nhóm máu </a:t>
            </a:r>
            <a:r>
              <a:rPr lang="vi-VN" sz="2800" dirty="0" smtClean="0"/>
              <a:t>AB</a:t>
            </a:r>
            <a:r>
              <a:rPr lang="en-US" sz="2800" dirty="0" smtClean="0"/>
              <a:t>:</a:t>
            </a:r>
            <a:r>
              <a:rPr lang="vi-VN" sz="2800" dirty="0" smtClean="0"/>
              <a:t> </a:t>
            </a:r>
            <a:r>
              <a:rPr lang="vi-VN" sz="2800" dirty="0"/>
              <a:t>có kháng nguyên A, B nhưng không có kháng </a:t>
            </a:r>
            <a:r>
              <a:rPr lang="vi-VN" sz="2800" dirty="0" smtClean="0"/>
              <a:t>thể.</a:t>
            </a:r>
            <a:endParaRPr lang="vi-VN" sz="2800" dirty="0"/>
          </a:p>
          <a:p>
            <a:pPr marL="0" indent="0">
              <a:buNone/>
            </a:pPr>
            <a:r>
              <a:rPr lang="en-US" sz="2800" dirty="0" smtClean="0"/>
              <a:t>   </a:t>
            </a:r>
            <a:r>
              <a:rPr lang="vi-VN" sz="2800" dirty="0" smtClean="0"/>
              <a:t>- </a:t>
            </a:r>
            <a:r>
              <a:rPr lang="vi-VN" sz="2800" dirty="0"/>
              <a:t>Nhóm máu </a:t>
            </a:r>
            <a:r>
              <a:rPr lang="vi-VN" sz="2800" dirty="0" smtClean="0"/>
              <a:t>O</a:t>
            </a:r>
            <a:r>
              <a:rPr lang="en-US" sz="2800" dirty="0" smtClean="0"/>
              <a:t>:</a:t>
            </a:r>
            <a:r>
              <a:rPr lang="vi-VN" sz="2800" dirty="0" smtClean="0"/>
              <a:t> </a:t>
            </a:r>
            <a:r>
              <a:rPr lang="vi-VN" sz="2800" dirty="0"/>
              <a:t>không có kháng nguyên, có cả kháng thể </a:t>
            </a:r>
            <a:r>
              <a:rPr lang="el-GR" sz="2800" dirty="0"/>
              <a:t>α, β</a:t>
            </a:r>
            <a:r>
              <a:rPr lang="el-GR" sz="2800" dirty="0" smtClean="0"/>
              <a:t>.</a:t>
            </a:r>
            <a:endParaRPr lang="en-US" sz="2800" dirty="0" smtClean="0"/>
          </a:p>
          <a:p>
            <a:pPr marL="0" indent="0">
              <a:buNone/>
            </a:pPr>
            <a:r>
              <a:rPr lang="en-US" sz="2800" dirty="0"/>
              <a:t> </a:t>
            </a:r>
            <a:r>
              <a:rPr lang="en-US" sz="2800" dirty="0" smtClean="0"/>
              <a:t>  - </a:t>
            </a:r>
            <a:r>
              <a:rPr lang="vi-VN" sz="2800" dirty="0" smtClean="0"/>
              <a:t> </a:t>
            </a:r>
            <a:r>
              <a:rPr lang="el-GR" sz="2800" dirty="0"/>
              <a:t>α </a:t>
            </a:r>
            <a:r>
              <a:rPr lang="vi-VN" sz="2800" dirty="0"/>
              <a:t>gây kết dính </a:t>
            </a:r>
            <a:r>
              <a:rPr lang="vi-VN" sz="2800" dirty="0" smtClean="0"/>
              <a:t>A</a:t>
            </a:r>
            <a:r>
              <a:rPr lang="en-US" sz="2800" dirty="0" smtClean="0"/>
              <a:t>,  </a:t>
            </a:r>
            <a:r>
              <a:rPr lang="el-GR" sz="2800" dirty="0" smtClean="0"/>
              <a:t>β </a:t>
            </a:r>
            <a:r>
              <a:rPr lang="vi-VN" sz="2800" dirty="0"/>
              <a:t>gây kết dính </a:t>
            </a:r>
            <a:r>
              <a:rPr lang="en-US" sz="2800" dirty="0" smtClean="0"/>
              <a:t> </a:t>
            </a:r>
            <a:r>
              <a:rPr lang="vi-VN" sz="2800" dirty="0" smtClean="0"/>
              <a:t>B</a:t>
            </a:r>
            <a:endParaRPr lang="vi-VN" sz="2800" dirty="0"/>
          </a:p>
          <a:p>
            <a:pPr marL="0" indent="0">
              <a:buNone/>
            </a:pPr>
            <a:r>
              <a:rPr lang="en-US" sz="2800" dirty="0" smtClean="0"/>
              <a:t>   </a:t>
            </a:r>
            <a:endParaRPr lang="en-US" altLang="en-US" sz="2800" dirty="0"/>
          </a:p>
        </p:txBody>
      </p:sp>
      <p:sp>
        <p:nvSpPr>
          <p:cNvPr id="25" name="Rectangle 3"/>
          <p:cNvSpPr txBox="1">
            <a:spLocks noChangeArrowheads="1"/>
          </p:cNvSpPr>
          <p:nvPr/>
        </p:nvSpPr>
        <p:spPr bwMode="auto">
          <a:xfrm>
            <a:off x="1522407" y="783016"/>
            <a:ext cx="8225409" cy="65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400" b="1" kern="0" dirty="0" smtClean="0">
                <a:solidFill>
                  <a:srgbClr val="0000FF"/>
                </a:solidFill>
              </a:rPr>
              <a:t>1. </a:t>
            </a:r>
            <a:r>
              <a:rPr lang="en-US" altLang="en-US" sz="2400" b="1" kern="0" dirty="0" err="1" smtClean="0">
                <a:solidFill>
                  <a:srgbClr val="0000FF"/>
                </a:solidFill>
              </a:rPr>
              <a:t>Các</a:t>
            </a:r>
            <a:r>
              <a:rPr lang="en-US" altLang="en-US" sz="2400" b="1" kern="0" dirty="0" smtClean="0">
                <a:solidFill>
                  <a:srgbClr val="0000FF"/>
                </a:solidFill>
              </a:rPr>
              <a:t> </a:t>
            </a:r>
            <a:r>
              <a:rPr lang="en-US" altLang="en-US" sz="2400" b="1" kern="0" dirty="0" err="1" smtClean="0">
                <a:solidFill>
                  <a:srgbClr val="0000FF"/>
                </a:solidFill>
              </a:rPr>
              <a:t>nhóm</a:t>
            </a:r>
            <a:r>
              <a:rPr lang="en-US" altLang="en-US" sz="2400" b="1" kern="0" dirty="0" smtClean="0">
                <a:solidFill>
                  <a:srgbClr val="0000FF"/>
                </a:solidFill>
              </a:rPr>
              <a:t> </a:t>
            </a:r>
            <a:r>
              <a:rPr lang="en-US" altLang="en-US" sz="2400" b="1" kern="0" dirty="0" err="1" smtClean="0">
                <a:solidFill>
                  <a:srgbClr val="0000FF"/>
                </a:solidFill>
              </a:rPr>
              <a:t>máu</a:t>
            </a:r>
            <a:r>
              <a:rPr lang="en-US" altLang="en-US" sz="2400" b="1" kern="0" dirty="0">
                <a:solidFill>
                  <a:srgbClr val="0000FF"/>
                </a:solidFill>
              </a:rPr>
              <a:t> ở </a:t>
            </a:r>
            <a:r>
              <a:rPr lang="en-US" altLang="en-US" sz="2400" b="1" kern="0" dirty="0" smtClean="0">
                <a:solidFill>
                  <a:srgbClr val="0000FF"/>
                </a:solidFill>
              </a:rPr>
              <a:t>ng</a:t>
            </a:r>
            <a:r>
              <a:rPr lang="vi-VN" altLang="en-US" sz="2400" b="1" kern="0" dirty="0">
                <a:solidFill>
                  <a:srgbClr val="0000FF"/>
                </a:solidFill>
              </a:rPr>
              <a:t>ười</a:t>
            </a:r>
            <a:r>
              <a:rPr lang="en-US" altLang="en-US" sz="2400" b="1" kern="0" dirty="0" smtClean="0">
                <a:solidFill>
                  <a:srgbClr val="0000FF"/>
                </a:solidFill>
              </a:rPr>
              <a:t>.</a:t>
            </a:r>
            <a:endParaRPr lang="en-US" altLang="en-US" sz="2400" b="1" kern="0" dirty="0">
              <a:solidFill>
                <a:srgbClr val="0000FF"/>
              </a:solidFill>
            </a:endParaRPr>
          </a:p>
        </p:txBody>
      </p:sp>
      <p:sp>
        <p:nvSpPr>
          <p:cNvPr id="26" name="Rectangle 3"/>
          <p:cNvSpPr>
            <a:spLocks noGrp="1" noChangeArrowheads="1"/>
          </p:cNvSpPr>
          <p:nvPr>
            <p:ph type="title"/>
          </p:nvPr>
        </p:nvSpPr>
        <p:spPr>
          <a:xfrm>
            <a:off x="0" y="278520"/>
            <a:ext cx="9042400" cy="457200"/>
          </a:xfrm>
          <a:noFill/>
        </p:spPr>
        <p:txBody>
          <a:bodyPr/>
          <a:lstStyle/>
          <a:p>
            <a:pPr algn="l" eaLnBrk="1" hangingPunct="1"/>
            <a:r>
              <a:rPr lang="vi-VN" sz="3600" b="1" dirty="0" smtClean="0">
                <a:solidFill>
                  <a:srgbClr val="3333FF"/>
                </a:solidFill>
                <a:latin typeface="Times New Roman" pitchFamily="18" charset="0"/>
              </a:rPr>
              <a:t>V</a:t>
            </a:r>
            <a:r>
              <a:rPr lang="en-US" sz="3600" b="1" dirty="0" smtClean="0">
                <a:solidFill>
                  <a:srgbClr val="3333FF"/>
                </a:solidFill>
                <a:latin typeface="Times New Roman" pitchFamily="18" charset="0"/>
              </a:rPr>
              <a:t>I. </a:t>
            </a:r>
            <a:r>
              <a:rPr lang="en-US" sz="3600" b="1" dirty="0" err="1" smtClean="0">
                <a:solidFill>
                  <a:srgbClr val="3333FF"/>
                </a:solidFill>
                <a:latin typeface="Times New Roman" pitchFamily="18" charset="0"/>
              </a:rPr>
              <a:t>Các</a:t>
            </a:r>
            <a:r>
              <a:rPr lang="en-US" sz="3600" b="1" dirty="0" smtClean="0">
                <a:solidFill>
                  <a:srgbClr val="3333FF"/>
                </a:solidFill>
                <a:latin typeface="Times New Roman" pitchFamily="18" charset="0"/>
              </a:rPr>
              <a:t> </a:t>
            </a:r>
            <a:r>
              <a:rPr lang="en-US" sz="3600" b="1" dirty="0" err="1" smtClean="0">
                <a:solidFill>
                  <a:srgbClr val="3333FF"/>
                </a:solidFill>
                <a:latin typeface="Times New Roman" pitchFamily="18" charset="0"/>
              </a:rPr>
              <a:t>nguyên</a:t>
            </a:r>
            <a:r>
              <a:rPr lang="en-US" sz="3600" b="1" dirty="0" smtClean="0">
                <a:solidFill>
                  <a:srgbClr val="3333FF"/>
                </a:solidFill>
                <a:latin typeface="Times New Roman" pitchFamily="18" charset="0"/>
              </a:rPr>
              <a:t> </a:t>
            </a:r>
            <a:r>
              <a:rPr lang="en-US" sz="3600" b="1" dirty="0" err="1" smtClean="0">
                <a:solidFill>
                  <a:srgbClr val="3333FF"/>
                </a:solidFill>
                <a:latin typeface="Times New Roman" pitchFamily="18" charset="0"/>
              </a:rPr>
              <a:t>tắc</a:t>
            </a:r>
            <a:r>
              <a:rPr lang="en-US" sz="3600" b="1" dirty="0" smtClean="0">
                <a:solidFill>
                  <a:srgbClr val="3333FF"/>
                </a:solidFill>
                <a:latin typeface="Times New Roman" pitchFamily="18" charset="0"/>
              </a:rPr>
              <a:t> </a:t>
            </a:r>
            <a:r>
              <a:rPr lang="en-US" sz="3600" b="1" dirty="0" err="1" smtClean="0">
                <a:solidFill>
                  <a:srgbClr val="3333FF"/>
                </a:solidFill>
                <a:latin typeface="Times New Roman" pitchFamily="18" charset="0"/>
              </a:rPr>
              <a:t>truyền</a:t>
            </a:r>
            <a:r>
              <a:rPr lang="en-US" sz="3600" b="1" dirty="0" smtClean="0">
                <a:solidFill>
                  <a:srgbClr val="3333FF"/>
                </a:solidFill>
                <a:latin typeface="Times New Roman" pitchFamily="18" charset="0"/>
              </a:rPr>
              <a:t> </a:t>
            </a:r>
            <a:r>
              <a:rPr lang="en-US" sz="3600" b="1" dirty="0" err="1" smtClean="0">
                <a:solidFill>
                  <a:srgbClr val="3333FF"/>
                </a:solidFill>
                <a:latin typeface="Times New Roman" pitchFamily="18" charset="0"/>
              </a:rPr>
              <a:t>máu</a:t>
            </a:r>
            <a:endParaRPr lang="en-US" sz="2800" b="1" dirty="0" smtClean="0">
              <a:solidFill>
                <a:srgbClr val="3333FF"/>
              </a:solidFill>
              <a:latin typeface="Times New Roman" pitchFamily="18" charset="0"/>
            </a:endParaRPr>
          </a:p>
        </p:txBody>
      </p:sp>
      <p:pic>
        <p:nvPicPr>
          <p:cNvPr id="27" name="Picture 26" descr="viet3"/>
          <p:cNvPicPr>
            <a:picLocks noChangeAspect="1" noChangeArrowheads="1" noCrop="1"/>
          </p:cNvPicPr>
          <p:nvPr/>
        </p:nvPicPr>
        <p:blipFill>
          <a:blip r:embed="rId2"/>
          <a:srcRect/>
          <a:stretch>
            <a:fillRect/>
          </a:stretch>
        </p:blipFill>
        <p:spPr bwMode="auto">
          <a:xfrm>
            <a:off x="176728" y="735719"/>
            <a:ext cx="1422400" cy="1376859"/>
          </a:xfrm>
          <a:prstGeom prst="rect">
            <a:avLst/>
          </a:prstGeom>
          <a:noFill/>
          <a:ln w="9525">
            <a:noFill/>
            <a:miter lim="800000"/>
            <a:headEnd/>
            <a:tailEnd/>
          </a:ln>
        </p:spPr>
      </p:pic>
    </p:spTree>
    <p:extLst>
      <p:ext uri="{BB962C8B-B14F-4D97-AF65-F5344CB8AC3E}">
        <p14:creationId xmlns:p14="http://schemas.microsoft.com/office/powerpoint/2010/main" val="3829021759"/>
      </p:ext>
    </p:extLst>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887920" y="1603698"/>
            <a:ext cx="9178159" cy="722198"/>
          </a:xfrm>
        </p:spPr>
        <p:txBody>
          <a:bodyPr/>
          <a:lstStyle/>
          <a:p>
            <a:r>
              <a:rPr lang="en-US" altLang="en-US" sz="2800" dirty="0" err="1" smtClean="0"/>
              <a:t>Sơ</a:t>
            </a:r>
            <a:r>
              <a:rPr lang="en-US" altLang="en-US" sz="2800" dirty="0" smtClean="0"/>
              <a:t> </a:t>
            </a:r>
            <a:r>
              <a:rPr lang="en-US" altLang="en-US" sz="2800" dirty="0" err="1"/>
              <a:t>đồ</a:t>
            </a:r>
            <a:r>
              <a:rPr lang="en-US" altLang="en-US" sz="2800" dirty="0"/>
              <a:t> </a:t>
            </a:r>
            <a:r>
              <a:rPr lang="en-US" altLang="en-US" sz="2800" dirty="0" err="1" smtClean="0"/>
              <a:t>truyền</a:t>
            </a:r>
            <a:r>
              <a:rPr lang="en-US" altLang="en-US" sz="2800" dirty="0"/>
              <a:t> </a:t>
            </a:r>
            <a:r>
              <a:rPr lang="en-US" altLang="en-US" sz="2800" dirty="0" err="1" smtClean="0"/>
              <a:t>máu</a:t>
            </a:r>
            <a:r>
              <a:rPr lang="en-US" altLang="en-US" sz="2800" dirty="0" smtClean="0"/>
              <a:t>:</a:t>
            </a:r>
            <a:endParaRPr lang="en-US" altLang="en-US" sz="2800" dirty="0"/>
          </a:p>
        </p:txBody>
      </p:sp>
      <p:sp>
        <p:nvSpPr>
          <p:cNvPr id="30724" name="Text Box 4"/>
          <p:cNvSpPr txBox="1">
            <a:spLocks noChangeArrowheads="1"/>
          </p:cNvSpPr>
          <p:nvPr/>
        </p:nvSpPr>
        <p:spPr bwMode="auto">
          <a:xfrm>
            <a:off x="2286000" y="441760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O       O</a:t>
            </a:r>
          </a:p>
        </p:txBody>
      </p:sp>
      <p:sp>
        <p:nvSpPr>
          <p:cNvPr id="30725" name="Text Box 5"/>
          <p:cNvSpPr txBox="1">
            <a:spLocks noChangeArrowheads="1"/>
          </p:cNvSpPr>
          <p:nvPr/>
        </p:nvSpPr>
        <p:spPr bwMode="auto">
          <a:xfrm>
            <a:off x="5929313" y="2624493"/>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A       </a:t>
            </a:r>
            <a:r>
              <a:rPr lang="en-US" altLang="en-US" sz="2400" dirty="0" err="1"/>
              <a:t>A</a:t>
            </a:r>
            <a:endParaRPr lang="en-US" altLang="en-US" sz="2400" dirty="0"/>
          </a:p>
        </p:txBody>
      </p:sp>
      <p:sp>
        <p:nvSpPr>
          <p:cNvPr id="30726" name="Text Box 6"/>
          <p:cNvSpPr txBox="1">
            <a:spLocks noChangeArrowheads="1"/>
          </p:cNvSpPr>
          <p:nvPr/>
        </p:nvSpPr>
        <p:spPr bwMode="auto">
          <a:xfrm>
            <a:off x="5888038" y="5713006"/>
            <a:ext cx="76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B       B</a:t>
            </a:r>
          </a:p>
        </p:txBody>
      </p:sp>
      <p:sp>
        <p:nvSpPr>
          <p:cNvPr id="30727" name="Text Box 7"/>
          <p:cNvSpPr txBox="1">
            <a:spLocks noChangeArrowheads="1"/>
          </p:cNvSpPr>
          <p:nvPr/>
        </p:nvSpPr>
        <p:spPr bwMode="auto">
          <a:xfrm>
            <a:off x="8686800" y="449380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AB       AB</a:t>
            </a:r>
          </a:p>
        </p:txBody>
      </p:sp>
      <p:sp>
        <p:nvSpPr>
          <p:cNvPr id="30728" name="Line 8"/>
          <p:cNvSpPr>
            <a:spLocks noChangeShapeType="1"/>
          </p:cNvSpPr>
          <p:nvPr/>
        </p:nvSpPr>
        <p:spPr bwMode="auto">
          <a:xfrm>
            <a:off x="3713164" y="4708118"/>
            <a:ext cx="4821237"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9"/>
          <p:cNvSpPr>
            <a:spLocks noChangeShapeType="1"/>
          </p:cNvSpPr>
          <p:nvPr/>
        </p:nvSpPr>
        <p:spPr bwMode="auto">
          <a:xfrm flipH="1">
            <a:off x="3713162" y="3296012"/>
            <a:ext cx="1990724" cy="1294631"/>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10"/>
          <p:cNvSpPr>
            <a:spLocks noChangeShapeType="1"/>
          </p:cNvSpPr>
          <p:nvPr/>
        </p:nvSpPr>
        <p:spPr bwMode="auto">
          <a:xfrm>
            <a:off x="3713163" y="4819243"/>
            <a:ext cx="1808163" cy="1095375"/>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Line 11"/>
          <p:cNvSpPr>
            <a:spLocks noChangeShapeType="1"/>
          </p:cNvSpPr>
          <p:nvPr/>
        </p:nvSpPr>
        <p:spPr bwMode="auto">
          <a:xfrm>
            <a:off x="6650036" y="3264477"/>
            <a:ext cx="1884365" cy="122297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Line 12"/>
          <p:cNvSpPr>
            <a:spLocks noChangeShapeType="1"/>
          </p:cNvSpPr>
          <p:nvPr/>
        </p:nvSpPr>
        <p:spPr bwMode="auto">
          <a:xfrm flipH="1">
            <a:off x="6477000" y="5097056"/>
            <a:ext cx="2114550" cy="94439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Freeform 13"/>
          <p:cNvSpPr>
            <a:spLocks/>
          </p:cNvSpPr>
          <p:nvPr/>
        </p:nvSpPr>
        <p:spPr bwMode="auto">
          <a:xfrm>
            <a:off x="2493963" y="4847819"/>
            <a:ext cx="762000" cy="179387"/>
          </a:xfrm>
          <a:custGeom>
            <a:avLst/>
            <a:gdLst>
              <a:gd name="T0" fmla="*/ 0 w 480"/>
              <a:gd name="T1" fmla="*/ 0 h 192"/>
              <a:gd name="T2" fmla="*/ 240 w 480"/>
              <a:gd name="T3" fmla="*/ 192 h 192"/>
              <a:gd name="T4" fmla="*/ 480 w 480"/>
              <a:gd name="T5" fmla="*/ 0 h 192"/>
            </a:gdLst>
            <a:ahLst/>
            <a:cxnLst>
              <a:cxn ang="0">
                <a:pos x="T0" y="T1"/>
              </a:cxn>
              <a:cxn ang="0">
                <a:pos x="T2" y="T3"/>
              </a:cxn>
              <a:cxn ang="0">
                <a:pos x="T4" y="T5"/>
              </a:cxn>
            </a:cxnLst>
            <a:rect l="0" t="0" r="r" b="b"/>
            <a:pathLst>
              <a:path w="480" h="192">
                <a:moveTo>
                  <a:pt x="0" y="0"/>
                </a:moveTo>
                <a:cubicBezTo>
                  <a:pt x="80" y="96"/>
                  <a:pt x="160" y="192"/>
                  <a:pt x="240" y="192"/>
                </a:cubicBezTo>
                <a:cubicBezTo>
                  <a:pt x="320" y="192"/>
                  <a:pt x="400" y="96"/>
                  <a:pt x="480" y="0"/>
                </a:cubicBezTo>
              </a:path>
            </a:pathLst>
          </a:custGeom>
          <a:noFill/>
          <a:ln w="28575" cmpd="sng">
            <a:solidFill>
              <a:srgbClr val="0000FF"/>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Freeform 14"/>
          <p:cNvSpPr>
            <a:spLocks/>
          </p:cNvSpPr>
          <p:nvPr/>
        </p:nvSpPr>
        <p:spPr bwMode="auto">
          <a:xfrm>
            <a:off x="2479675" y="4189005"/>
            <a:ext cx="838200" cy="228600"/>
          </a:xfrm>
          <a:custGeom>
            <a:avLst/>
            <a:gdLst>
              <a:gd name="T0" fmla="*/ 0 w 480"/>
              <a:gd name="T1" fmla="*/ 144 h 144"/>
              <a:gd name="T2" fmla="*/ 240 w 480"/>
              <a:gd name="T3" fmla="*/ 0 h 144"/>
              <a:gd name="T4" fmla="*/ 480 w 480"/>
              <a:gd name="T5" fmla="*/ 144 h 144"/>
            </a:gdLst>
            <a:ahLst/>
            <a:cxnLst>
              <a:cxn ang="0">
                <a:pos x="T0" y="T1"/>
              </a:cxn>
              <a:cxn ang="0">
                <a:pos x="T2" y="T3"/>
              </a:cxn>
              <a:cxn ang="0">
                <a:pos x="T4" y="T5"/>
              </a:cxn>
            </a:cxnLst>
            <a:rect l="0" t="0" r="r" b="b"/>
            <a:pathLst>
              <a:path w="480" h="144">
                <a:moveTo>
                  <a:pt x="0" y="144"/>
                </a:moveTo>
                <a:cubicBezTo>
                  <a:pt x="80" y="72"/>
                  <a:pt x="160" y="0"/>
                  <a:pt x="240" y="0"/>
                </a:cubicBezTo>
                <a:cubicBezTo>
                  <a:pt x="320" y="0"/>
                  <a:pt x="400" y="72"/>
                  <a:pt x="480" y="144"/>
                </a:cubicBezTo>
              </a:path>
            </a:pathLst>
          </a:custGeom>
          <a:noFill/>
          <a:ln w="28575" cmpd="sng">
            <a:solidFill>
              <a:srgbClr val="0000FF"/>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Freeform 15"/>
          <p:cNvSpPr>
            <a:spLocks/>
          </p:cNvSpPr>
          <p:nvPr/>
        </p:nvSpPr>
        <p:spPr bwMode="auto">
          <a:xfrm>
            <a:off x="6262688" y="2731078"/>
            <a:ext cx="152400" cy="533400"/>
          </a:xfrm>
          <a:custGeom>
            <a:avLst/>
            <a:gdLst>
              <a:gd name="T0" fmla="*/ 0 w 96"/>
              <a:gd name="T1" fmla="*/ 0 h 336"/>
              <a:gd name="T2" fmla="*/ 96 w 96"/>
              <a:gd name="T3" fmla="*/ 192 h 336"/>
              <a:gd name="T4" fmla="*/ 0 w 96"/>
              <a:gd name="T5" fmla="*/ 336 h 336"/>
            </a:gdLst>
            <a:ahLst/>
            <a:cxnLst>
              <a:cxn ang="0">
                <a:pos x="T0" y="T1"/>
              </a:cxn>
              <a:cxn ang="0">
                <a:pos x="T2" y="T3"/>
              </a:cxn>
              <a:cxn ang="0">
                <a:pos x="T4" y="T5"/>
              </a:cxn>
            </a:cxnLst>
            <a:rect l="0" t="0" r="r" b="b"/>
            <a:pathLst>
              <a:path w="96" h="336">
                <a:moveTo>
                  <a:pt x="0" y="0"/>
                </a:moveTo>
                <a:cubicBezTo>
                  <a:pt x="48" y="68"/>
                  <a:pt x="96" y="136"/>
                  <a:pt x="96" y="192"/>
                </a:cubicBezTo>
                <a:cubicBezTo>
                  <a:pt x="96" y="248"/>
                  <a:pt x="48" y="292"/>
                  <a:pt x="0" y="336"/>
                </a:cubicBezTo>
              </a:path>
            </a:pathLst>
          </a:custGeom>
          <a:noFill/>
          <a:ln w="28575" cmpd="sng">
            <a:solidFill>
              <a:srgbClr val="0000FF"/>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Freeform 16"/>
          <p:cNvSpPr>
            <a:spLocks/>
          </p:cNvSpPr>
          <p:nvPr/>
        </p:nvSpPr>
        <p:spPr bwMode="auto">
          <a:xfrm>
            <a:off x="5799138" y="2762612"/>
            <a:ext cx="165100" cy="533400"/>
          </a:xfrm>
          <a:custGeom>
            <a:avLst/>
            <a:gdLst>
              <a:gd name="T0" fmla="*/ 56 w 104"/>
              <a:gd name="T1" fmla="*/ 0 h 336"/>
              <a:gd name="T2" fmla="*/ 8 w 104"/>
              <a:gd name="T3" fmla="*/ 192 h 336"/>
              <a:gd name="T4" fmla="*/ 104 w 104"/>
              <a:gd name="T5" fmla="*/ 336 h 336"/>
            </a:gdLst>
            <a:ahLst/>
            <a:cxnLst>
              <a:cxn ang="0">
                <a:pos x="T0" y="T1"/>
              </a:cxn>
              <a:cxn ang="0">
                <a:pos x="T2" y="T3"/>
              </a:cxn>
              <a:cxn ang="0">
                <a:pos x="T4" y="T5"/>
              </a:cxn>
            </a:cxnLst>
            <a:rect l="0" t="0" r="r" b="b"/>
            <a:pathLst>
              <a:path w="104" h="336">
                <a:moveTo>
                  <a:pt x="56" y="0"/>
                </a:moveTo>
                <a:cubicBezTo>
                  <a:pt x="28" y="68"/>
                  <a:pt x="0" y="136"/>
                  <a:pt x="8" y="192"/>
                </a:cubicBezTo>
                <a:cubicBezTo>
                  <a:pt x="16" y="248"/>
                  <a:pt x="60" y="292"/>
                  <a:pt x="104" y="336"/>
                </a:cubicBezTo>
              </a:path>
            </a:pathLst>
          </a:custGeom>
          <a:noFill/>
          <a:ln w="28575" cmpd="sng">
            <a:solidFill>
              <a:srgbClr val="0000FF"/>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Freeform 17"/>
          <p:cNvSpPr>
            <a:spLocks/>
          </p:cNvSpPr>
          <p:nvPr/>
        </p:nvSpPr>
        <p:spPr bwMode="auto">
          <a:xfrm>
            <a:off x="9096375" y="4917669"/>
            <a:ext cx="762000" cy="179387"/>
          </a:xfrm>
          <a:custGeom>
            <a:avLst/>
            <a:gdLst>
              <a:gd name="T0" fmla="*/ 0 w 480"/>
              <a:gd name="T1" fmla="*/ 0 h 192"/>
              <a:gd name="T2" fmla="*/ 240 w 480"/>
              <a:gd name="T3" fmla="*/ 192 h 192"/>
              <a:gd name="T4" fmla="*/ 480 w 480"/>
              <a:gd name="T5" fmla="*/ 0 h 192"/>
            </a:gdLst>
            <a:ahLst/>
            <a:cxnLst>
              <a:cxn ang="0">
                <a:pos x="T0" y="T1"/>
              </a:cxn>
              <a:cxn ang="0">
                <a:pos x="T2" y="T3"/>
              </a:cxn>
              <a:cxn ang="0">
                <a:pos x="T4" y="T5"/>
              </a:cxn>
            </a:cxnLst>
            <a:rect l="0" t="0" r="r" b="b"/>
            <a:pathLst>
              <a:path w="480" h="192">
                <a:moveTo>
                  <a:pt x="0" y="0"/>
                </a:moveTo>
                <a:cubicBezTo>
                  <a:pt x="80" y="96"/>
                  <a:pt x="160" y="192"/>
                  <a:pt x="240" y="192"/>
                </a:cubicBezTo>
                <a:cubicBezTo>
                  <a:pt x="320" y="192"/>
                  <a:pt x="400" y="96"/>
                  <a:pt x="480" y="0"/>
                </a:cubicBezTo>
              </a:path>
            </a:pathLst>
          </a:custGeom>
          <a:noFill/>
          <a:ln w="28575" cmpd="sng">
            <a:solidFill>
              <a:srgbClr val="0000FF"/>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Freeform 18"/>
          <p:cNvSpPr>
            <a:spLocks/>
          </p:cNvSpPr>
          <p:nvPr/>
        </p:nvSpPr>
        <p:spPr bwMode="auto">
          <a:xfrm>
            <a:off x="9082088" y="4258855"/>
            <a:ext cx="838200" cy="228600"/>
          </a:xfrm>
          <a:custGeom>
            <a:avLst/>
            <a:gdLst>
              <a:gd name="T0" fmla="*/ 0 w 480"/>
              <a:gd name="T1" fmla="*/ 144 h 144"/>
              <a:gd name="T2" fmla="*/ 240 w 480"/>
              <a:gd name="T3" fmla="*/ 0 h 144"/>
              <a:gd name="T4" fmla="*/ 480 w 480"/>
              <a:gd name="T5" fmla="*/ 144 h 144"/>
            </a:gdLst>
            <a:ahLst/>
            <a:cxnLst>
              <a:cxn ang="0">
                <a:pos x="T0" y="T1"/>
              </a:cxn>
              <a:cxn ang="0">
                <a:pos x="T2" y="T3"/>
              </a:cxn>
              <a:cxn ang="0">
                <a:pos x="T4" y="T5"/>
              </a:cxn>
            </a:cxnLst>
            <a:rect l="0" t="0" r="r" b="b"/>
            <a:pathLst>
              <a:path w="480" h="144">
                <a:moveTo>
                  <a:pt x="0" y="144"/>
                </a:moveTo>
                <a:cubicBezTo>
                  <a:pt x="80" y="72"/>
                  <a:pt x="160" y="0"/>
                  <a:pt x="240" y="0"/>
                </a:cubicBezTo>
                <a:cubicBezTo>
                  <a:pt x="320" y="0"/>
                  <a:pt x="400" y="72"/>
                  <a:pt x="480" y="144"/>
                </a:cubicBezTo>
              </a:path>
            </a:pathLst>
          </a:custGeom>
          <a:noFill/>
          <a:ln w="28575" cmpd="sng">
            <a:solidFill>
              <a:srgbClr val="0000FF"/>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Freeform 19"/>
          <p:cNvSpPr>
            <a:spLocks/>
          </p:cNvSpPr>
          <p:nvPr/>
        </p:nvSpPr>
        <p:spPr bwMode="auto">
          <a:xfrm>
            <a:off x="6254750" y="5914618"/>
            <a:ext cx="152400" cy="533400"/>
          </a:xfrm>
          <a:custGeom>
            <a:avLst/>
            <a:gdLst>
              <a:gd name="T0" fmla="*/ 0 w 96"/>
              <a:gd name="T1" fmla="*/ 0 h 336"/>
              <a:gd name="T2" fmla="*/ 96 w 96"/>
              <a:gd name="T3" fmla="*/ 192 h 336"/>
              <a:gd name="T4" fmla="*/ 0 w 96"/>
              <a:gd name="T5" fmla="*/ 336 h 336"/>
            </a:gdLst>
            <a:ahLst/>
            <a:cxnLst>
              <a:cxn ang="0">
                <a:pos x="T0" y="T1"/>
              </a:cxn>
              <a:cxn ang="0">
                <a:pos x="T2" y="T3"/>
              </a:cxn>
              <a:cxn ang="0">
                <a:pos x="T4" y="T5"/>
              </a:cxn>
            </a:cxnLst>
            <a:rect l="0" t="0" r="r" b="b"/>
            <a:pathLst>
              <a:path w="96" h="336">
                <a:moveTo>
                  <a:pt x="0" y="0"/>
                </a:moveTo>
                <a:cubicBezTo>
                  <a:pt x="48" y="68"/>
                  <a:pt x="96" y="136"/>
                  <a:pt x="96" y="192"/>
                </a:cubicBezTo>
                <a:cubicBezTo>
                  <a:pt x="96" y="248"/>
                  <a:pt x="48" y="292"/>
                  <a:pt x="0" y="336"/>
                </a:cubicBezTo>
              </a:path>
            </a:pathLst>
          </a:custGeom>
          <a:noFill/>
          <a:ln w="28575" cmpd="sng">
            <a:solidFill>
              <a:srgbClr val="0000FF"/>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Freeform 20"/>
          <p:cNvSpPr>
            <a:spLocks/>
          </p:cNvSpPr>
          <p:nvPr/>
        </p:nvSpPr>
        <p:spPr bwMode="auto">
          <a:xfrm>
            <a:off x="5791200" y="5914618"/>
            <a:ext cx="165100" cy="533400"/>
          </a:xfrm>
          <a:custGeom>
            <a:avLst/>
            <a:gdLst>
              <a:gd name="T0" fmla="*/ 56 w 104"/>
              <a:gd name="T1" fmla="*/ 0 h 336"/>
              <a:gd name="T2" fmla="*/ 8 w 104"/>
              <a:gd name="T3" fmla="*/ 192 h 336"/>
              <a:gd name="T4" fmla="*/ 104 w 104"/>
              <a:gd name="T5" fmla="*/ 336 h 336"/>
            </a:gdLst>
            <a:ahLst/>
            <a:cxnLst>
              <a:cxn ang="0">
                <a:pos x="T0" y="T1"/>
              </a:cxn>
              <a:cxn ang="0">
                <a:pos x="T2" y="T3"/>
              </a:cxn>
              <a:cxn ang="0">
                <a:pos x="T4" y="T5"/>
              </a:cxn>
            </a:cxnLst>
            <a:rect l="0" t="0" r="r" b="b"/>
            <a:pathLst>
              <a:path w="104" h="336">
                <a:moveTo>
                  <a:pt x="56" y="0"/>
                </a:moveTo>
                <a:cubicBezTo>
                  <a:pt x="28" y="68"/>
                  <a:pt x="0" y="136"/>
                  <a:pt x="8" y="192"/>
                </a:cubicBezTo>
                <a:cubicBezTo>
                  <a:pt x="16" y="248"/>
                  <a:pt x="60" y="292"/>
                  <a:pt x="104" y="336"/>
                </a:cubicBezTo>
              </a:path>
            </a:pathLst>
          </a:custGeom>
          <a:noFill/>
          <a:ln w="28575" cmpd="sng">
            <a:solidFill>
              <a:srgbClr val="0000FF"/>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Line 21"/>
          <p:cNvSpPr>
            <a:spLocks noChangeShapeType="1"/>
          </p:cNvSpPr>
          <p:nvPr/>
        </p:nvSpPr>
        <p:spPr bwMode="auto">
          <a:xfrm flipV="1">
            <a:off x="3713161" y="3264477"/>
            <a:ext cx="2085976" cy="1334889"/>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2" name="Line 22"/>
          <p:cNvSpPr>
            <a:spLocks noChangeShapeType="1"/>
          </p:cNvSpPr>
          <p:nvPr/>
        </p:nvSpPr>
        <p:spPr bwMode="auto">
          <a:xfrm>
            <a:off x="3713162" y="4703882"/>
            <a:ext cx="4878387" cy="27195"/>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3" name="Line 23"/>
          <p:cNvSpPr>
            <a:spLocks noChangeShapeType="1"/>
          </p:cNvSpPr>
          <p:nvPr/>
        </p:nvSpPr>
        <p:spPr bwMode="auto">
          <a:xfrm>
            <a:off x="6650037" y="3264477"/>
            <a:ext cx="1941511" cy="1242027"/>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4" name="Line 24"/>
          <p:cNvSpPr>
            <a:spLocks noChangeShapeType="1"/>
          </p:cNvSpPr>
          <p:nvPr/>
        </p:nvSpPr>
        <p:spPr bwMode="auto">
          <a:xfrm>
            <a:off x="3733005" y="4810520"/>
            <a:ext cx="1863726" cy="118354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5" name="Line 25"/>
          <p:cNvSpPr>
            <a:spLocks noChangeShapeType="1"/>
          </p:cNvSpPr>
          <p:nvPr/>
        </p:nvSpPr>
        <p:spPr bwMode="auto">
          <a:xfrm flipV="1">
            <a:off x="6494078" y="5109755"/>
            <a:ext cx="2167321" cy="918216"/>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3"/>
          <p:cNvSpPr txBox="1">
            <a:spLocks noChangeArrowheads="1"/>
          </p:cNvSpPr>
          <p:nvPr/>
        </p:nvSpPr>
        <p:spPr bwMode="auto">
          <a:xfrm>
            <a:off x="1591181" y="980701"/>
            <a:ext cx="8225409" cy="65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altLang="en-US" sz="2800" b="1" kern="0" dirty="0" smtClean="0">
                <a:solidFill>
                  <a:srgbClr val="0000FF"/>
                </a:solidFill>
              </a:rPr>
              <a:t>1. </a:t>
            </a:r>
            <a:r>
              <a:rPr lang="en-US" altLang="en-US" sz="2800" b="1" kern="0" dirty="0" err="1" smtClean="0">
                <a:solidFill>
                  <a:srgbClr val="0000FF"/>
                </a:solidFill>
              </a:rPr>
              <a:t>Các</a:t>
            </a:r>
            <a:r>
              <a:rPr lang="en-US" altLang="en-US" sz="2800" b="1" kern="0" dirty="0" smtClean="0">
                <a:solidFill>
                  <a:srgbClr val="0000FF"/>
                </a:solidFill>
              </a:rPr>
              <a:t> </a:t>
            </a:r>
            <a:r>
              <a:rPr lang="en-US" altLang="en-US" sz="2800" b="1" kern="0" dirty="0" err="1" smtClean="0">
                <a:solidFill>
                  <a:srgbClr val="0000FF"/>
                </a:solidFill>
              </a:rPr>
              <a:t>nhóm</a:t>
            </a:r>
            <a:r>
              <a:rPr lang="en-US" altLang="en-US" sz="2800" b="1" kern="0" dirty="0" smtClean="0">
                <a:solidFill>
                  <a:srgbClr val="0000FF"/>
                </a:solidFill>
              </a:rPr>
              <a:t> </a:t>
            </a:r>
            <a:r>
              <a:rPr lang="en-US" altLang="en-US" sz="2800" b="1" kern="0" dirty="0" err="1" smtClean="0">
                <a:solidFill>
                  <a:srgbClr val="0000FF"/>
                </a:solidFill>
              </a:rPr>
              <a:t>máu</a:t>
            </a:r>
            <a:r>
              <a:rPr lang="en-US" altLang="en-US" sz="2800" b="1" kern="0" dirty="0">
                <a:solidFill>
                  <a:srgbClr val="0000FF"/>
                </a:solidFill>
              </a:rPr>
              <a:t> ở </a:t>
            </a:r>
            <a:r>
              <a:rPr lang="en-US" altLang="en-US" sz="2800" b="1" kern="0" dirty="0" smtClean="0">
                <a:solidFill>
                  <a:srgbClr val="0000FF"/>
                </a:solidFill>
              </a:rPr>
              <a:t>ng</a:t>
            </a:r>
            <a:r>
              <a:rPr lang="vi-VN" altLang="en-US" sz="2800" b="1" kern="0" dirty="0">
                <a:solidFill>
                  <a:srgbClr val="0000FF"/>
                </a:solidFill>
              </a:rPr>
              <a:t>ười</a:t>
            </a:r>
            <a:r>
              <a:rPr lang="en-US" altLang="en-US" sz="2800" b="1" kern="0" dirty="0" smtClean="0">
                <a:solidFill>
                  <a:srgbClr val="0000FF"/>
                </a:solidFill>
              </a:rPr>
              <a:t>.</a:t>
            </a:r>
            <a:endParaRPr lang="en-US" altLang="en-US" sz="2800" b="1" kern="0" dirty="0">
              <a:solidFill>
                <a:srgbClr val="0000FF"/>
              </a:solidFill>
            </a:endParaRPr>
          </a:p>
        </p:txBody>
      </p:sp>
      <p:sp>
        <p:nvSpPr>
          <p:cNvPr id="26" name="Rectangle 3"/>
          <p:cNvSpPr>
            <a:spLocks noGrp="1" noChangeArrowheads="1"/>
          </p:cNvSpPr>
          <p:nvPr>
            <p:ph type="title"/>
          </p:nvPr>
        </p:nvSpPr>
        <p:spPr>
          <a:xfrm>
            <a:off x="0" y="278520"/>
            <a:ext cx="9042400" cy="457200"/>
          </a:xfrm>
          <a:noFill/>
        </p:spPr>
        <p:txBody>
          <a:bodyPr/>
          <a:lstStyle/>
          <a:p>
            <a:pPr algn="l" eaLnBrk="1" hangingPunct="1"/>
            <a:r>
              <a:rPr lang="vi-VN" sz="3600" b="1" dirty="0" smtClean="0">
                <a:solidFill>
                  <a:srgbClr val="3333FF"/>
                </a:solidFill>
                <a:latin typeface="Times New Roman" pitchFamily="18" charset="0"/>
              </a:rPr>
              <a:t>V</a:t>
            </a:r>
            <a:r>
              <a:rPr lang="en-US" sz="3600" b="1" dirty="0" smtClean="0">
                <a:solidFill>
                  <a:srgbClr val="3333FF"/>
                </a:solidFill>
                <a:latin typeface="Times New Roman" pitchFamily="18" charset="0"/>
              </a:rPr>
              <a:t>I. </a:t>
            </a:r>
            <a:r>
              <a:rPr lang="en-US" sz="3600" b="1" dirty="0" err="1" smtClean="0">
                <a:solidFill>
                  <a:srgbClr val="3333FF"/>
                </a:solidFill>
                <a:latin typeface="Times New Roman" pitchFamily="18" charset="0"/>
              </a:rPr>
              <a:t>Các</a:t>
            </a:r>
            <a:r>
              <a:rPr lang="en-US" sz="3600" b="1" dirty="0" smtClean="0">
                <a:solidFill>
                  <a:srgbClr val="3333FF"/>
                </a:solidFill>
                <a:latin typeface="Times New Roman" pitchFamily="18" charset="0"/>
              </a:rPr>
              <a:t> </a:t>
            </a:r>
            <a:r>
              <a:rPr lang="en-US" sz="3600" b="1" dirty="0" err="1" smtClean="0">
                <a:solidFill>
                  <a:srgbClr val="3333FF"/>
                </a:solidFill>
                <a:latin typeface="Times New Roman" pitchFamily="18" charset="0"/>
              </a:rPr>
              <a:t>nguyên</a:t>
            </a:r>
            <a:r>
              <a:rPr lang="en-US" sz="3600" b="1" dirty="0" smtClean="0">
                <a:solidFill>
                  <a:srgbClr val="3333FF"/>
                </a:solidFill>
                <a:latin typeface="Times New Roman" pitchFamily="18" charset="0"/>
              </a:rPr>
              <a:t> </a:t>
            </a:r>
            <a:r>
              <a:rPr lang="en-US" sz="3600" b="1" dirty="0" err="1" smtClean="0">
                <a:solidFill>
                  <a:srgbClr val="3333FF"/>
                </a:solidFill>
                <a:latin typeface="Times New Roman" pitchFamily="18" charset="0"/>
              </a:rPr>
              <a:t>tắc</a:t>
            </a:r>
            <a:r>
              <a:rPr lang="en-US" sz="3600" b="1" dirty="0" smtClean="0">
                <a:solidFill>
                  <a:srgbClr val="3333FF"/>
                </a:solidFill>
                <a:latin typeface="Times New Roman" pitchFamily="18" charset="0"/>
              </a:rPr>
              <a:t> </a:t>
            </a:r>
            <a:r>
              <a:rPr lang="en-US" sz="3600" b="1" dirty="0" err="1" smtClean="0">
                <a:solidFill>
                  <a:srgbClr val="3333FF"/>
                </a:solidFill>
                <a:latin typeface="Times New Roman" pitchFamily="18" charset="0"/>
              </a:rPr>
              <a:t>truyền</a:t>
            </a:r>
            <a:r>
              <a:rPr lang="en-US" sz="3600" b="1" dirty="0" smtClean="0">
                <a:solidFill>
                  <a:srgbClr val="3333FF"/>
                </a:solidFill>
                <a:latin typeface="Times New Roman" pitchFamily="18" charset="0"/>
              </a:rPr>
              <a:t> </a:t>
            </a:r>
            <a:r>
              <a:rPr lang="en-US" sz="3600" b="1" dirty="0" err="1" smtClean="0">
                <a:solidFill>
                  <a:srgbClr val="3333FF"/>
                </a:solidFill>
                <a:latin typeface="Times New Roman" pitchFamily="18" charset="0"/>
              </a:rPr>
              <a:t>máu</a:t>
            </a:r>
            <a:endParaRPr lang="en-US" sz="2800" b="1" dirty="0" smtClean="0">
              <a:solidFill>
                <a:srgbClr val="3333FF"/>
              </a:solidFill>
              <a:latin typeface="Times New Roman" pitchFamily="18" charset="0"/>
            </a:endParaRPr>
          </a:p>
        </p:txBody>
      </p:sp>
      <p:pic>
        <p:nvPicPr>
          <p:cNvPr id="27" name="Picture 26" descr="viet3"/>
          <p:cNvPicPr>
            <a:picLocks noChangeAspect="1" noChangeArrowheads="1" noCrop="1"/>
          </p:cNvPicPr>
          <p:nvPr/>
        </p:nvPicPr>
        <p:blipFill>
          <a:blip r:embed="rId2"/>
          <a:srcRect/>
          <a:stretch>
            <a:fillRect/>
          </a:stretch>
        </p:blipFill>
        <p:spPr bwMode="auto">
          <a:xfrm>
            <a:off x="176728" y="735719"/>
            <a:ext cx="1422400" cy="1376859"/>
          </a:xfrm>
          <a:prstGeom prst="rect">
            <a:avLst/>
          </a:prstGeom>
          <a:noFill/>
          <a:ln w="9525">
            <a:noFill/>
            <a:miter lim="800000"/>
            <a:headEnd/>
            <a:tailEnd/>
          </a:ln>
        </p:spPr>
      </p:pic>
    </p:spTree>
    <p:extLst>
      <p:ext uri="{BB962C8B-B14F-4D97-AF65-F5344CB8AC3E}">
        <p14:creationId xmlns:p14="http://schemas.microsoft.com/office/powerpoint/2010/main" val="2717733526"/>
      </p:ext>
    </p:extLst>
  </p:cSld>
  <p:clrMapOvr>
    <a:masterClrMapping/>
  </p:clrMapOvr>
  <p:transition spd="med">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759369" y="336551"/>
            <a:ext cx="9125610" cy="487363"/>
          </a:xfrm>
        </p:spPr>
        <p:txBody>
          <a:bodyPr/>
          <a:lstStyle/>
          <a:p>
            <a:r>
              <a:rPr lang="en-US" altLang="en-US" sz="3000" b="1" dirty="0" smtClean="0">
                <a:solidFill>
                  <a:srgbClr val="0000FF"/>
                </a:solidFill>
                <a:latin typeface="Times New Roman" panose="02020603050405020304" pitchFamily="18" charset="0"/>
                <a:cs typeface="Times New Roman" panose="02020603050405020304" pitchFamily="18" charset="0"/>
              </a:rPr>
              <a:t>2. </a:t>
            </a:r>
            <a:r>
              <a:rPr lang="en-US" altLang="en-US" sz="3000" b="1" dirty="0" err="1">
                <a:solidFill>
                  <a:srgbClr val="0000FF"/>
                </a:solidFill>
                <a:latin typeface="Times New Roman" panose="02020603050405020304" pitchFamily="18" charset="0"/>
                <a:cs typeface="Times New Roman" panose="02020603050405020304" pitchFamily="18" charset="0"/>
              </a:rPr>
              <a:t>Các</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nguyên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tắc</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cần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tuân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thủ</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khi</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truyền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máu</a:t>
            </a:r>
            <a:endParaRPr lang="en-US" altLang="en-US" sz="3000" b="1" dirty="0">
              <a:solidFill>
                <a:srgbClr val="0000FF"/>
              </a:solidFill>
              <a:latin typeface="Times New Roman" panose="02020603050405020304" pitchFamily="18" charset="0"/>
              <a:cs typeface="Times New Roman" panose="02020603050405020304" pitchFamily="18" charset="0"/>
            </a:endParaRPr>
          </a:p>
        </p:txBody>
      </p:sp>
      <p:sp>
        <p:nvSpPr>
          <p:cNvPr id="16389" name="Rectangle 5"/>
          <p:cNvSpPr>
            <a:spLocks noGrp="1" noChangeArrowheads="1"/>
          </p:cNvSpPr>
          <p:nvPr>
            <p:ph type="body" sz="half" idx="1"/>
          </p:nvPr>
        </p:nvSpPr>
        <p:spPr>
          <a:xfrm>
            <a:off x="378373" y="972204"/>
            <a:ext cx="5052848" cy="5410200"/>
          </a:xfrm>
        </p:spPr>
        <p:txBody>
          <a:bodyPr/>
          <a:lstStyle/>
          <a:p>
            <a:pPr algn="just">
              <a:lnSpc>
                <a:spcPct val="90000"/>
              </a:lnSpc>
            </a:pP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Máu</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cả</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kháng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nguyên</a:t>
            </a:r>
            <a:r>
              <a:rPr lang="en-US" altLang="en-US" dirty="0">
                <a:solidFill>
                  <a:srgbClr val="FF0000"/>
                </a:solidFill>
                <a:latin typeface="Times New Roman" panose="02020603050405020304" pitchFamily="18" charset="0"/>
                <a:cs typeface="Times New Roman" panose="02020603050405020304" pitchFamily="18" charset="0"/>
              </a:rPr>
              <a:t> A </a:t>
            </a:r>
            <a:r>
              <a:rPr lang="en-US" altLang="en-US" dirty="0" err="1">
                <a:solidFill>
                  <a:srgbClr val="FF0000"/>
                </a:solidFill>
                <a:latin typeface="Times New Roman" panose="02020603050405020304" pitchFamily="18" charset="0"/>
                <a:cs typeface="Times New Roman" panose="02020603050405020304" pitchFamily="18" charset="0"/>
              </a:rPr>
              <a:t>và</a:t>
            </a:r>
            <a:r>
              <a:rPr lang="en-US" altLang="en-US" dirty="0">
                <a:solidFill>
                  <a:srgbClr val="FF0000"/>
                </a:solidFill>
                <a:latin typeface="Times New Roman" panose="02020603050405020304" pitchFamily="18" charset="0"/>
                <a:cs typeface="Times New Roman" panose="02020603050405020304" pitchFamily="18" charset="0"/>
              </a:rPr>
              <a:t> B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thể</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truyền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người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nhóm</a:t>
            </a:r>
            <a:r>
              <a:rPr lang="en-US" altLang="en-US" dirty="0">
                <a:solidFill>
                  <a:srgbClr val="FF0000"/>
                </a:solidFill>
                <a:latin typeface="Times New Roman" panose="02020603050405020304" pitchFamily="18" charset="0"/>
                <a:cs typeface="Times New Roman" panose="02020603050405020304" pitchFamily="18" charset="0"/>
              </a:rPr>
              <a:t> O </a:t>
            </a:r>
            <a:r>
              <a:rPr lang="en-US" altLang="en-US" dirty="0" err="1">
                <a:solidFill>
                  <a:srgbClr val="FF0000"/>
                </a:solidFill>
                <a:latin typeface="Times New Roman" panose="02020603050405020304" pitchFamily="18" charset="0"/>
                <a:cs typeface="Times New Roman" panose="02020603050405020304" pitchFamily="18" charset="0"/>
              </a:rPr>
              <a:t>được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sao</a:t>
            </a:r>
            <a:r>
              <a:rPr lang="en-US" altLang="en-US" dirty="0" smtClean="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cs typeface="Times New Roman" panose="02020603050405020304" pitchFamily="18" charset="0"/>
            </a:endParaRPr>
          </a:p>
          <a:p>
            <a:pPr algn="just">
              <a:lnSpc>
                <a:spcPct val="90000"/>
              </a:lnSpc>
            </a:pPr>
            <a:r>
              <a:rPr lang="en-US" altLang="en-US" dirty="0" err="1">
                <a:solidFill>
                  <a:srgbClr val="FF0000"/>
                </a:solidFill>
                <a:latin typeface="Times New Roman" panose="02020603050405020304" pitchFamily="18" charset="0"/>
                <a:cs typeface="Times New Roman" panose="02020603050405020304" pitchFamily="18" charset="0"/>
              </a:rPr>
              <a:t>Máu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kháng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nguyên</a:t>
            </a:r>
            <a:r>
              <a:rPr lang="en-US" altLang="en-US" dirty="0">
                <a:solidFill>
                  <a:srgbClr val="FF0000"/>
                </a:solidFill>
                <a:latin typeface="Times New Roman" panose="02020603050405020304" pitchFamily="18" charset="0"/>
                <a:cs typeface="Times New Roman" panose="02020603050405020304" pitchFamily="18" charset="0"/>
              </a:rPr>
              <a:t> A </a:t>
            </a:r>
            <a:r>
              <a:rPr lang="en-US" altLang="en-US" dirty="0" err="1">
                <a:solidFill>
                  <a:srgbClr val="FF0000"/>
                </a:solidFill>
                <a:latin typeface="Times New Roman" panose="02020603050405020304" pitchFamily="18" charset="0"/>
                <a:cs typeface="Times New Roman" panose="02020603050405020304" pitchFamily="18" charset="0"/>
              </a:rPr>
              <a:t>và</a:t>
            </a:r>
            <a:r>
              <a:rPr lang="en-US" altLang="en-US" dirty="0">
                <a:solidFill>
                  <a:srgbClr val="FF0000"/>
                </a:solidFill>
                <a:latin typeface="Times New Roman" panose="02020603050405020304" pitchFamily="18" charset="0"/>
                <a:cs typeface="Times New Roman" panose="02020603050405020304" pitchFamily="18" charset="0"/>
              </a:rPr>
              <a:t> B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thể</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truyền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người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nhóm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máu</a:t>
            </a:r>
            <a:r>
              <a:rPr lang="en-US" altLang="en-US" dirty="0">
                <a:solidFill>
                  <a:srgbClr val="FF0000"/>
                </a:solidFill>
                <a:latin typeface="Times New Roman" panose="02020603050405020304" pitchFamily="18" charset="0"/>
                <a:cs typeface="Times New Roman" panose="02020603050405020304" pitchFamily="18" charset="0"/>
              </a:rPr>
              <a:t> O </a:t>
            </a:r>
            <a:r>
              <a:rPr lang="en-US" altLang="en-US" dirty="0" err="1">
                <a:solidFill>
                  <a:srgbClr val="FF0000"/>
                </a:solidFill>
                <a:latin typeface="Times New Roman" panose="02020603050405020304" pitchFamily="18" charset="0"/>
                <a:cs typeface="Times New Roman" panose="02020603050405020304" pitchFamily="18" charset="0"/>
              </a:rPr>
              <a:t>được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sao</a:t>
            </a:r>
            <a:r>
              <a:rPr lang="en-US" altLang="en-US" dirty="0" smtClean="0">
                <a:solidFill>
                  <a:srgbClr val="FF0000"/>
                </a:solidFill>
                <a:latin typeface="Times New Roman" panose="02020603050405020304" pitchFamily="18" charset="0"/>
                <a:cs typeface="Times New Roman" panose="02020603050405020304" pitchFamily="18" charset="0"/>
              </a:rPr>
              <a:t>?</a:t>
            </a:r>
          </a:p>
          <a:p>
            <a:pPr marL="0" indent="0" algn="just">
              <a:lnSpc>
                <a:spcPct val="90000"/>
              </a:lnSpc>
              <a:buNone/>
            </a:pPr>
            <a:endParaRPr lang="en-US" altLang="en-US" dirty="0">
              <a:solidFill>
                <a:srgbClr val="FF0000"/>
              </a:solidFill>
              <a:latin typeface="Times New Roman" panose="02020603050405020304" pitchFamily="18" charset="0"/>
              <a:cs typeface="Times New Roman" panose="02020603050405020304" pitchFamily="18" charset="0"/>
            </a:endParaRPr>
          </a:p>
          <a:p>
            <a:pPr algn="just">
              <a:lnSpc>
                <a:spcPct val="90000"/>
              </a:lnSpc>
            </a:pPr>
            <a:r>
              <a:rPr lang="en-US" altLang="en-US" dirty="0" err="1">
                <a:solidFill>
                  <a:srgbClr val="FF0000"/>
                </a:solidFill>
                <a:latin typeface="Times New Roman" panose="02020603050405020304" pitchFamily="18" charset="0"/>
                <a:cs typeface="Times New Roman" panose="02020603050405020304" pitchFamily="18" charset="0"/>
              </a:rPr>
              <a:t>Máu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nhiễm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các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tác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nhân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gây</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bệnh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virut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viêm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gan</a:t>
            </a:r>
            <a:r>
              <a:rPr lang="en-US" altLang="en-US" dirty="0">
                <a:solidFill>
                  <a:srgbClr val="FF0000"/>
                </a:solidFill>
                <a:latin typeface="Times New Roman" panose="02020603050405020304" pitchFamily="18" charset="0"/>
                <a:cs typeface="Times New Roman" panose="02020603050405020304" pitchFamily="18" charset="0"/>
              </a:rPr>
              <a:t> B, </a:t>
            </a:r>
            <a:r>
              <a:rPr lang="en-US" altLang="en-US" dirty="0" err="1">
                <a:solidFill>
                  <a:srgbClr val="FF0000"/>
                </a:solidFill>
                <a:latin typeface="Times New Roman" panose="02020603050405020304" pitchFamily="18" charset="0"/>
                <a:cs typeface="Times New Roman" panose="02020603050405020304" pitchFamily="18" charset="0"/>
              </a:rPr>
              <a:t>virut</a:t>
            </a:r>
            <a:r>
              <a:rPr lang="en-US" altLang="en-US" dirty="0">
                <a:solidFill>
                  <a:srgbClr val="FF0000"/>
                </a:solidFill>
                <a:latin typeface="Times New Roman" panose="02020603050405020304" pitchFamily="18" charset="0"/>
                <a:cs typeface="Times New Roman" panose="02020603050405020304" pitchFamily="18" charset="0"/>
              </a:rPr>
              <a:t> HIV...)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thể</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truyền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người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khác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được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sao</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16390" name="Rectangle 6"/>
          <p:cNvSpPr>
            <a:spLocks noGrp="1" noChangeArrowheads="1"/>
          </p:cNvSpPr>
          <p:nvPr>
            <p:ph type="body" sz="half" idx="2"/>
          </p:nvPr>
        </p:nvSpPr>
        <p:spPr>
          <a:xfrm>
            <a:off x="5431220" y="1046109"/>
            <a:ext cx="6519041" cy="5438774"/>
          </a:xfrm>
        </p:spPr>
        <p:txBody>
          <a:bodyPr/>
          <a:lstStyle/>
          <a:p>
            <a:pPr algn="just">
              <a:lnSpc>
                <a:spcPct val="90000"/>
              </a:lnSpc>
            </a:pPr>
            <a:r>
              <a:rPr lang="en-US" altLang="en-US" dirty="0" err="1">
                <a:latin typeface="Times New Roman" panose="02020603050405020304" pitchFamily="18" charset="0"/>
                <a:cs typeface="Times New Roman" panose="02020603050405020304" pitchFamily="18" charset="0"/>
              </a:rPr>
              <a:t>Máu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A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B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truyền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nhóm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máu</a:t>
            </a:r>
            <a:r>
              <a:rPr lang="en-US" altLang="en-US" dirty="0">
                <a:latin typeface="Times New Roman" panose="02020603050405020304" pitchFamily="18" charset="0"/>
                <a:cs typeface="Times New Roman" panose="02020603050405020304" pitchFamily="18" charset="0"/>
              </a:rPr>
              <a:t> O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sẽ</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cầu</a:t>
            </a:r>
            <a:r>
              <a:rPr lang="en-US" altLang="en-US" dirty="0" smtClean="0">
                <a:latin typeface="Times New Roman" panose="02020603050405020304" pitchFamily="18" charset="0"/>
                <a:cs typeface="Times New Roman" panose="02020603050405020304" pitchFamily="18" charset="0"/>
              </a:rPr>
              <a:t>.</a:t>
            </a:r>
          </a:p>
          <a:p>
            <a:pPr marL="0" indent="0" algn="just">
              <a:lnSpc>
                <a:spcPct val="90000"/>
              </a:lnSpc>
              <a:buNone/>
            </a:pPr>
            <a:endParaRPr lang="en-US" altLang="en-US" dirty="0">
              <a:latin typeface="Times New Roman" panose="02020603050405020304" pitchFamily="18" charset="0"/>
              <a:cs typeface="Times New Roman" panose="02020603050405020304" pitchFamily="18" charset="0"/>
            </a:endParaRPr>
          </a:p>
          <a:p>
            <a:pPr algn="just">
              <a:lnSpc>
                <a:spcPct val="90000"/>
              </a:lnSpc>
            </a:pPr>
            <a:r>
              <a:rPr lang="en-US" altLang="en-US" dirty="0" err="1">
                <a:solidFill>
                  <a:srgbClr val="0000FF"/>
                </a:solidFill>
                <a:latin typeface="Times New Roman" panose="02020603050405020304" pitchFamily="18" charset="0"/>
                <a:cs typeface="Times New Roman" panose="02020603050405020304" pitchFamily="18" charset="0"/>
              </a:rPr>
              <a:t>Máu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nguyên</a:t>
            </a:r>
            <a:r>
              <a:rPr lang="en-US" altLang="en-US" dirty="0">
                <a:solidFill>
                  <a:srgbClr val="0000FF"/>
                </a:solidFill>
                <a:latin typeface="Times New Roman" panose="02020603050405020304" pitchFamily="18" charset="0"/>
                <a:cs typeface="Times New Roman" panose="02020603050405020304" pitchFamily="18" charset="0"/>
              </a:rPr>
              <a:t> A </a:t>
            </a:r>
            <a:r>
              <a:rPr lang="en-US" altLang="en-US" dirty="0" err="1">
                <a:solidFill>
                  <a:srgbClr val="0000FF"/>
                </a:solidFill>
                <a:latin typeface="Times New Roman" panose="02020603050405020304" pitchFamily="18" charset="0"/>
                <a:cs typeface="Times New Roman" panose="02020603050405020304" pitchFamily="18" charset="0"/>
              </a:rPr>
              <a:t>và</a:t>
            </a:r>
            <a:r>
              <a:rPr lang="en-US" altLang="en-US" dirty="0">
                <a:solidFill>
                  <a:srgbClr val="0000FF"/>
                </a:solidFill>
                <a:latin typeface="Times New Roman" panose="02020603050405020304" pitchFamily="18" charset="0"/>
                <a:cs typeface="Times New Roman" panose="02020603050405020304" pitchFamily="18" charset="0"/>
              </a:rPr>
              <a:t> B </a:t>
            </a:r>
            <a:r>
              <a:rPr lang="en-US" altLang="en-US" dirty="0" err="1">
                <a:solidFill>
                  <a:srgbClr val="0000FF"/>
                </a:solidFill>
                <a:latin typeface="Times New Roman" panose="02020603050405020304" pitchFamily="18" charset="0"/>
                <a:cs typeface="Times New Roman" panose="02020603050405020304" pitchFamily="18" charset="0"/>
              </a:rPr>
              <a:t>có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truyền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nhóm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máu</a:t>
            </a:r>
            <a:r>
              <a:rPr lang="en-US" altLang="en-US" dirty="0">
                <a:solidFill>
                  <a:srgbClr val="0000FF"/>
                </a:solidFill>
                <a:latin typeface="Times New Roman" panose="02020603050405020304" pitchFamily="18" charset="0"/>
                <a:cs typeface="Times New Roman" panose="02020603050405020304" pitchFamily="18" charset="0"/>
              </a:rPr>
              <a:t> O </a:t>
            </a:r>
            <a:r>
              <a:rPr lang="en-US" altLang="en-US" dirty="0" err="1">
                <a:solidFill>
                  <a:srgbClr val="0000FF"/>
                </a:solidFill>
                <a:latin typeface="Times New Roman" panose="02020603050405020304" pitchFamily="18" charset="0"/>
                <a:cs typeface="Times New Roman" panose="02020603050405020304" pitchFamily="18" charset="0"/>
              </a:rPr>
              <a:t>được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vì</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bị</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dính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hồng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smtClean="0">
                <a:solidFill>
                  <a:srgbClr val="0000FF"/>
                </a:solidFill>
                <a:latin typeface="Times New Roman" panose="02020603050405020304" pitchFamily="18" charset="0"/>
                <a:cs typeface="Times New Roman" panose="02020603050405020304" pitchFamily="18" charset="0"/>
              </a:rPr>
              <a:t>cầu</a:t>
            </a:r>
            <a:endParaRPr lang="en-US" altLang="en-US" dirty="0">
              <a:solidFill>
                <a:srgbClr val="0000FF"/>
              </a:solidFill>
              <a:latin typeface="Times New Roman" panose="02020603050405020304" pitchFamily="18" charset="0"/>
              <a:cs typeface="Times New Roman" panose="02020603050405020304" pitchFamily="18" charset="0"/>
            </a:endParaRPr>
          </a:p>
          <a:p>
            <a:pPr algn="just">
              <a:lnSpc>
                <a:spcPct val="90000"/>
              </a:lnSpc>
            </a:pPr>
            <a:endParaRPr lang="en-US" altLang="en-US" dirty="0">
              <a:latin typeface="Times New Roman" panose="02020603050405020304" pitchFamily="18" charset="0"/>
              <a:cs typeface="Times New Roman" panose="02020603050405020304" pitchFamily="18" charset="0"/>
            </a:endParaRPr>
          </a:p>
          <a:p>
            <a:pPr algn="just">
              <a:lnSpc>
                <a:spcPct val="90000"/>
              </a:lnSpc>
            </a:pPr>
            <a:r>
              <a:rPr lang="en-US" altLang="en-US" dirty="0" err="1">
                <a:latin typeface="Times New Roman" panose="02020603050405020304" pitchFamily="18" charset="0"/>
                <a:cs typeface="Times New Roman" panose="02020603050405020304" pitchFamily="18" charset="0"/>
              </a:rPr>
              <a:t>Máu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nhiễm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bệnh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virut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viêm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gan</a:t>
            </a:r>
            <a:r>
              <a:rPr lang="en-US" altLang="en-US" dirty="0">
                <a:latin typeface="Times New Roman" panose="02020603050405020304" pitchFamily="18" charset="0"/>
                <a:cs typeface="Times New Roman" panose="02020603050405020304" pitchFamily="18" charset="0"/>
              </a:rPr>
              <a:t> B, </a:t>
            </a:r>
            <a:r>
              <a:rPr lang="en-US" altLang="en-US" dirty="0" err="1">
                <a:latin typeface="Times New Roman" panose="02020603050405020304" pitchFamily="18" charset="0"/>
                <a:cs typeface="Times New Roman" panose="02020603050405020304" pitchFamily="18" charset="0"/>
              </a:rPr>
              <a:t>virut</a:t>
            </a:r>
            <a:r>
              <a:rPr lang="en-US" altLang="en-US" dirty="0">
                <a:latin typeface="Times New Roman" panose="02020603050405020304" pitchFamily="18" charset="0"/>
                <a:cs typeface="Times New Roman" panose="02020603050405020304" pitchFamily="18" charset="0"/>
              </a:rPr>
              <a:t> HIV...)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truyền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sẽ</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nhiễm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bệnh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truyền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máu</a:t>
            </a:r>
            <a:endParaRPr lang="en-US" altLang="en-US" dirty="0">
              <a:latin typeface="Times New Roman" panose="02020603050405020304" pitchFamily="18" charset="0"/>
              <a:cs typeface="Times New Roman" panose="02020603050405020304" pitchFamily="18" charset="0"/>
            </a:endParaRPr>
          </a:p>
        </p:txBody>
      </p:sp>
      <p:pic>
        <p:nvPicPr>
          <p:cNvPr id="5" name="Picture 13" descr="Untitled"/>
          <p:cNvPicPr>
            <a:picLocks noChangeAspect="1" noChangeArrowheads="1" noCrop="1"/>
          </p:cNvPicPr>
          <p:nvPr/>
        </p:nvPicPr>
        <p:blipFill>
          <a:blip r:embed="rId2"/>
          <a:srcRect/>
          <a:stretch>
            <a:fillRect/>
          </a:stretch>
        </p:blipFill>
        <p:spPr bwMode="auto">
          <a:xfrm>
            <a:off x="0" y="408016"/>
            <a:ext cx="1047531" cy="1074683"/>
          </a:xfrm>
          <a:prstGeom prst="rect">
            <a:avLst/>
          </a:prstGeom>
          <a:noFill/>
          <a:ln w="9525">
            <a:noFill/>
            <a:miter lim="800000"/>
            <a:headEnd/>
            <a:tailEnd/>
          </a:ln>
        </p:spPr>
      </p:pic>
    </p:spTree>
    <p:extLst>
      <p:ext uri="{BB962C8B-B14F-4D97-AF65-F5344CB8AC3E}">
        <p14:creationId xmlns:p14="http://schemas.microsoft.com/office/powerpoint/2010/main" val="2718736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389">
                                            <p:txEl>
                                              <p:pRg st="1" end="1"/>
                                            </p:txEl>
                                          </p:spTgt>
                                        </p:tgtEl>
                                        <p:attrNameLst>
                                          <p:attrName>style.visibility</p:attrName>
                                        </p:attrNameLst>
                                      </p:cBhvr>
                                      <p:to>
                                        <p:strVal val="visible"/>
                                      </p:to>
                                    </p:set>
                                    <p:anim calcmode="lin" valueType="num">
                                      <p:cBhvr additive="base">
                                        <p:cTn id="11"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38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389">
                                            <p:txEl>
                                              <p:pRg st="3" end="3"/>
                                            </p:txEl>
                                          </p:spTgt>
                                        </p:tgtEl>
                                        <p:attrNameLst>
                                          <p:attrName>style.visibility</p:attrName>
                                        </p:attrNameLst>
                                      </p:cBhvr>
                                      <p:to>
                                        <p:strVal val="visible"/>
                                      </p:to>
                                    </p:set>
                                    <p:anim calcmode="lin" valueType="num">
                                      <p:cBhvr additive="base">
                                        <p:cTn id="15"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390">
                                            <p:txEl>
                                              <p:pRg st="0" end="0"/>
                                            </p:txEl>
                                          </p:spTgt>
                                        </p:tgtEl>
                                        <p:attrNameLst>
                                          <p:attrName>style.visibility</p:attrName>
                                        </p:attrNameLst>
                                      </p:cBhvr>
                                      <p:to>
                                        <p:strVal val="visible"/>
                                      </p:to>
                                    </p:set>
                                    <p:anim calcmode="lin" valueType="num">
                                      <p:cBhvr additive="base">
                                        <p:cTn id="21" dur="500" fill="hold"/>
                                        <p:tgtEl>
                                          <p:spTgt spid="1639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3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390">
                                            <p:txEl>
                                              <p:pRg st="2" end="2"/>
                                            </p:txEl>
                                          </p:spTgt>
                                        </p:tgtEl>
                                        <p:attrNameLst>
                                          <p:attrName>style.visibility</p:attrName>
                                        </p:attrNameLst>
                                      </p:cBhvr>
                                      <p:to>
                                        <p:strVal val="visible"/>
                                      </p:to>
                                    </p:set>
                                    <p:anim calcmode="lin" valueType="num">
                                      <p:cBhvr additive="base">
                                        <p:cTn id="27" dur="500" fill="hold"/>
                                        <p:tgtEl>
                                          <p:spTgt spid="16390">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3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6390">
                                            <p:txEl>
                                              <p:pRg st="4" end="4"/>
                                            </p:txEl>
                                          </p:spTgt>
                                        </p:tgtEl>
                                        <p:attrNameLst>
                                          <p:attrName>style.visibility</p:attrName>
                                        </p:attrNameLst>
                                      </p:cBhvr>
                                      <p:to>
                                        <p:strVal val="visible"/>
                                      </p:to>
                                    </p:set>
                                    <p:anim calcmode="lin" valueType="num">
                                      <p:cBhvr additive="base">
                                        <p:cTn id="33" dur="500" fill="hold"/>
                                        <p:tgtEl>
                                          <p:spTgt spid="16390">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3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500"/>
                                        <p:tgtEl>
                                          <p:spTgt spid="16389">
                                            <p:txEl>
                                              <p:pRg st="0" end="0"/>
                                            </p:txEl>
                                          </p:spTgt>
                                        </p:tgtEl>
                                      </p:cBhvr>
                                    </p:animEffect>
                                    <p:set>
                                      <p:cBhvr>
                                        <p:cTn id="39" dur="1" fill="hold">
                                          <p:stCondLst>
                                            <p:cond delay="499"/>
                                          </p:stCondLst>
                                        </p:cTn>
                                        <p:tgtEl>
                                          <p:spTgt spid="16389">
                                            <p:txEl>
                                              <p:pRg st="0" end="0"/>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6389">
                                            <p:txEl>
                                              <p:pRg st="1" end="1"/>
                                            </p:txEl>
                                          </p:spTgt>
                                        </p:tgtEl>
                                      </p:cBhvr>
                                    </p:animEffect>
                                    <p:set>
                                      <p:cBhvr>
                                        <p:cTn id="42" dur="1" fill="hold">
                                          <p:stCondLst>
                                            <p:cond delay="499"/>
                                          </p:stCondLst>
                                        </p:cTn>
                                        <p:tgtEl>
                                          <p:spTgt spid="16389">
                                            <p:txEl>
                                              <p:pRg st="1" end="1"/>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6389">
                                            <p:txEl>
                                              <p:pRg st="3" end="3"/>
                                            </p:txEl>
                                          </p:spTgt>
                                        </p:tgtEl>
                                      </p:cBhvr>
                                    </p:animEffect>
                                    <p:set>
                                      <p:cBhvr>
                                        <p:cTn id="45" dur="1" fill="hold">
                                          <p:stCondLst>
                                            <p:cond delay="499"/>
                                          </p:stCondLst>
                                        </p:cTn>
                                        <p:tgtEl>
                                          <p:spTgt spid="16389">
                                            <p:txEl>
                                              <p:pRg st="3" end="3"/>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6390">
                                            <p:txEl>
                                              <p:pRg st="0" end="0"/>
                                            </p:txEl>
                                          </p:spTgt>
                                        </p:tgtEl>
                                      </p:cBhvr>
                                    </p:animEffect>
                                    <p:set>
                                      <p:cBhvr>
                                        <p:cTn id="48" dur="1" fill="hold">
                                          <p:stCondLst>
                                            <p:cond delay="499"/>
                                          </p:stCondLst>
                                        </p:cTn>
                                        <p:tgtEl>
                                          <p:spTgt spid="16390">
                                            <p:txEl>
                                              <p:pRg st="0" end="0"/>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6390">
                                            <p:txEl>
                                              <p:pRg st="2" end="2"/>
                                            </p:txEl>
                                          </p:spTgt>
                                        </p:tgtEl>
                                      </p:cBhvr>
                                    </p:animEffect>
                                    <p:set>
                                      <p:cBhvr>
                                        <p:cTn id="51" dur="1" fill="hold">
                                          <p:stCondLst>
                                            <p:cond delay="499"/>
                                          </p:stCondLst>
                                        </p:cTn>
                                        <p:tgtEl>
                                          <p:spTgt spid="16390">
                                            <p:txEl>
                                              <p:pRg st="2" end="2"/>
                                            </p:txEl>
                                          </p:spTgt>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6390">
                                            <p:txEl>
                                              <p:pRg st="4" end="4"/>
                                            </p:txEl>
                                          </p:spTgt>
                                        </p:tgtEl>
                                      </p:cBhvr>
                                    </p:animEffect>
                                    <p:set>
                                      <p:cBhvr>
                                        <p:cTn id="54" dur="1" fill="hold">
                                          <p:stCondLst>
                                            <p:cond delay="499"/>
                                          </p:stCondLst>
                                        </p:cTn>
                                        <p:tgtEl>
                                          <p:spTgt spid="16390">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P spid="16389" grpId="1" build="p"/>
      <p:bldP spid="16390" grpId="0" build="p"/>
      <p:bldP spid="16390"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auto">
          <a:xfrm>
            <a:off x="1568669" y="1324307"/>
            <a:ext cx="8142891" cy="3200400"/>
          </a:xfrm>
          <a:prstGeom prst="cloudCallout">
            <a:avLst>
              <a:gd name="adj1" fmla="val -50690"/>
              <a:gd name="adj2" fmla="val 88898"/>
            </a:avLst>
          </a:prstGeom>
          <a:solidFill>
            <a:schemeClr val="accent1"/>
          </a:solidFill>
          <a:ln w="9525">
            <a:solidFill>
              <a:srgbClr val="FFFF00"/>
            </a:solidFill>
            <a:round/>
            <a:headEnd/>
            <a:tailEnd/>
          </a:ln>
        </p:spPr>
        <p:txBody>
          <a:bodyPr/>
          <a:lstStyle/>
          <a:p>
            <a:pPr algn="ctr"/>
            <a:r>
              <a:rPr lang="en-US" sz="4400" b="1" dirty="0" err="1" smtClean="0">
                <a:solidFill>
                  <a:srgbClr val="FF0000"/>
                </a:solidFill>
                <a:latin typeface="Times New Roman" pitchFamily="18" charset="0"/>
              </a:rPr>
              <a:t>Khi</a:t>
            </a:r>
            <a:r>
              <a:rPr lang="en-US" sz="4400" b="1" dirty="0">
                <a:solidFill>
                  <a:srgbClr val="FF0000"/>
                </a:solidFill>
                <a:latin typeface="Times New Roman" pitchFamily="18" charset="0"/>
              </a:rPr>
              <a:t> </a:t>
            </a:r>
            <a:r>
              <a:rPr lang="en-US" sz="4400" b="1" dirty="0" err="1" smtClean="0">
                <a:solidFill>
                  <a:srgbClr val="FF0000"/>
                </a:solidFill>
                <a:latin typeface="Times New Roman" pitchFamily="18" charset="0"/>
              </a:rPr>
              <a:t>truyền</a:t>
            </a:r>
            <a:r>
              <a:rPr lang="en-US" sz="4400" b="1" dirty="0">
                <a:solidFill>
                  <a:srgbClr val="FF0000"/>
                </a:solidFill>
                <a:latin typeface="Times New Roman" pitchFamily="18" charset="0"/>
              </a:rPr>
              <a:t> </a:t>
            </a:r>
            <a:r>
              <a:rPr lang="en-US" sz="4400" b="1" dirty="0" err="1" smtClean="0">
                <a:solidFill>
                  <a:srgbClr val="FF0000"/>
                </a:solidFill>
                <a:latin typeface="Times New Roman" pitchFamily="18" charset="0"/>
              </a:rPr>
              <a:t>máu</a:t>
            </a:r>
            <a:r>
              <a:rPr lang="en-US" sz="4400" b="1" dirty="0">
                <a:solidFill>
                  <a:srgbClr val="FF0000"/>
                </a:solidFill>
                <a:latin typeface="Times New Roman" pitchFamily="18" charset="0"/>
              </a:rPr>
              <a:t> </a:t>
            </a:r>
            <a:r>
              <a:rPr lang="en-US" sz="4400" b="1" dirty="0" err="1" smtClean="0">
                <a:solidFill>
                  <a:srgbClr val="FF0000"/>
                </a:solidFill>
                <a:latin typeface="Times New Roman" pitchFamily="18" charset="0"/>
              </a:rPr>
              <a:t>cần</a:t>
            </a:r>
            <a:r>
              <a:rPr lang="en-US" sz="4400" b="1" dirty="0">
                <a:solidFill>
                  <a:srgbClr val="FF0000"/>
                </a:solidFill>
                <a:latin typeface="Times New Roman" pitchFamily="18" charset="0"/>
              </a:rPr>
              <a:t> </a:t>
            </a:r>
            <a:r>
              <a:rPr lang="en-US" sz="4400" b="1" dirty="0" err="1" smtClean="0">
                <a:solidFill>
                  <a:srgbClr val="FF0000"/>
                </a:solidFill>
                <a:latin typeface="Times New Roman" pitchFamily="18" charset="0"/>
              </a:rPr>
              <a:t>tuân</a:t>
            </a:r>
            <a:r>
              <a:rPr lang="en-US" sz="4400" b="1" dirty="0">
                <a:solidFill>
                  <a:srgbClr val="FF0000"/>
                </a:solidFill>
                <a:latin typeface="Times New Roman" pitchFamily="18" charset="0"/>
              </a:rPr>
              <a:t> </a:t>
            </a:r>
            <a:r>
              <a:rPr lang="en-US" sz="4400" b="1" dirty="0" err="1" smtClean="0">
                <a:solidFill>
                  <a:srgbClr val="FF0000"/>
                </a:solidFill>
                <a:latin typeface="Times New Roman" pitchFamily="18" charset="0"/>
              </a:rPr>
              <a:t>thủ</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theo</a:t>
            </a:r>
            <a:r>
              <a:rPr lang="en-US" sz="4400" b="1" dirty="0">
                <a:solidFill>
                  <a:srgbClr val="FF0000"/>
                </a:solidFill>
                <a:latin typeface="Times New Roman" pitchFamily="18" charset="0"/>
              </a:rPr>
              <a:t> </a:t>
            </a:r>
            <a:r>
              <a:rPr lang="en-US" sz="4400" b="1" dirty="0" err="1" smtClean="0">
                <a:solidFill>
                  <a:srgbClr val="FF0000"/>
                </a:solidFill>
                <a:latin typeface="Times New Roman" pitchFamily="18" charset="0"/>
              </a:rPr>
              <a:t>những</a:t>
            </a:r>
            <a:r>
              <a:rPr lang="en-US" sz="4400" b="1" dirty="0">
                <a:solidFill>
                  <a:srgbClr val="FF0000"/>
                </a:solidFill>
                <a:latin typeface="Times New Roman" pitchFamily="18" charset="0"/>
              </a:rPr>
              <a:t> </a:t>
            </a:r>
            <a:r>
              <a:rPr lang="en-US" sz="4400" b="1" dirty="0" err="1" smtClean="0">
                <a:solidFill>
                  <a:srgbClr val="FF0000"/>
                </a:solidFill>
                <a:latin typeface="Times New Roman" pitchFamily="18" charset="0"/>
              </a:rPr>
              <a:t>nguyên</a:t>
            </a:r>
            <a:r>
              <a:rPr lang="en-US" sz="4400" b="1" dirty="0">
                <a:solidFill>
                  <a:srgbClr val="FF0000"/>
                </a:solidFill>
                <a:latin typeface="Times New Roman" pitchFamily="18" charset="0"/>
              </a:rPr>
              <a:t> </a:t>
            </a:r>
            <a:r>
              <a:rPr lang="en-US" sz="4400" b="1" dirty="0" err="1" smtClean="0">
                <a:solidFill>
                  <a:srgbClr val="FF0000"/>
                </a:solidFill>
                <a:latin typeface="Times New Roman" pitchFamily="18" charset="0"/>
              </a:rPr>
              <a:t>tắc</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nào</a:t>
            </a:r>
            <a:r>
              <a:rPr lang="en-US" sz="4400" b="1" dirty="0">
                <a:solidFill>
                  <a:srgbClr val="FF0000"/>
                </a:solidFill>
                <a:latin typeface="Times New Roman" pitchFamily="18" charset="0"/>
              </a:rPr>
              <a:t>?</a:t>
            </a:r>
          </a:p>
          <a:p>
            <a:pPr algn="ctr"/>
            <a:endParaRPr 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7"/>
          <p:cNvSpPr>
            <a:spLocks noChangeArrowheads="1"/>
          </p:cNvSpPr>
          <p:nvPr/>
        </p:nvSpPr>
        <p:spPr bwMode="auto">
          <a:xfrm>
            <a:off x="1686914" y="1752600"/>
            <a:ext cx="8789272" cy="3016210"/>
          </a:xfrm>
          <a:prstGeom prst="rect">
            <a:avLst/>
          </a:prstGeom>
          <a:noFill/>
          <a:ln w="9525">
            <a:noFill/>
            <a:miter lim="800000"/>
            <a:headEnd/>
            <a:tailEnd/>
          </a:ln>
        </p:spPr>
        <p:txBody>
          <a:bodyPr wrap="square">
            <a:spAutoFit/>
          </a:bodyPr>
          <a:lstStyle/>
          <a:p>
            <a:pPr>
              <a:spcAft>
                <a:spcPts val="600"/>
              </a:spcAft>
            </a:pPr>
            <a:r>
              <a:rPr lang="en-US" sz="3600" dirty="0" err="1">
                <a:solidFill>
                  <a:srgbClr val="002060"/>
                </a:solidFill>
                <a:latin typeface="Times New Roman" pitchFamily="18" charset="0"/>
              </a:rPr>
              <a:t>Khi</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truyền</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máu</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cần</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tuân</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theo</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nguyên</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tắc</a:t>
            </a:r>
            <a:r>
              <a:rPr lang="en-US" sz="3600" dirty="0">
                <a:solidFill>
                  <a:srgbClr val="002060"/>
                </a:solidFill>
                <a:latin typeface="Times New Roman" pitchFamily="18" charset="0"/>
              </a:rPr>
              <a:t>:</a:t>
            </a:r>
          </a:p>
          <a:p>
            <a:pPr>
              <a:spcAft>
                <a:spcPts val="600"/>
              </a:spcAft>
            </a:pPr>
            <a:r>
              <a:rPr lang="en-US" sz="3600" dirty="0">
                <a:solidFill>
                  <a:srgbClr val="002060"/>
                </a:solidFill>
                <a:latin typeface="Times New Roman" pitchFamily="18" charset="0"/>
              </a:rPr>
              <a:t> + </a:t>
            </a:r>
            <a:r>
              <a:rPr lang="en-US" sz="3600" dirty="0" err="1">
                <a:solidFill>
                  <a:srgbClr val="002060"/>
                </a:solidFill>
                <a:latin typeface="Times New Roman" pitchFamily="18" charset="0"/>
              </a:rPr>
              <a:t>Truyền</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nhóm</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máu</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phù</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hợp</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đảm</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bảo</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hồng</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cầu</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người</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cho</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không</a:t>
            </a:r>
            <a:r>
              <a:rPr lang="en-US" sz="3600" dirty="0">
                <a:solidFill>
                  <a:srgbClr val="002060"/>
                </a:solidFill>
                <a:latin typeface="Times New Roman" pitchFamily="18" charset="0"/>
              </a:rPr>
              <a:t> bị </a:t>
            </a:r>
            <a:r>
              <a:rPr lang="en-US" sz="3600" dirty="0" err="1">
                <a:solidFill>
                  <a:srgbClr val="002060"/>
                </a:solidFill>
                <a:latin typeface="Times New Roman" pitchFamily="18" charset="0"/>
              </a:rPr>
              <a:t>ngưng</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kết</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trong</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máu</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người</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nhận</a:t>
            </a:r>
            <a:r>
              <a:rPr lang="en-US" sz="3600" dirty="0">
                <a:solidFill>
                  <a:srgbClr val="002060"/>
                </a:solidFill>
                <a:latin typeface="Times New Roman" pitchFamily="18" charset="0"/>
              </a:rPr>
              <a:t>.</a:t>
            </a:r>
          </a:p>
          <a:p>
            <a:pPr>
              <a:spcAft>
                <a:spcPts val="600"/>
              </a:spcAft>
            </a:pPr>
            <a:r>
              <a:rPr lang="en-US" sz="3600" dirty="0">
                <a:solidFill>
                  <a:srgbClr val="002060"/>
                </a:solidFill>
                <a:latin typeface="Times New Roman" pitchFamily="18" charset="0"/>
              </a:rPr>
              <a:t> + </a:t>
            </a:r>
            <a:r>
              <a:rPr lang="en-US" sz="3600" dirty="0" err="1">
                <a:solidFill>
                  <a:srgbClr val="002060"/>
                </a:solidFill>
                <a:latin typeface="Times New Roman" pitchFamily="18" charset="0"/>
              </a:rPr>
              <a:t>Truyền</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máu</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không</a:t>
            </a:r>
            <a:r>
              <a:rPr lang="en-US" sz="3600" dirty="0">
                <a:solidFill>
                  <a:srgbClr val="002060"/>
                </a:solidFill>
                <a:latin typeface="Times New Roman" pitchFamily="18" charset="0"/>
              </a:rPr>
              <a:t> có </a:t>
            </a:r>
            <a:r>
              <a:rPr lang="en-US" sz="3600" dirty="0" err="1">
                <a:solidFill>
                  <a:srgbClr val="002060"/>
                </a:solidFill>
                <a:latin typeface="Times New Roman" pitchFamily="18" charset="0"/>
              </a:rPr>
              <a:t>mầm</a:t>
            </a:r>
            <a:r>
              <a:rPr lang="en-US" sz="3600" dirty="0">
                <a:solidFill>
                  <a:srgbClr val="002060"/>
                </a:solidFill>
                <a:latin typeface="Times New Roman" pitchFamily="18" charset="0"/>
              </a:rPr>
              <a:t> </a:t>
            </a:r>
            <a:r>
              <a:rPr lang="en-US" sz="3600" dirty="0" err="1">
                <a:solidFill>
                  <a:srgbClr val="002060"/>
                </a:solidFill>
                <a:latin typeface="Times New Roman" pitchFamily="18" charset="0"/>
              </a:rPr>
              <a:t>bệnh</a:t>
            </a:r>
            <a:r>
              <a:rPr lang="en-US" sz="3600" dirty="0" smtClean="0">
                <a:solidFill>
                  <a:srgbClr val="002060"/>
                </a:solidFill>
                <a:latin typeface="Times New Roman" pitchFamily="18" charset="0"/>
              </a:rPr>
              <a:t>.</a:t>
            </a:r>
            <a:endParaRPr lang="en-US" sz="3600" dirty="0">
              <a:solidFill>
                <a:srgbClr val="002060"/>
              </a:solidFill>
              <a:latin typeface="Times New Roman" pitchFamily="18" charset="0"/>
            </a:endParaRPr>
          </a:p>
        </p:txBody>
      </p:sp>
      <p:sp>
        <p:nvSpPr>
          <p:cNvPr id="69643" name="Text Box 11"/>
          <p:cNvSpPr txBox="1">
            <a:spLocks noChangeArrowheads="1"/>
          </p:cNvSpPr>
          <p:nvPr/>
        </p:nvSpPr>
        <p:spPr bwMode="auto">
          <a:xfrm>
            <a:off x="1287526" y="1004888"/>
            <a:ext cx="8545929" cy="584775"/>
          </a:xfrm>
          <a:prstGeom prst="rect">
            <a:avLst/>
          </a:prstGeom>
          <a:noFill/>
          <a:ln w="9525">
            <a:noFill/>
            <a:miter lim="800000"/>
            <a:headEnd/>
            <a:tailEnd/>
          </a:ln>
        </p:spPr>
        <p:txBody>
          <a:bodyPr wrap="none">
            <a:spAutoFit/>
          </a:bodyPr>
          <a:lstStyle/>
          <a:p>
            <a:r>
              <a:rPr lang="en-US" sz="3200" b="1" dirty="0">
                <a:solidFill>
                  <a:srgbClr val="3333FF"/>
                </a:solidFill>
                <a:latin typeface="Times New Roman" pitchFamily="18" charset="0"/>
              </a:rPr>
              <a:t>2. </a:t>
            </a:r>
            <a:r>
              <a:rPr lang="en-US" sz="3200" b="1" dirty="0" err="1">
                <a:solidFill>
                  <a:srgbClr val="3333FF"/>
                </a:solidFill>
                <a:latin typeface="Times New Roman" pitchFamily="18" charset="0"/>
              </a:rPr>
              <a:t>Các</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nguyên</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tắc</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cần</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tuân</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thủ</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khi</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truyền</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máu</a:t>
            </a:r>
            <a:r>
              <a:rPr lang="en-US" sz="3200" b="1" dirty="0">
                <a:solidFill>
                  <a:srgbClr val="3333FF"/>
                </a:solidFill>
                <a:latin typeface="Times New Roman" pitchFamily="18" charset="0"/>
              </a:rPr>
              <a:t>:</a:t>
            </a:r>
          </a:p>
        </p:txBody>
      </p:sp>
      <p:pic>
        <p:nvPicPr>
          <p:cNvPr id="7" name="Picture 6" descr="viet3"/>
          <p:cNvPicPr>
            <a:picLocks noChangeAspect="1" noChangeArrowheads="1" noCrop="1"/>
          </p:cNvPicPr>
          <p:nvPr/>
        </p:nvPicPr>
        <p:blipFill>
          <a:blip r:embed="rId2"/>
          <a:srcRect/>
          <a:stretch>
            <a:fillRect/>
          </a:stretch>
        </p:blipFill>
        <p:spPr bwMode="auto">
          <a:xfrm>
            <a:off x="84960" y="770404"/>
            <a:ext cx="1202565" cy="1365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box(in)">
                                      <p:cBhvr>
                                        <p:cTn id="7" dur="500"/>
                                        <p:tgtEl>
                                          <p:spTgt spid="696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9639"/>
                                        </p:tgtEl>
                                        <p:attrNameLst>
                                          <p:attrName>style.visibility</p:attrName>
                                        </p:attrNameLst>
                                      </p:cBhvr>
                                      <p:to>
                                        <p:strVal val="visible"/>
                                      </p:to>
                                    </p:set>
                                    <p:animEffect transition="in" filter="box(in)">
                                      <p:cBhvr>
                                        <p:cTn id="12"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696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MCj03704740000[1]"/>
          <p:cNvPicPr>
            <a:picLocks noGrp="1" noChangeAspect="1" noChangeArrowheads="1"/>
          </p:cNvPicPr>
          <p:nvPr>
            <p:ph sz="half" idx="2"/>
          </p:nvPr>
        </p:nvPicPr>
        <p:blipFill>
          <a:blip r:embed="rId2"/>
          <a:srcRect/>
          <a:stretch>
            <a:fillRect/>
          </a:stretch>
        </p:blipFill>
        <p:spPr>
          <a:xfrm>
            <a:off x="8024647" y="0"/>
            <a:ext cx="4009696" cy="3665483"/>
          </a:xfrm>
        </p:spPr>
      </p:pic>
      <p:sp>
        <p:nvSpPr>
          <p:cNvPr id="14339" name="AutoShape 8"/>
          <p:cNvSpPr>
            <a:spLocks noChangeArrowheads="1"/>
          </p:cNvSpPr>
          <p:nvPr/>
        </p:nvSpPr>
        <p:spPr bwMode="auto">
          <a:xfrm>
            <a:off x="394138" y="780397"/>
            <a:ext cx="7086600" cy="3200400"/>
          </a:xfrm>
          <a:prstGeom prst="cloudCallout">
            <a:avLst>
              <a:gd name="adj1" fmla="val -50690"/>
              <a:gd name="adj2" fmla="val 88898"/>
            </a:avLst>
          </a:prstGeom>
          <a:solidFill>
            <a:srgbClr val="00B0F0"/>
          </a:solidFill>
          <a:ln w="9525">
            <a:solidFill>
              <a:srgbClr val="FFFF00"/>
            </a:solidFill>
            <a:round/>
            <a:headEnd/>
            <a:tailEnd/>
          </a:ln>
        </p:spPr>
        <p:txBody>
          <a:bodyPr/>
          <a:lstStyle/>
          <a:p>
            <a:pPr algn="ctr"/>
            <a:r>
              <a:rPr lang="en-US" sz="5400" b="1" dirty="0" err="1" smtClean="0">
                <a:latin typeface="Times New Roman" pitchFamily="18" charset="0"/>
              </a:rPr>
              <a:t>Sự</a:t>
            </a:r>
            <a:r>
              <a:rPr lang="en-US" sz="5400" b="1" dirty="0">
                <a:latin typeface="Times New Roman" pitchFamily="18" charset="0"/>
              </a:rPr>
              <a:t> </a:t>
            </a:r>
            <a:r>
              <a:rPr lang="en-US" sz="5400" b="1" dirty="0" err="1" smtClean="0">
                <a:latin typeface="Times New Roman" pitchFamily="18" charset="0"/>
              </a:rPr>
              <a:t>truyền</a:t>
            </a:r>
            <a:r>
              <a:rPr lang="en-US" sz="5400" b="1" dirty="0">
                <a:latin typeface="Times New Roman" pitchFamily="18" charset="0"/>
              </a:rPr>
              <a:t> </a:t>
            </a:r>
            <a:r>
              <a:rPr lang="en-US" sz="5400" b="1" dirty="0" err="1" smtClean="0">
                <a:latin typeface="Times New Roman" pitchFamily="18" charset="0"/>
              </a:rPr>
              <a:t>máu</a:t>
            </a:r>
            <a:r>
              <a:rPr lang="en-US" sz="5400" b="1" dirty="0">
                <a:latin typeface="Times New Roman" pitchFamily="18" charset="0"/>
              </a:rPr>
              <a:t> </a:t>
            </a:r>
            <a:r>
              <a:rPr lang="en-US" sz="5400" b="1" dirty="0" err="1" smtClean="0">
                <a:latin typeface="Times New Roman" pitchFamily="18" charset="0"/>
              </a:rPr>
              <a:t>có</a:t>
            </a:r>
            <a:r>
              <a:rPr lang="en-US" sz="5400" b="1" dirty="0">
                <a:latin typeface="Times New Roman" pitchFamily="18" charset="0"/>
              </a:rPr>
              <a:t> ý </a:t>
            </a:r>
            <a:r>
              <a:rPr lang="en-US" sz="5400" b="1" dirty="0" err="1" smtClean="0">
                <a:latin typeface="Times New Roman" pitchFamily="18" charset="0"/>
              </a:rPr>
              <a:t>nghĩa</a:t>
            </a:r>
            <a:r>
              <a:rPr lang="en-US" sz="5400" b="1" dirty="0">
                <a:latin typeface="Times New Roman" pitchFamily="18" charset="0"/>
              </a:rPr>
              <a:t> </a:t>
            </a:r>
            <a:r>
              <a:rPr lang="en-US" sz="5400" b="1" dirty="0" err="1">
                <a:latin typeface="Times New Roman" pitchFamily="18" charset="0"/>
              </a:rPr>
              <a:t>gì</a:t>
            </a:r>
            <a:r>
              <a:rPr lang="en-US" sz="5400" b="1" dirty="0">
                <a:latin typeface="Times New Roman" pitchFamily="18" charset="0"/>
              </a:rPr>
              <a:t>?</a:t>
            </a:r>
          </a:p>
          <a:p>
            <a:pPr algn="ctr"/>
            <a:endParaRPr lang="en-US" sz="2800" dirty="0">
              <a:latin typeface="Times New Roman" pitchFamily="18" charset="0"/>
            </a:endParaRPr>
          </a:p>
        </p:txBody>
      </p:sp>
    </p:spTree>
    <p:extLst>
      <p:ext uri="{BB962C8B-B14F-4D97-AF65-F5344CB8AC3E}">
        <p14:creationId xmlns:p14="http://schemas.microsoft.com/office/powerpoint/2010/main" val="4268670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descr="213464abc9183cf0f2"/>
          <p:cNvPicPr>
            <a:picLocks noChangeAspect="1" noChangeArrowheads="1"/>
          </p:cNvPicPr>
          <p:nvPr/>
        </p:nvPicPr>
        <p:blipFill>
          <a:blip r:embed="rId2"/>
          <a:srcRect/>
          <a:stretch>
            <a:fillRect/>
          </a:stretch>
        </p:blipFill>
        <p:spPr bwMode="auto">
          <a:xfrm>
            <a:off x="6637283" y="2624958"/>
            <a:ext cx="4879427" cy="3965028"/>
          </a:xfrm>
          <a:prstGeom prst="rect">
            <a:avLst/>
          </a:prstGeom>
          <a:noFill/>
          <a:ln w="9525">
            <a:noFill/>
            <a:miter lim="800000"/>
            <a:headEnd/>
            <a:tailEnd/>
          </a:ln>
        </p:spPr>
      </p:pic>
      <p:pic>
        <p:nvPicPr>
          <p:cNvPr id="160773" name="Picture 5" descr="AAY045ACA9K91ERCA325G4HCA3B4L3YCA73SUX3CAR3UAIYCA0BWZ1GCA2HPI9NCA26BR1JCALK3HFICAK5MNXPCAA667FXCAORBDOCCA08GW0BCAUCGOJPCA2B5J1JCANN2SG0CAJ2308ZCAHS341Q"/>
          <p:cNvPicPr>
            <a:picLocks noChangeAspect="1" noChangeArrowheads="1"/>
          </p:cNvPicPr>
          <p:nvPr/>
        </p:nvPicPr>
        <p:blipFill>
          <a:blip r:embed="rId3"/>
          <a:srcRect/>
          <a:stretch>
            <a:fillRect/>
          </a:stretch>
        </p:blipFill>
        <p:spPr bwMode="auto">
          <a:xfrm>
            <a:off x="406400" y="914400"/>
            <a:ext cx="5588000" cy="2895600"/>
          </a:xfrm>
          <a:prstGeom prst="rect">
            <a:avLst/>
          </a:prstGeom>
          <a:noFill/>
          <a:ln w="9525">
            <a:noFill/>
            <a:miter lim="800000"/>
            <a:headEnd/>
            <a:tailEnd/>
          </a:ln>
        </p:spPr>
      </p:pic>
      <p:pic>
        <p:nvPicPr>
          <p:cNvPr id="160774" name="Picture 6" descr="AROZVETCA0NPFG5CA3MFQQSCA5OED2HCAYQU5DACADQ3GSPCA70NTKICA2WZQ7JCADBZ3IXCAV4AA7YCAH44Q5YCA2MBSPTCASO7EEUCAONZU3CCAY6XFURCAUFQ11XCAGJY9JCCAZC0ZFQCAHXXG60"/>
          <p:cNvPicPr>
            <a:picLocks noChangeAspect="1" noChangeArrowheads="1"/>
          </p:cNvPicPr>
          <p:nvPr/>
        </p:nvPicPr>
        <p:blipFill>
          <a:blip r:embed="rId4"/>
          <a:srcRect/>
          <a:stretch>
            <a:fillRect/>
          </a:stretch>
        </p:blipFill>
        <p:spPr bwMode="auto">
          <a:xfrm>
            <a:off x="406400" y="3962400"/>
            <a:ext cx="5588000" cy="2627586"/>
          </a:xfrm>
          <a:prstGeom prst="rect">
            <a:avLst/>
          </a:prstGeom>
          <a:noFill/>
          <a:ln w="9525">
            <a:noFill/>
            <a:miter lim="800000"/>
            <a:headEnd/>
            <a:tailEnd/>
          </a:ln>
        </p:spPr>
      </p:pic>
      <p:sp>
        <p:nvSpPr>
          <p:cNvPr id="160776" name="Text Box 8"/>
          <p:cNvSpPr txBox="1">
            <a:spLocks noChangeArrowheads="1"/>
          </p:cNvSpPr>
          <p:nvPr/>
        </p:nvSpPr>
        <p:spPr bwMode="auto">
          <a:xfrm>
            <a:off x="6096000" y="838201"/>
            <a:ext cx="5892800" cy="1815882"/>
          </a:xfrm>
          <a:prstGeom prst="rect">
            <a:avLst/>
          </a:prstGeom>
          <a:noFill/>
          <a:ln w="9525">
            <a:noFill/>
            <a:miter lim="800000"/>
            <a:headEnd/>
            <a:tailEnd/>
          </a:ln>
        </p:spPr>
        <p:txBody>
          <a:bodyPr>
            <a:spAutoFit/>
          </a:bodyPr>
          <a:lstStyle/>
          <a:p>
            <a:pPr algn="ctr" eaLnBrk="1" hangingPunct="1">
              <a:spcBef>
                <a:spcPct val="50000"/>
              </a:spcBef>
            </a:pPr>
            <a:r>
              <a:rPr lang="en-US" altLang="vi-VN" sz="3200" b="1" dirty="0">
                <a:solidFill>
                  <a:srgbClr val="0000FF"/>
                </a:solidFill>
                <a:latin typeface="Times New Roman" pitchFamily="18" charset="0"/>
              </a:rPr>
              <a:t>Ở </a:t>
            </a:r>
            <a:r>
              <a:rPr lang="en-US" altLang="vi-VN" sz="3200" b="1" dirty="0" err="1">
                <a:solidFill>
                  <a:srgbClr val="0000FF"/>
                </a:solidFill>
                <a:latin typeface="Times New Roman" pitchFamily="18" charset="0"/>
              </a:rPr>
              <a:t>Việt</a:t>
            </a:r>
            <a:r>
              <a:rPr lang="en-US" altLang="vi-VN" sz="3200" b="1" dirty="0">
                <a:solidFill>
                  <a:srgbClr val="0000FF"/>
                </a:solidFill>
                <a:latin typeface="Times New Roman" pitchFamily="18" charset="0"/>
              </a:rPr>
              <a:t> Nam </a:t>
            </a:r>
            <a:r>
              <a:rPr lang="en-US" altLang="vi-VN" sz="3200" b="1" dirty="0" err="1">
                <a:solidFill>
                  <a:srgbClr val="0000FF"/>
                </a:solidFill>
                <a:latin typeface="Times New Roman" pitchFamily="18" charset="0"/>
              </a:rPr>
              <a:t>lấy</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ngày</a:t>
            </a:r>
            <a:r>
              <a:rPr lang="en-US" altLang="vi-VN" sz="3200" b="1" dirty="0">
                <a:solidFill>
                  <a:srgbClr val="0000FF"/>
                </a:solidFill>
                <a:latin typeface="Times New Roman" pitchFamily="18" charset="0"/>
              </a:rPr>
              <a:t> 7 </a:t>
            </a:r>
            <a:r>
              <a:rPr lang="en-US" altLang="vi-VN" sz="3200" b="1" dirty="0" err="1">
                <a:solidFill>
                  <a:srgbClr val="0000FF"/>
                </a:solidFill>
                <a:latin typeface="Times New Roman" pitchFamily="18" charset="0"/>
              </a:rPr>
              <a:t>tháng</a:t>
            </a:r>
            <a:r>
              <a:rPr lang="en-US" altLang="vi-VN" sz="3200" b="1" dirty="0">
                <a:solidFill>
                  <a:srgbClr val="0000FF"/>
                </a:solidFill>
                <a:latin typeface="Times New Roman" pitchFamily="18" charset="0"/>
              </a:rPr>
              <a:t> 4 </a:t>
            </a:r>
          </a:p>
          <a:p>
            <a:pPr algn="ctr" eaLnBrk="1" hangingPunct="1">
              <a:spcBef>
                <a:spcPct val="50000"/>
              </a:spcBef>
            </a:pPr>
            <a:r>
              <a:rPr lang="en-US" altLang="vi-VN" sz="3200" b="1" dirty="0">
                <a:solidFill>
                  <a:srgbClr val="0000FF"/>
                </a:solidFill>
                <a:latin typeface="Times New Roman" pitchFamily="18" charset="0"/>
              </a:rPr>
              <a:t>là </a:t>
            </a:r>
            <a:r>
              <a:rPr lang="en-US" altLang="vi-VN" sz="3200" b="1" dirty="0" err="1">
                <a:solidFill>
                  <a:srgbClr val="0000FF"/>
                </a:solidFill>
                <a:latin typeface="Times New Roman" pitchFamily="18" charset="0"/>
              </a:rPr>
              <a:t>ngày</a:t>
            </a:r>
            <a:r>
              <a:rPr lang="en-US" altLang="vi-VN" sz="3200" b="1" dirty="0">
                <a:solidFill>
                  <a:srgbClr val="0000FF"/>
                </a:solidFill>
                <a:latin typeface="Times New Roman" pitchFamily="18" charset="0"/>
              </a:rPr>
              <a:t> HIẾN MÁU NHÂN ĐẠO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slide(fromBottom)">
                                      <p:cBhvr>
                                        <p:cTn id="7" dur="500"/>
                                        <p:tgtEl>
                                          <p:spTgt spid="16077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60776"/>
                                        </p:tgtEl>
                                        <p:attrNameLst>
                                          <p:attrName>style.visibility</p:attrName>
                                        </p:attrNameLst>
                                      </p:cBhvr>
                                      <p:to>
                                        <p:strVal val="visible"/>
                                      </p:to>
                                    </p:set>
                                    <p:animEffect transition="in" filter="slide(fromBottom)">
                                      <p:cBhvr>
                                        <p:cTn id="10" dur="500"/>
                                        <p:tgtEl>
                                          <p:spTgt spid="16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9245600" y="1295400"/>
            <a:ext cx="2336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5123" name="Rectangle 15"/>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pic>
        <p:nvPicPr>
          <p:cNvPr id="51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100" y="1665288"/>
            <a:ext cx="110744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3"/>
          <p:cNvSpPr>
            <a:spLocks noChangeArrowheads="1" noChangeShapeType="1" noTextEdit="1"/>
          </p:cNvSpPr>
          <p:nvPr/>
        </p:nvSpPr>
        <p:spPr bwMode="auto">
          <a:xfrm>
            <a:off x="2844800" y="85725"/>
            <a:ext cx="6908800" cy="838200"/>
          </a:xfrm>
          <a:prstGeom prst="rect">
            <a:avLst/>
          </a:prstGeom>
        </p:spPr>
        <p:txBody>
          <a:bodyPr wrap="none" fromWordArt="1">
            <a:prstTxWarp prst="textPlain">
              <a:avLst>
                <a:gd name="adj" fmla="val 50000"/>
              </a:avLst>
            </a:prstTxWarp>
          </a:bodyPr>
          <a:lstStyle/>
          <a:p>
            <a:pPr algn="ctr"/>
            <a:r>
              <a:rPr lang="vi-VN"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ND 2:  </a:t>
            </a:r>
            <a:r>
              <a:rPr lang="en-US"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TIM </a:t>
            </a:r>
            <a:r>
              <a:rPr lang="en-US" sz="4000" kern="10" dirty="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VAØ MAÏCH MAÙU</a:t>
            </a:r>
          </a:p>
        </p:txBody>
      </p:sp>
      <p:sp>
        <p:nvSpPr>
          <p:cNvPr id="5127" name="TextBox 1"/>
          <p:cNvSpPr txBox="1">
            <a:spLocks noChangeArrowheads="1"/>
          </p:cNvSpPr>
          <p:nvPr/>
        </p:nvSpPr>
        <p:spPr bwMode="auto">
          <a:xfrm>
            <a:off x="1016000" y="923925"/>
            <a:ext cx="5283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vi-VN" altLang="en-US" sz="3600" b="1">
                <a:solidFill>
                  <a:srgbClr val="FF0000"/>
                </a:solidFill>
                <a:latin typeface="Times New Roman" pitchFamily="18" charset="0"/>
                <a:cs typeface="Times New Roman" pitchFamily="18" charset="0"/>
              </a:rPr>
              <a:t>I. Cấu tạo tim</a:t>
            </a:r>
            <a:endParaRPr lang="en-US" alt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4545345"/>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9245600" y="1295401"/>
            <a:ext cx="233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6147" name="Text Box 6"/>
          <p:cNvSpPr txBox="1">
            <a:spLocks noChangeArrowheads="1"/>
          </p:cNvSpPr>
          <p:nvPr/>
        </p:nvSpPr>
        <p:spPr bwMode="auto">
          <a:xfrm>
            <a:off x="711200" y="1995489"/>
            <a:ext cx="5588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 Caên cöù vaøo chieàu daøi quaõng ñöôøng maø maùu ñöôïc bôm qua, döï ñoaùn xem ngaên tim naøo coù thaønh cô tim daøy nhaát vaø ngaên naøo coù thaønh cô tim moûng nhaát?</a:t>
            </a:r>
          </a:p>
        </p:txBody>
      </p:sp>
      <p:sp>
        <p:nvSpPr>
          <p:cNvPr id="6148" name="Rectangle 16"/>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sp>
        <p:nvSpPr>
          <p:cNvPr id="6149" name="WordArt 17"/>
          <p:cNvSpPr>
            <a:spLocks noChangeArrowheads="1" noChangeShapeType="1" noTextEdit="1"/>
          </p:cNvSpPr>
          <p:nvPr/>
        </p:nvSpPr>
        <p:spPr bwMode="auto">
          <a:xfrm>
            <a:off x="406400" y="304800"/>
            <a:ext cx="4064000" cy="8382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FF00"/>
                </a:solidFill>
                <a:effectLst>
                  <a:outerShdw dist="35921" dir="2700000" algn="ctr" rotWithShape="0">
                    <a:srgbClr val="990000"/>
                  </a:outerShdw>
                </a:effectLst>
                <a:latin typeface="VNI-Thufap2"/>
              </a:rPr>
              <a:t>Thaûo luaän</a:t>
            </a:r>
          </a:p>
        </p:txBody>
      </p:sp>
      <p:pic>
        <p:nvPicPr>
          <p:cNvPr id="6150" name="Picture 18" descr="Picture 004"/>
          <p:cNvPicPr>
            <a:picLocks noChangeAspect="1" noChangeArrowheads="1"/>
          </p:cNvPicPr>
          <p:nvPr/>
        </p:nvPicPr>
        <p:blipFill>
          <a:blip r:embed="rId2">
            <a:extLst>
              <a:ext uri="{28A0092B-C50C-407E-A947-70E740481C1C}">
                <a14:useLocalDpi xmlns:a14="http://schemas.microsoft.com/office/drawing/2010/main" val="0"/>
              </a:ext>
            </a:extLst>
          </a:blip>
          <a:srcRect l="2483" r="5640" b="1695"/>
          <a:stretch>
            <a:fillRect/>
          </a:stretch>
        </p:blipFill>
        <p:spPr bwMode="auto">
          <a:xfrm>
            <a:off x="6750051" y="990600"/>
            <a:ext cx="4730749"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6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2"/>
          <a:srcRect/>
          <a:stretch>
            <a:fillRect/>
          </a:stretch>
        </p:blipFill>
        <p:spPr bwMode="auto">
          <a:xfrm>
            <a:off x="1202208" y="436057"/>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p:nvPr/>
        </p:nvGrpSpPr>
        <p:grpSpPr bwMode="auto">
          <a:xfrm>
            <a:off x="875030" y="207457"/>
            <a:ext cx="1752600" cy="1524000"/>
            <a:chOff x="144" y="192"/>
            <a:chExt cx="1104" cy="960"/>
          </a:xfrm>
        </p:grpSpPr>
        <p:sp>
          <p:nvSpPr>
            <p:cNvPr id="3099" name="Line 4"/>
            <p:cNvSpPr>
              <a:spLocks noChangeShapeType="1"/>
            </p:cNvSpPr>
            <p:nvPr/>
          </p:nvSpPr>
          <p:spPr bwMode="auto">
            <a:xfrm>
              <a:off x="336" y="192"/>
              <a:ext cx="0" cy="816"/>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5"/>
            <p:cNvSpPr>
              <a:spLocks noChangeShapeType="1"/>
            </p:cNvSpPr>
            <p:nvPr/>
          </p:nvSpPr>
          <p:spPr bwMode="auto">
            <a:xfrm>
              <a:off x="144" y="240"/>
              <a:ext cx="110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Line 6"/>
            <p:cNvSpPr>
              <a:spLocks noChangeShapeType="1"/>
            </p:cNvSpPr>
            <p:nvPr/>
          </p:nvSpPr>
          <p:spPr bwMode="auto">
            <a:xfrm>
              <a:off x="240" y="192"/>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Line 7"/>
            <p:cNvSpPr>
              <a:spLocks noChangeShapeType="1"/>
            </p:cNvSpPr>
            <p:nvPr/>
          </p:nvSpPr>
          <p:spPr bwMode="auto">
            <a:xfrm>
              <a:off x="192" y="336"/>
              <a:ext cx="1008"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7" name="Group 9"/>
          <p:cNvGrpSpPr/>
          <p:nvPr/>
        </p:nvGrpSpPr>
        <p:grpSpPr bwMode="auto">
          <a:xfrm>
            <a:off x="9342472" y="4605913"/>
            <a:ext cx="1905000" cy="1752600"/>
            <a:chOff x="4464" y="3072"/>
            <a:chExt cx="1200" cy="1104"/>
          </a:xfrm>
        </p:grpSpPr>
        <p:sp>
          <p:nvSpPr>
            <p:cNvPr id="3095" name="Line 10"/>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Line 11"/>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12"/>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13"/>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9" name="Group 15"/>
          <p:cNvGrpSpPr/>
          <p:nvPr/>
        </p:nvGrpSpPr>
        <p:grpSpPr bwMode="auto">
          <a:xfrm rot="5400000">
            <a:off x="838200" y="4913586"/>
            <a:ext cx="1905000" cy="1752600"/>
            <a:chOff x="4464" y="3072"/>
            <a:chExt cx="1200" cy="1104"/>
          </a:xfrm>
        </p:grpSpPr>
        <p:sp>
          <p:nvSpPr>
            <p:cNvPr id="3091" name="Line 16"/>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Line 17"/>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18"/>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Line 19"/>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20"/>
          <p:cNvGrpSpPr/>
          <p:nvPr/>
        </p:nvGrpSpPr>
        <p:grpSpPr bwMode="auto">
          <a:xfrm rot="-5400000">
            <a:off x="9560560" y="190500"/>
            <a:ext cx="1905000" cy="1752600"/>
            <a:chOff x="4464" y="3072"/>
            <a:chExt cx="1200" cy="1104"/>
          </a:xfrm>
        </p:grpSpPr>
        <p:sp>
          <p:nvSpPr>
            <p:cNvPr id="3087" name="Line 21"/>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22"/>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23"/>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24"/>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3" name="Line 27"/>
          <p:cNvSpPr>
            <a:spLocks noChangeShapeType="1"/>
          </p:cNvSpPr>
          <p:nvPr/>
        </p:nvSpPr>
        <p:spPr bwMode="auto">
          <a:xfrm>
            <a:off x="3145472" y="1715692"/>
            <a:ext cx="6052185" cy="635"/>
          </a:xfrm>
          <a:prstGeom prst="line">
            <a:avLst/>
          </a:prstGeom>
          <a:noFill/>
          <a:ln w="127000" cmpd="tri">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Rectangle 1"/>
          <p:cNvSpPr>
            <a:spLocks noChangeArrowheads="1"/>
          </p:cNvSpPr>
          <p:nvPr/>
        </p:nvSpPr>
        <p:spPr bwMode="auto">
          <a:xfrm>
            <a:off x="1655379" y="2387924"/>
            <a:ext cx="9142730" cy="14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3600" b="1" dirty="0" smtClean="0">
                <a:solidFill>
                  <a:srgbClr val="FF0000"/>
                </a:solidFill>
                <a:latin typeface="Times New Roman" panose="02020603050405020304" pitchFamily="18" charset="0"/>
                <a:cs typeface="Times New Roman" panose="02020603050405020304" pitchFamily="18" charset="0"/>
              </a:rPr>
              <a:t>Nd 1: THÀNH PHẦN VÀ CHỨC NĂNG CỦA MÁU (TT)</a:t>
            </a:r>
            <a:endParaRPr lang="pt-BR" sz="3600" b="1" dirty="0">
              <a:solidFill>
                <a:srgbClr val="FF0000"/>
              </a:solidFill>
              <a:latin typeface="Times New Roman" panose="02020603050405020304" pitchFamily="18" charset="0"/>
              <a:cs typeface="Times New Roman" panose="02020603050405020304" pitchFamily="18" charset="0"/>
            </a:endParaRPr>
          </a:p>
          <a:p>
            <a:pPr algn="ctr">
              <a:lnSpc>
                <a:spcPts val="1600"/>
              </a:lnSpc>
              <a:spcAft>
                <a:spcPts val="600"/>
              </a:spcAft>
            </a:pPr>
            <a:r>
              <a:rPr lang="pt-BR" sz="3600" b="1" dirty="0">
                <a:solidFill>
                  <a:srgbClr val="FF0000"/>
                </a:solidFill>
                <a:latin typeface="Times New Roman" panose="02020603050405020304" pitchFamily="18" charset="0"/>
                <a:cs typeface="Times New Roman" panose="02020603050405020304" pitchFamily="18" charset="0"/>
              </a:rPr>
              <a:t> </a:t>
            </a:r>
          </a:p>
        </p:txBody>
      </p:sp>
      <p:sp>
        <p:nvSpPr>
          <p:cNvPr id="14" name="Rectangle 4"/>
          <p:cNvSpPr txBox="1">
            <a:spLocks noChangeArrowheads="1"/>
          </p:cNvSpPr>
          <p:nvPr/>
        </p:nvSpPr>
        <p:spPr bwMode="auto">
          <a:xfrm>
            <a:off x="2134870" y="213683"/>
            <a:ext cx="7922260" cy="1441450"/>
          </a:xfrm>
          <a:prstGeom prst="rect">
            <a:avLst/>
          </a:prstGeom>
          <a:noFill/>
          <a:ln>
            <a:noFill/>
          </a:ln>
          <a:extLst>
            <a:ext uri="{909E8E84-426E-40DD-AFC4-6F175D3DCCD1}">
              <a14:hiddenFill xmlns:a14="http://schemas.microsoft.com/office/drawing/2010/main">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14:hiddenFill>
            </a:ext>
          </a:extLst>
        </p:spPr>
        <p:style>
          <a:lnRef idx="1">
            <a:schemeClr val="accent3"/>
          </a:lnRef>
          <a:fillRef idx="2">
            <a:schemeClr val="accent3"/>
          </a:fillRef>
          <a:effectRef idx="1">
            <a:schemeClr val="accent3"/>
          </a:effectRef>
          <a:fontRef idx="minor">
            <a:schemeClr val="dk1"/>
          </a:fontRef>
        </p:style>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spcBef>
                <a:spcPct val="20000"/>
              </a:spcBef>
              <a:buClr>
                <a:schemeClr val="tx1"/>
              </a:buClr>
            </a:pPr>
            <a:r>
              <a:rPr lang="en-US" sz="4800" b="1" dirty="0">
                <a:latin typeface="Times New Roman" panose="02020603050405020304" pitchFamily="18" charset="0"/>
                <a:cs typeface="Times New Roman" panose="02020603050405020304" pitchFamily="18" charset="0"/>
              </a:rPr>
              <a:t>CHỦ ĐỀ</a:t>
            </a:r>
          </a:p>
          <a:p>
            <a:pPr algn="ctr"/>
            <a:r>
              <a:rPr lang="en-US" sz="4800" b="1"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panose="020B0604020202020204"/>
                <a:cs typeface="Arial" panose="020B0604020202020204"/>
              </a:rPr>
              <a:t>TUẦN HOÀN</a:t>
            </a:r>
            <a:endParaRPr lang="en-US" sz="48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panose="020B0604020202020204"/>
              <a:cs typeface="Arial" panose="020B0604020202020204"/>
            </a:endParaRPr>
          </a:p>
        </p:txBody>
      </p:sp>
      <p:pic>
        <p:nvPicPr>
          <p:cNvPr id="29" name="Picture 6" descr="Bai_Tap">
            <a:hlinkClick r:id="rId3" action="ppaction://hlinkfile"/>
          </p:cNvPr>
          <p:cNvPicPr>
            <a:picLocks noChangeAspect="1" noChangeArrowheads="1" noCrop="1"/>
          </p:cNvPicPr>
          <p:nvPr/>
        </p:nvPicPr>
        <p:blipFill>
          <a:blip r:embed="rId4"/>
          <a:srcRect/>
          <a:stretch>
            <a:fillRect/>
          </a:stretch>
        </p:blipFill>
        <p:spPr bwMode="auto">
          <a:xfrm>
            <a:off x="9197657" y="4605913"/>
            <a:ext cx="1498600" cy="1295400"/>
          </a:xfrm>
          <a:prstGeom prst="rect">
            <a:avLst/>
          </a:prstGeom>
          <a:noFill/>
          <a:ln w="9525">
            <a:noFill/>
            <a:miter lim="800000"/>
            <a:headEnd/>
            <a:tailEnd/>
          </a:ln>
        </p:spPr>
      </p:pic>
    </p:spTree>
    <p:extLst>
      <p:ext uri="{BB962C8B-B14F-4D97-AF65-F5344CB8AC3E}">
        <p14:creationId xmlns:p14="http://schemas.microsoft.com/office/powerpoint/2010/main" val="2037854707"/>
      </p:ext>
    </p:extLst>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 003"/>
          <p:cNvPicPr>
            <a:picLocks noChangeAspect="1" noChangeArrowheads="1"/>
          </p:cNvPicPr>
          <p:nvPr/>
        </p:nvPicPr>
        <p:blipFill>
          <a:blip r:embed="rId2">
            <a:extLst>
              <a:ext uri="{28A0092B-C50C-407E-A947-70E740481C1C}">
                <a14:useLocalDpi xmlns:a14="http://schemas.microsoft.com/office/drawing/2010/main" val="0"/>
              </a:ext>
            </a:extLst>
          </a:blip>
          <a:srcRect t="5748" r="6506" b="4192"/>
          <a:stretch>
            <a:fillRect/>
          </a:stretch>
        </p:blipFill>
        <p:spPr bwMode="auto">
          <a:xfrm>
            <a:off x="1930400" y="914400"/>
            <a:ext cx="721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ChangeArrowheads="1"/>
          </p:cNvSpPr>
          <p:nvPr/>
        </p:nvSpPr>
        <p:spPr bwMode="auto">
          <a:xfrm>
            <a:off x="139700" y="114300"/>
            <a:ext cx="11887200" cy="66294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sp>
        <p:nvSpPr>
          <p:cNvPr id="7172" name="Text Box 5"/>
          <p:cNvSpPr txBox="1">
            <a:spLocks noChangeArrowheads="1"/>
          </p:cNvSpPr>
          <p:nvPr/>
        </p:nvSpPr>
        <p:spPr bwMode="auto">
          <a:xfrm>
            <a:off x="9347200" y="3429001"/>
            <a:ext cx="233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solidFill>
                  <a:srgbClr val="0000FF"/>
                </a:solidFill>
                <a:latin typeface="VNI-Times" pitchFamily="2" charset="0"/>
              </a:rPr>
              <a:t>Thaønh taâm thaát traùi</a:t>
            </a:r>
          </a:p>
        </p:txBody>
      </p:sp>
      <p:sp>
        <p:nvSpPr>
          <p:cNvPr id="7173" name="Line 7"/>
          <p:cNvSpPr>
            <a:spLocks noChangeShapeType="1"/>
          </p:cNvSpPr>
          <p:nvPr/>
        </p:nvSpPr>
        <p:spPr bwMode="auto">
          <a:xfrm>
            <a:off x="7416800" y="3733800"/>
            <a:ext cx="18288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8"/>
          <p:cNvSpPr>
            <a:spLocks noChangeShapeType="1"/>
          </p:cNvSpPr>
          <p:nvPr/>
        </p:nvSpPr>
        <p:spPr bwMode="auto">
          <a:xfrm flipH="1">
            <a:off x="2438400" y="3200400"/>
            <a:ext cx="1422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Text Box 9"/>
          <p:cNvSpPr txBox="1">
            <a:spLocks noChangeArrowheads="1"/>
          </p:cNvSpPr>
          <p:nvPr/>
        </p:nvSpPr>
        <p:spPr bwMode="auto">
          <a:xfrm>
            <a:off x="406400" y="2743201"/>
            <a:ext cx="233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solidFill>
                  <a:srgbClr val="0000FF"/>
                </a:solidFill>
                <a:latin typeface="VNI-Times" pitchFamily="2" charset="0"/>
              </a:rPr>
              <a:t>Thaønh taâm nhó phaûi</a:t>
            </a:r>
          </a:p>
        </p:txBody>
      </p:sp>
    </p:spTree>
    <p:extLst>
      <p:ext uri="{BB962C8B-B14F-4D97-AF65-F5344CB8AC3E}">
        <p14:creationId xmlns:p14="http://schemas.microsoft.com/office/powerpoint/2010/main" val="2941961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245600" y="1295401"/>
            <a:ext cx="233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195" name="Text Box 3"/>
          <p:cNvSpPr txBox="1">
            <a:spLocks noChangeArrowheads="1"/>
          </p:cNvSpPr>
          <p:nvPr/>
        </p:nvSpPr>
        <p:spPr bwMode="auto">
          <a:xfrm>
            <a:off x="622300" y="2095500"/>
            <a:ext cx="4470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 Döï ñoaùn xem giöõa caùc ngaên tim vaø giöõa tim vôùi caùc maïch maùu phaûi coù caáu taïo nhö theá naøo ñeå maùu chæ ñöôïc bôm theo 1 chieàu?</a:t>
            </a:r>
          </a:p>
        </p:txBody>
      </p:sp>
      <p:sp>
        <p:nvSpPr>
          <p:cNvPr id="8196" name="Rectangle 4"/>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sp>
        <p:nvSpPr>
          <p:cNvPr id="8197" name="WordArt 5"/>
          <p:cNvSpPr>
            <a:spLocks noChangeArrowheads="1" noChangeShapeType="1" noTextEdit="1"/>
          </p:cNvSpPr>
          <p:nvPr/>
        </p:nvSpPr>
        <p:spPr bwMode="auto">
          <a:xfrm>
            <a:off x="406400" y="304800"/>
            <a:ext cx="4064000" cy="8382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FF00"/>
                </a:solidFill>
                <a:effectLst>
                  <a:outerShdw dist="35921" dir="2700000" algn="ctr" rotWithShape="0">
                    <a:srgbClr val="990000"/>
                  </a:outerShdw>
                </a:effectLst>
                <a:latin typeface="VNI-Thufap2"/>
              </a:rPr>
              <a:t>Thaûo luaän</a:t>
            </a:r>
          </a:p>
        </p:txBody>
      </p:sp>
      <p:pic>
        <p:nvPicPr>
          <p:cNvPr id="8198" name="Picture 7" descr="Picture"/>
          <p:cNvPicPr>
            <a:picLocks noChangeAspect="1" noChangeArrowheads="1"/>
          </p:cNvPicPr>
          <p:nvPr/>
        </p:nvPicPr>
        <p:blipFill>
          <a:blip r:embed="rId2">
            <a:extLst>
              <a:ext uri="{28A0092B-C50C-407E-A947-70E740481C1C}">
                <a14:useLocalDpi xmlns:a14="http://schemas.microsoft.com/office/drawing/2010/main" val="0"/>
              </a:ext>
            </a:extLst>
          </a:blip>
          <a:srcRect l="7018" t="2412" r="3510"/>
          <a:stretch>
            <a:fillRect/>
          </a:stretch>
        </p:blipFill>
        <p:spPr bwMode="auto">
          <a:xfrm>
            <a:off x="5384800" y="533400"/>
            <a:ext cx="650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14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4"/>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spTree>
    <p:controls>
      <mc:AlternateContent xmlns:mc="http://schemas.openxmlformats.org/markup-compatibility/2006">
        <mc:Choice xmlns:v="urn:schemas-microsoft-com:vml" Requires="v">
          <p:control spid="1027" r:id="rId2" imgW="4877481" imgH="3657143"/>
        </mc:Choice>
        <mc:Fallback>
          <p:control r:id="rId2" imgW="4877481" imgH="3657143">
            <p:pic>
              <p:nvPicPr>
                <p:cNvPr id="0" name="FOfficeDoc1"/>
                <p:cNvPicPr preferRelativeResize="0">
                  <a:picLocks noChangeAspect="1"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r="17647" b="23135"/>
                <a:stretch>
                  <a:fillRect/>
                </a:stretch>
              </p:blipFill>
              <p:spPr bwMode="auto">
                <a:xfrm>
                  <a:off x="508000" y="381000"/>
                  <a:ext cx="11176000" cy="6172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32131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9448800" y="2149476"/>
            <a:ext cx="233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9221" name="Text Box 5"/>
          <p:cNvSpPr txBox="1">
            <a:spLocks noChangeArrowheads="1"/>
          </p:cNvSpPr>
          <p:nvPr/>
        </p:nvSpPr>
        <p:spPr bwMode="auto">
          <a:xfrm>
            <a:off x="508000" y="1228726"/>
            <a:ext cx="6299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b="1" dirty="0">
                <a:solidFill>
                  <a:srgbClr val="FF3300"/>
                </a:solidFill>
                <a:latin typeface="VNI-Times" pitchFamily="2" charset="0"/>
              </a:rPr>
              <a:t>I. </a:t>
            </a:r>
            <a:r>
              <a:rPr lang="en-US" altLang="en-US" sz="4000" b="1" dirty="0" err="1">
                <a:solidFill>
                  <a:srgbClr val="FF3300"/>
                </a:solidFill>
                <a:latin typeface="VNI-Times" pitchFamily="2" charset="0"/>
              </a:rPr>
              <a:t>Caáu</a:t>
            </a:r>
            <a:r>
              <a:rPr lang="en-US" altLang="en-US" sz="4000" b="1" dirty="0">
                <a:solidFill>
                  <a:srgbClr val="FF3300"/>
                </a:solidFill>
                <a:latin typeface="VNI-Times" pitchFamily="2" charset="0"/>
              </a:rPr>
              <a:t> </a:t>
            </a:r>
            <a:r>
              <a:rPr lang="en-US" altLang="en-US" sz="4000" b="1" dirty="0" err="1">
                <a:solidFill>
                  <a:srgbClr val="FF3300"/>
                </a:solidFill>
                <a:latin typeface="VNI-Times" pitchFamily="2" charset="0"/>
              </a:rPr>
              <a:t>taïo</a:t>
            </a:r>
            <a:r>
              <a:rPr lang="en-US" altLang="en-US" sz="4000" b="1" dirty="0">
                <a:solidFill>
                  <a:srgbClr val="FF3300"/>
                </a:solidFill>
                <a:latin typeface="VNI-Times" pitchFamily="2" charset="0"/>
              </a:rPr>
              <a:t> </a:t>
            </a:r>
            <a:r>
              <a:rPr lang="en-US" altLang="en-US" sz="4000" b="1" dirty="0" err="1">
                <a:solidFill>
                  <a:srgbClr val="FF3300"/>
                </a:solidFill>
                <a:latin typeface="VNI-Times" pitchFamily="2" charset="0"/>
              </a:rPr>
              <a:t>tim</a:t>
            </a:r>
            <a:r>
              <a:rPr lang="en-US" altLang="en-US" sz="4000" b="1" dirty="0">
                <a:solidFill>
                  <a:srgbClr val="FF3300"/>
                </a:solidFill>
                <a:latin typeface="VNI-Times" pitchFamily="2" charset="0"/>
              </a:rPr>
              <a:t> :</a:t>
            </a:r>
          </a:p>
        </p:txBody>
      </p:sp>
      <p:sp>
        <p:nvSpPr>
          <p:cNvPr id="9222" name="Rectangle 6"/>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sp>
        <p:nvSpPr>
          <p:cNvPr id="9223" name="Text Box 9"/>
          <p:cNvSpPr txBox="1">
            <a:spLocks noChangeArrowheads="1"/>
          </p:cNvSpPr>
          <p:nvPr/>
        </p:nvSpPr>
        <p:spPr bwMode="auto">
          <a:xfrm>
            <a:off x="1422400" y="2189164"/>
            <a:ext cx="10363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b="1">
                <a:solidFill>
                  <a:srgbClr val="0000FF"/>
                </a:solidFill>
                <a:latin typeface="VNI-Times" pitchFamily="2" charset="0"/>
              </a:rPr>
              <a:t>-</a:t>
            </a:r>
            <a:r>
              <a:rPr lang="vi-VN" altLang="en-US" sz="4000" b="1">
                <a:solidFill>
                  <a:srgbClr val="0000FF"/>
                </a:solidFill>
                <a:latin typeface="Times New Roman" pitchFamily="18" charset="0"/>
                <a:cs typeface="Times New Roman" pitchFamily="18" charset="0"/>
              </a:rPr>
              <a:t> Tim được cấu tạo bởi các cơ tim và mô liên kết, tạo thành các ngăn tim (tâm nhĩ phải, tâm nhĩ trái, tâm thất phải và tâm thất trái) và các van tim (van nhĩ-thất, van động mạch)</a:t>
            </a:r>
            <a:endParaRPr lang="en-US" altLang="en-US" sz="4000" b="1">
              <a:solidFill>
                <a:srgbClr val="0000FF"/>
              </a:solidFill>
              <a:latin typeface="VNI-Times" pitchFamily="2" charset="0"/>
            </a:endParaRPr>
          </a:p>
        </p:txBody>
      </p:sp>
      <p:pic>
        <p:nvPicPr>
          <p:cNvPr id="9224" name="Picture 10"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046288"/>
            <a:ext cx="1016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3"/>
          <p:cNvSpPr>
            <a:spLocks noChangeArrowheads="1" noChangeShapeType="1" noTextEdit="1"/>
          </p:cNvSpPr>
          <p:nvPr/>
        </p:nvSpPr>
        <p:spPr bwMode="auto">
          <a:xfrm>
            <a:off x="2844800" y="85725"/>
            <a:ext cx="6908800" cy="838200"/>
          </a:xfrm>
          <a:prstGeom prst="rect">
            <a:avLst/>
          </a:prstGeom>
        </p:spPr>
        <p:txBody>
          <a:bodyPr wrap="none" fromWordArt="1">
            <a:prstTxWarp prst="textPlain">
              <a:avLst>
                <a:gd name="adj" fmla="val 50000"/>
              </a:avLst>
            </a:prstTxWarp>
          </a:bodyPr>
          <a:lstStyle/>
          <a:p>
            <a:pPr algn="ctr"/>
            <a:r>
              <a:rPr lang="vi-VN"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ND 2:  </a:t>
            </a:r>
            <a:r>
              <a:rPr lang="en-US"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TIM </a:t>
            </a:r>
            <a:r>
              <a:rPr lang="en-US" sz="4000" kern="10" dirty="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VAØ MAÏCH MAÙU</a:t>
            </a:r>
          </a:p>
        </p:txBody>
      </p:sp>
    </p:spTree>
    <p:extLst>
      <p:ext uri="{BB962C8B-B14F-4D97-AF65-F5344CB8AC3E}">
        <p14:creationId xmlns:p14="http://schemas.microsoft.com/office/powerpoint/2010/main" val="1344443878"/>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o do cau tao cac mach mau.wmv">
            <a:hlinkClick r:id="" action="ppaction://media"/>
          </p:cNvPr>
          <p:cNvPicPr>
            <a:picLocks noGrp="1" noRot="1" noChangeAspect="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1117600" y="1193800"/>
            <a:ext cx="9956800" cy="5384800"/>
          </a:xfrm>
        </p:spPr>
      </p:pic>
      <p:sp>
        <p:nvSpPr>
          <p:cNvPr id="10243" name="Text Box 5"/>
          <p:cNvSpPr txBox="1">
            <a:spLocks noChangeArrowheads="1"/>
          </p:cNvSpPr>
          <p:nvPr/>
        </p:nvSpPr>
        <p:spPr bwMode="auto">
          <a:xfrm>
            <a:off x="203200" y="177801"/>
            <a:ext cx="6705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3600" b="1">
                <a:solidFill>
                  <a:srgbClr val="FF3300"/>
                </a:solidFill>
                <a:latin typeface="VNI-Times" pitchFamily="2" charset="0"/>
              </a:rPr>
              <a:t>II. Caáu taïo maïch maùu :</a:t>
            </a:r>
          </a:p>
        </p:txBody>
      </p:sp>
    </p:spTree>
    <p:extLst>
      <p:ext uri="{BB962C8B-B14F-4D97-AF65-F5344CB8AC3E}">
        <p14:creationId xmlns:p14="http://schemas.microsoft.com/office/powerpoint/2010/main" val="2156865308"/>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336800" y="5195888"/>
            <a:ext cx="22352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11267" name="Rectangle 3"/>
          <p:cNvSpPr>
            <a:spLocks noChangeArrowheads="1"/>
          </p:cNvSpPr>
          <p:nvPr/>
        </p:nvSpPr>
        <p:spPr bwMode="auto">
          <a:xfrm>
            <a:off x="9550400" y="5195888"/>
            <a:ext cx="22352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11268" name="WordArt 4"/>
          <p:cNvSpPr>
            <a:spLocks noChangeArrowheads="1" noChangeShapeType="1" noTextEdit="1"/>
          </p:cNvSpPr>
          <p:nvPr/>
        </p:nvSpPr>
        <p:spPr bwMode="auto">
          <a:xfrm>
            <a:off x="3759200" y="296863"/>
            <a:ext cx="4064000" cy="8382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FF00"/>
                </a:solidFill>
                <a:effectLst>
                  <a:outerShdw dist="35921" dir="2700000" algn="ctr" rotWithShape="0">
                    <a:srgbClr val="990000"/>
                  </a:outerShdw>
                </a:effectLst>
                <a:latin typeface="VNI-Thufap2"/>
              </a:rPr>
              <a:t>Thaûo luaän</a:t>
            </a:r>
          </a:p>
        </p:txBody>
      </p:sp>
      <p:sp>
        <p:nvSpPr>
          <p:cNvPr id="11269" name="Rectangle 47"/>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graphicFrame>
        <p:nvGraphicFramePr>
          <p:cNvPr id="48400" name="Group 272"/>
          <p:cNvGraphicFramePr>
            <a:graphicFrameLocks noGrp="1"/>
          </p:cNvGraphicFramePr>
          <p:nvPr>
            <p:ph/>
          </p:nvPr>
        </p:nvGraphicFramePr>
        <p:xfrm>
          <a:off x="406400" y="2590801"/>
          <a:ext cx="11379200" cy="3763963"/>
        </p:xfrm>
        <a:graphic>
          <a:graphicData uri="http://schemas.openxmlformats.org/drawingml/2006/table">
            <a:tbl>
              <a:tblPr/>
              <a:tblGrid>
                <a:gridCol w="2540000"/>
                <a:gridCol w="4673600"/>
                <a:gridCol w="4165600"/>
              </a:tblGrid>
              <a:tr h="838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FF3300"/>
                          </a:solidFill>
                          <a:effectLst/>
                          <a:latin typeface="VNI-Times" pitchFamily="2" charset="0"/>
                        </a:rPr>
                        <a:t>PHAÂN BIEÄT</a:t>
                      </a:r>
                    </a:p>
                  </a:txBody>
                  <a:tcPr marL="121920" marR="121920" anchor="ctr"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F3300"/>
                          </a:solidFill>
                          <a:effectLst/>
                          <a:latin typeface="VNI-Times" pitchFamily="2" charset="0"/>
                        </a:rPr>
                        <a:t>CAÁU TAÏO</a:t>
                      </a:r>
                    </a:p>
                  </a:txBody>
                  <a:tcPr marL="121920" marR="121920" anchor="ctr"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FF3300"/>
                          </a:solidFill>
                          <a:effectLst/>
                          <a:latin typeface="VNI-Times" pitchFamily="2" charset="0"/>
                        </a:rPr>
                        <a:t>GIAÛI THÍCH</a:t>
                      </a:r>
                    </a:p>
                  </a:txBody>
                  <a:tcPr marL="121920" marR="121920" anchor="ctr"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r>
              <a:tr h="9747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990033"/>
                          </a:solidFill>
                          <a:effectLst/>
                          <a:latin typeface="VNI-Times" pitchFamily="2" charset="0"/>
                        </a:rPr>
                        <a:t>Ñoäng maïch</a:t>
                      </a:r>
                    </a:p>
                  </a:txBody>
                  <a:tcPr marL="121920" marR="121920" anchor="ctr"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990033"/>
                        </a:solidFill>
                        <a:effectLst/>
                        <a:latin typeface="VNI-Times" pitchFamily="2" charset="0"/>
                      </a:endParaRPr>
                    </a:p>
                  </a:txBody>
                  <a:tcPr marL="121920" marR="121920"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VNI-Times" pitchFamily="2" charset="0"/>
                      </a:endParaRPr>
                    </a:p>
                  </a:txBody>
                  <a:tcPr marL="121920" marR="121920"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r>
              <a:tr h="9906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990033"/>
                          </a:solidFill>
                          <a:effectLst/>
                          <a:latin typeface="VNI-Times" pitchFamily="2" charset="0"/>
                        </a:rPr>
                        <a:t>Tónh maïch</a:t>
                      </a:r>
                    </a:p>
                  </a:txBody>
                  <a:tcPr marL="121920" marR="121920" anchor="ctr"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rgbClr val="990033"/>
                        </a:solidFill>
                        <a:effectLst/>
                        <a:latin typeface="VNI-Times" pitchFamily="2" charset="0"/>
                      </a:endParaRPr>
                    </a:p>
                  </a:txBody>
                  <a:tcPr marL="121920" marR="121920"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VNI-Times" pitchFamily="2" charset="0"/>
                      </a:endParaRPr>
                    </a:p>
                  </a:txBody>
                  <a:tcPr marL="121920" marR="121920"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r>
              <a:tr h="9604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990033"/>
                          </a:solidFill>
                          <a:effectLst/>
                          <a:latin typeface="VNI-Times" pitchFamily="2" charset="0"/>
                        </a:rPr>
                        <a:t>Mao maïch</a:t>
                      </a:r>
                    </a:p>
                  </a:txBody>
                  <a:tcPr marL="121920" marR="121920" anchor="ctr"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rgbClr val="990033"/>
                        </a:solidFill>
                        <a:effectLst/>
                        <a:latin typeface="VNI-Times" pitchFamily="2" charset="0"/>
                      </a:endParaRPr>
                    </a:p>
                  </a:txBody>
                  <a:tcPr marL="121920" marR="121920"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VNI-Times" pitchFamily="2" charset="0"/>
                      </a:endParaRPr>
                    </a:p>
                  </a:txBody>
                  <a:tcPr marL="121920" marR="121920" horzOverflow="overflow">
                    <a:lnL w="28575" cap="flat" cmpd="sng" algn="ctr">
                      <a:solidFill>
                        <a:srgbClr val="009900"/>
                      </a:solidFill>
                      <a:prstDash val="solid"/>
                      <a:round/>
                      <a:headEnd type="none" w="med" len="med"/>
                      <a:tailEnd type="none" w="med" len="med"/>
                    </a:lnL>
                    <a:lnR w="28575" cap="flat" cmpd="sng" algn="ctr">
                      <a:solidFill>
                        <a:srgbClr val="009900"/>
                      </a:solidFill>
                      <a:prstDash val="solid"/>
                      <a:round/>
                      <a:headEnd type="none" w="med" len="med"/>
                      <a:tailEnd type="none" w="med" len="med"/>
                    </a:lnR>
                    <a:lnT w="28575" cap="flat" cmpd="sng" algn="ctr">
                      <a:solidFill>
                        <a:srgbClr val="009900"/>
                      </a:solidFill>
                      <a:prstDash val="solid"/>
                      <a:round/>
                      <a:headEnd type="none" w="med" len="med"/>
                      <a:tailEnd type="none" w="med" len="med"/>
                    </a:lnT>
                    <a:lnB w="28575" cap="flat" cmpd="sng" algn="ctr">
                      <a:solidFill>
                        <a:srgbClr val="009900"/>
                      </a:solidFill>
                      <a:prstDash val="solid"/>
                      <a:round/>
                      <a:headEnd type="none" w="med" len="med"/>
                      <a:tailEnd type="none" w="med" len="med"/>
                    </a:lnB>
                    <a:lnTlToBr>
                      <a:noFill/>
                    </a:lnTlToBr>
                    <a:lnBlToTr>
                      <a:noFill/>
                    </a:lnBlToTr>
                    <a:noFill/>
                  </a:tcPr>
                </a:tc>
              </a:tr>
            </a:tbl>
          </a:graphicData>
        </a:graphic>
      </p:graphicFrame>
      <p:sp>
        <p:nvSpPr>
          <p:cNvPr id="11292" name="Text Box 104"/>
          <p:cNvSpPr txBox="1">
            <a:spLocks noChangeArrowheads="1"/>
          </p:cNvSpPr>
          <p:nvPr/>
        </p:nvSpPr>
        <p:spPr bwMode="auto">
          <a:xfrm>
            <a:off x="1219200" y="1295400"/>
            <a:ext cx="1005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990033"/>
                </a:solidFill>
                <a:latin typeface="VNI-Times" pitchFamily="2" charset="0"/>
              </a:rPr>
              <a:t>So saùnh vaø chæ ra söï khaùc bieät giöõa caùc loaïi maïch maùu. Giaûi thích söï khaùc nhau ñoù?</a:t>
            </a:r>
          </a:p>
        </p:txBody>
      </p:sp>
      <p:sp>
        <p:nvSpPr>
          <p:cNvPr id="11293" name="Text Box 273"/>
          <p:cNvSpPr txBox="1">
            <a:spLocks noChangeArrowheads="1"/>
          </p:cNvSpPr>
          <p:nvPr/>
        </p:nvSpPr>
        <p:spPr bwMode="auto">
          <a:xfrm>
            <a:off x="9855200" y="533401"/>
            <a:ext cx="193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11294" name="Text Box 274"/>
          <p:cNvSpPr txBox="1">
            <a:spLocks noChangeArrowheads="1"/>
          </p:cNvSpPr>
          <p:nvPr/>
        </p:nvSpPr>
        <p:spPr bwMode="auto">
          <a:xfrm>
            <a:off x="9144000" y="457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2" name="TextBox 1"/>
          <p:cNvSpPr txBox="1">
            <a:spLocks noChangeArrowheads="1"/>
          </p:cNvSpPr>
          <p:nvPr/>
        </p:nvSpPr>
        <p:spPr bwMode="auto">
          <a:xfrm>
            <a:off x="3048000" y="3448050"/>
            <a:ext cx="436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vi-VN" altLang="en-US" sz="2000" b="1">
                <a:latin typeface="Times New Roman" pitchFamily="18" charset="0"/>
                <a:cs typeface="Times New Roman" pitchFamily="18" charset="0"/>
              </a:rPr>
              <a:t>- Thành có 3 lớp với lớp mô liên kết và lớp cơ trơn dày.</a:t>
            </a:r>
          </a:p>
          <a:p>
            <a:pPr eaLnBrk="1" hangingPunct="1">
              <a:spcBef>
                <a:spcPct val="0"/>
              </a:spcBef>
              <a:buFontTx/>
              <a:buNone/>
            </a:pPr>
            <a:r>
              <a:rPr lang="vi-VN" altLang="en-US" sz="2000" b="1">
                <a:latin typeface="Times New Roman" pitchFamily="18" charset="0"/>
                <a:cs typeface="Times New Roman" pitchFamily="18" charset="0"/>
              </a:rPr>
              <a:t>-  Lòng hẹp</a:t>
            </a:r>
            <a:endParaRPr lang="en-US" altLang="en-US" sz="2000" b="1">
              <a:latin typeface="Times New Roman" pitchFamily="18" charset="0"/>
              <a:cs typeface="Times New Roman" pitchFamily="18" charset="0"/>
            </a:endParaRPr>
          </a:p>
        </p:txBody>
      </p:sp>
      <p:sp>
        <p:nvSpPr>
          <p:cNvPr id="19" name="TextBox 18"/>
          <p:cNvSpPr txBox="1">
            <a:spLocks noChangeArrowheads="1"/>
          </p:cNvSpPr>
          <p:nvPr/>
        </p:nvSpPr>
        <p:spPr bwMode="auto">
          <a:xfrm>
            <a:off x="7639051" y="3448050"/>
            <a:ext cx="386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vi-VN" altLang="en-US" sz="2000" b="1">
                <a:latin typeface="Times New Roman" pitchFamily="18" charset="0"/>
                <a:cs typeface="Times New Roman" pitchFamily="18" charset="0"/>
              </a:rPr>
              <a:t>Đẩy máu từ tim đến các cơ quan với vận tốc cao và áp lực lớn</a:t>
            </a:r>
            <a:endParaRPr lang="en-US" altLang="en-US" sz="2000" b="1">
              <a:latin typeface="Times New Roman" pitchFamily="18" charset="0"/>
              <a:cs typeface="Times New Roman" pitchFamily="18" charset="0"/>
            </a:endParaRPr>
          </a:p>
        </p:txBody>
      </p:sp>
      <p:sp>
        <p:nvSpPr>
          <p:cNvPr id="20" name="TextBox 19"/>
          <p:cNvSpPr txBox="1">
            <a:spLocks noChangeArrowheads="1"/>
          </p:cNvSpPr>
          <p:nvPr/>
        </p:nvSpPr>
        <p:spPr bwMode="auto">
          <a:xfrm>
            <a:off x="7666567" y="4464050"/>
            <a:ext cx="386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vi-VN" altLang="en-US" sz="2000" b="1">
                <a:latin typeface="Times New Roman" pitchFamily="18" charset="0"/>
                <a:cs typeface="Times New Roman" pitchFamily="18" charset="0"/>
              </a:rPr>
              <a:t>Dẫn máu từ cơ quan về tim với vận tốc và áp lực nhỏ</a:t>
            </a:r>
            <a:endParaRPr lang="en-US" altLang="en-US" sz="2000" b="1">
              <a:latin typeface="Times New Roman" pitchFamily="18" charset="0"/>
              <a:cs typeface="Times New Roman" pitchFamily="18" charset="0"/>
            </a:endParaRPr>
          </a:p>
        </p:txBody>
      </p:sp>
      <p:sp>
        <p:nvSpPr>
          <p:cNvPr id="21" name="TextBox 20"/>
          <p:cNvSpPr txBox="1">
            <a:spLocks noChangeArrowheads="1"/>
          </p:cNvSpPr>
          <p:nvPr/>
        </p:nvSpPr>
        <p:spPr bwMode="auto">
          <a:xfrm>
            <a:off x="7677152" y="5432425"/>
            <a:ext cx="41084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vi-VN" altLang="en-US" sz="2000" b="1">
                <a:latin typeface="Times New Roman" pitchFamily="18" charset="0"/>
                <a:cs typeface="Times New Roman" pitchFamily="18" charset="0"/>
              </a:rPr>
              <a:t>Nối liền động mạch với tĩnh mạch, tỏa rộng tới từng tế bào</a:t>
            </a:r>
            <a:endParaRPr lang="en-US" altLang="en-US" sz="2000" b="1">
              <a:latin typeface="Times New Roman" pitchFamily="18" charset="0"/>
              <a:cs typeface="Times New Roman" pitchFamily="18" charset="0"/>
            </a:endParaRPr>
          </a:p>
        </p:txBody>
      </p:sp>
      <p:sp>
        <p:nvSpPr>
          <p:cNvPr id="22" name="TextBox 21"/>
          <p:cNvSpPr txBox="1">
            <a:spLocks noChangeArrowheads="1"/>
          </p:cNvSpPr>
          <p:nvPr/>
        </p:nvSpPr>
        <p:spPr bwMode="auto">
          <a:xfrm>
            <a:off x="2891367" y="4425951"/>
            <a:ext cx="4775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vi-VN" altLang="en-US" sz="2000" b="1">
                <a:latin typeface="Times New Roman" pitchFamily="18" charset="0"/>
                <a:cs typeface="Times New Roman" pitchFamily="18" charset="0"/>
              </a:rPr>
              <a:t>- Thành có 3 lớp nhưng lớp mô liên kết và lớp cơ trơn mỏng.</a:t>
            </a:r>
          </a:p>
          <a:p>
            <a:pPr eaLnBrk="1" hangingPunct="1">
              <a:spcBef>
                <a:spcPct val="0"/>
              </a:spcBef>
              <a:buFontTx/>
              <a:buNone/>
            </a:pPr>
            <a:r>
              <a:rPr lang="vi-VN" altLang="en-US" sz="2000" b="1">
                <a:latin typeface="Times New Roman" pitchFamily="18" charset="0"/>
                <a:cs typeface="Times New Roman" pitchFamily="18" charset="0"/>
              </a:rPr>
              <a:t>- Lòng rộng, một số có van.</a:t>
            </a:r>
            <a:endParaRPr lang="en-US" altLang="en-US" sz="2000" b="1">
              <a:latin typeface="Times New Roman" pitchFamily="18" charset="0"/>
              <a:cs typeface="Times New Roman" pitchFamily="18" charset="0"/>
            </a:endParaRPr>
          </a:p>
        </p:txBody>
      </p:sp>
      <p:sp>
        <p:nvSpPr>
          <p:cNvPr id="23" name="TextBox 22"/>
          <p:cNvSpPr txBox="1">
            <a:spLocks noChangeArrowheads="1"/>
          </p:cNvSpPr>
          <p:nvPr/>
        </p:nvSpPr>
        <p:spPr bwMode="auto">
          <a:xfrm>
            <a:off x="2891367" y="5419725"/>
            <a:ext cx="474768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vi-VN" altLang="en-US" sz="2000" b="1">
                <a:latin typeface="Times New Roman" pitchFamily="18" charset="0"/>
                <a:cs typeface="Times New Roman" pitchFamily="18" charset="0"/>
              </a:rPr>
              <a:t>-Nhỏ, phân nhiều nhánh.</a:t>
            </a:r>
          </a:p>
          <a:p>
            <a:pPr eaLnBrk="1" hangingPunct="1">
              <a:spcBef>
                <a:spcPct val="0"/>
              </a:spcBef>
              <a:buFontTx/>
              <a:buNone/>
            </a:pPr>
            <a:r>
              <a:rPr lang="vi-VN" altLang="en-US" sz="2000" b="1">
                <a:latin typeface="Times New Roman" pitchFamily="18" charset="0"/>
                <a:cs typeface="Times New Roman" pitchFamily="18" charset="0"/>
              </a:rPr>
              <a:t>-Thành mỏng chỉ có 1 lớp biểu bì. Lòng hẹp</a:t>
            </a:r>
          </a:p>
        </p:txBody>
      </p:sp>
    </p:spTree>
    <p:extLst>
      <p:ext uri="{BB962C8B-B14F-4D97-AF65-F5344CB8AC3E}">
        <p14:creationId xmlns:p14="http://schemas.microsoft.com/office/powerpoint/2010/main" val="1076413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9448800" y="2149476"/>
            <a:ext cx="233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12293" name="Text Box 5"/>
          <p:cNvSpPr txBox="1">
            <a:spLocks noChangeArrowheads="1"/>
          </p:cNvSpPr>
          <p:nvPr/>
        </p:nvSpPr>
        <p:spPr bwMode="auto">
          <a:xfrm>
            <a:off x="508000" y="1228726"/>
            <a:ext cx="8128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vi-VN" altLang="en-US" sz="4000" b="1">
                <a:solidFill>
                  <a:srgbClr val="FF3300"/>
                </a:solidFill>
                <a:latin typeface="Times New Roman" pitchFamily="18" charset="0"/>
                <a:cs typeface="Times New Roman" pitchFamily="18" charset="0"/>
              </a:rPr>
              <a:t>II. Cấu tạo mạch máu</a:t>
            </a:r>
            <a:endParaRPr lang="en-US" altLang="en-US" sz="4000" b="1">
              <a:solidFill>
                <a:srgbClr val="FF3300"/>
              </a:solidFill>
              <a:latin typeface="Times New Roman" pitchFamily="18" charset="0"/>
              <a:cs typeface="Times New Roman" pitchFamily="18" charset="0"/>
            </a:endParaRPr>
          </a:p>
        </p:txBody>
      </p:sp>
      <p:sp>
        <p:nvSpPr>
          <p:cNvPr id="12294" name="Rectangle 6"/>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sp>
        <p:nvSpPr>
          <p:cNvPr id="86025" name="Text Box 9"/>
          <p:cNvSpPr txBox="1">
            <a:spLocks noChangeArrowheads="1"/>
          </p:cNvSpPr>
          <p:nvPr/>
        </p:nvSpPr>
        <p:spPr bwMode="auto">
          <a:xfrm>
            <a:off x="1422400" y="2189164"/>
            <a:ext cx="10363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000" b="1">
                <a:solidFill>
                  <a:srgbClr val="0000FF"/>
                </a:solidFill>
                <a:latin typeface="VNI-Times" pitchFamily="2" charset="0"/>
              </a:rPr>
              <a:t>-</a:t>
            </a:r>
            <a:r>
              <a:rPr lang="vi-VN" altLang="en-US" sz="4000" b="1">
                <a:solidFill>
                  <a:srgbClr val="0000FF"/>
                </a:solidFill>
                <a:latin typeface="Times New Roman" pitchFamily="18" charset="0"/>
                <a:cs typeface="Times New Roman" pitchFamily="18" charset="0"/>
              </a:rPr>
              <a:t> Mạch máu trong mỗi vòng tuần hoàn đều gồm: động mạch, tĩnh mạch và mao mạch.</a:t>
            </a:r>
            <a:endParaRPr lang="en-US" altLang="en-US" sz="4000" b="1">
              <a:solidFill>
                <a:srgbClr val="0000FF"/>
              </a:solidFill>
              <a:latin typeface="VNI-Times" pitchFamily="2" charset="0"/>
            </a:endParaRPr>
          </a:p>
        </p:txBody>
      </p:sp>
      <p:pic>
        <p:nvPicPr>
          <p:cNvPr id="12296" name="Picture 10"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046288"/>
            <a:ext cx="1016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3"/>
          <p:cNvSpPr>
            <a:spLocks noChangeArrowheads="1" noChangeShapeType="1" noTextEdit="1"/>
          </p:cNvSpPr>
          <p:nvPr/>
        </p:nvSpPr>
        <p:spPr bwMode="auto">
          <a:xfrm>
            <a:off x="2844800" y="85725"/>
            <a:ext cx="6908800" cy="838200"/>
          </a:xfrm>
          <a:prstGeom prst="rect">
            <a:avLst/>
          </a:prstGeom>
        </p:spPr>
        <p:txBody>
          <a:bodyPr wrap="none" fromWordArt="1">
            <a:prstTxWarp prst="textPlain">
              <a:avLst>
                <a:gd name="adj" fmla="val 50000"/>
              </a:avLst>
            </a:prstTxWarp>
          </a:bodyPr>
          <a:lstStyle/>
          <a:p>
            <a:pPr algn="ctr"/>
            <a:r>
              <a:rPr lang="vi-VN"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ND 2:  </a:t>
            </a:r>
            <a:r>
              <a:rPr lang="en-US"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TIM </a:t>
            </a:r>
            <a:r>
              <a:rPr lang="en-US" sz="4000" kern="10" dirty="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VAØ MAÏCH MAÙU</a:t>
            </a:r>
          </a:p>
        </p:txBody>
      </p:sp>
    </p:spTree>
    <p:extLst>
      <p:ext uri="{BB962C8B-B14F-4D97-AF65-F5344CB8AC3E}">
        <p14:creationId xmlns:p14="http://schemas.microsoft.com/office/powerpoint/2010/main" val="424082435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strips(downRight)">
                                      <p:cBhvr>
                                        <p:cTn id="7" dur="10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9245600" y="1295401"/>
            <a:ext cx="233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77829" name="Text Box 5"/>
          <p:cNvSpPr txBox="1">
            <a:spLocks noChangeArrowheads="1"/>
          </p:cNvSpPr>
          <p:nvPr/>
        </p:nvSpPr>
        <p:spPr bwMode="auto">
          <a:xfrm>
            <a:off x="406400" y="1143001"/>
            <a:ext cx="8229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3600" b="1">
                <a:solidFill>
                  <a:srgbClr val="FF3300"/>
                </a:solidFill>
                <a:latin typeface="VNI-Times" pitchFamily="2" charset="0"/>
              </a:rPr>
              <a:t>III. Chu kyø co giaõn cuûa tim :</a:t>
            </a:r>
          </a:p>
        </p:txBody>
      </p:sp>
      <p:sp>
        <p:nvSpPr>
          <p:cNvPr id="13318" name="Rectangle 6"/>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sp>
        <p:nvSpPr>
          <p:cNvPr id="77832" name="Text Box 8"/>
          <p:cNvSpPr txBox="1">
            <a:spLocks noChangeArrowheads="1"/>
          </p:cNvSpPr>
          <p:nvPr/>
        </p:nvSpPr>
        <p:spPr bwMode="auto">
          <a:xfrm>
            <a:off x="711200" y="5759450"/>
            <a:ext cx="1107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Quan saùt hình vaø cho bieát </a:t>
            </a:r>
            <a:r>
              <a:rPr lang="vi-VN" altLang="en-US" sz="2800" b="1">
                <a:solidFill>
                  <a:srgbClr val="0000FF"/>
                </a:solidFill>
                <a:latin typeface="VNI-Times" pitchFamily="2" charset="0"/>
              </a:rPr>
              <a:t>m</a:t>
            </a:r>
            <a:r>
              <a:rPr lang="en-US" altLang="en-US" sz="2800" b="1">
                <a:solidFill>
                  <a:srgbClr val="0000FF"/>
                </a:solidFill>
                <a:latin typeface="VNI-Times" pitchFamily="2" charset="0"/>
              </a:rPr>
              <a:t>oãi chu kyø co giaõn cuûa tim keùo daøi bao nhieâu giaây?</a:t>
            </a:r>
          </a:p>
        </p:txBody>
      </p:sp>
      <p:pic>
        <p:nvPicPr>
          <p:cNvPr id="77833" name="Picture 9" descr="Picture 002"/>
          <p:cNvPicPr>
            <a:picLocks noChangeAspect="1" noChangeArrowheads="1"/>
          </p:cNvPicPr>
          <p:nvPr/>
        </p:nvPicPr>
        <p:blipFill>
          <a:blip r:embed="rId2">
            <a:extLst>
              <a:ext uri="{28A0092B-C50C-407E-A947-70E740481C1C}">
                <a14:useLocalDpi xmlns:a14="http://schemas.microsoft.com/office/drawing/2010/main" val="0"/>
              </a:ext>
            </a:extLst>
          </a:blip>
          <a:srcRect l="32492" t="5838" r="4210" b="10934"/>
          <a:stretch>
            <a:fillRect/>
          </a:stretch>
        </p:blipFill>
        <p:spPr bwMode="auto">
          <a:xfrm>
            <a:off x="1117600" y="2057400"/>
            <a:ext cx="9753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5" name="Text Box 11"/>
          <p:cNvSpPr txBox="1">
            <a:spLocks noChangeArrowheads="1"/>
          </p:cNvSpPr>
          <p:nvPr/>
        </p:nvSpPr>
        <p:spPr bwMode="auto">
          <a:xfrm>
            <a:off x="753533" y="1662113"/>
            <a:ext cx="640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 Tim co giaõn theo chu kyø.</a:t>
            </a:r>
          </a:p>
        </p:txBody>
      </p:sp>
      <p:sp>
        <p:nvSpPr>
          <p:cNvPr id="10" name="WordArt 3"/>
          <p:cNvSpPr>
            <a:spLocks noChangeArrowheads="1" noChangeShapeType="1" noTextEdit="1"/>
          </p:cNvSpPr>
          <p:nvPr/>
        </p:nvSpPr>
        <p:spPr bwMode="auto">
          <a:xfrm>
            <a:off x="2844800" y="85725"/>
            <a:ext cx="6908800" cy="838200"/>
          </a:xfrm>
          <a:prstGeom prst="rect">
            <a:avLst/>
          </a:prstGeom>
        </p:spPr>
        <p:txBody>
          <a:bodyPr wrap="none" fromWordArt="1">
            <a:prstTxWarp prst="textPlain">
              <a:avLst>
                <a:gd name="adj" fmla="val 50000"/>
              </a:avLst>
            </a:prstTxWarp>
          </a:bodyPr>
          <a:lstStyle/>
          <a:p>
            <a:pPr algn="ctr"/>
            <a:r>
              <a:rPr lang="vi-VN"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ND 2:  </a:t>
            </a:r>
            <a:r>
              <a:rPr lang="en-US"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TIM </a:t>
            </a:r>
            <a:r>
              <a:rPr lang="en-US" sz="4000" kern="10" dirty="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VAØ MAÏCH MAÙU</a:t>
            </a:r>
          </a:p>
        </p:txBody>
      </p:sp>
    </p:spTree>
    <p:extLst>
      <p:ext uri="{BB962C8B-B14F-4D97-AF65-F5344CB8AC3E}">
        <p14:creationId xmlns:p14="http://schemas.microsoft.com/office/powerpoint/2010/main" val="18881687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strips(downRight)">
                                      <p:cBhvr>
                                        <p:cTn id="7" dur="1000"/>
                                        <p:tgtEl>
                                          <p:spTgt spid="77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7833"/>
                                        </p:tgtEl>
                                        <p:attrNameLst>
                                          <p:attrName>style.visibility</p:attrName>
                                        </p:attrNameLst>
                                      </p:cBhvr>
                                      <p:to>
                                        <p:strVal val="visible"/>
                                      </p:to>
                                    </p:set>
                                    <p:anim calcmode="lin" valueType="num">
                                      <p:cBhvr>
                                        <p:cTn id="12" dur="500" fill="hold"/>
                                        <p:tgtEl>
                                          <p:spTgt spid="77833"/>
                                        </p:tgtEl>
                                        <p:attrNameLst>
                                          <p:attrName>ppt_w</p:attrName>
                                        </p:attrNameLst>
                                      </p:cBhvr>
                                      <p:tavLst>
                                        <p:tav tm="0">
                                          <p:val>
                                            <p:fltVal val="0"/>
                                          </p:val>
                                        </p:tav>
                                        <p:tav tm="100000">
                                          <p:val>
                                            <p:strVal val="#ppt_w"/>
                                          </p:val>
                                        </p:tav>
                                      </p:tavLst>
                                    </p:anim>
                                    <p:anim calcmode="lin" valueType="num">
                                      <p:cBhvr>
                                        <p:cTn id="13" dur="500" fill="hold"/>
                                        <p:tgtEl>
                                          <p:spTgt spid="77833"/>
                                        </p:tgtEl>
                                        <p:attrNameLst>
                                          <p:attrName>ppt_h</p:attrName>
                                        </p:attrNameLst>
                                      </p:cBhvr>
                                      <p:tavLst>
                                        <p:tav tm="0">
                                          <p:val>
                                            <p:fltVal val="0"/>
                                          </p:val>
                                        </p:tav>
                                        <p:tav tm="100000">
                                          <p:val>
                                            <p:strVal val="#ppt_h"/>
                                          </p:val>
                                        </p:tav>
                                      </p:tavLst>
                                    </p:anim>
                                    <p:animEffect transition="in" filter="fade">
                                      <p:cBhvr>
                                        <p:cTn id="14" dur="500"/>
                                        <p:tgtEl>
                                          <p:spTgt spid="77833"/>
                                        </p:tgtEl>
                                      </p:cBhvr>
                                    </p:animEffect>
                                  </p:childTnLst>
                                </p:cTn>
                              </p:par>
                            </p:childTnLst>
                          </p:cTn>
                        </p:par>
                        <p:par>
                          <p:cTn id="15" fill="hold" nodeType="afterGroup">
                            <p:stCondLst>
                              <p:cond delay="500"/>
                            </p:stCondLst>
                            <p:childTnLst>
                              <p:par>
                                <p:cTn id="16" presetID="18" presetClass="entr" presetSubtype="6" fill="hold" grpId="0" nodeType="afterEffect">
                                  <p:stCondLst>
                                    <p:cond delay="0"/>
                                  </p:stCondLst>
                                  <p:childTnLst>
                                    <p:set>
                                      <p:cBhvr>
                                        <p:cTn id="17" dur="1" fill="hold">
                                          <p:stCondLst>
                                            <p:cond delay="0"/>
                                          </p:stCondLst>
                                        </p:cTn>
                                        <p:tgtEl>
                                          <p:spTgt spid="77832"/>
                                        </p:tgtEl>
                                        <p:attrNameLst>
                                          <p:attrName>style.visibility</p:attrName>
                                        </p:attrNameLst>
                                      </p:cBhvr>
                                      <p:to>
                                        <p:strVal val="visible"/>
                                      </p:to>
                                    </p:set>
                                    <p:animEffect transition="in" filter="strips(downRight)">
                                      <p:cBhvr>
                                        <p:cTn id="18" dur="2000"/>
                                        <p:tgtEl>
                                          <p:spTgt spid="778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77835"/>
                                        </p:tgtEl>
                                        <p:attrNameLst>
                                          <p:attrName>style.visibility</p:attrName>
                                        </p:attrNameLst>
                                      </p:cBhvr>
                                      <p:to>
                                        <p:strVal val="visible"/>
                                      </p:to>
                                    </p:set>
                                    <p:animEffect transition="in" filter="strips(downRight)">
                                      <p:cBhvr>
                                        <p:cTn id="23" dur="2000"/>
                                        <p:tgtEl>
                                          <p:spTgt spid="77835"/>
                                        </p:tgtEl>
                                      </p:cBhvr>
                                    </p:animEffect>
                                  </p:childTnLst>
                                </p:cTn>
                              </p:par>
                              <p:par>
                                <p:cTn id="24" presetID="53" presetClass="exit" presetSubtype="0" fill="hold" grpId="1" nodeType="withEffect">
                                  <p:stCondLst>
                                    <p:cond delay="0"/>
                                  </p:stCondLst>
                                  <p:childTnLst>
                                    <p:anim calcmode="lin" valueType="num">
                                      <p:cBhvr>
                                        <p:cTn id="25" dur="500"/>
                                        <p:tgtEl>
                                          <p:spTgt spid="77832"/>
                                        </p:tgtEl>
                                        <p:attrNameLst>
                                          <p:attrName>ppt_w</p:attrName>
                                        </p:attrNameLst>
                                      </p:cBhvr>
                                      <p:tavLst>
                                        <p:tav tm="0">
                                          <p:val>
                                            <p:strVal val="ppt_w"/>
                                          </p:val>
                                        </p:tav>
                                        <p:tav tm="100000">
                                          <p:val>
                                            <p:fltVal val="0"/>
                                          </p:val>
                                        </p:tav>
                                      </p:tavLst>
                                    </p:anim>
                                    <p:anim calcmode="lin" valueType="num">
                                      <p:cBhvr>
                                        <p:cTn id="26" dur="500"/>
                                        <p:tgtEl>
                                          <p:spTgt spid="77832"/>
                                        </p:tgtEl>
                                        <p:attrNameLst>
                                          <p:attrName>ppt_h</p:attrName>
                                        </p:attrNameLst>
                                      </p:cBhvr>
                                      <p:tavLst>
                                        <p:tav tm="0">
                                          <p:val>
                                            <p:strVal val="ppt_h"/>
                                          </p:val>
                                        </p:tav>
                                        <p:tav tm="100000">
                                          <p:val>
                                            <p:fltVal val="0"/>
                                          </p:val>
                                        </p:tav>
                                      </p:tavLst>
                                    </p:anim>
                                    <p:animEffect transition="out" filter="fade">
                                      <p:cBhvr>
                                        <p:cTn id="27" dur="500"/>
                                        <p:tgtEl>
                                          <p:spTgt spid="77832"/>
                                        </p:tgtEl>
                                      </p:cBhvr>
                                    </p:animEffect>
                                    <p:set>
                                      <p:cBhvr>
                                        <p:cTn id="28" dur="1" fill="hold">
                                          <p:stCondLst>
                                            <p:cond delay="499"/>
                                          </p:stCondLst>
                                        </p:cTn>
                                        <p:tgtEl>
                                          <p:spTgt spid="778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2" grpId="0"/>
      <p:bldP spid="77832" grpId="1"/>
      <p:bldP spid="778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9245600" y="1644651"/>
            <a:ext cx="233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14341" name="Text Box 5"/>
          <p:cNvSpPr txBox="1">
            <a:spLocks noChangeArrowheads="1"/>
          </p:cNvSpPr>
          <p:nvPr/>
        </p:nvSpPr>
        <p:spPr bwMode="auto">
          <a:xfrm>
            <a:off x="406400" y="1492251"/>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FF3300"/>
                </a:solidFill>
                <a:latin typeface="VNI-Times" pitchFamily="2" charset="0"/>
              </a:rPr>
              <a:t>III. Chu kyø co giaõn cuûa tim :</a:t>
            </a:r>
          </a:p>
        </p:txBody>
      </p:sp>
      <p:sp>
        <p:nvSpPr>
          <p:cNvPr id="14342" name="Rectangle 6"/>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pic>
        <p:nvPicPr>
          <p:cNvPr id="14343" name="Picture 8" descr="Picture 002"/>
          <p:cNvPicPr>
            <a:picLocks noChangeAspect="1" noChangeArrowheads="1"/>
          </p:cNvPicPr>
          <p:nvPr/>
        </p:nvPicPr>
        <p:blipFill>
          <a:blip r:embed="rId2">
            <a:extLst>
              <a:ext uri="{28A0092B-C50C-407E-A947-70E740481C1C}">
                <a14:useLocalDpi xmlns:a14="http://schemas.microsoft.com/office/drawing/2010/main" val="0"/>
              </a:ext>
            </a:extLst>
          </a:blip>
          <a:srcRect l="32492" t="5838" r="4210" b="10934"/>
          <a:stretch>
            <a:fillRect/>
          </a:stretch>
        </p:blipFill>
        <p:spPr bwMode="auto">
          <a:xfrm>
            <a:off x="4214285" y="3505200"/>
            <a:ext cx="350731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Text Box 9"/>
          <p:cNvSpPr txBox="1">
            <a:spLocks noChangeArrowheads="1"/>
          </p:cNvSpPr>
          <p:nvPr/>
        </p:nvSpPr>
        <p:spPr bwMode="auto">
          <a:xfrm>
            <a:off x="711200" y="6172201"/>
            <a:ext cx="1107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Moãi chu kyø co giaõn cuûa tim goàm maáy pha? Keå teân.</a:t>
            </a:r>
          </a:p>
        </p:txBody>
      </p:sp>
      <p:sp>
        <p:nvSpPr>
          <p:cNvPr id="78858" name="Text Box 10"/>
          <p:cNvSpPr txBox="1">
            <a:spLocks noChangeArrowheads="1"/>
          </p:cNvSpPr>
          <p:nvPr/>
        </p:nvSpPr>
        <p:spPr bwMode="auto">
          <a:xfrm>
            <a:off x="1016000" y="2482850"/>
            <a:ext cx="1026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Moãi</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chu</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kyø</a:t>
            </a:r>
            <a:r>
              <a:rPr lang="en-US" altLang="en-US" sz="2800" b="1" dirty="0">
                <a:solidFill>
                  <a:srgbClr val="0000FF"/>
                </a:solidFill>
                <a:latin typeface="VNI-Times" pitchFamily="2" charset="0"/>
              </a:rPr>
              <a:t> co </a:t>
            </a:r>
            <a:r>
              <a:rPr lang="en-US" altLang="en-US" sz="2800" b="1" dirty="0" err="1">
                <a:solidFill>
                  <a:srgbClr val="0000FF"/>
                </a:solidFill>
                <a:latin typeface="VNI-Times" pitchFamily="2" charset="0"/>
              </a:rPr>
              <a:t>giaõn</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cuûa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tim</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goàm</a:t>
            </a:r>
            <a:r>
              <a:rPr lang="en-US" altLang="en-US" sz="2800" b="1" dirty="0">
                <a:solidFill>
                  <a:srgbClr val="0000FF"/>
                </a:solidFill>
                <a:latin typeface="VNI-Times" pitchFamily="2" charset="0"/>
              </a:rPr>
              <a:t> 3 </a:t>
            </a:r>
            <a:r>
              <a:rPr lang="en-US" altLang="en-US" sz="2800" b="1" dirty="0" err="1">
                <a:solidFill>
                  <a:srgbClr val="0000FF"/>
                </a:solidFill>
                <a:latin typeface="VNI-Times" pitchFamily="2" charset="0"/>
              </a:rPr>
              <a:t>pha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Pha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nhó</a:t>
            </a:r>
            <a:r>
              <a:rPr lang="en-US" altLang="en-US" sz="2800" b="1" dirty="0">
                <a:solidFill>
                  <a:srgbClr val="0000FF"/>
                </a:solidFill>
                <a:latin typeface="VNI-Times" pitchFamily="2" charset="0"/>
              </a:rPr>
              <a:t> </a:t>
            </a:r>
            <a:r>
              <a:rPr lang="en-US" altLang="en-US" sz="2800" b="1" dirty="0" smtClean="0">
                <a:solidFill>
                  <a:srgbClr val="0000FF"/>
                </a:solidFill>
                <a:latin typeface="VNI-Times" pitchFamily="2" charset="0"/>
              </a:rPr>
              <a:t>co</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pha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thaát</a:t>
            </a:r>
            <a:r>
              <a:rPr lang="en-US" altLang="en-US" sz="2800" b="1" dirty="0">
                <a:solidFill>
                  <a:srgbClr val="0000FF"/>
                </a:solidFill>
                <a:latin typeface="VNI-Times" pitchFamily="2" charset="0"/>
              </a:rPr>
              <a:t> co, </a:t>
            </a:r>
            <a:r>
              <a:rPr lang="en-US" altLang="en-US" sz="2800" b="1" dirty="0" err="1">
                <a:solidFill>
                  <a:srgbClr val="0000FF"/>
                </a:solidFill>
                <a:latin typeface="VNI-Times" pitchFamily="2" charset="0"/>
              </a:rPr>
              <a:t>pha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giaõn</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chung</a:t>
            </a:r>
            <a:r>
              <a:rPr lang="en-US" altLang="en-US" sz="2800" b="1" dirty="0">
                <a:solidFill>
                  <a:srgbClr val="0000FF"/>
                </a:solidFill>
                <a:latin typeface="VNI-Times" pitchFamily="2" charset="0"/>
              </a:rPr>
              <a:t>.</a:t>
            </a:r>
          </a:p>
        </p:txBody>
      </p:sp>
      <p:sp>
        <p:nvSpPr>
          <p:cNvPr id="14346" name="Text Box 11"/>
          <p:cNvSpPr txBox="1">
            <a:spLocks noChangeArrowheads="1"/>
          </p:cNvSpPr>
          <p:nvPr/>
        </p:nvSpPr>
        <p:spPr bwMode="auto">
          <a:xfrm>
            <a:off x="1016000" y="1949451"/>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 Tim co giaõn theo chu kyø.</a:t>
            </a:r>
          </a:p>
        </p:txBody>
      </p:sp>
      <p:sp>
        <p:nvSpPr>
          <p:cNvPr id="11" name="WordArt 3"/>
          <p:cNvSpPr>
            <a:spLocks noChangeArrowheads="1" noChangeShapeType="1" noTextEdit="1"/>
          </p:cNvSpPr>
          <p:nvPr/>
        </p:nvSpPr>
        <p:spPr bwMode="auto">
          <a:xfrm>
            <a:off x="2844800" y="85725"/>
            <a:ext cx="6908800" cy="838200"/>
          </a:xfrm>
          <a:prstGeom prst="rect">
            <a:avLst/>
          </a:prstGeom>
        </p:spPr>
        <p:txBody>
          <a:bodyPr wrap="none" fromWordArt="1">
            <a:prstTxWarp prst="textPlain">
              <a:avLst>
                <a:gd name="adj" fmla="val 50000"/>
              </a:avLst>
            </a:prstTxWarp>
          </a:bodyPr>
          <a:lstStyle/>
          <a:p>
            <a:pPr algn="ctr"/>
            <a:r>
              <a:rPr lang="vi-VN"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ND 2:  </a:t>
            </a:r>
            <a:r>
              <a:rPr lang="en-US"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TIM </a:t>
            </a:r>
            <a:r>
              <a:rPr lang="en-US" sz="4000" kern="10" dirty="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VAØ MAÏCH MAÙU</a:t>
            </a:r>
          </a:p>
        </p:txBody>
      </p:sp>
    </p:spTree>
    <p:extLst>
      <p:ext uri="{BB962C8B-B14F-4D97-AF65-F5344CB8AC3E}">
        <p14:creationId xmlns:p14="http://schemas.microsoft.com/office/powerpoint/2010/main" val="243825048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strips(downRight)">
                                      <p:cBhvr>
                                        <p:cTn id="7" dur="500"/>
                                        <p:tgtEl>
                                          <p:spTgt spid="78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8858"/>
                                        </p:tgtEl>
                                        <p:attrNameLst>
                                          <p:attrName>style.visibility</p:attrName>
                                        </p:attrNameLst>
                                      </p:cBhvr>
                                      <p:to>
                                        <p:strVal val="visible"/>
                                      </p:to>
                                    </p:set>
                                    <p:animEffect transition="in" filter="strips(downRight)">
                                      <p:cBhvr>
                                        <p:cTn id="12" dur="500"/>
                                        <p:tgtEl>
                                          <p:spTgt spid="78858"/>
                                        </p:tgtEl>
                                      </p:cBhvr>
                                    </p:animEffect>
                                  </p:childTnLst>
                                </p:cTn>
                              </p:par>
                              <p:par>
                                <p:cTn id="13" presetID="53" presetClass="exit" presetSubtype="0" fill="hold" grpId="1" nodeType="withEffect">
                                  <p:stCondLst>
                                    <p:cond delay="0"/>
                                  </p:stCondLst>
                                  <p:childTnLst>
                                    <p:anim calcmode="lin" valueType="num">
                                      <p:cBhvr>
                                        <p:cTn id="14" dur="500"/>
                                        <p:tgtEl>
                                          <p:spTgt spid="78857"/>
                                        </p:tgtEl>
                                        <p:attrNameLst>
                                          <p:attrName>ppt_w</p:attrName>
                                        </p:attrNameLst>
                                      </p:cBhvr>
                                      <p:tavLst>
                                        <p:tav tm="0">
                                          <p:val>
                                            <p:strVal val="ppt_w"/>
                                          </p:val>
                                        </p:tav>
                                        <p:tav tm="100000">
                                          <p:val>
                                            <p:fltVal val="0"/>
                                          </p:val>
                                        </p:tav>
                                      </p:tavLst>
                                    </p:anim>
                                    <p:anim calcmode="lin" valueType="num">
                                      <p:cBhvr>
                                        <p:cTn id="15" dur="500"/>
                                        <p:tgtEl>
                                          <p:spTgt spid="78857"/>
                                        </p:tgtEl>
                                        <p:attrNameLst>
                                          <p:attrName>ppt_h</p:attrName>
                                        </p:attrNameLst>
                                      </p:cBhvr>
                                      <p:tavLst>
                                        <p:tav tm="0">
                                          <p:val>
                                            <p:strVal val="ppt_h"/>
                                          </p:val>
                                        </p:tav>
                                        <p:tav tm="100000">
                                          <p:val>
                                            <p:fltVal val="0"/>
                                          </p:val>
                                        </p:tav>
                                      </p:tavLst>
                                    </p:anim>
                                    <p:animEffect transition="out" filter="fade">
                                      <p:cBhvr>
                                        <p:cTn id="16" dur="500"/>
                                        <p:tgtEl>
                                          <p:spTgt spid="78857"/>
                                        </p:tgtEl>
                                      </p:cBhvr>
                                    </p:animEffect>
                                    <p:set>
                                      <p:cBhvr>
                                        <p:cTn id="17" dur="1" fill="hold">
                                          <p:stCondLst>
                                            <p:cond delay="499"/>
                                          </p:stCondLst>
                                        </p:cTn>
                                        <p:tgtEl>
                                          <p:spTgt spid="788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P spid="78857" grpId="1"/>
      <p:bldP spid="788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9245600" y="4827588"/>
            <a:ext cx="233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15365" name="Text Box 5"/>
          <p:cNvSpPr txBox="1">
            <a:spLocks noChangeArrowheads="1"/>
          </p:cNvSpPr>
          <p:nvPr/>
        </p:nvSpPr>
        <p:spPr bwMode="auto">
          <a:xfrm>
            <a:off x="406400" y="4675188"/>
            <a:ext cx="670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FF3300"/>
                </a:solidFill>
                <a:latin typeface="VNI-Times" pitchFamily="2" charset="0"/>
              </a:rPr>
              <a:t>III. Chu kyø co giaõn cuûa tim :</a:t>
            </a:r>
          </a:p>
        </p:txBody>
      </p:sp>
      <p:sp>
        <p:nvSpPr>
          <p:cNvPr id="15366" name="Rectangle 6"/>
          <p:cNvSpPr>
            <a:spLocks noChangeArrowheads="1"/>
          </p:cNvSpPr>
          <p:nvPr/>
        </p:nvSpPr>
        <p:spPr bwMode="auto">
          <a:xfrm>
            <a:off x="139700" y="114300"/>
            <a:ext cx="11887200" cy="6629400"/>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a:solidFill>
                <a:srgbClr val="990033"/>
              </a:solidFill>
            </a:endParaRPr>
          </a:p>
        </p:txBody>
      </p:sp>
      <p:sp>
        <p:nvSpPr>
          <p:cNvPr id="15367" name="Text Box 9"/>
          <p:cNvSpPr txBox="1">
            <a:spLocks noChangeArrowheads="1"/>
          </p:cNvSpPr>
          <p:nvPr/>
        </p:nvSpPr>
        <p:spPr bwMode="auto">
          <a:xfrm>
            <a:off x="1219200" y="5665788"/>
            <a:ext cx="1026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Moãi</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chu</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kyø</a:t>
            </a:r>
            <a:r>
              <a:rPr lang="en-US" altLang="en-US" sz="2800" b="1" dirty="0">
                <a:solidFill>
                  <a:srgbClr val="0000FF"/>
                </a:solidFill>
                <a:latin typeface="VNI-Times" pitchFamily="2" charset="0"/>
              </a:rPr>
              <a:t> co </a:t>
            </a:r>
            <a:r>
              <a:rPr lang="en-US" altLang="en-US" sz="2800" b="1" dirty="0" err="1">
                <a:solidFill>
                  <a:srgbClr val="0000FF"/>
                </a:solidFill>
                <a:latin typeface="VNI-Times" pitchFamily="2" charset="0"/>
              </a:rPr>
              <a:t>giaõn</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cuûa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tim</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goàm</a:t>
            </a:r>
            <a:r>
              <a:rPr lang="en-US" altLang="en-US" sz="2800" b="1" dirty="0">
                <a:solidFill>
                  <a:srgbClr val="0000FF"/>
                </a:solidFill>
                <a:latin typeface="VNI-Times" pitchFamily="2" charset="0"/>
              </a:rPr>
              <a:t> 3 </a:t>
            </a:r>
            <a:r>
              <a:rPr lang="en-US" altLang="en-US" sz="2800" b="1" dirty="0" err="1">
                <a:solidFill>
                  <a:srgbClr val="0000FF"/>
                </a:solidFill>
                <a:latin typeface="VNI-Times" pitchFamily="2" charset="0"/>
              </a:rPr>
              <a:t>pha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Pha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nhó</a:t>
            </a:r>
            <a:r>
              <a:rPr lang="en-US" altLang="en-US" sz="2800" b="1" dirty="0">
                <a:solidFill>
                  <a:srgbClr val="0000FF"/>
                </a:solidFill>
                <a:latin typeface="VNI-Times" pitchFamily="2" charset="0"/>
              </a:rPr>
              <a:t> </a:t>
            </a:r>
            <a:r>
              <a:rPr lang="en-US" altLang="en-US" sz="2800" b="1" dirty="0" smtClean="0">
                <a:solidFill>
                  <a:srgbClr val="0000FF"/>
                </a:solidFill>
                <a:latin typeface="VNI-Times" pitchFamily="2" charset="0"/>
              </a:rPr>
              <a:t>co</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pha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thaát</a:t>
            </a:r>
            <a:r>
              <a:rPr lang="en-US" altLang="en-US" sz="2800" b="1" dirty="0">
                <a:solidFill>
                  <a:srgbClr val="0000FF"/>
                </a:solidFill>
                <a:latin typeface="VNI-Times" pitchFamily="2" charset="0"/>
              </a:rPr>
              <a:t> co, </a:t>
            </a:r>
            <a:r>
              <a:rPr lang="en-US" altLang="en-US" sz="2800" b="1" dirty="0" err="1">
                <a:solidFill>
                  <a:srgbClr val="0000FF"/>
                </a:solidFill>
                <a:latin typeface="VNI-Times" pitchFamily="2" charset="0"/>
              </a:rPr>
              <a:t>pha</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giaõn</a:t>
            </a:r>
            <a:r>
              <a:rPr lang="en-US" altLang="en-US" sz="2800" b="1" dirty="0">
                <a:solidFill>
                  <a:srgbClr val="0000FF"/>
                </a:solidFill>
                <a:latin typeface="VNI-Times" pitchFamily="2" charset="0"/>
              </a:rPr>
              <a:t> </a:t>
            </a:r>
            <a:r>
              <a:rPr lang="en-US" altLang="en-US" sz="2800" b="1" dirty="0" err="1">
                <a:solidFill>
                  <a:srgbClr val="0000FF"/>
                </a:solidFill>
                <a:latin typeface="VNI-Times" pitchFamily="2" charset="0"/>
              </a:rPr>
              <a:t>chung</a:t>
            </a:r>
            <a:r>
              <a:rPr lang="en-US" altLang="en-US" sz="2800" b="1" dirty="0">
                <a:solidFill>
                  <a:srgbClr val="0000FF"/>
                </a:solidFill>
                <a:latin typeface="VNI-Times" pitchFamily="2" charset="0"/>
              </a:rPr>
              <a:t>.</a:t>
            </a:r>
          </a:p>
        </p:txBody>
      </p:sp>
      <p:sp>
        <p:nvSpPr>
          <p:cNvPr id="15368" name="Text Box 10"/>
          <p:cNvSpPr txBox="1">
            <a:spLocks noChangeArrowheads="1"/>
          </p:cNvSpPr>
          <p:nvPr/>
        </p:nvSpPr>
        <p:spPr bwMode="auto">
          <a:xfrm>
            <a:off x="1219200" y="5132388"/>
            <a:ext cx="640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 Tim co giaõn theo chu kyø.</a:t>
            </a:r>
          </a:p>
        </p:txBody>
      </p:sp>
      <p:sp>
        <p:nvSpPr>
          <p:cNvPr id="15369" name="Text Box 12"/>
          <p:cNvSpPr txBox="1">
            <a:spLocks noChangeArrowheads="1"/>
          </p:cNvSpPr>
          <p:nvPr/>
        </p:nvSpPr>
        <p:spPr bwMode="auto">
          <a:xfrm>
            <a:off x="1320800" y="3333750"/>
            <a:ext cx="3251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 Ñoäng maïch</a:t>
            </a:r>
          </a:p>
          <a:p>
            <a:pPr eaLnBrk="1" hangingPunct="1">
              <a:spcBef>
                <a:spcPct val="0"/>
              </a:spcBef>
              <a:buFontTx/>
              <a:buNone/>
            </a:pPr>
            <a:r>
              <a:rPr lang="en-US" altLang="en-US" sz="2800" b="1">
                <a:solidFill>
                  <a:srgbClr val="0000FF"/>
                </a:solidFill>
                <a:latin typeface="VNI-Times" pitchFamily="2" charset="0"/>
              </a:rPr>
              <a:t>- Tónh maïch</a:t>
            </a:r>
          </a:p>
          <a:p>
            <a:pPr eaLnBrk="1" hangingPunct="1">
              <a:spcBef>
                <a:spcPct val="0"/>
              </a:spcBef>
              <a:buFontTx/>
              <a:buNone/>
            </a:pPr>
            <a:r>
              <a:rPr lang="en-US" altLang="en-US" sz="2800" b="1">
                <a:solidFill>
                  <a:srgbClr val="0000FF"/>
                </a:solidFill>
                <a:latin typeface="VNI-Times" pitchFamily="2" charset="0"/>
              </a:rPr>
              <a:t>- Mao maïch</a:t>
            </a:r>
          </a:p>
        </p:txBody>
      </p:sp>
      <p:sp>
        <p:nvSpPr>
          <p:cNvPr id="15370" name="Text Box 13"/>
          <p:cNvSpPr txBox="1">
            <a:spLocks noChangeArrowheads="1"/>
          </p:cNvSpPr>
          <p:nvPr/>
        </p:nvSpPr>
        <p:spPr bwMode="auto">
          <a:xfrm>
            <a:off x="1054100" y="2838451"/>
            <a:ext cx="386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990033"/>
                </a:solidFill>
                <a:latin typeface="VNI-Times" pitchFamily="2" charset="0"/>
              </a:rPr>
              <a:t>Heä maïch goàm:</a:t>
            </a:r>
          </a:p>
        </p:txBody>
      </p:sp>
      <p:sp>
        <p:nvSpPr>
          <p:cNvPr id="15371" name="Text Box 14"/>
          <p:cNvSpPr txBox="1">
            <a:spLocks noChangeArrowheads="1"/>
          </p:cNvSpPr>
          <p:nvPr/>
        </p:nvSpPr>
        <p:spPr bwMode="auto">
          <a:xfrm>
            <a:off x="406400" y="2447926"/>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FF3300"/>
                </a:solidFill>
                <a:latin typeface="VNI-Times" pitchFamily="2" charset="0"/>
              </a:rPr>
              <a:t>II. Caáu taïo maïch maùu :</a:t>
            </a:r>
          </a:p>
        </p:txBody>
      </p:sp>
      <p:sp>
        <p:nvSpPr>
          <p:cNvPr id="15372" name="Text Box 15"/>
          <p:cNvSpPr txBox="1">
            <a:spLocks noChangeArrowheads="1"/>
          </p:cNvSpPr>
          <p:nvPr/>
        </p:nvSpPr>
        <p:spPr bwMode="auto">
          <a:xfrm>
            <a:off x="609600" y="1143001"/>
            <a:ext cx="355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FF3300"/>
                </a:solidFill>
                <a:latin typeface="VNI-Times" pitchFamily="2" charset="0"/>
              </a:rPr>
              <a:t>I. Caáu taïo tim :</a:t>
            </a:r>
          </a:p>
        </p:txBody>
      </p:sp>
      <p:sp>
        <p:nvSpPr>
          <p:cNvPr id="15373" name="Text Box 16"/>
          <p:cNvSpPr txBox="1">
            <a:spLocks noChangeArrowheads="1"/>
          </p:cNvSpPr>
          <p:nvPr/>
        </p:nvSpPr>
        <p:spPr bwMode="auto">
          <a:xfrm>
            <a:off x="1320800" y="1524000"/>
            <a:ext cx="1036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a:solidFill>
                  <a:srgbClr val="0000FF"/>
                </a:solidFill>
                <a:latin typeface="VNI-Times" pitchFamily="2" charset="0"/>
              </a:rPr>
              <a:t>- Tim ñöôïc caáu taïo bôûi cô tim vaø moâ lieân keát, taïo thaønh caùc ngaên tim vaø van tim</a:t>
            </a:r>
          </a:p>
        </p:txBody>
      </p:sp>
      <p:pic>
        <p:nvPicPr>
          <p:cNvPr id="15374" name="Picture 12" descr="book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3700" y="228601"/>
            <a:ext cx="1117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3"/>
          <p:cNvSpPr>
            <a:spLocks noChangeArrowheads="1" noChangeShapeType="1" noTextEdit="1"/>
          </p:cNvSpPr>
          <p:nvPr/>
        </p:nvSpPr>
        <p:spPr bwMode="auto">
          <a:xfrm>
            <a:off x="2844800" y="85725"/>
            <a:ext cx="6908800" cy="838200"/>
          </a:xfrm>
          <a:prstGeom prst="rect">
            <a:avLst/>
          </a:prstGeom>
        </p:spPr>
        <p:txBody>
          <a:bodyPr wrap="none" fromWordArt="1">
            <a:prstTxWarp prst="textPlain">
              <a:avLst>
                <a:gd name="adj" fmla="val 50000"/>
              </a:avLst>
            </a:prstTxWarp>
          </a:bodyPr>
          <a:lstStyle/>
          <a:p>
            <a:pPr algn="ctr"/>
            <a:r>
              <a:rPr lang="vi-VN"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ND 2:  </a:t>
            </a:r>
            <a:r>
              <a:rPr lang="en-US" sz="4000" kern="10" dirty="0" smtClean="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TIM </a:t>
            </a:r>
            <a:r>
              <a:rPr lang="en-US" sz="4000" kern="10" dirty="0">
                <a:ln w="19050">
                  <a:solidFill>
                    <a:srgbClr val="FF0000"/>
                  </a:solidFill>
                  <a:round/>
                  <a:headEnd/>
                  <a:tailEnd/>
                </a:ln>
                <a:blipFill dpi="0" rotWithShape="1">
                  <a:blip r:embed="rId3">
                    <a:alphaModFix amt="99000"/>
                  </a:blip>
                  <a:srcRect/>
                  <a:tile tx="0" ty="0" sx="100000" sy="100000" flip="none" algn="tl"/>
                </a:blipFill>
                <a:effectLst>
                  <a:outerShdw dist="35921" dir="2700000" algn="ctr" rotWithShape="0">
                    <a:srgbClr val="111111"/>
                  </a:outerShdw>
                </a:effectLst>
                <a:latin typeface="VNI-Cooper"/>
              </a:rPr>
              <a:t>VAØ MAÏCH MAÙU</a:t>
            </a:r>
          </a:p>
        </p:txBody>
      </p:sp>
    </p:spTree>
    <p:extLst>
      <p:ext uri="{BB962C8B-B14F-4D97-AF65-F5344CB8AC3E}">
        <p14:creationId xmlns:p14="http://schemas.microsoft.com/office/powerpoint/2010/main" val="3625129500"/>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 name="Text Box 201"/>
          <p:cNvSpPr txBox="1">
            <a:spLocks noChangeArrowheads="1"/>
          </p:cNvSpPr>
          <p:nvPr/>
        </p:nvSpPr>
        <p:spPr bwMode="auto">
          <a:xfrm>
            <a:off x="101600" y="762001"/>
            <a:ext cx="7518400" cy="1938992"/>
          </a:xfrm>
          <a:prstGeom prst="rect">
            <a:avLst/>
          </a:prstGeom>
          <a:noFill/>
          <a:ln w="9525">
            <a:noFill/>
            <a:miter lim="800000"/>
            <a:headEnd/>
            <a:tailEnd/>
          </a:ln>
        </p:spPr>
        <p:txBody>
          <a:bodyPr>
            <a:spAutoFit/>
          </a:bodyPr>
          <a:lstStyle/>
          <a:p>
            <a:pPr algn="just">
              <a:spcBef>
                <a:spcPct val="50000"/>
              </a:spcBef>
            </a:pPr>
            <a:r>
              <a:rPr lang="en-US" sz="3000">
                <a:solidFill>
                  <a:srgbClr val="0000FF"/>
                </a:solidFill>
              </a:rPr>
              <a:t>- Cơ thể người có khoảng 4-5 lít máu. Nếu bị thương chảy máu và mất khoảng hơn 1/3 lượng máu của cơ thể thì tính mạng có thể bị đe doạ.</a:t>
            </a:r>
          </a:p>
        </p:txBody>
      </p:sp>
      <p:sp>
        <p:nvSpPr>
          <p:cNvPr id="2250" name="Text Box 202"/>
          <p:cNvSpPr txBox="1">
            <a:spLocks noChangeArrowheads="1"/>
          </p:cNvSpPr>
          <p:nvPr/>
        </p:nvSpPr>
        <p:spPr bwMode="auto">
          <a:xfrm>
            <a:off x="403772" y="4903077"/>
            <a:ext cx="6604000" cy="553998"/>
          </a:xfrm>
          <a:prstGeom prst="rect">
            <a:avLst/>
          </a:prstGeom>
          <a:noFill/>
          <a:ln w="9525">
            <a:noFill/>
            <a:miter lim="800000"/>
            <a:headEnd/>
            <a:tailEnd/>
          </a:ln>
        </p:spPr>
        <p:txBody>
          <a:bodyPr>
            <a:spAutoFit/>
          </a:bodyPr>
          <a:lstStyle/>
          <a:p>
            <a:pPr algn="ctr">
              <a:spcBef>
                <a:spcPct val="50000"/>
              </a:spcBef>
            </a:pPr>
            <a:r>
              <a:rPr lang="en-US" sz="3000" b="1">
                <a:solidFill>
                  <a:srgbClr val="FF0000"/>
                </a:solidFill>
              </a:rPr>
              <a:t>Khả năng này có được là do đâu?</a:t>
            </a:r>
          </a:p>
        </p:txBody>
      </p:sp>
      <p:sp>
        <p:nvSpPr>
          <p:cNvPr id="2251" name="Text Box 203"/>
          <p:cNvSpPr txBox="1">
            <a:spLocks noChangeArrowheads="1"/>
          </p:cNvSpPr>
          <p:nvPr/>
        </p:nvSpPr>
        <p:spPr bwMode="auto">
          <a:xfrm>
            <a:off x="101600" y="3124201"/>
            <a:ext cx="7586133" cy="1477328"/>
          </a:xfrm>
          <a:prstGeom prst="rect">
            <a:avLst/>
          </a:prstGeom>
          <a:noFill/>
          <a:ln w="9525">
            <a:noFill/>
            <a:miter lim="800000"/>
            <a:headEnd/>
            <a:tailEnd/>
          </a:ln>
        </p:spPr>
        <p:txBody>
          <a:bodyPr>
            <a:spAutoFit/>
          </a:bodyPr>
          <a:lstStyle/>
          <a:p>
            <a:pPr algn="just">
              <a:spcBef>
                <a:spcPct val="50000"/>
              </a:spcBef>
            </a:pPr>
            <a:r>
              <a:rPr lang="en-US" sz="3000">
                <a:solidFill>
                  <a:srgbClr val="0000FF"/>
                </a:solidFill>
              </a:rPr>
              <a:t>- Thực tế, với những vết thương nhỏ, máu chảy vài phút, chậm dần rồi ngưng hẳn. Đó là khả năng tự bảo vệ cơ thể.</a:t>
            </a:r>
          </a:p>
        </p:txBody>
      </p:sp>
      <p:pic>
        <p:nvPicPr>
          <p:cNvPr id="2" name="Picture 1"/>
          <p:cNvPicPr>
            <a:picLocks noChangeAspect="1"/>
          </p:cNvPicPr>
          <p:nvPr/>
        </p:nvPicPr>
        <p:blipFill>
          <a:blip r:embed="rId2"/>
          <a:stretch>
            <a:fillRect/>
          </a:stretch>
        </p:blipFill>
        <p:spPr>
          <a:xfrm>
            <a:off x="7914289" y="762000"/>
            <a:ext cx="3979479" cy="46376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9"/>
                                        </p:tgtEl>
                                        <p:attrNameLst>
                                          <p:attrName>style.visibility</p:attrName>
                                        </p:attrNameLst>
                                      </p:cBhvr>
                                      <p:to>
                                        <p:strVal val="visible"/>
                                      </p:to>
                                    </p:set>
                                    <p:anim calcmode="lin" valueType="num">
                                      <p:cBhvr additive="base">
                                        <p:cTn id="7" dur="500" fill="hold"/>
                                        <p:tgtEl>
                                          <p:spTgt spid="2249"/>
                                        </p:tgtEl>
                                        <p:attrNameLst>
                                          <p:attrName>ppt_x</p:attrName>
                                        </p:attrNameLst>
                                      </p:cBhvr>
                                      <p:tavLst>
                                        <p:tav tm="0">
                                          <p:val>
                                            <p:strVal val="#ppt_x"/>
                                          </p:val>
                                        </p:tav>
                                        <p:tav tm="100000">
                                          <p:val>
                                            <p:strVal val="#ppt_x"/>
                                          </p:val>
                                        </p:tav>
                                      </p:tavLst>
                                    </p:anim>
                                    <p:anim calcmode="lin" valueType="num">
                                      <p:cBhvr additive="base">
                                        <p:cTn id="8" dur="500" fill="hold"/>
                                        <p:tgtEl>
                                          <p:spTgt spid="22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1"/>
                                        </p:tgtEl>
                                        <p:attrNameLst>
                                          <p:attrName>style.visibility</p:attrName>
                                        </p:attrNameLst>
                                      </p:cBhvr>
                                      <p:to>
                                        <p:strVal val="visible"/>
                                      </p:to>
                                    </p:set>
                                    <p:anim calcmode="lin" valueType="num">
                                      <p:cBhvr additive="base">
                                        <p:cTn id="13" dur="500" fill="hold"/>
                                        <p:tgtEl>
                                          <p:spTgt spid="2251"/>
                                        </p:tgtEl>
                                        <p:attrNameLst>
                                          <p:attrName>ppt_x</p:attrName>
                                        </p:attrNameLst>
                                      </p:cBhvr>
                                      <p:tavLst>
                                        <p:tav tm="0">
                                          <p:val>
                                            <p:strVal val="#ppt_x"/>
                                          </p:val>
                                        </p:tav>
                                        <p:tav tm="100000">
                                          <p:val>
                                            <p:strVal val="#ppt_x"/>
                                          </p:val>
                                        </p:tav>
                                      </p:tavLst>
                                    </p:anim>
                                    <p:anim calcmode="lin" valueType="num">
                                      <p:cBhvr additive="base">
                                        <p:cTn id="14" dur="500" fill="hold"/>
                                        <p:tgtEl>
                                          <p:spTgt spid="22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2250"/>
                                        </p:tgtEl>
                                        <p:attrNameLst>
                                          <p:attrName>style.visibility</p:attrName>
                                        </p:attrNameLst>
                                      </p:cBhvr>
                                      <p:to>
                                        <p:strVal val="visible"/>
                                      </p:to>
                                    </p:set>
                                    <p:animEffect transition="in" filter="fade">
                                      <p:cBhvr>
                                        <p:cTn id="19" dur="500"/>
                                        <p:tgtEl>
                                          <p:spTgt spid="2250"/>
                                        </p:tgtEl>
                                      </p:cBhvr>
                                    </p:animEffect>
                                    <p:anim calcmode="lin" valueType="num">
                                      <p:cBhvr>
                                        <p:cTn id="20" dur="500" fill="hold"/>
                                        <p:tgtEl>
                                          <p:spTgt spid="2250"/>
                                        </p:tgtEl>
                                        <p:attrNameLst>
                                          <p:attrName>ppt_x</p:attrName>
                                        </p:attrNameLst>
                                      </p:cBhvr>
                                      <p:tavLst>
                                        <p:tav tm="0">
                                          <p:val>
                                            <p:strVal val="#ppt_x-.1"/>
                                          </p:val>
                                        </p:tav>
                                        <p:tav tm="100000">
                                          <p:val>
                                            <p:strVal val="#ppt_x"/>
                                          </p:val>
                                        </p:tav>
                                      </p:tavLst>
                                    </p:anim>
                                    <p:anim calcmode="lin" valueType="num">
                                      <p:cBhvr>
                                        <p:cTn id="21" dur="500" fill="hold"/>
                                        <p:tgtEl>
                                          <p:spTgt spid="2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 grpId="0"/>
      <p:bldP spid="2250" grpId="0"/>
      <p:bldP spid="22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WordArt 4"/>
          <p:cNvSpPr>
            <a:spLocks noChangeArrowheads="1" noChangeShapeType="1" noTextEdit="1"/>
          </p:cNvSpPr>
          <p:nvPr/>
        </p:nvSpPr>
        <p:spPr bwMode="auto">
          <a:xfrm>
            <a:off x="2598058" y="1059543"/>
            <a:ext cx="6604000" cy="3048000"/>
          </a:xfrm>
          <a:prstGeom prst="rect">
            <a:avLst/>
          </a:prstGeom>
        </p:spPr>
        <p:txBody>
          <a:bodyPr wrap="none" fromWordArt="1">
            <a:prstTxWarp prst="textPlain">
              <a:avLst>
                <a:gd name="adj" fmla="val 50000"/>
              </a:avLst>
            </a:prstTxWarp>
          </a:bodyPr>
          <a:lstStyle/>
          <a:p>
            <a:pPr algn="ctr">
              <a:defRPr/>
            </a:pPr>
            <a:r>
              <a:rPr lang="vi-VN" sz="3600" kern="10" dirty="0">
                <a:ln w="19050">
                  <a:solidFill>
                    <a:srgbClr val="3366FF"/>
                  </a:solidFill>
                  <a:round/>
                  <a:headEnd/>
                  <a:tailEnd/>
                </a:ln>
                <a:solidFill>
                  <a:srgbClr val="3366FF"/>
                </a:solidFill>
                <a:effectLst>
                  <a:outerShdw dist="35921" dir="2700000" algn="ctr" rotWithShape="0">
                    <a:srgbClr val="33CCFF"/>
                  </a:outerShdw>
                </a:effectLst>
                <a:latin typeface="Times New Roman" panose="02020603050405020304" pitchFamily="18" charset="0"/>
                <a:cs typeface="Times New Roman" panose="02020603050405020304" pitchFamily="18" charset="0"/>
              </a:rPr>
              <a:t>Chúc các em </a:t>
            </a:r>
          </a:p>
          <a:p>
            <a:pPr algn="ctr">
              <a:defRPr/>
            </a:pPr>
            <a:r>
              <a:rPr lang="vi-VN" sz="3600" kern="10" dirty="0">
                <a:ln w="19050">
                  <a:solidFill>
                    <a:srgbClr val="3366FF"/>
                  </a:solidFill>
                  <a:round/>
                  <a:headEnd/>
                  <a:tailEnd/>
                </a:ln>
                <a:solidFill>
                  <a:srgbClr val="3366FF"/>
                </a:solidFill>
                <a:effectLst>
                  <a:outerShdw dist="35921" dir="2700000" algn="ctr" rotWithShape="0">
                    <a:srgbClr val="33CCFF"/>
                  </a:outerShdw>
                </a:effectLst>
                <a:latin typeface="Times New Roman" panose="02020603050405020304" pitchFamily="18" charset="0"/>
                <a:cs typeface="Times New Roman" panose="02020603050405020304" pitchFamily="18" charset="0"/>
              </a:rPr>
              <a:t>học tập tốt</a:t>
            </a:r>
            <a:r>
              <a:rPr lang="en-US" sz="3600" kern="10" dirty="0">
                <a:ln w="19050">
                  <a:solidFill>
                    <a:srgbClr val="3366FF"/>
                  </a:solidFill>
                  <a:round/>
                  <a:headEnd/>
                  <a:tailEnd/>
                </a:ln>
                <a:solidFill>
                  <a:srgbClr val="3366FF"/>
                </a:solidFill>
                <a:effectLst>
                  <a:outerShdw dist="35921" dir="2700000" algn="ctr" rotWithShape="0">
                    <a:srgbClr val="33CCFF"/>
                  </a:outerShdw>
                </a:effectLst>
                <a:latin typeface="VNI-Hobo"/>
              </a:rPr>
              <a:t> </a:t>
            </a:r>
          </a:p>
        </p:txBody>
      </p:sp>
      <p:pic>
        <p:nvPicPr>
          <p:cNvPr id="17411" name="Picture 12" descr="Poinset3">
            <a:hlinkClick r:id="rId2" action="ppaction://hlinkpres?slideindex=1&amp;slidetitle=Slide 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6400" y="5715000"/>
            <a:ext cx="162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97307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0" fill="hold"/>
                                        <p:tgtEl>
                                          <p:spTgt spid="44036"/>
                                        </p:tgtEl>
                                        <p:attrNameLst>
                                          <p:attrName>ppt_x</p:attrName>
                                        </p:attrNameLst>
                                      </p:cBhvr>
                                      <p:tavLst>
                                        <p:tav tm="0">
                                          <p:val>
                                            <p:strVal val="#ppt_x"/>
                                          </p:val>
                                        </p:tav>
                                        <p:tav tm="100000">
                                          <p:val>
                                            <p:strVal val="#ppt_x"/>
                                          </p:val>
                                        </p:tav>
                                      </p:tavLst>
                                    </p:anim>
                                    <p:anim calcmode="lin" valueType="num">
                                      <p:cBhvr additive="base">
                                        <p:cTn id="8" dur="50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9" name="Line 45"/>
          <p:cNvSpPr>
            <a:spLocks noChangeShapeType="1"/>
          </p:cNvSpPr>
          <p:nvPr/>
        </p:nvSpPr>
        <p:spPr bwMode="auto">
          <a:xfrm flipV="1">
            <a:off x="4119033" y="5181600"/>
            <a:ext cx="508000" cy="762000"/>
          </a:xfrm>
          <a:prstGeom prst="line">
            <a:avLst/>
          </a:prstGeom>
          <a:noFill/>
          <a:ln w="9525">
            <a:solidFill>
              <a:schemeClr val="tx1"/>
            </a:solidFill>
            <a:round/>
            <a:headEnd/>
            <a:tailEnd type="triangle" w="med" len="med"/>
          </a:ln>
        </p:spPr>
        <p:txBody>
          <a:bodyPr/>
          <a:lstStyle/>
          <a:p>
            <a:endParaRPr lang="en-US" dirty="0"/>
          </a:p>
        </p:txBody>
      </p:sp>
      <p:sp>
        <p:nvSpPr>
          <p:cNvPr id="8195" name="Rectangle 2"/>
          <p:cNvSpPr>
            <a:spLocks noGrp="1" noChangeArrowheads="1"/>
          </p:cNvSpPr>
          <p:nvPr>
            <p:ph type="title"/>
          </p:nvPr>
        </p:nvSpPr>
        <p:spPr>
          <a:xfrm>
            <a:off x="203201" y="179182"/>
            <a:ext cx="4470400" cy="457200"/>
          </a:xfrm>
        </p:spPr>
        <p:txBody>
          <a:bodyPr/>
          <a:lstStyle/>
          <a:p>
            <a:pPr eaLnBrk="1" hangingPunct="1"/>
            <a:r>
              <a:rPr lang="vi-VN" sz="2800" b="1" dirty="0" smtClean="0">
                <a:solidFill>
                  <a:srgbClr val="0000FF"/>
                </a:solidFill>
                <a:latin typeface="Times New Roman" pitchFamily="18" charset="0"/>
              </a:rPr>
              <a:t>V. </a:t>
            </a:r>
            <a:r>
              <a:rPr lang="en-US" sz="2800" b="1" dirty="0" smtClean="0">
                <a:solidFill>
                  <a:srgbClr val="0000FF"/>
                </a:solidFill>
                <a:latin typeface="Times New Roman" pitchFamily="18" charset="0"/>
              </a:rPr>
              <a:t> ĐÔNG MÁU:</a:t>
            </a:r>
          </a:p>
        </p:txBody>
      </p:sp>
      <p:sp>
        <p:nvSpPr>
          <p:cNvPr id="8196" name="Oval 3"/>
          <p:cNvSpPr>
            <a:spLocks noChangeArrowheads="1"/>
          </p:cNvSpPr>
          <p:nvPr/>
        </p:nvSpPr>
        <p:spPr bwMode="auto">
          <a:xfrm>
            <a:off x="258234" y="3027363"/>
            <a:ext cx="2180167" cy="1635125"/>
          </a:xfrm>
          <a:prstGeom prst="ellipse">
            <a:avLst/>
          </a:prstGeom>
          <a:solidFill>
            <a:srgbClr val="FFFF99"/>
          </a:solidFill>
          <a:ln w="9525">
            <a:solidFill>
              <a:srgbClr val="FFFF99"/>
            </a:solidFill>
            <a:round/>
            <a:headEnd/>
            <a:tailEnd/>
          </a:ln>
        </p:spPr>
        <p:txBody>
          <a:bodyPr wrap="none" anchor="ctr"/>
          <a:lstStyle/>
          <a:p>
            <a:endParaRPr lang="en-US" dirty="0"/>
          </a:p>
        </p:txBody>
      </p:sp>
      <p:sp>
        <p:nvSpPr>
          <p:cNvPr id="8197" name="Oval 4"/>
          <p:cNvSpPr>
            <a:spLocks noChangeArrowheads="1"/>
          </p:cNvSpPr>
          <p:nvPr/>
        </p:nvSpPr>
        <p:spPr bwMode="auto">
          <a:xfrm>
            <a:off x="1130301" y="3092450"/>
            <a:ext cx="436033" cy="458788"/>
          </a:xfrm>
          <a:prstGeom prst="ellipse">
            <a:avLst/>
          </a:prstGeom>
          <a:solidFill>
            <a:srgbClr val="FF0000"/>
          </a:solidFill>
          <a:ln w="9525">
            <a:solidFill>
              <a:srgbClr val="FF0000"/>
            </a:solidFill>
            <a:round/>
            <a:headEnd/>
            <a:tailEnd/>
          </a:ln>
        </p:spPr>
        <p:txBody>
          <a:bodyPr wrap="none" anchor="ctr"/>
          <a:lstStyle/>
          <a:p>
            <a:endParaRPr lang="en-US" dirty="0"/>
          </a:p>
        </p:txBody>
      </p:sp>
      <p:sp>
        <p:nvSpPr>
          <p:cNvPr id="8198" name="Oval 5"/>
          <p:cNvSpPr>
            <a:spLocks noChangeArrowheads="1"/>
          </p:cNvSpPr>
          <p:nvPr/>
        </p:nvSpPr>
        <p:spPr bwMode="auto">
          <a:xfrm>
            <a:off x="694267" y="3551238"/>
            <a:ext cx="609600" cy="260350"/>
          </a:xfrm>
          <a:prstGeom prst="ellipse">
            <a:avLst/>
          </a:prstGeom>
          <a:solidFill>
            <a:srgbClr val="FF0000"/>
          </a:solidFill>
          <a:ln w="9525">
            <a:solidFill>
              <a:srgbClr val="FF0000"/>
            </a:solidFill>
            <a:round/>
            <a:headEnd/>
            <a:tailEnd/>
          </a:ln>
        </p:spPr>
        <p:txBody>
          <a:bodyPr wrap="none" anchor="ctr"/>
          <a:lstStyle/>
          <a:p>
            <a:endParaRPr lang="en-US" dirty="0"/>
          </a:p>
        </p:txBody>
      </p:sp>
      <p:sp>
        <p:nvSpPr>
          <p:cNvPr id="8199" name="Freeform 6"/>
          <p:cNvSpPr>
            <a:spLocks/>
          </p:cNvSpPr>
          <p:nvPr/>
        </p:nvSpPr>
        <p:spPr bwMode="auto">
          <a:xfrm>
            <a:off x="1646767" y="3302001"/>
            <a:ext cx="442384" cy="447675"/>
          </a:xfrm>
          <a:custGeom>
            <a:avLst/>
            <a:gdLst>
              <a:gd name="T0" fmla="*/ 0 w 244"/>
              <a:gd name="T1" fmla="*/ 2147483647 h 329"/>
              <a:gd name="T2" fmla="*/ 2147483647 w 244"/>
              <a:gd name="T3" fmla="*/ 2147483647 h 329"/>
              <a:gd name="T4" fmla="*/ 2147483647 w 244"/>
              <a:gd name="T5" fmla="*/ 2147483647 h 329"/>
              <a:gd name="T6" fmla="*/ 2147483647 w 244"/>
              <a:gd name="T7" fmla="*/ 2147483647 h 329"/>
              <a:gd name="T8" fmla="*/ 2147483647 w 244"/>
              <a:gd name="T9" fmla="*/ 2147483647 h 329"/>
              <a:gd name="T10" fmla="*/ 2147483647 w 244"/>
              <a:gd name="T11" fmla="*/ 2147483647 h 329"/>
              <a:gd name="T12" fmla="*/ 2147483647 w 244"/>
              <a:gd name="T13" fmla="*/ 2147483647 h 329"/>
              <a:gd name="T14" fmla="*/ 2147483647 w 244"/>
              <a:gd name="T15" fmla="*/ 2147483647 h 329"/>
              <a:gd name="T16" fmla="*/ 2147483647 w 244"/>
              <a:gd name="T17" fmla="*/ 2147483647 h 329"/>
              <a:gd name="T18" fmla="*/ 2147483647 w 244"/>
              <a:gd name="T19" fmla="*/ 2147483647 h 329"/>
              <a:gd name="T20" fmla="*/ 0 w 244"/>
              <a:gd name="T21" fmla="*/ 2147483647 h 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329"/>
              <a:gd name="T35" fmla="*/ 244 w 244"/>
              <a:gd name="T36" fmla="*/ 329 h 3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329">
                <a:moveTo>
                  <a:pt x="0" y="314"/>
                </a:moveTo>
                <a:cubicBezTo>
                  <a:pt x="47" y="175"/>
                  <a:pt x="10" y="297"/>
                  <a:pt x="38" y="173"/>
                </a:cubicBezTo>
                <a:cubicBezTo>
                  <a:pt x="46" y="138"/>
                  <a:pt x="53" y="104"/>
                  <a:pt x="64" y="70"/>
                </a:cubicBezTo>
                <a:cubicBezTo>
                  <a:pt x="68" y="57"/>
                  <a:pt x="68" y="41"/>
                  <a:pt x="77" y="32"/>
                </a:cubicBezTo>
                <a:cubicBezTo>
                  <a:pt x="86" y="23"/>
                  <a:pt x="102" y="23"/>
                  <a:pt x="115" y="19"/>
                </a:cubicBezTo>
                <a:cubicBezTo>
                  <a:pt x="149" y="23"/>
                  <a:pt x="205" y="0"/>
                  <a:pt x="218" y="32"/>
                </a:cubicBezTo>
                <a:cubicBezTo>
                  <a:pt x="244" y="95"/>
                  <a:pt x="216" y="169"/>
                  <a:pt x="205" y="237"/>
                </a:cubicBezTo>
                <a:cubicBezTo>
                  <a:pt x="203" y="252"/>
                  <a:pt x="192" y="267"/>
                  <a:pt x="179" y="275"/>
                </a:cubicBezTo>
                <a:cubicBezTo>
                  <a:pt x="156" y="289"/>
                  <a:pt x="128" y="292"/>
                  <a:pt x="102" y="301"/>
                </a:cubicBezTo>
                <a:cubicBezTo>
                  <a:pt x="88" y="306"/>
                  <a:pt x="79" y="324"/>
                  <a:pt x="64" y="326"/>
                </a:cubicBezTo>
                <a:cubicBezTo>
                  <a:pt x="42" y="329"/>
                  <a:pt x="21" y="318"/>
                  <a:pt x="0" y="314"/>
                </a:cubicBezTo>
                <a:close/>
              </a:path>
            </a:pathLst>
          </a:custGeom>
          <a:solidFill>
            <a:srgbClr val="FF0000"/>
          </a:solidFill>
          <a:ln w="9525">
            <a:solidFill>
              <a:srgbClr val="FF0000"/>
            </a:solidFill>
            <a:round/>
            <a:headEnd/>
            <a:tailEnd/>
          </a:ln>
        </p:spPr>
        <p:txBody>
          <a:bodyPr/>
          <a:lstStyle/>
          <a:p>
            <a:endParaRPr lang="en-US" dirty="0"/>
          </a:p>
        </p:txBody>
      </p:sp>
      <p:grpSp>
        <p:nvGrpSpPr>
          <p:cNvPr id="2" name="Group 7"/>
          <p:cNvGrpSpPr>
            <a:grpSpLocks/>
          </p:cNvGrpSpPr>
          <p:nvPr/>
        </p:nvGrpSpPr>
        <p:grpSpPr bwMode="auto">
          <a:xfrm>
            <a:off x="607484" y="3746501"/>
            <a:ext cx="785283" cy="588963"/>
            <a:chOff x="1019" y="3216"/>
            <a:chExt cx="433" cy="432"/>
          </a:xfrm>
        </p:grpSpPr>
        <p:sp>
          <p:nvSpPr>
            <p:cNvPr id="8392" name="Freeform 8" descr="10%"/>
            <p:cNvSpPr>
              <a:spLocks/>
            </p:cNvSpPr>
            <p:nvPr/>
          </p:nvSpPr>
          <p:spPr bwMode="auto">
            <a:xfrm>
              <a:off x="1019" y="3216"/>
              <a:ext cx="433" cy="432"/>
            </a:xfrm>
            <a:custGeom>
              <a:avLst/>
              <a:gdLst>
                <a:gd name="T0" fmla="*/ 363 w 433"/>
                <a:gd name="T1" fmla="*/ 35 h 432"/>
                <a:gd name="T2" fmla="*/ 82 w 433"/>
                <a:gd name="T3" fmla="*/ 22 h 432"/>
                <a:gd name="T4" fmla="*/ 43 w 433"/>
                <a:gd name="T5" fmla="*/ 48 h 432"/>
                <a:gd name="T6" fmla="*/ 18 w 433"/>
                <a:gd name="T7" fmla="*/ 125 h 432"/>
                <a:gd name="T8" fmla="*/ 43 w 433"/>
                <a:gd name="T9" fmla="*/ 330 h 432"/>
                <a:gd name="T10" fmla="*/ 82 w 433"/>
                <a:gd name="T11" fmla="*/ 355 h 432"/>
                <a:gd name="T12" fmla="*/ 235 w 433"/>
                <a:gd name="T13" fmla="*/ 432 h 432"/>
                <a:gd name="T14" fmla="*/ 325 w 433"/>
                <a:gd name="T15" fmla="*/ 419 h 432"/>
                <a:gd name="T16" fmla="*/ 351 w 433"/>
                <a:gd name="T17" fmla="*/ 381 h 432"/>
                <a:gd name="T18" fmla="*/ 415 w 433"/>
                <a:gd name="T19" fmla="*/ 304 h 432"/>
                <a:gd name="T20" fmla="*/ 402 w 433"/>
                <a:gd name="T21" fmla="*/ 125 h 432"/>
                <a:gd name="T22" fmla="*/ 376 w 433"/>
                <a:gd name="T23" fmla="*/ 86 h 432"/>
                <a:gd name="T24" fmla="*/ 338 w 433"/>
                <a:gd name="T25" fmla="*/ 61 h 432"/>
                <a:gd name="T26" fmla="*/ 363 w 433"/>
                <a:gd name="T27" fmla="*/ 35 h 4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3"/>
                <a:gd name="T43" fmla="*/ 0 h 432"/>
                <a:gd name="T44" fmla="*/ 433 w 433"/>
                <a:gd name="T45" fmla="*/ 432 h 4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3" h="432">
                  <a:moveTo>
                    <a:pt x="363" y="35"/>
                  </a:moveTo>
                  <a:cubicBezTo>
                    <a:pt x="260" y="0"/>
                    <a:pt x="202" y="14"/>
                    <a:pt x="82" y="22"/>
                  </a:cubicBezTo>
                  <a:cubicBezTo>
                    <a:pt x="69" y="31"/>
                    <a:pt x="51" y="35"/>
                    <a:pt x="43" y="48"/>
                  </a:cubicBezTo>
                  <a:cubicBezTo>
                    <a:pt x="29" y="71"/>
                    <a:pt x="18" y="125"/>
                    <a:pt x="18" y="125"/>
                  </a:cubicBezTo>
                  <a:cubicBezTo>
                    <a:pt x="23" y="194"/>
                    <a:pt x="0" y="276"/>
                    <a:pt x="43" y="330"/>
                  </a:cubicBezTo>
                  <a:cubicBezTo>
                    <a:pt x="53" y="342"/>
                    <a:pt x="70" y="345"/>
                    <a:pt x="82" y="355"/>
                  </a:cubicBezTo>
                  <a:cubicBezTo>
                    <a:pt x="145" y="408"/>
                    <a:pt x="147" y="417"/>
                    <a:pt x="235" y="432"/>
                  </a:cubicBezTo>
                  <a:cubicBezTo>
                    <a:pt x="265" y="428"/>
                    <a:pt x="297" y="431"/>
                    <a:pt x="325" y="419"/>
                  </a:cubicBezTo>
                  <a:cubicBezTo>
                    <a:pt x="339" y="413"/>
                    <a:pt x="341" y="393"/>
                    <a:pt x="351" y="381"/>
                  </a:cubicBezTo>
                  <a:cubicBezTo>
                    <a:pt x="433" y="282"/>
                    <a:pt x="351" y="398"/>
                    <a:pt x="415" y="304"/>
                  </a:cubicBezTo>
                  <a:cubicBezTo>
                    <a:pt x="411" y="244"/>
                    <a:pt x="413" y="184"/>
                    <a:pt x="402" y="125"/>
                  </a:cubicBezTo>
                  <a:cubicBezTo>
                    <a:pt x="399" y="110"/>
                    <a:pt x="387" y="97"/>
                    <a:pt x="376" y="86"/>
                  </a:cubicBezTo>
                  <a:cubicBezTo>
                    <a:pt x="365" y="75"/>
                    <a:pt x="342" y="76"/>
                    <a:pt x="338" y="61"/>
                  </a:cubicBezTo>
                  <a:cubicBezTo>
                    <a:pt x="335" y="49"/>
                    <a:pt x="355" y="44"/>
                    <a:pt x="363" y="35"/>
                  </a:cubicBezTo>
                  <a:close/>
                </a:path>
              </a:pathLst>
            </a:custGeom>
            <a:pattFill prst="pct10">
              <a:fgClr>
                <a:srgbClr val="FF0000"/>
              </a:fgClr>
              <a:bgClr>
                <a:schemeClr val="bg1"/>
              </a:bgClr>
            </a:pattFill>
            <a:ln w="3175">
              <a:solidFill>
                <a:schemeClr val="tx2"/>
              </a:solidFill>
              <a:round/>
              <a:headEnd/>
              <a:tailEnd/>
            </a:ln>
          </p:spPr>
          <p:txBody>
            <a:bodyPr/>
            <a:lstStyle/>
            <a:p>
              <a:endParaRPr lang="en-US" dirty="0"/>
            </a:p>
          </p:txBody>
        </p:sp>
        <p:sp>
          <p:nvSpPr>
            <p:cNvPr id="8393" name="Freeform 9"/>
            <p:cNvSpPr>
              <a:spLocks/>
            </p:cNvSpPr>
            <p:nvPr/>
          </p:nvSpPr>
          <p:spPr bwMode="auto">
            <a:xfrm>
              <a:off x="1091" y="3264"/>
              <a:ext cx="288" cy="288"/>
            </a:xfrm>
            <a:custGeom>
              <a:avLst/>
              <a:gdLst>
                <a:gd name="T0" fmla="*/ 21 w 433"/>
                <a:gd name="T1" fmla="*/ 2 h 432"/>
                <a:gd name="T2" fmla="*/ 5 w 433"/>
                <a:gd name="T3" fmla="*/ 1 h 432"/>
                <a:gd name="T4" fmla="*/ 3 w 433"/>
                <a:gd name="T5" fmla="*/ 3 h 432"/>
                <a:gd name="T6" fmla="*/ 1 w 433"/>
                <a:gd name="T7" fmla="*/ 7 h 432"/>
                <a:gd name="T8" fmla="*/ 3 w 433"/>
                <a:gd name="T9" fmla="*/ 19 h 432"/>
                <a:gd name="T10" fmla="*/ 5 w 433"/>
                <a:gd name="T11" fmla="*/ 21 h 432"/>
                <a:gd name="T12" fmla="*/ 14 w 433"/>
                <a:gd name="T13" fmla="*/ 25 h 432"/>
                <a:gd name="T14" fmla="*/ 19 w 433"/>
                <a:gd name="T15" fmla="*/ 25 h 432"/>
                <a:gd name="T16" fmla="*/ 21 w 433"/>
                <a:gd name="T17" fmla="*/ 22 h 432"/>
                <a:gd name="T18" fmla="*/ 24 w 433"/>
                <a:gd name="T19" fmla="*/ 18 h 432"/>
                <a:gd name="T20" fmla="*/ 23 w 433"/>
                <a:gd name="T21" fmla="*/ 7 h 432"/>
                <a:gd name="T22" fmla="*/ 22 w 433"/>
                <a:gd name="T23" fmla="*/ 5 h 432"/>
                <a:gd name="T24" fmla="*/ 20 w 433"/>
                <a:gd name="T25" fmla="*/ 3 h 432"/>
                <a:gd name="T26" fmla="*/ 21 w 433"/>
                <a:gd name="T27" fmla="*/ 2 h 4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3"/>
                <a:gd name="T43" fmla="*/ 0 h 432"/>
                <a:gd name="T44" fmla="*/ 433 w 433"/>
                <a:gd name="T45" fmla="*/ 432 h 4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3" h="432">
                  <a:moveTo>
                    <a:pt x="363" y="35"/>
                  </a:moveTo>
                  <a:cubicBezTo>
                    <a:pt x="260" y="0"/>
                    <a:pt x="202" y="14"/>
                    <a:pt x="82" y="22"/>
                  </a:cubicBezTo>
                  <a:cubicBezTo>
                    <a:pt x="69" y="31"/>
                    <a:pt x="51" y="35"/>
                    <a:pt x="43" y="48"/>
                  </a:cubicBezTo>
                  <a:cubicBezTo>
                    <a:pt x="29" y="71"/>
                    <a:pt x="18" y="125"/>
                    <a:pt x="18" y="125"/>
                  </a:cubicBezTo>
                  <a:cubicBezTo>
                    <a:pt x="23" y="194"/>
                    <a:pt x="0" y="276"/>
                    <a:pt x="43" y="330"/>
                  </a:cubicBezTo>
                  <a:cubicBezTo>
                    <a:pt x="53" y="342"/>
                    <a:pt x="70" y="345"/>
                    <a:pt x="82" y="355"/>
                  </a:cubicBezTo>
                  <a:cubicBezTo>
                    <a:pt x="145" y="408"/>
                    <a:pt x="147" y="417"/>
                    <a:pt x="235" y="432"/>
                  </a:cubicBezTo>
                  <a:cubicBezTo>
                    <a:pt x="265" y="428"/>
                    <a:pt x="297" y="431"/>
                    <a:pt x="325" y="419"/>
                  </a:cubicBezTo>
                  <a:cubicBezTo>
                    <a:pt x="339" y="413"/>
                    <a:pt x="341" y="393"/>
                    <a:pt x="351" y="381"/>
                  </a:cubicBezTo>
                  <a:cubicBezTo>
                    <a:pt x="433" y="282"/>
                    <a:pt x="351" y="398"/>
                    <a:pt x="415" y="304"/>
                  </a:cubicBezTo>
                  <a:cubicBezTo>
                    <a:pt x="411" y="244"/>
                    <a:pt x="413" y="184"/>
                    <a:pt x="402" y="125"/>
                  </a:cubicBezTo>
                  <a:cubicBezTo>
                    <a:pt x="399" y="110"/>
                    <a:pt x="387" y="97"/>
                    <a:pt x="376" y="86"/>
                  </a:cubicBezTo>
                  <a:cubicBezTo>
                    <a:pt x="365" y="75"/>
                    <a:pt x="342" y="76"/>
                    <a:pt x="338" y="61"/>
                  </a:cubicBezTo>
                  <a:cubicBezTo>
                    <a:pt x="335" y="49"/>
                    <a:pt x="355" y="44"/>
                    <a:pt x="363" y="35"/>
                  </a:cubicBezTo>
                  <a:close/>
                </a:path>
              </a:pathLst>
            </a:custGeom>
            <a:solidFill>
              <a:schemeClr val="tx2"/>
            </a:solidFill>
            <a:ln w="9525">
              <a:solidFill>
                <a:schemeClr val="tx1"/>
              </a:solidFill>
              <a:round/>
              <a:headEnd/>
              <a:tailEnd/>
            </a:ln>
          </p:spPr>
          <p:txBody>
            <a:bodyPr/>
            <a:lstStyle/>
            <a:p>
              <a:endParaRPr lang="en-US" dirty="0"/>
            </a:p>
          </p:txBody>
        </p:sp>
        <p:sp>
          <p:nvSpPr>
            <p:cNvPr id="8394" name="Oval 10"/>
            <p:cNvSpPr>
              <a:spLocks noChangeArrowheads="1"/>
            </p:cNvSpPr>
            <p:nvPr/>
          </p:nvSpPr>
          <p:spPr bwMode="auto">
            <a:xfrm>
              <a:off x="1152" y="3408"/>
              <a:ext cx="48" cy="48"/>
            </a:xfrm>
            <a:prstGeom prst="ellipse">
              <a:avLst/>
            </a:prstGeom>
            <a:solidFill>
              <a:srgbClr val="FF7C80"/>
            </a:solidFill>
            <a:ln w="9525">
              <a:solidFill>
                <a:srgbClr val="FF0000"/>
              </a:solidFill>
              <a:round/>
              <a:headEnd/>
              <a:tailEnd/>
            </a:ln>
          </p:spPr>
          <p:txBody>
            <a:bodyPr wrap="none" anchor="ctr"/>
            <a:lstStyle/>
            <a:p>
              <a:endParaRPr lang="en-US" dirty="0"/>
            </a:p>
          </p:txBody>
        </p:sp>
      </p:grpSp>
      <p:grpSp>
        <p:nvGrpSpPr>
          <p:cNvPr id="3" name="Group 11"/>
          <p:cNvGrpSpPr>
            <a:grpSpLocks/>
          </p:cNvGrpSpPr>
          <p:nvPr/>
        </p:nvGrpSpPr>
        <p:grpSpPr bwMode="auto">
          <a:xfrm>
            <a:off x="1187451" y="3865564"/>
            <a:ext cx="954616" cy="617537"/>
            <a:chOff x="2702" y="3387"/>
            <a:chExt cx="526" cy="453"/>
          </a:xfrm>
        </p:grpSpPr>
        <p:sp>
          <p:nvSpPr>
            <p:cNvPr id="8390" name="Freeform 12" descr="10%"/>
            <p:cNvSpPr>
              <a:spLocks/>
            </p:cNvSpPr>
            <p:nvPr/>
          </p:nvSpPr>
          <p:spPr bwMode="auto">
            <a:xfrm>
              <a:off x="2702" y="3387"/>
              <a:ext cx="526" cy="453"/>
            </a:xfrm>
            <a:custGeom>
              <a:avLst/>
              <a:gdLst>
                <a:gd name="T0" fmla="*/ 421 w 526"/>
                <a:gd name="T1" fmla="*/ 127 h 558"/>
                <a:gd name="T2" fmla="*/ 242 w 526"/>
                <a:gd name="T3" fmla="*/ 123 h 558"/>
                <a:gd name="T4" fmla="*/ 165 w 526"/>
                <a:gd name="T5" fmla="*/ 118 h 558"/>
                <a:gd name="T6" fmla="*/ 88 w 526"/>
                <a:gd name="T7" fmla="*/ 93 h 558"/>
                <a:gd name="T8" fmla="*/ 37 w 526"/>
                <a:gd name="T9" fmla="*/ 75 h 558"/>
                <a:gd name="T10" fmla="*/ 12 w 526"/>
                <a:gd name="T11" fmla="*/ 58 h 558"/>
                <a:gd name="T12" fmla="*/ 127 w 526"/>
                <a:gd name="T13" fmla="*/ 2 h 558"/>
                <a:gd name="T14" fmla="*/ 460 w 526"/>
                <a:gd name="T15" fmla="*/ 12 h 558"/>
                <a:gd name="T16" fmla="*/ 524 w 526"/>
                <a:gd name="T17" fmla="*/ 49 h 558"/>
                <a:gd name="T18" fmla="*/ 511 w 526"/>
                <a:gd name="T19" fmla="*/ 100 h 558"/>
                <a:gd name="T20" fmla="*/ 472 w 526"/>
                <a:gd name="T21" fmla="*/ 106 h 558"/>
                <a:gd name="T22" fmla="*/ 421 w 526"/>
                <a:gd name="T23" fmla="*/ 127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6"/>
                <a:gd name="T37" fmla="*/ 0 h 558"/>
                <a:gd name="T38" fmla="*/ 526 w 526"/>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6" h="558">
                  <a:moveTo>
                    <a:pt x="421" y="543"/>
                  </a:moveTo>
                  <a:cubicBezTo>
                    <a:pt x="361" y="539"/>
                    <a:pt x="301" y="539"/>
                    <a:pt x="242" y="530"/>
                  </a:cubicBezTo>
                  <a:cubicBezTo>
                    <a:pt x="215" y="526"/>
                    <a:pt x="165" y="504"/>
                    <a:pt x="165" y="504"/>
                  </a:cubicBezTo>
                  <a:cubicBezTo>
                    <a:pt x="129" y="449"/>
                    <a:pt x="145" y="439"/>
                    <a:pt x="88" y="402"/>
                  </a:cubicBezTo>
                  <a:cubicBezTo>
                    <a:pt x="61" y="288"/>
                    <a:pt x="101" y="403"/>
                    <a:pt x="37" y="325"/>
                  </a:cubicBezTo>
                  <a:cubicBezTo>
                    <a:pt x="34" y="322"/>
                    <a:pt x="13" y="252"/>
                    <a:pt x="12" y="248"/>
                  </a:cubicBezTo>
                  <a:cubicBezTo>
                    <a:pt x="24" y="117"/>
                    <a:pt x="0" y="47"/>
                    <a:pt x="127" y="5"/>
                  </a:cubicBezTo>
                  <a:cubicBezTo>
                    <a:pt x="224" y="12"/>
                    <a:pt x="372" y="0"/>
                    <a:pt x="460" y="56"/>
                  </a:cubicBezTo>
                  <a:cubicBezTo>
                    <a:pt x="525" y="155"/>
                    <a:pt x="506" y="103"/>
                    <a:pt x="524" y="210"/>
                  </a:cubicBezTo>
                  <a:cubicBezTo>
                    <a:pt x="520" y="282"/>
                    <a:pt x="526" y="356"/>
                    <a:pt x="511" y="427"/>
                  </a:cubicBezTo>
                  <a:cubicBezTo>
                    <a:pt x="508" y="442"/>
                    <a:pt x="480" y="440"/>
                    <a:pt x="472" y="453"/>
                  </a:cubicBezTo>
                  <a:cubicBezTo>
                    <a:pt x="407" y="558"/>
                    <a:pt x="484" y="511"/>
                    <a:pt x="421" y="543"/>
                  </a:cubicBezTo>
                  <a:close/>
                </a:path>
              </a:pathLst>
            </a:custGeom>
            <a:pattFill prst="pct10">
              <a:fgClr>
                <a:srgbClr val="FF7C80"/>
              </a:fgClr>
              <a:bgClr>
                <a:schemeClr val="bg1"/>
              </a:bgClr>
            </a:pattFill>
            <a:ln w="9525">
              <a:pattFill prst="pct90">
                <a:fgClr>
                  <a:srgbClr val="0099CC"/>
                </a:fgClr>
                <a:bgClr>
                  <a:srgbClr val="FFFFFF"/>
                </a:bgClr>
              </a:pattFill>
              <a:round/>
              <a:headEnd/>
              <a:tailEnd/>
            </a:ln>
          </p:spPr>
          <p:txBody>
            <a:bodyPr/>
            <a:lstStyle/>
            <a:p>
              <a:endParaRPr lang="en-US" dirty="0"/>
            </a:p>
          </p:txBody>
        </p:sp>
        <p:sp>
          <p:nvSpPr>
            <p:cNvPr id="8391" name="Freeform 13"/>
            <p:cNvSpPr>
              <a:spLocks/>
            </p:cNvSpPr>
            <p:nvPr/>
          </p:nvSpPr>
          <p:spPr bwMode="auto">
            <a:xfrm rot="864001">
              <a:off x="2749" y="3426"/>
              <a:ext cx="448" cy="304"/>
            </a:xfrm>
            <a:custGeom>
              <a:avLst/>
              <a:gdLst>
                <a:gd name="T0" fmla="*/ 34 w 624"/>
                <a:gd name="T1" fmla="*/ 29 h 416"/>
                <a:gd name="T2" fmla="*/ 25 w 624"/>
                <a:gd name="T3" fmla="*/ 45 h 416"/>
                <a:gd name="T4" fmla="*/ 6 w 624"/>
                <a:gd name="T5" fmla="*/ 39 h 416"/>
                <a:gd name="T6" fmla="*/ 6 w 624"/>
                <a:gd name="T7" fmla="*/ 18 h 416"/>
                <a:gd name="T8" fmla="*/ 44 w 624"/>
                <a:gd name="T9" fmla="*/ 2 h 416"/>
                <a:gd name="T10" fmla="*/ 54 w 624"/>
                <a:gd name="T11" fmla="*/ 7 h 416"/>
                <a:gd name="T12" fmla="*/ 58 w 624"/>
                <a:gd name="T13" fmla="*/ 29 h 416"/>
                <a:gd name="T14" fmla="*/ 58 w 624"/>
                <a:gd name="T15" fmla="*/ 39 h 416"/>
                <a:gd name="T16" fmla="*/ 34 w 624"/>
                <a:gd name="T17" fmla="*/ 29 h 4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416"/>
                <a:gd name="T29" fmla="*/ 624 w 624"/>
                <a:gd name="T30" fmla="*/ 416 h 4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416">
                  <a:moveTo>
                    <a:pt x="352" y="256"/>
                  </a:moveTo>
                  <a:cubicBezTo>
                    <a:pt x="296" y="264"/>
                    <a:pt x="304" y="384"/>
                    <a:pt x="256" y="400"/>
                  </a:cubicBezTo>
                  <a:cubicBezTo>
                    <a:pt x="208" y="416"/>
                    <a:pt x="96" y="392"/>
                    <a:pt x="64" y="352"/>
                  </a:cubicBezTo>
                  <a:cubicBezTo>
                    <a:pt x="32" y="312"/>
                    <a:pt x="0" y="216"/>
                    <a:pt x="64" y="160"/>
                  </a:cubicBezTo>
                  <a:cubicBezTo>
                    <a:pt x="128" y="104"/>
                    <a:pt x="368" y="32"/>
                    <a:pt x="448" y="16"/>
                  </a:cubicBezTo>
                  <a:cubicBezTo>
                    <a:pt x="528" y="0"/>
                    <a:pt x="520" y="24"/>
                    <a:pt x="544" y="64"/>
                  </a:cubicBezTo>
                  <a:cubicBezTo>
                    <a:pt x="568" y="104"/>
                    <a:pt x="584" y="208"/>
                    <a:pt x="592" y="256"/>
                  </a:cubicBezTo>
                  <a:cubicBezTo>
                    <a:pt x="600" y="304"/>
                    <a:pt x="624" y="344"/>
                    <a:pt x="592" y="352"/>
                  </a:cubicBezTo>
                  <a:cubicBezTo>
                    <a:pt x="560" y="360"/>
                    <a:pt x="408" y="248"/>
                    <a:pt x="352" y="256"/>
                  </a:cubicBezTo>
                  <a:close/>
                </a:path>
              </a:pathLst>
            </a:custGeom>
            <a:solidFill>
              <a:srgbClr val="00297A"/>
            </a:solidFill>
            <a:ln w="9525">
              <a:solidFill>
                <a:schemeClr val="tx1"/>
              </a:solidFill>
              <a:round/>
              <a:headEnd/>
              <a:tailEnd/>
            </a:ln>
          </p:spPr>
          <p:txBody>
            <a:bodyPr/>
            <a:lstStyle/>
            <a:p>
              <a:endParaRPr lang="en-US" dirty="0"/>
            </a:p>
          </p:txBody>
        </p:sp>
      </p:grpSp>
      <p:grpSp>
        <p:nvGrpSpPr>
          <p:cNvPr id="4" name="Group 14"/>
          <p:cNvGrpSpPr>
            <a:grpSpLocks/>
          </p:cNvGrpSpPr>
          <p:nvPr/>
        </p:nvGrpSpPr>
        <p:grpSpPr bwMode="auto">
          <a:xfrm>
            <a:off x="385233" y="3811588"/>
            <a:ext cx="262467" cy="327025"/>
            <a:chOff x="2173" y="3037"/>
            <a:chExt cx="144" cy="240"/>
          </a:xfrm>
        </p:grpSpPr>
        <p:sp>
          <p:nvSpPr>
            <p:cNvPr id="8388" name="Freeform 15"/>
            <p:cNvSpPr>
              <a:spLocks/>
            </p:cNvSpPr>
            <p:nvPr/>
          </p:nvSpPr>
          <p:spPr bwMode="auto">
            <a:xfrm>
              <a:off x="2173" y="3037"/>
              <a:ext cx="144" cy="240"/>
            </a:xfrm>
            <a:custGeom>
              <a:avLst/>
              <a:gdLst>
                <a:gd name="T0" fmla="*/ 0 w 144"/>
                <a:gd name="T1" fmla="*/ 144 h 240"/>
                <a:gd name="T2" fmla="*/ 144 w 144"/>
                <a:gd name="T3" fmla="*/ 0 h 240"/>
                <a:gd name="T4" fmla="*/ 48 w 144"/>
                <a:gd name="T5" fmla="*/ 240 h 240"/>
                <a:gd name="T6" fmla="*/ 0 w 144"/>
                <a:gd name="T7" fmla="*/ 144 h 240"/>
                <a:gd name="T8" fmla="*/ 0 60000 65536"/>
                <a:gd name="T9" fmla="*/ 0 60000 65536"/>
                <a:gd name="T10" fmla="*/ 0 60000 65536"/>
                <a:gd name="T11" fmla="*/ 0 60000 65536"/>
                <a:gd name="T12" fmla="*/ 0 w 144"/>
                <a:gd name="T13" fmla="*/ 0 h 240"/>
                <a:gd name="T14" fmla="*/ 144 w 144"/>
                <a:gd name="T15" fmla="*/ 240 h 240"/>
              </a:gdLst>
              <a:ahLst/>
              <a:cxnLst>
                <a:cxn ang="T8">
                  <a:pos x="T0" y="T1"/>
                </a:cxn>
                <a:cxn ang="T9">
                  <a:pos x="T2" y="T3"/>
                </a:cxn>
                <a:cxn ang="T10">
                  <a:pos x="T4" y="T5"/>
                </a:cxn>
                <a:cxn ang="T11">
                  <a:pos x="T6" y="T7"/>
                </a:cxn>
              </a:cxnLst>
              <a:rect l="T12" t="T13" r="T14" b="T15"/>
              <a:pathLst>
                <a:path w="144" h="240">
                  <a:moveTo>
                    <a:pt x="0" y="144"/>
                  </a:moveTo>
                  <a:lnTo>
                    <a:pt x="144" y="0"/>
                  </a:lnTo>
                  <a:lnTo>
                    <a:pt x="48" y="240"/>
                  </a:lnTo>
                  <a:lnTo>
                    <a:pt x="0" y="144"/>
                  </a:lnTo>
                  <a:close/>
                </a:path>
              </a:pathLst>
            </a:custGeom>
            <a:solidFill>
              <a:schemeClr val="accent1"/>
            </a:solidFill>
            <a:ln w="9525">
              <a:solidFill>
                <a:srgbClr val="00CCFF"/>
              </a:solidFill>
              <a:round/>
              <a:headEnd/>
              <a:tailEnd/>
            </a:ln>
          </p:spPr>
          <p:txBody>
            <a:bodyPr/>
            <a:lstStyle/>
            <a:p>
              <a:endParaRPr lang="en-US" dirty="0"/>
            </a:p>
          </p:txBody>
        </p:sp>
        <p:sp>
          <p:nvSpPr>
            <p:cNvPr id="8389" name="Oval 16"/>
            <p:cNvSpPr>
              <a:spLocks noChangeArrowheads="1"/>
            </p:cNvSpPr>
            <p:nvPr/>
          </p:nvSpPr>
          <p:spPr bwMode="auto">
            <a:xfrm flipH="1">
              <a:off x="2195" y="3133"/>
              <a:ext cx="47" cy="61"/>
            </a:xfrm>
            <a:prstGeom prst="ellipse">
              <a:avLst/>
            </a:prstGeom>
            <a:solidFill>
              <a:srgbClr val="00297A"/>
            </a:solidFill>
            <a:ln w="9525">
              <a:solidFill>
                <a:schemeClr val="tx1"/>
              </a:solidFill>
              <a:round/>
              <a:headEnd/>
              <a:tailEnd/>
            </a:ln>
          </p:spPr>
          <p:txBody>
            <a:bodyPr wrap="none" anchor="ctr"/>
            <a:lstStyle/>
            <a:p>
              <a:endParaRPr lang="en-US" dirty="0"/>
            </a:p>
          </p:txBody>
        </p:sp>
      </p:grpSp>
      <p:grpSp>
        <p:nvGrpSpPr>
          <p:cNvPr id="5" name="Group 17"/>
          <p:cNvGrpSpPr>
            <a:grpSpLocks/>
          </p:cNvGrpSpPr>
          <p:nvPr/>
        </p:nvGrpSpPr>
        <p:grpSpPr bwMode="auto">
          <a:xfrm>
            <a:off x="1147233" y="4300538"/>
            <a:ext cx="349251" cy="260350"/>
            <a:chOff x="1440" y="3744"/>
            <a:chExt cx="192" cy="192"/>
          </a:xfrm>
        </p:grpSpPr>
        <p:sp>
          <p:nvSpPr>
            <p:cNvPr id="8385" name="Oval 18"/>
            <p:cNvSpPr>
              <a:spLocks noChangeArrowheads="1"/>
            </p:cNvSpPr>
            <p:nvPr/>
          </p:nvSpPr>
          <p:spPr bwMode="auto">
            <a:xfrm>
              <a:off x="1488" y="3792"/>
              <a:ext cx="96" cy="96"/>
            </a:xfrm>
            <a:prstGeom prst="ellipse">
              <a:avLst/>
            </a:prstGeom>
            <a:solidFill>
              <a:schemeClr val="accent1"/>
            </a:solidFill>
            <a:ln w="9525">
              <a:solidFill>
                <a:schemeClr val="accent1"/>
              </a:solidFill>
              <a:round/>
              <a:headEnd/>
              <a:tailEnd/>
            </a:ln>
          </p:spPr>
          <p:txBody>
            <a:bodyPr wrap="none" anchor="ctr"/>
            <a:lstStyle/>
            <a:p>
              <a:endParaRPr lang="en-US" dirty="0"/>
            </a:p>
          </p:txBody>
        </p:sp>
        <p:sp>
          <p:nvSpPr>
            <p:cNvPr id="8386" name="Line 19"/>
            <p:cNvSpPr>
              <a:spLocks noChangeShapeType="1"/>
            </p:cNvSpPr>
            <p:nvPr/>
          </p:nvSpPr>
          <p:spPr bwMode="auto">
            <a:xfrm flipV="1">
              <a:off x="1440" y="3744"/>
              <a:ext cx="192" cy="192"/>
            </a:xfrm>
            <a:prstGeom prst="line">
              <a:avLst/>
            </a:prstGeom>
            <a:noFill/>
            <a:ln w="57150">
              <a:solidFill>
                <a:schemeClr val="accent1"/>
              </a:solidFill>
              <a:round/>
              <a:headEnd/>
              <a:tailEnd/>
            </a:ln>
          </p:spPr>
          <p:txBody>
            <a:bodyPr/>
            <a:lstStyle/>
            <a:p>
              <a:endParaRPr lang="en-US" dirty="0"/>
            </a:p>
          </p:txBody>
        </p:sp>
        <p:sp>
          <p:nvSpPr>
            <p:cNvPr id="8387" name="Line 20"/>
            <p:cNvSpPr>
              <a:spLocks noChangeShapeType="1"/>
            </p:cNvSpPr>
            <p:nvPr/>
          </p:nvSpPr>
          <p:spPr bwMode="auto">
            <a:xfrm>
              <a:off x="1440" y="3744"/>
              <a:ext cx="192" cy="192"/>
            </a:xfrm>
            <a:prstGeom prst="line">
              <a:avLst/>
            </a:prstGeom>
            <a:noFill/>
            <a:ln w="57150">
              <a:solidFill>
                <a:schemeClr val="accent1"/>
              </a:solidFill>
              <a:round/>
              <a:headEnd/>
              <a:tailEnd/>
            </a:ln>
          </p:spPr>
          <p:txBody>
            <a:bodyPr/>
            <a:lstStyle/>
            <a:p>
              <a:endParaRPr lang="en-US" dirty="0"/>
            </a:p>
          </p:txBody>
        </p:sp>
      </p:grpSp>
      <p:sp>
        <p:nvSpPr>
          <p:cNvPr id="8204" name="Text Box 21"/>
          <p:cNvSpPr txBox="1">
            <a:spLocks noChangeArrowheads="1"/>
          </p:cNvSpPr>
          <p:nvPr/>
        </p:nvSpPr>
        <p:spPr bwMode="auto">
          <a:xfrm>
            <a:off x="304800" y="4648200"/>
            <a:ext cx="1422400" cy="584200"/>
          </a:xfrm>
          <a:prstGeom prst="rect">
            <a:avLst/>
          </a:prstGeom>
          <a:noFill/>
          <a:ln w="9525">
            <a:noFill/>
            <a:miter lim="800000"/>
            <a:headEnd/>
            <a:tailEnd/>
          </a:ln>
        </p:spPr>
        <p:txBody>
          <a:bodyPr>
            <a:spAutoFit/>
          </a:bodyPr>
          <a:lstStyle/>
          <a:p>
            <a:pPr>
              <a:spcBef>
                <a:spcPct val="50000"/>
              </a:spcBef>
            </a:pPr>
            <a:r>
              <a:rPr lang="en-US" sz="3200" dirty="0" err="1"/>
              <a:t>Máu</a:t>
            </a:r>
            <a:endParaRPr lang="en-US" sz="2000" dirty="0"/>
          </a:p>
        </p:txBody>
      </p:sp>
      <p:sp>
        <p:nvSpPr>
          <p:cNvPr id="6166" name="Line 22"/>
          <p:cNvSpPr>
            <a:spLocks noChangeShapeType="1"/>
          </p:cNvSpPr>
          <p:nvPr/>
        </p:nvSpPr>
        <p:spPr bwMode="auto">
          <a:xfrm flipV="1">
            <a:off x="1016000" y="1828800"/>
            <a:ext cx="1016000" cy="1295400"/>
          </a:xfrm>
          <a:prstGeom prst="line">
            <a:avLst/>
          </a:prstGeom>
          <a:noFill/>
          <a:ln w="9525">
            <a:solidFill>
              <a:schemeClr val="tx1"/>
            </a:solidFill>
            <a:round/>
            <a:headEnd/>
            <a:tailEnd type="triangle" w="med" len="med"/>
          </a:ln>
        </p:spPr>
        <p:txBody>
          <a:bodyPr/>
          <a:lstStyle/>
          <a:p>
            <a:endParaRPr lang="en-US"/>
          </a:p>
        </p:txBody>
      </p:sp>
      <p:sp>
        <p:nvSpPr>
          <p:cNvPr id="6167" name="Line 23"/>
          <p:cNvSpPr>
            <a:spLocks noChangeShapeType="1"/>
          </p:cNvSpPr>
          <p:nvPr/>
        </p:nvSpPr>
        <p:spPr bwMode="auto">
          <a:xfrm>
            <a:off x="1219200" y="4419600"/>
            <a:ext cx="1117600" cy="1143000"/>
          </a:xfrm>
          <a:prstGeom prst="line">
            <a:avLst/>
          </a:prstGeom>
          <a:noFill/>
          <a:ln w="9525">
            <a:solidFill>
              <a:schemeClr val="tx1"/>
            </a:solidFill>
            <a:round/>
            <a:headEnd/>
            <a:tailEnd type="triangle" w="med" len="med"/>
          </a:ln>
        </p:spPr>
        <p:txBody>
          <a:bodyPr/>
          <a:lstStyle/>
          <a:p>
            <a:endParaRPr lang="en-US"/>
          </a:p>
        </p:txBody>
      </p:sp>
      <p:sp>
        <p:nvSpPr>
          <p:cNvPr id="6168" name="Text Box 24"/>
          <p:cNvSpPr txBox="1">
            <a:spLocks noChangeArrowheads="1"/>
          </p:cNvSpPr>
          <p:nvPr/>
        </p:nvSpPr>
        <p:spPr bwMode="auto">
          <a:xfrm>
            <a:off x="2032000" y="1620838"/>
            <a:ext cx="2844800" cy="366712"/>
          </a:xfrm>
          <a:prstGeom prst="rect">
            <a:avLst/>
          </a:prstGeom>
          <a:noFill/>
          <a:ln w="9525">
            <a:noFill/>
            <a:miter lim="800000"/>
            <a:headEnd/>
            <a:tailEnd/>
          </a:ln>
        </p:spPr>
        <p:txBody>
          <a:bodyPr>
            <a:spAutoFit/>
          </a:bodyPr>
          <a:lstStyle/>
          <a:p>
            <a:pPr>
              <a:spcBef>
                <a:spcPct val="50000"/>
              </a:spcBef>
            </a:pPr>
            <a:r>
              <a:rPr lang="en-US"/>
              <a:t>Tế bào máu</a:t>
            </a:r>
          </a:p>
        </p:txBody>
      </p:sp>
      <p:sp>
        <p:nvSpPr>
          <p:cNvPr id="6169" name="Text Box 25"/>
          <p:cNvSpPr txBox="1">
            <a:spLocks noChangeArrowheads="1"/>
          </p:cNvSpPr>
          <p:nvPr/>
        </p:nvSpPr>
        <p:spPr bwMode="auto">
          <a:xfrm>
            <a:off x="2243667" y="5791201"/>
            <a:ext cx="2438400" cy="366713"/>
          </a:xfrm>
          <a:prstGeom prst="rect">
            <a:avLst/>
          </a:prstGeom>
          <a:noFill/>
          <a:ln w="9525">
            <a:noFill/>
            <a:miter lim="800000"/>
            <a:headEnd/>
            <a:tailEnd/>
          </a:ln>
        </p:spPr>
        <p:txBody>
          <a:bodyPr>
            <a:spAutoFit/>
          </a:bodyPr>
          <a:lstStyle/>
          <a:p>
            <a:pPr>
              <a:spcBef>
                <a:spcPct val="50000"/>
              </a:spcBef>
            </a:pPr>
            <a:r>
              <a:rPr lang="en-US"/>
              <a:t>Huyết tương</a:t>
            </a:r>
          </a:p>
        </p:txBody>
      </p:sp>
      <p:grpSp>
        <p:nvGrpSpPr>
          <p:cNvPr id="6" name="Group 26"/>
          <p:cNvGrpSpPr>
            <a:grpSpLocks/>
          </p:cNvGrpSpPr>
          <p:nvPr/>
        </p:nvGrpSpPr>
        <p:grpSpPr bwMode="auto">
          <a:xfrm>
            <a:off x="6206068" y="1620839"/>
            <a:ext cx="802217" cy="484187"/>
            <a:chOff x="2208" y="3341"/>
            <a:chExt cx="442" cy="355"/>
          </a:xfrm>
        </p:grpSpPr>
        <p:sp>
          <p:nvSpPr>
            <p:cNvPr id="8383" name="Freeform 27" descr="Large confetti"/>
            <p:cNvSpPr>
              <a:spLocks/>
            </p:cNvSpPr>
            <p:nvPr/>
          </p:nvSpPr>
          <p:spPr bwMode="auto">
            <a:xfrm>
              <a:off x="2208" y="3341"/>
              <a:ext cx="442" cy="355"/>
            </a:xfrm>
            <a:custGeom>
              <a:avLst/>
              <a:gdLst>
                <a:gd name="T0" fmla="*/ 27 w 575"/>
                <a:gd name="T1" fmla="*/ 32 h 411"/>
                <a:gd name="T2" fmla="*/ 6 w 575"/>
                <a:gd name="T3" fmla="*/ 51 h 411"/>
                <a:gd name="T4" fmla="*/ 6 w 575"/>
                <a:gd name="T5" fmla="*/ 111 h 411"/>
                <a:gd name="T6" fmla="*/ 25 w 575"/>
                <a:gd name="T7" fmla="*/ 133 h 411"/>
                <a:gd name="T8" fmla="*/ 40 w 575"/>
                <a:gd name="T9" fmla="*/ 143 h 411"/>
                <a:gd name="T10" fmla="*/ 87 w 575"/>
                <a:gd name="T11" fmla="*/ 138 h 411"/>
                <a:gd name="T12" fmla="*/ 91 w 575"/>
                <a:gd name="T13" fmla="*/ 111 h 411"/>
                <a:gd name="T14" fmla="*/ 89 w 575"/>
                <a:gd name="T15" fmla="*/ 59 h 411"/>
                <a:gd name="T16" fmla="*/ 58 w 575"/>
                <a:gd name="T17" fmla="*/ 0 h 411"/>
                <a:gd name="T18" fmla="*/ 21 w 575"/>
                <a:gd name="T19" fmla="*/ 5 h 411"/>
                <a:gd name="T20" fmla="*/ 14 w 575"/>
                <a:gd name="T21" fmla="*/ 9 h 411"/>
                <a:gd name="T22" fmla="*/ 6 w 575"/>
                <a:gd name="T23" fmla="*/ 41 h 4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5"/>
                <a:gd name="T37" fmla="*/ 0 h 411"/>
                <a:gd name="T38" fmla="*/ 575 w 575"/>
                <a:gd name="T39" fmla="*/ 411 h 4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5" h="411">
                  <a:moveTo>
                    <a:pt x="165" y="89"/>
                  </a:moveTo>
                  <a:cubicBezTo>
                    <a:pt x="114" y="102"/>
                    <a:pt x="80" y="111"/>
                    <a:pt x="37" y="141"/>
                  </a:cubicBezTo>
                  <a:cubicBezTo>
                    <a:pt x="17" y="199"/>
                    <a:pt x="0" y="233"/>
                    <a:pt x="37" y="307"/>
                  </a:cubicBezTo>
                  <a:cubicBezTo>
                    <a:pt x="51" y="335"/>
                    <a:pt x="117" y="361"/>
                    <a:pt x="152" y="371"/>
                  </a:cubicBezTo>
                  <a:cubicBezTo>
                    <a:pt x="186" y="380"/>
                    <a:pt x="255" y="397"/>
                    <a:pt x="255" y="397"/>
                  </a:cubicBezTo>
                  <a:cubicBezTo>
                    <a:pt x="353" y="393"/>
                    <a:pt x="455" y="411"/>
                    <a:pt x="549" y="384"/>
                  </a:cubicBezTo>
                  <a:cubicBezTo>
                    <a:pt x="575" y="377"/>
                    <a:pt x="575" y="307"/>
                    <a:pt x="575" y="307"/>
                  </a:cubicBezTo>
                  <a:cubicBezTo>
                    <a:pt x="571" y="260"/>
                    <a:pt x="569" y="213"/>
                    <a:pt x="562" y="166"/>
                  </a:cubicBezTo>
                  <a:cubicBezTo>
                    <a:pt x="549" y="77"/>
                    <a:pt x="447" y="26"/>
                    <a:pt x="370" y="0"/>
                  </a:cubicBezTo>
                  <a:cubicBezTo>
                    <a:pt x="289" y="4"/>
                    <a:pt x="208" y="6"/>
                    <a:pt x="127" y="13"/>
                  </a:cubicBezTo>
                  <a:cubicBezTo>
                    <a:pt x="113" y="14"/>
                    <a:pt x="98" y="15"/>
                    <a:pt x="88" y="25"/>
                  </a:cubicBezTo>
                  <a:cubicBezTo>
                    <a:pt x="73" y="39"/>
                    <a:pt x="61" y="91"/>
                    <a:pt x="37" y="115"/>
                  </a:cubicBezTo>
                </a:path>
              </a:pathLst>
            </a:custGeom>
            <a:pattFill prst="lgConfetti">
              <a:fgClr>
                <a:srgbClr val="FF0000"/>
              </a:fgClr>
              <a:bgClr>
                <a:schemeClr val="bg1"/>
              </a:bgClr>
            </a:pattFill>
            <a:ln w="9525">
              <a:solidFill>
                <a:srgbClr val="FF0000"/>
              </a:solidFill>
              <a:round/>
              <a:headEnd/>
              <a:tailEnd/>
            </a:ln>
          </p:spPr>
          <p:txBody>
            <a:bodyPr/>
            <a:lstStyle/>
            <a:p>
              <a:endParaRPr lang="en-US"/>
            </a:p>
          </p:txBody>
        </p:sp>
        <p:sp>
          <p:nvSpPr>
            <p:cNvPr id="8384" name="Freeform 28"/>
            <p:cNvSpPr>
              <a:spLocks/>
            </p:cNvSpPr>
            <p:nvPr/>
          </p:nvSpPr>
          <p:spPr bwMode="auto">
            <a:xfrm>
              <a:off x="2321" y="3360"/>
              <a:ext cx="256" cy="288"/>
            </a:xfrm>
            <a:custGeom>
              <a:avLst/>
              <a:gdLst>
                <a:gd name="T0" fmla="*/ 4 w 416"/>
                <a:gd name="T1" fmla="*/ 41 h 384"/>
                <a:gd name="T2" fmla="*/ 1 w 416"/>
                <a:gd name="T3" fmla="*/ 48 h 384"/>
                <a:gd name="T4" fmla="*/ 1 w 416"/>
                <a:gd name="T5" fmla="*/ 29 h 384"/>
                <a:gd name="T6" fmla="*/ 2 w 416"/>
                <a:gd name="T7" fmla="*/ 4 h 384"/>
                <a:gd name="T8" fmla="*/ 9 w 416"/>
                <a:gd name="T9" fmla="*/ 10 h 384"/>
                <a:gd name="T10" fmla="*/ 14 w 416"/>
                <a:gd name="T11" fmla="*/ 35 h 384"/>
                <a:gd name="T12" fmla="*/ 12 w 416"/>
                <a:gd name="T13" fmla="*/ 48 h 384"/>
                <a:gd name="T14" fmla="*/ 7 w 416"/>
                <a:gd name="T15" fmla="*/ 17 h 384"/>
                <a:gd name="T16" fmla="*/ 4 w 416"/>
                <a:gd name="T17" fmla="*/ 10 h 384"/>
                <a:gd name="T18" fmla="*/ 4 w 416"/>
                <a:gd name="T19" fmla="*/ 41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
                <a:gd name="T31" fmla="*/ 0 h 384"/>
                <a:gd name="T32" fmla="*/ 416 w 416"/>
                <a:gd name="T33" fmla="*/ 384 h 3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 h="384">
                  <a:moveTo>
                    <a:pt x="112" y="312"/>
                  </a:moveTo>
                  <a:cubicBezTo>
                    <a:pt x="96" y="360"/>
                    <a:pt x="32" y="376"/>
                    <a:pt x="16" y="360"/>
                  </a:cubicBezTo>
                  <a:cubicBezTo>
                    <a:pt x="0" y="344"/>
                    <a:pt x="8" y="272"/>
                    <a:pt x="16" y="216"/>
                  </a:cubicBezTo>
                  <a:cubicBezTo>
                    <a:pt x="24" y="160"/>
                    <a:pt x="24" y="48"/>
                    <a:pt x="64" y="24"/>
                  </a:cubicBezTo>
                  <a:cubicBezTo>
                    <a:pt x="104" y="0"/>
                    <a:pt x="200" y="32"/>
                    <a:pt x="256" y="72"/>
                  </a:cubicBezTo>
                  <a:cubicBezTo>
                    <a:pt x="312" y="112"/>
                    <a:pt x="384" y="216"/>
                    <a:pt x="400" y="264"/>
                  </a:cubicBezTo>
                  <a:cubicBezTo>
                    <a:pt x="416" y="312"/>
                    <a:pt x="384" y="384"/>
                    <a:pt x="352" y="360"/>
                  </a:cubicBezTo>
                  <a:cubicBezTo>
                    <a:pt x="320" y="336"/>
                    <a:pt x="248" y="168"/>
                    <a:pt x="208" y="120"/>
                  </a:cubicBezTo>
                  <a:cubicBezTo>
                    <a:pt x="168" y="72"/>
                    <a:pt x="128" y="48"/>
                    <a:pt x="112" y="72"/>
                  </a:cubicBezTo>
                  <a:cubicBezTo>
                    <a:pt x="96" y="96"/>
                    <a:pt x="128" y="264"/>
                    <a:pt x="112" y="312"/>
                  </a:cubicBezTo>
                  <a:close/>
                </a:path>
              </a:pathLst>
            </a:custGeom>
            <a:solidFill>
              <a:srgbClr val="00297A"/>
            </a:solidFill>
            <a:ln w="9525">
              <a:solidFill>
                <a:schemeClr val="tx2"/>
              </a:solidFill>
              <a:round/>
              <a:headEnd/>
              <a:tailEnd/>
            </a:ln>
          </p:spPr>
          <p:txBody>
            <a:bodyPr/>
            <a:lstStyle/>
            <a:p>
              <a:endParaRPr lang="en-US"/>
            </a:p>
          </p:txBody>
        </p:sp>
      </p:grpSp>
      <p:sp>
        <p:nvSpPr>
          <p:cNvPr id="6173" name="Freeform 29"/>
          <p:cNvSpPr>
            <a:spLocks/>
          </p:cNvSpPr>
          <p:nvPr/>
        </p:nvSpPr>
        <p:spPr bwMode="auto">
          <a:xfrm>
            <a:off x="6400801" y="2251075"/>
            <a:ext cx="436033" cy="261938"/>
          </a:xfrm>
          <a:custGeom>
            <a:avLst/>
            <a:gdLst>
              <a:gd name="T0" fmla="*/ 0 w 240"/>
              <a:gd name="T1" fmla="*/ 2147483647 h 192"/>
              <a:gd name="T2" fmla="*/ 2147483647 w 240"/>
              <a:gd name="T3" fmla="*/ 2147483647 h 192"/>
              <a:gd name="T4" fmla="*/ 2147483647 w 240"/>
              <a:gd name="T5" fmla="*/ 2147483647 h 192"/>
              <a:gd name="T6" fmla="*/ 2147483647 w 240"/>
              <a:gd name="T7" fmla="*/ 2147483647 h 192"/>
              <a:gd name="T8" fmla="*/ 2147483647 w 240"/>
              <a:gd name="T9" fmla="*/ 2147483647 h 192"/>
              <a:gd name="T10" fmla="*/ 2147483647 w 240"/>
              <a:gd name="T11" fmla="*/ 0 h 192"/>
              <a:gd name="T12" fmla="*/ 0 w 240"/>
              <a:gd name="T13" fmla="*/ 2147483647 h 192"/>
              <a:gd name="T14" fmla="*/ 0 60000 65536"/>
              <a:gd name="T15" fmla="*/ 0 60000 65536"/>
              <a:gd name="T16" fmla="*/ 0 60000 65536"/>
              <a:gd name="T17" fmla="*/ 0 60000 65536"/>
              <a:gd name="T18" fmla="*/ 0 60000 65536"/>
              <a:gd name="T19" fmla="*/ 0 60000 65536"/>
              <a:gd name="T20" fmla="*/ 0 60000 65536"/>
              <a:gd name="T21" fmla="*/ 0 w 240"/>
              <a:gd name="T22" fmla="*/ 0 h 192"/>
              <a:gd name="T23" fmla="*/ 240 w 240"/>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92">
                <a:moveTo>
                  <a:pt x="0" y="144"/>
                </a:moveTo>
                <a:lnTo>
                  <a:pt x="96" y="96"/>
                </a:lnTo>
                <a:lnTo>
                  <a:pt x="144" y="192"/>
                </a:lnTo>
                <a:lnTo>
                  <a:pt x="144" y="48"/>
                </a:lnTo>
                <a:lnTo>
                  <a:pt x="240" y="48"/>
                </a:lnTo>
                <a:lnTo>
                  <a:pt x="96" y="0"/>
                </a:lnTo>
                <a:lnTo>
                  <a:pt x="0" y="144"/>
                </a:lnTo>
                <a:close/>
              </a:path>
            </a:pathLst>
          </a:custGeom>
          <a:solidFill>
            <a:schemeClr val="accent1"/>
          </a:solidFill>
          <a:ln w="9525">
            <a:solidFill>
              <a:schemeClr val="accent1"/>
            </a:solidFill>
            <a:round/>
            <a:headEnd/>
            <a:tailEnd/>
          </a:ln>
        </p:spPr>
        <p:txBody>
          <a:bodyPr/>
          <a:lstStyle/>
          <a:p>
            <a:endParaRPr lang="en-US"/>
          </a:p>
        </p:txBody>
      </p:sp>
      <p:sp>
        <p:nvSpPr>
          <p:cNvPr id="6174" name="Oval 30"/>
          <p:cNvSpPr>
            <a:spLocks noChangeArrowheads="1"/>
          </p:cNvSpPr>
          <p:nvPr/>
        </p:nvSpPr>
        <p:spPr bwMode="auto">
          <a:xfrm>
            <a:off x="6504518" y="2235201"/>
            <a:ext cx="173567" cy="130175"/>
          </a:xfrm>
          <a:prstGeom prst="ellipse">
            <a:avLst/>
          </a:prstGeom>
          <a:solidFill>
            <a:srgbClr val="00297A"/>
          </a:solidFill>
          <a:ln w="9525">
            <a:solidFill>
              <a:schemeClr val="tx1"/>
            </a:solidFill>
            <a:round/>
            <a:headEnd/>
            <a:tailEnd/>
          </a:ln>
        </p:spPr>
        <p:txBody>
          <a:bodyPr wrap="none" anchor="ctr"/>
          <a:lstStyle/>
          <a:p>
            <a:endParaRPr lang="en-US"/>
          </a:p>
        </p:txBody>
      </p:sp>
      <p:sp>
        <p:nvSpPr>
          <p:cNvPr id="6175" name="Oval 31"/>
          <p:cNvSpPr>
            <a:spLocks noChangeArrowheads="1"/>
          </p:cNvSpPr>
          <p:nvPr/>
        </p:nvSpPr>
        <p:spPr bwMode="auto">
          <a:xfrm>
            <a:off x="6271685" y="990600"/>
            <a:ext cx="436033" cy="458788"/>
          </a:xfrm>
          <a:prstGeom prst="ellipse">
            <a:avLst/>
          </a:prstGeom>
          <a:solidFill>
            <a:srgbClr val="FF0000"/>
          </a:solidFill>
          <a:ln w="9525">
            <a:solidFill>
              <a:srgbClr val="FF0000"/>
            </a:solidFill>
            <a:round/>
            <a:headEnd/>
            <a:tailEnd/>
          </a:ln>
        </p:spPr>
        <p:txBody>
          <a:bodyPr wrap="none" anchor="ctr"/>
          <a:lstStyle/>
          <a:p>
            <a:endParaRPr lang="en-US"/>
          </a:p>
        </p:txBody>
      </p:sp>
      <p:sp>
        <p:nvSpPr>
          <p:cNvPr id="6176" name="Line 32"/>
          <p:cNvSpPr>
            <a:spLocks noChangeShapeType="1"/>
          </p:cNvSpPr>
          <p:nvPr/>
        </p:nvSpPr>
        <p:spPr bwMode="auto">
          <a:xfrm>
            <a:off x="5791201" y="1828800"/>
            <a:ext cx="351367" cy="0"/>
          </a:xfrm>
          <a:prstGeom prst="line">
            <a:avLst/>
          </a:prstGeom>
          <a:noFill/>
          <a:ln w="9525">
            <a:solidFill>
              <a:schemeClr val="tx1"/>
            </a:solidFill>
            <a:round/>
            <a:headEnd/>
            <a:tailEnd type="triangle" w="med" len="med"/>
          </a:ln>
        </p:spPr>
        <p:txBody>
          <a:bodyPr/>
          <a:lstStyle/>
          <a:p>
            <a:endParaRPr lang="en-US"/>
          </a:p>
        </p:txBody>
      </p:sp>
      <p:sp>
        <p:nvSpPr>
          <p:cNvPr id="6177" name="Line 33"/>
          <p:cNvSpPr>
            <a:spLocks noChangeShapeType="1"/>
          </p:cNvSpPr>
          <p:nvPr/>
        </p:nvSpPr>
        <p:spPr bwMode="auto">
          <a:xfrm>
            <a:off x="5736167" y="1828800"/>
            <a:ext cx="508000" cy="457200"/>
          </a:xfrm>
          <a:prstGeom prst="line">
            <a:avLst/>
          </a:prstGeom>
          <a:noFill/>
          <a:ln w="9525">
            <a:solidFill>
              <a:schemeClr val="tx1"/>
            </a:solidFill>
            <a:round/>
            <a:headEnd/>
            <a:tailEnd type="triangle" w="med" len="med"/>
          </a:ln>
        </p:spPr>
        <p:txBody>
          <a:bodyPr/>
          <a:lstStyle/>
          <a:p>
            <a:endParaRPr lang="en-US"/>
          </a:p>
        </p:txBody>
      </p:sp>
      <p:sp>
        <p:nvSpPr>
          <p:cNvPr id="6178" name="Line 34"/>
          <p:cNvSpPr>
            <a:spLocks noChangeShapeType="1"/>
          </p:cNvSpPr>
          <p:nvPr/>
        </p:nvSpPr>
        <p:spPr bwMode="auto">
          <a:xfrm flipV="1">
            <a:off x="5763684" y="1295400"/>
            <a:ext cx="406400" cy="533400"/>
          </a:xfrm>
          <a:prstGeom prst="line">
            <a:avLst/>
          </a:prstGeom>
          <a:noFill/>
          <a:ln w="9525">
            <a:solidFill>
              <a:schemeClr val="tx1"/>
            </a:solidFill>
            <a:round/>
            <a:headEnd/>
            <a:tailEnd type="triangle" w="med" len="med"/>
          </a:ln>
        </p:spPr>
        <p:txBody>
          <a:bodyPr/>
          <a:lstStyle/>
          <a:p>
            <a:endParaRPr lang="en-US"/>
          </a:p>
        </p:txBody>
      </p:sp>
      <p:sp>
        <p:nvSpPr>
          <p:cNvPr id="6179" name="Freeform 35"/>
          <p:cNvSpPr>
            <a:spLocks/>
          </p:cNvSpPr>
          <p:nvPr/>
        </p:nvSpPr>
        <p:spPr bwMode="auto">
          <a:xfrm>
            <a:off x="6170084" y="2286000"/>
            <a:ext cx="711200" cy="304800"/>
          </a:xfrm>
          <a:custGeom>
            <a:avLst/>
            <a:gdLst>
              <a:gd name="T0" fmla="*/ 2147483647 w 336"/>
              <a:gd name="T1" fmla="*/ 2147483647 h 192"/>
              <a:gd name="T2" fmla="*/ 0 w 336"/>
              <a:gd name="T3" fmla="*/ 2147483647 h 192"/>
              <a:gd name="T4" fmla="*/ 2147483647 w 336"/>
              <a:gd name="T5" fmla="*/ 2147483647 h 192"/>
              <a:gd name="T6" fmla="*/ 2147483647 w 336"/>
              <a:gd name="T7" fmla="*/ 2147483647 h 192"/>
              <a:gd name="T8" fmla="*/ 2147483647 w 336"/>
              <a:gd name="T9" fmla="*/ 2147483647 h 192"/>
              <a:gd name="T10" fmla="*/ 2147483647 w 336"/>
              <a:gd name="T11" fmla="*/ 2147483647 h 192"/>
              <a:gd name="T12" fmla="*/ 2147483647 w 336"/>
              <a:gd name="T13" fmla="*/ 0 h 192"/>
              <a:gd name="T14" fmla="*/ 2147483647 w 336"/>
              <a:gd name="T15" fmla="*/ 2147483647 h 192"/>
              <a:gd name="T16" fmla="*/ 0 60000 65536"/>
              <a:gd name="T17" fmla="*/ 0 60000 65536"/>
              <a:gd name="T18" fmla="*/ 0 60000 65536"/>
              <a:gd name="T19" fmla="*/ 0 60000 65536"/>
              <a:gd name="T20" fmla="*/ 0 60000 65536"/>
              <a:gd name="T21" fmla="*/ 0 60000 65536"/>
              <a:gd name="T22" fmla="*/ 0 60000 65536"/>
              <a:gd name="T23" fmla="*/ 0 60000 65536"/>
              <a:gd name="T24" fmla="*/ 0 w 336"/>
              <a:gd name="T25" fmla="*/ 0 h 192"/>
              <a:gd name="T26" fmla="*/ 336 w 336"/>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 h="192">
                <a:moveTo>
                  <a:pt x="96" y="48"/>
                </a:moveTo>
                <a:lnTo>
                  <a:pt x="0" y="144"/>
                </a:lnTo>
                <a:lnTo>
                  <a:pt x="192" y="48"/>
                </a:lnTo>
                <a:lnTo>
                  <a:pt x="192" y="192"/>
                </a:lnTo>
                <a:lnTo>
                  <a:pt x="240" y="48"/>
                </a:lnTo>
                <a:lnTo>
                  <a:pt x="336" y="96"/>
                </a:lnTo>
                <a:lnTo>
                  <a:pt x="192" y="0"/>
                </a:lnTo>
                <a:lnTo>
                  <a:pt x="96" y="48"/>
                </a:lnTo>
                <a:close/>
              </a:path>
            </a:pathLst>
          </a:custGeom>
          <a:solidFill>
            <a:schemeClr val="accent1"/>
          </a:solidFill>
          <a:ln w="9525">
            <a:solidFill>
              <a:schemeClr val="accent1"/>
            </a:solidFill>
            <a:round/>
            <a:headEnd/>
            <a:tailEnd/>
          </a:ln>
        </p:spPr>
        <p:txBody>
          <a:bodyPr/>
          <a:lstStyle/>
          <a:p>
            <a:endParaRPr lang="en-US"/>
          </a:p>
        </p:txBody>
      </p:sp>
      <p:grpSp>
        <p:nvGrpSpPr>
          <p:cNvPr id="7" name="Group 36"/>
          <p:cNvGrpSpPr>
            <a:grpSpLocks/>
          </p:cNvGrpSpPr>
          <p:nvPr/>
        </p:nvGrpSpPr>
        <p:grpSpPr bwMode="auto">
          <a:xfrm>
            <a:off x="6373285" y="2001838"/>
            <a:ext cx="637116" cy="533400"/>
            <a:chOff x="2784" y="2282"/>
            <a:chExt cx="301" cy="432"/>
          </a:xfrm>
        </p:grpSpPr>
        <p:sp>
          <p:nvSpPr>
            <p:cNvPr id="8381" name="Oval 37"/>
            <p:cNvSpPr>
              <a:spLocks noChangeArrowheads="1"/>
            </p:cNvSpPr>
            <p:nvPr/>
          </p:nvSpPr>
          <p:spPr bwMode="auto">
            <a:xfrm>
              <a:off x="2784" y="2496"/>
              <a:ext cx="96" cy="96"/>
            </a:xfrm>
            <a:prstGeom prst="ellipse">
              <a:avLst/>
            </a:prstGeom>
            <a:solidFill>
              <a:srgbClr val="00297A"/>
            </a:solidFill>
            <a:ln w="9525">
              <a:solidFill>
                <a:schemeClr val="tx1"/>
              </a:solidFill>
              <a:round/>
              <a:headEnd/>
              <a:tailEnd/>
            </a:ln>
          </p:spPr>
          <p:txBody>
            <a:bodyPr wrap="none" anchor="ctr"/>
            <a:lstStyle/>
            <a:p>
              <a:endParaRPr lang="en-US"/>
            </a:p>
          </p:txBody>
        </p:sp>
        <p:sp>
          <p:nvSpPr>
            <p:cNvPr id="8382" name="Freeform 38"/>
            <p:cNvSpPr>
              <a:spLocks/>
            </p:cNvSpPr>
            <p:nvPr/>
          </p:nvSpPr>
          <p:spPr bwMode="auto">
            <a:xfrm>
              <a:off x="2845" y="2282"/>
              <a:ext cx="240" cy="432"/>
            </a:xfrm>
            <a:custGeom>
              <a:avLst/>
              <a:gdLst>
                <a:gd name="T0" fmla="*/ 0 w 240"/>
                <a:gd name="T1" fmla="*/ 0 h 432"/>
                <a:gd name="T2" fmla="*/ 0 w 240"/>
                <a:gd name="T3" fmla="*/ 432 h 432"/>
                <a:gd name="T4" fmla="*/ 240 w 240"/>
                <a:gd name="T5" fmla="*/ 288 h 432"/>
                <a:gd name="T6" fmla="*/ 0 w 240"/>
                <a:gd name="T7" fmla="*/ 0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0" y="432"/>
                  </a:lnTo>
                  <a:lnTo>
                    <a:pt x="240" y="288"/>
                  </a:lnTo>
                  <a:lnTo>
                    <a:pt x="0" y="0"/>
                  </a:lnTo>
                  <a:close/>
                </a:path>
              </a:pathLst>
            </a:custGeom>
            <a:solidFill>
              <a:schemeClr val="bg1"/>
            </a:solidFill>
            <a:ln w="9525">
              <a:solidFill>
                <a:schemeClr val="bg1"/>
              </a:solidFill>
              <a:round/>
              <a:headEnd/>
              <a:tailEnd/>
            </a:ln>
          </p:spPr>
          <p:txBody>
            <a:bodyPr/>
            <a:lstStyle/>
            <a:p>
              <a:endParaRPr lang="en-US"/>
            </a:p>
          </p:txBody>
        </p:sp>
      </p:grpSp>
      <p:sp>
        <p:nvSpPr>
          <p:cNvPr id="6183" name="Freeform 39"/>
          <p:cNvSpPr>
            <a:spLocks/>
          </p:cNvSpPr>
          <p:nvPr/>
        </p:nvSpPr>
        <p:spPr bwMode="auto">
          <a:xfrm>
            <a:off x="6576485" y="2254250"/>
            <a:ext cx="188383" cy="184150"/>
          </a:xfrm>
          <a:custGeom>
            <a:avLst/>
            <a:gdLst>
              <a:gd name="T0" fmla="*/ 2147483647 w 79"/>
              <a:gd name="T1" fmla="*/ 0 h 103"/>
              <a:gd name="T2" fmla="*/ 2147483647 w 79"/>
              <a:gd name="T3" fmla="*/ 2147483647 h 103"/>
              <a:gd name="T4" fmla="*/ 2147483647 w 79"/>
              <a:gd name="T5" fmla="*/ 2147483647 h 103"/>
              <a:gd name="T6" fmla="*/ 2147483647 w 79"/>
              <a:gd name="T7" fmla="*/ 2147483647 h 103"/>
              <a:gd name="T8" fmla="*/ 2147483647 w 79"/>
              <a:gd name="T9" fmla="*/ 0 h 103"/>
              <a:gd name="T10" fmla="*/ 0 60000 65536"/>
              <a:gd name="T11" fmla="*/ 0 60000 65536"/>
              <a:gd name="T12" fmla="*/ 0 60000 65536"/>
              <a:gd name="T13" fmla="*/ 0 60000 65536"/>
              <a:gd name="T14" fmla="*/ 0 60000 65536"/>
              <a:gd name="T15" fmla="*/ 0 w 79"/>
              <a:gd name="T16" fmla="*/ 0 h 103"/>
              <a:gd name="T17" fmla="*/ 79 w 79"/>
              <a:gd name="T18" fmla="*/ 103 h 103"/>
            </a:gdLst>
            <a:ahLst/>
            <a:cxnLst>
              <a:cxn ang="T10">
                <a:pos x="T0" y="T1"/>
              </a:cxn>
              <a:cxn ang="T11">
                <a:pos x="T2" y="T3"/>
              </a:cxn>
              <a:cxn ang="T12">
                <a:pos x="T4" y="T5"/>
              </a:cxn>
              <a:cxn ang="T13">
                <a:pos x="T6" y="T7"/>
              </a:cxn>
              <a:cxn ang="T14">
                <a:pos x="T8" y="T9"/>
              </a:cxn>
            </a:cxnLst>
            <a:rect l="T15" t="T16" r="T17" b="T18"/>
            <a:pathLst>
              <a:path w="79" h="103">
                <a:moveTo>
                  <a:pt x="7" y="0"/>
                </a:moveTo>
                <a:cubicBezTo>
                  <a:pt x="11" y="30"/>
                  <a:pt x="0" y="66"/>
                  <a:pt x="19" y="89"/>
                </a:cubicBezTo>
                <a:cubicBezTo>
                  <a:pt x="30" y="103"/>
                  <a:pt x="60" y="91"/>
                  <a:pt x="71" y="77"/>
                </a:cubicBezTo>
                <a:cubicBezTo>
                  <a:pt x="79" y="66"/>
                  <a:pt x="67" y="49"/>
                  <a:pt x="58" y="38"/>
                </a:cubicBezTo>
                <a:cubicBezTo>
                  <a:pt x="45" y="22"/>
                  <a:pt x="21" y="16"/>
                  <a:pt x="7" y="0"/>
                </a:cubicBezTo>
                <a:close/>
              </a:path>
            </a:pathLst>
          </a:custGeom>
          <a:solidFill>
            <a:srgbClr val="00297A"/>
          </a:solidFill>
          <a:ln w="9525">
            <a:solidFill>
              <a:schemeClr val="tx1"/>
            </a:solidFill>
            <a:round/>
            <a:headEnd/>
            <a:tailEnd/>
          </a:ln>
        </p:spPr>
        <p:txBody>
          <a:bodyPr/>
          <a:lstStyle/>
          <a:p>
            <a:endParaRPr lang="en-US"/>
          </a:p>
        </p:txBody>
      </p:sp>
      <p:sp>
        <p:nvSpPr>
          <p:cNvPr id="6184" name="Line 40"/>
          <p:cNvSpPr>
            <a:spLocks noChangeShapeType="1"/>
          </p:cNvSpPr>
          <p:nvPr/>
        </p:nvSpPr>
        <p:spPr bwMode="auto">
          <a:xfrm>
            <a:off x="6576484" y="2438400"/>
            <a:ext cx="0" cy="304800"/>
          </a:xfrm>
          <a:prstGeom prst="line">
            <a:avLst/>
          </a:prstGeom>
          <a:noFill/>
          <a:ln w="9525">
            <a:solidFill>
              <a:schemeClr val="tx1"/>
            </a:solidFill>
            <a:round/>
            <a:headEnd/>
            <a:tailEnd type="triangle" w="med" len="med"/>
          </a:ln>
        </p:spPr>
        <p:txBody>
          <a:bodyPr/>
          <a:lstStyle/>
          <a:p>
            <a:endParaRPr lang="en-US"/>
          </a:p>
        </p:txBody>
      </p:sp>
      <p:sp>
        <p:nvSpPr>
          <p:cNvPr id="6185" name="Text Box 41"/>
          <p:cNvSpPr txBox="1">
            <a:spLocks noChangeArrowheads="1"/>
          </p:cNvSpPr>
          <p:nvPr/>
        </p:nvSpPr>
        <p:spPr bwMode="auto">
          <a:xfrm>
            <a:off x="6068484" y="2674938"/>
            <a:ext cx="1117600" cy="366712"/>
          </a:xfrm>
          <a:prstGeom prst="rect">
            <a:avLst/>
          </a:prstGeom>
          <a:noFill/>
          <a:ln w="9525">
            <a:noFill/>
            <a:miter lim="800000"/>
            <a:headEnd/>
            <a:tailEnd/>
          </a:ln>
        </p:spPr>
        <p:txBody>
          <a:bodyPr>
            <a:spAutoFit/>
          </a:bodyPr>
          <a:lstStyle/>
          <a:p>
            <a:pPr algn="ctr">
              <a:spcBef>
                <a:spcPct val="50000"/>
              </a:spcBef>
            </a:pPr>
            <a:r>
              <a:rPr lang="en-US"/>
              <a:t>vỡ</a:t>
            </a:r>
          </a:p>
        </p:txBody>
      </p:sp>
      <p:sp>
        <p:nvSpPr>
          <p:cNvPr id="6186" name="Text Box 42"/>
          <p:cNvSpPr txBox="1">
            <a:spLocks noChangeArrowheads="1"/>
          </p:cNvSpPr>
          <p:nvPr/>
        </p:nvSpPr>
        <p:spPr bwMode="auto">
          <a:xfrm>
            <a:off x="6123517" y="3352801"/>
            <a:ext cx="1117600" cy="366713"/>
          </a:xfrm>
          <a:prstGeom prst="rect">
            <a:avLst/>
          </a:prstGeom>
          <a:noFill/>
          <a:ln w="9525">
            <a:noFill/>
            <a:miter lim="800000"/>
            <a:headEnd/>
            <a:tailEnd/>
          </a:ln>
        </p:spPr>
        <p:txBody>
          <a:bodyPr>
            <a:spAutoFit/>
          </a:bodyPr>
          <a:lstStyle/>
          <a:p>
            <a:pPr algn="ctr">
              <a:spcBef>
                <a:spcPct val="50000"/>
              </a:spcBef>
            </a:pPr>
            <a:r>
              <a:rPr lang="en-US"/>
              <a:t>enzim</a:t>
            </a:r>
          </a:p>
        </p:txBody>
      </p:sp>
      <p:sp>
        <p:nvSpPr>
          <p:cNvPr id="6187" name="Line 43"/>
          <p:cNvSpPr>
            <a:spLocks noChangeShapeType="1"/>
          </p:cNvSpPr>
          <p:nvPr/>
        </p:nvSpPr>
        <p:spPr bwMode="auto">
          <a:xfrm>
            <a:off x="6604000" y="2971800"/>
            <a:ext cx="0" cy="457200"/>
          </a:xfrm>
          <a:prstGeom prst="line">
            <a:avLst/>
          </a:prstGeom>
          <a:noFill/>
          <a:ln w="9525">
            <a:solidFill>
              <a:schemeClr val="tx1"/>
            </a:solidFill>
            <a:round/>
            <a:headEnd/>
            <a:tailEnd type="triangle" w="med" len="med"/>
          </a:ln>
        </p:spPr>
        <p:txBody>
          <a:bodyPr/>
          <a:lstStyle/>
          <a:p>
            <a:endParaRPr lang="en-US"/>
          </a:p>
        </p:txBody>
      </p:sp>
      <p:sp>
        <p:nvSpPr>
          <p:cNvPr id="6188" name="Line 44"/>
          <p:cNvSpPr>
            <a:spLocks noChangeShapeType="1"/>
          </p:cNvSpPr>
          <p:nvPr/>
        </p:nvSpPr>
        <p:spPr bwMode="auto">
          <a:xfrm>
            <a:off x="4267200" y="1835150"/>
            <a:ext cx="1524000" cy="0"/>
          </a:xfrm>
          <a:prstGeom prst="line">
            <a:avLst/>
          </a:prstGeom>
          <a:noFill/>
          <a:ln w="9525">
            <a:solidFill>
              <a:schemeClr val="tx1"/>
            </a:solidFill>
            <a:round/>
            <a:headEnd/>
            <a:tailEnd/>
          </a:ln>
        </p:spPr>
        <p:txBody>
          <a:bodyPr/>
          <a:lstStyle/>
          <a:p>
            <a:endParaRPr lang="en-US"/>
          </a:p>
        </p:txBody>
      </p:sp>
      <p:sp>
        <p:nvSpPr>
          <p:cNvPr id="6190" name="Oval 46"/>
          <p:cNvSpPr>
            <a:spLocks noChangeArrowheads="1"/>
          </p:cNvSpPr>
          <p:nvPr/>
        </p:nvSpPr>
        <p:spPr bwMode="auto">
          <a:xfrm flipV="1">
            <a:off x="4756151" y="4468813"/>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1" name="Oval 47"/>
          <p:cNvSpPr>
            <a:spLocks noChangeArrowheads="1"/>
          </p:cNvSpPr>
          <p:nvPr/>
        </p:nvSpPr>
        <p:spPr bwMode="auto">
          <a:xfrm>
            <a:off x="4857751" y="4448175"/>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2" name="Oval 48"/>
          <p:cNvSpPr>
            <a:spLocks noChangeArrowheads="1"/>
          </p:cNvSpPr>
          <p:nvPr/>
        </p:nvSpPr>
        <p:spPr bwMode="auto">
          <a:xfrm flipV="1">
            <a:off x="4959351" y="4433888"/>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3" name="Oval 49"/>
          <p:cNvSpPr>
            <a:spLocks noChangeArrowheads="1"/>
          </p:cNvSpPr>
          <p:nvPr/>
        </p:nvSpPr>
        <p:spPr bwMode="auto">
          <a:xfrm>
            <a:off x="5060951"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4" name="Oval 50"/>
          <p:cNvSpPr>
            <a:spLocks noChangeArrowheads="1"/>
          </p:cNvSpPr>
          <p:nvPr/>
        </p:nvSpPr>
        <p:spPr bwMode="auto">
          <a:xfrm flipV="1">
            <a:off x="5162551" y="4427538"/>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5" name="Oval 51"/>
          <p:cNvSpPr>
            <a:spLocks noChangeArrowheads="1"/>
          </p:cNvSpPr>
          <p:nvPr/>
        </p:nvSpPr>
        <p:spPr bwMode="auto">
          <a:xfrm>
            <a:off x="5264151" y="4448175"/>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6" name="Oval 52"/>
          <p:cNvSpPr>
            <a:spLocks noChangeArrowheads="1"/>
          </p:cNvSpPr>
          <p:nvPr/>
        </p:nvSpPr>
        <p:spPr bwMode="auto">
          <a:xfrm flipV="1">
            <a:off x="5365751" y="4448175"/>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7" name="Oval 53"/>
          <p:cNvSpPr>
            <a:spLocks noChangeArrowheads="1"/>
          </p:cNvSpPr>
          <p:nvPr/>
        </p:nvSpPr>
        <p:spPr bwMode="auto">
          <a:xfrm>
            <a:off x="5467351" y="4440238"/>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8" name="Oval 54"/>
          <p:cNvSpPr>
            <a:spLocks noChangeArrowheads="1"/>
          </p:cNvSpPr>
          <p:nvPr/>
        </p:nvSpPr>
        <p:spPr bwMode="auto">
          <a:xfrm flipV="1">
            <a:off x="5588000"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199" name="Text Box 55"/>
          <p:cNvSpPr txBox="1">
            <a:spLocks noChangeArrowheads="1"/>
          </p:cNvSpPr>
          <p:nvPr/>
        </p:nvSpPr>
        <p:spPr bwMode="auto">
          <a:xfrm>
            <a:off x="3657600" y="4783139"/>
            <a:ext cx="2743200" cy="369887"/>
          </a:xfrm>
          <a:prstGeom prst="rect">
            <a:avLst/>
          </a:prstGeom>
          <a:noFill/>
          <a:ln w="9525">
            <a:noFill/>
            <a:miter lim="800000"/>
            <a:headEnd/>
            <a:tailEnd/>
          </a:ln>
        </p:spPr>
        <p:txBody>
          <a:bodyPr>
            <a:spAutoFit/>
          </a:bodyPr>
          <a:lstStyle/>
          <a:p>
            <a:pPr>
              <a:spcBef>
                <a:spcPct val="50000"/>
              </a:spcBef>
            </a:pPr>
            <a:r>
              <a:rPr lang="en-US"/>
              <a:t>Chất sinh tơ máu</a:t>
            </a:r>
          </a:p>
        </p:txBody>
      </p:sp>
      <p:sp>
        <p:nvSpPr>
          <p:cNvPr id="6200" name="Line 56"/>
          <p:cNvSpPr>
            <a:spLocks noChangeShapeType="1"/>
          </p:cNvSpPr>
          <p:nvPr/>
        </p:nvSpPr>
        <p:spPr bwMode="auto">
          <a:xfrm>
            <a:off x="5672667" y="4454525"/>
            <a:ext cx="1930400" cy="0"/>
          </a:xfrm>
          <a:prstGeom prst="line">
            <a:avLst/>
          </a:prstGeom>
          <a:noFill/>
          <a:ln w="9525">
            <a:solidFill>
              <a:schemeClr val="tx1"/>
            </a:solidFill>
            <a:round/>
            <a:headEnd/>
            <a:tailEnd type="triangle" w="med" len="med"/>
          </a:ln>
        </p:spPr>
        <p:txBody>
          <a:bodyPr/>
          <a:lstStyle/>
          <a:p>
            <a:endParaRPr lang="en-US"/>
          </a:p>
        </p:txBody>
      </p:sp>
      <p:sp>
        <p:nvSpPr>
          <p:cNvPr id="6201" name="Line 57"/>
          <p:cNvSpPr>
            <a:spLocks noChangeShapeType="1"/>
          </p:cNvSpPr>
          <p:nvPr/>
        </p:nvSpPr>
        <p:spPr bwMode="auto">
          <a:xfrm>
            <a:off x="6623051" y="3733800"/>
            <a:ext cx="0" cy="609600"/>
          </a:xfrm>
          <a:prstGeom prst="line">
            <a:avLst/>
          </a:prstGeom>
          <a:noFill/>
          <a:ln w="9525">
            <a:solidFill>
              <a:schemeClr val="tx1"/>
            </a:solidFill>
            <a:round/>
            <a:headEnd/>
            <a:tailEnd type="triangle" w="med" len="med"/>
          </a:ln>
        </p:spPr>
        <p:txBody>
          <a:bodyPr/>
          <a:lstStyle/>
          <a:p>
            <a:endParaRPr lang="en-US"/>
          </a:p>
        </p:txBody>
      </p:sp>
      <p:sp>
        <p:nvSpPr>
          <p:cNvPr id="6202" name="Text Box 58"/>
          <p:cNvSpPr txBox="1">
            <a:spLocks noChangeArrowheads="1"/>
          </p:cNvSpPr>
          <p:nvPr/>
        </p:nvSpPr>
        <p:spPr bwMode="auto">
          <a:xfrm>
            <a:off x="6400800" y="4495801"/>
            <a:ext cx="1727200" cy="366713"/>
          </a:xfrm>
          <a:prstGeom prst="rect">
            <a:avLst/>
          </a:prstGeom>
          <a:noFill/>
          <a:ln w="9525">
            <a:noFill/>
            <a:miter lim="800000"/>
            <a:headEnd/>
            <a:tailEnd/>
          </a:ln>
        </p:spPr>
        <p:txBody>
          <a:bodyPr>
            <a:spAutoFit/>
          </a:bodyPr>
          <a:lstStyle/>
          <a:p>
            <a:pPr>
              <a:spcBef>
                <a:spcPct val="50000"/>
              </a:spcBef>
            </a:pPr>
            <a:r>
              <a:rPr lang="en-US"/>
              <a:t>Ca</a:t>
            </a:r>
            <a:r>
              <a:rPr lang="en-US" baseline="30000"/>
              <a:t>2+</a:t>
            </a:r>
            <a:endParaRPr lang="en-US"/>
          </a:p>
        </p:txBody>
      </p:sp>
      <p:grpSp>
        <p:nvGrpSpPr>
          <p:cNvPr id="8" name="Group 59"/>
          <p:cNvGrpSpPr>
            <a:grpSpLocks/>
          </p:cNvGrpSpPr>
          <p:nvPr/>
        </p:nvGrpSpPr>
        <p:grpSpPr bwMode="auto">
          <a:xfrm>
            <a:off x="8155518" y="1725613"/>
            <a:ext cx="2484967" cy="1898650"/>
            <a:chOff x="4058" y="820"/>
            <a:chExt cx="1174" cy="1196"/>
          </a:xfrm>
        </p:grpSpPr>
        <p:grpSp>
          <p:nvGrpSpPr>
            <p:cNvPr id="9" name="Group 60"/>
            <p:cNvGrpSpPr>
              <a:grpSpLocks/>
            </p:cNvGrpSpPr>
            <p:nvPr/>
          </p:nvGrpSpPr>
          <p:grpSpPr bwMode="auto">
            <a:xfrm>
              <a:off x="4206" y="1252"/>
              <a:ext cx="1026" cy="764"/>
              <a:chOff x="1130" y="1540"/>
              <a:chExt cx="1026" cy="764"/>
            </a:xfrm>
          </p:grpSpPr>
          <p:sp>
            <p:nvSpPr>
              <p:cNvPr id="8342" name="Oval 61"/>
              <p:cNvSpPr>
                <a:spLocks noChangeArrowheads="1"/>
              </p:cNvSpPr>
              <p:nvPr/>
            </p:nvSpPr>
            <p:spPr bwMode="auto">
              <a:xfrm>
                <a:off x="2012"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3" name="Oval 62"/>
              <p:cNvSpPr>
                <a:spLocks noChangeArrowheads="1"/>
              </p:cNvSpPr>
              <p:nvPr/>
            </p:nvSpPr>
            <p:spPr bwMode="auto">
              <a:xfrm>
                <a:off x="2060"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4" name="Oval 63"/>
              <p:cNvSpPr>
                <a:spLocks noChangeArrowheads="1"/>
              </p:cNvSpPr>
              <p:nvPr/>
            </p:nvSpPr>
            <p:spPr bwMode="auto">
              <a:xfrm>
                <a:off x="2012"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5" name="Oval 64"/>
              <p:cNvSpPr>
                <a:spLocks noChangeArrowheads="1"/>
              </p:cNvSpPr>
              <p:nvPr/>
            </p:nvSpPr>
            <p:spPr bwMode="auto">
              <a:xfrm>
                <a:off x="1964" y="201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6" name="Oval 65"/>
              <p:cNvSpPr>
                <a:spLocks noChangeArrowheads="1"/>
              </p:cNvSpPr>
              <p:nvPr/>
            </p:nvSpPr>
            <p:spPr bwMode="auto">
              <a:xfrm>
                <a:off x="1964"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7" name="Oval 66"/>
              <p:cNvSpPr>
                <a:spLocks noChangeArrowheads="1"/>
              </p:cNvSpPr>
              <p:nvPr/>
            </p:nvSpPr>
            <p:spPr bwMode="auto">
              <a:xfrm>
                <a:off x="1929"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8" name="Oval 67"/>
              <p:cNvSpPr>
                <a:spLocks noChangeArrowheads="1"/>
              </p:cNvSpPr>
              <p:nvPr/>
            </p:nvSpPr>
            <p:spPr bwMode="auto">
              <a:xfrm>
                <a:off x="1881"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9" name="Oval 68"/>
              <p:cNvSpPr>
                <a:spLocks noChangeArrowheads="1"/>
              </p:cNvSpPr>
              <p:nvPr/>
            </p:nvSpPr>
            <p:spPr bwMode="auto">
              <a:xfrm>
                <a:off x="1885" y="180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0" name="Oval 69"/>
              <p:cNvSpPr>
                <a:spLocks noChangeArrowheads="1"/>
              </p:cNvSpPr>
              <p:nvPr/>
            </p:nvSpPr>
            <p:spPr bwMode="auto">
              <a:xfrm>
                <a:off x="1815" y="177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1" name="Oval 70"/>
              <p:cNvSpPr>
                <a:spLocks noChangeArrowheads="1"/>
              </p:cNvSpPr>
              <p:nvPr/>
            </p:nvSpPr>
            <p:spPr bwMode="auto">
              <a:xfrm>
                <a:off x="1728" y="177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2" name="Oval 71"/>
              <p:cNvSpPr>
                <a:spLocks noChangeArrowheads="1"/>
              </p:cNvSpPr>
              <p:nvPr/>
            </p:nvSpPr>
            <p:spPr bwMode="auto">
              <a:xfrm>
                <a:off x="1728" y="182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3" name="Oval 72"/>
              <p:cNvSpPr>
                <a:spLocks noChangeArrowheads="1"/>
              </p:cNvSpPr>
              <p:nvPr/>
            </p:nvSpPr>
            <p:spPr bwMode="auto">
              <a:xfrm>
                <a:off x="1680"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4" name="Oval 73"/>
              <p:cNvSpPr>
                <a:spLocks noChangeArrowheads="1"/>
              </p:cNvSpPr>
              <p:nvPr/>
            </p:nvSpPr>
            <p:spPr bwMode="auto">
              <a:xfrm>
                <a:off x="1667" y="194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5" name="Oval 74"/>
              <p:cNvSpPr>
                <a:spLocks noChangeArrowheads="1"/>
              </p:cNvSpPr>
              <p:nvPr/>
            </p:nvSpPr>
            <p:spPr bwMode="auto">
              <a:xfrm>
                <a:off x="1632" y="201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6" name="Oval 75"/>
              <p:cNvSpPr>
                <a:spLocks noChangeArrowheads="1"/>
              </p:cNvSpPr>
              <p:nvPr/>
            </p:nvSpPr>
            <p:spPr bwMode="auto">
              <a:xfrm>
                <a:off x="1632"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7" name="Oval 76"/>
              <p:cNvSpPr>
                <a:spLocks noChangeArrowheads="1"/>
              </p:cNvSpPr>
              <p:nvPr/>
            </p:nvSpPr>
            <p:spPr bwMode="auto">
              <a:xfrm>
                <a:off x="1632"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8" name="Oval 77"/>
              <p:cNvSpPr>
                <a:spLocks noChangeArrowheads="1"/>
              </p:cNvSpPr>
              <p:nvPr/>
            </p:nvSpPr>
            <p:spPr bwMode="auto">
              <a:xfrm>
                <a:off x="1584"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59" name="Oval 78"/>
              <p:cNvSpPr>
                <a:spLocks noChangeArrowheads="1"/>
              </p:cNvSpPr>
              <p:nvPr/>
            </p:nvSpPr>
            <p:spPr bwMode="auto">
              <a:xfrm>
                <a:off x="1584" y="220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0" name="Oval 79"/>
              <p:cNvSpPr>
                <a:spLocks noChangeArrowheads="1"/>
              </p:cNvSpPr>
              <p:nvPr/>
            </p:nvSpPr>
            <p:spPr bwMode="auto">
              <a:xfrm>
                <a:off x="1488" y="220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1" name="Oval 80"/>
              <p:cNvSpPr>
                <a:spLocks noChangeArrowheads="1"/>
              </p:cNvSpPr>
              <p:nvPr/>
            </p:nvSpPr>
            <p:spPr bwMode="auto">
              <a:xfrm>
                <a:off x="1440"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2" name="Oval 81"/>
              <p:cNvSpPr>
                <a:spLocks noChangeArrowheads="1"/>
              </p:cNvSpPr>
              <p:nvPr/>
            </p:nvSpPr>
            <p:spPr bwMode="auto">
              <a:xfrm>
                <a:off x="1392"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3" name="Oval 82"/>
              <p:cNvSpPr>
                <a:spLocks noChangeArrowheads="1"/>
              </p:cNvSpPr>
              <p:nvPr/>
            </p:nvSpPr>
            <p:spPr bwMode="auto">
              <a:xfrm>
                <a:off x="1344"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4" name="Oval 83"/>
              <p:cNvSpPr>
                <a:spLocks noChangeArrowheads="1"/>
              </p:cNvSpPr>
              <p:nvPr/>
            </p:nvSpPr>
            <p:spPr bwMode="auto">
              <a:xfrm>
                <a:off x="1344" y="196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5" name="Oval 84"/>
              <p:cNvSpPr>
                <a:spLocks noChangeArrowheads="1"/>
              </p:cNvSpPr>
              <p:nvPr/>
            </p:nvSpPr>
            <p:spPr bwMode="auto">
              <a:xfrm>
                <a:off x="1344"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6" name="Oval 85"/>
              <p:cNvSpPr>
                <a:spLocks noChangeArrowheads="1"/>
              </p:cNvSpPr>
              <p:nvPr/>
            </p:nvSpPr>
            <p:spPr bwMode="auto">
              <a:xfrm>
                <a:off x="1344"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7" name="Oval 86"/>
              <p:cNvSpPr>
                <a:spLocks noChangeArrowheads="1"/>
              </p:cNvSpPr>
              <p:nvPr/>
            </p:nvSpPr>
            <p:spPr bwMode="auto">
              <a:xfrm>
                <a:off x="1383" y="1815"/>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8" name="Oval 87"/>
              <p:cNvSpPr>
                <a:spLocks noChangeArrowheads="1"/>
              </p:cNvSpPr>
              <p:nvPr/>
            </p:nvSpPr>
            <p:spPr bwMode="auto">
              <a:xfrm>
                <a:off x="1383" y="175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69" name="Oval 88"/>
              <p:cNvSpPr>
                <a:spLocks noChangeArrowheads="1"/>
              </p:cNvSpPr>
              <p:nvPr/>
            </p:nvSpPr>
            <p:spPr bwMode="auto">
              <a:xfrm>
                <a:off x="1431" y="170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0" name="Oval 89"/>
              <p:cNvSpPr>
                <a:spLocks noChangeArrowheads="1"/>
              </p:cNvSpPr>
              <p:nvPr/>
            </p:nvSpPr>
            <p:spPr bwMode="auto">
              <a:xfrm>
                <a:off x="1431" y="161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1" name="Oval 90"/>
              <p:cNvSpPr>
                <a:spLocks noChangeArrowheads="1"/>
              </p:cNvSpPr>
              <p:nvPr/>
            </p:nvSpPr>
            <p:spPr bwMode="auto">
              <a:xfrm>
                <a:off x="1479" y="154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2" name="Oval 91"/>
              <p:cNvSpPr>
                <a:spLocks noChangeArrowheads="1"/>
              </p:cNvSpPr>
              <p:nvPr/>
            </p:nvSpPr>
            <p:spPr bwMode="auto">
              <a:xfrm>
                <a:off x="1383"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3" name="Oval 92"/>
              <p:cNvSpPr>
                <a:spLocks noChangeArrowheads="1"/>
              </p:cNvSpPr>
              <p:nvPr/>
            </p:nvSpPr>
            <p:spPr bwMode="auto">
              <a:xfrm>
                <a:off x="1335"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4" name="Oval 93"/>
              <p:cNvSpPr>
                <a:spLocks noChangeArrowheads="1"/>
              </p:cNvSpPr>
              <p:nvPr/>
            </p:nvSpPr>
            <p:spPr bwMode="auto">
              <a:xfrm>
                <a:off x="1287"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5" name="Oval 94"/>
              <p:cNvSpPr>
                <a:spLocks noChangeArrowheads="1"/>
              </p:cNvSpPr>
              <p:nvPr/>
            </p:nvSpPr>
            <p:spPr bwMode="auto">
              <a:xfrm>
                <a:off x="1256" y="1575"/>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6" name="Oval 95"/>
              <p:cNvSpPr>
                <a:spLocks noChangeArrowheads="1"/>
              </p:cNvSpPr>
              <p:nvPr/>
            </p:nvSpPr>
            <p:spPr bwMode="auto">
              <a:xfrm>
                <a:off x="1160" y="1623"/>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7" name="Oval 96"/>
              <p:cNvSpPr>
                <a:spLocks noChangeArrowheads="1"/>
              </p:cNvSpPr>
              <p:nvPr/>
            </p:nvSpPr>
            <p:spPr bwMode="auto">
              <a:xfrm>
                <a:off x="1147" y="168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8" name="Oval 97"/>
              <p:cNvSpPr>
                <a:spLocks noChangeArrowheads="1"/>
              </p:cNvSpPr>
              <p:nvPr/>
            </p:nvSpPr>
            <p:spPr bwMode="auto">
              <a:xfrm>
                <a:off x="1138" y="175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79" name="Oval 98"/>
              <p:cNvSpPr>
                <a:spLocks noChangeArrowheads="1"/>
              </p:cNvSpPr>
              <p:nvPr/>
            </p:nvSpPr>
            <p:spPr bwMode="auto">
              <a:xfrm>
                <a:off x="1143" y="1811"/>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80" name="Oval 99"/>
              <p:cNvSpPr>
                <a:spLocks noChangeArrowheads="1"/>
              </p:cNvSpPr>
              <p:nvPr/>
            </p:nvSpPr>
            <p:spPr bwMode="auto">
              <a:xfrm>
                <a:off x="1130" y="1907"/>
                <a:ext cx="96" cy="96"/>
              </a:xfrm>
              <a:prstGeom prst="ellipse">
                <a:avLst/>
              </a:prstGeom>
              <a:solidFill>
                <a:srgbClr val="9B69FF"/>
              </a:solidFill>
              <a:ln w="9525">
                <a:solidFill>
                  <a:srgbClr val="00297A"/>
                </a:solidFill>
                <a:round/>
                <a:headEnd/>
                <a:tailEnd/>
              </a:ln>
            </p:spPr>
            <p:txBody>
              <a:bodyPr wrap="none" anchor="ctr"/>
              <a:lstStyle/>
              <a:p>
                <a:endParaRPr lang="en-US"/>
              </a:p>
            </p:txBody>
          </p:sp>
        </p:grpSp>
        <p:grpSp>
          <p:nvGrpSpPr>
            <p:cNvPr id="10" name="Group 100"/>
            <p:cNvGrpSpPr>
              <a:grpSpLocks/>
            </p:cNvGrpSpPr>
            <p:nvPr/>
          </p:nvGrpSpPr>
          <p:grpSpPr bwMode="auto">
            <a:xfrm rot="7163431">
              <a:off x="4198" y="1100"/>
              <a:ext cx="1026" cy="764"/>
              <a:chOff x="1130" y="1540"/>
              <a:chExt cx="1026" cy="764"/>
            </a:xfrm>
          </p:grpSpPr>
          <p:sp>
            <p:nvSpPr>
              <p:cNvPr id="8303" name="Oval 101"/>
              <p:cNvSpPr>
                <a:spLocks noChangeArrowheads="1"/>
              </p:cNvSpPr>
              <p:nvPr/>
            </p:nvSpPr>
            <p:spPr bwMode="auto">
              <a:xfrm>
                <a:off x="2012"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4" name="Oval 102"/>
              <p:cNvSpPr>
                <a:spLocks noChangeArrowheads="1"/>
              </p:cNvSpPr>
              <p:nvPr/>
            </p:nvSpPr>
            <p:spPr bwMode="auto">
              <a:xfrm>
                <a:off x="2060"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5" name="Oval 103"/>
              <p:cNvSpPr>
                <a:spLocks noChangeArrowheads="1"/>
              </p:cNvSpPr>
              <p:nvPr/>
            </p:nvSpPr>
            <p:spPr bwMode="auto">
              <a:xfrm>
                <a:off x="2012"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6" name="Oval 104"/>
              <p:cNvSpPr>
                <a:spLocks noChangeArrowheads="1"/>
              </p:cNvSpPr>
              <p:nvPr/>
            </p:nvSpPr>
            <p:spPr bwMode="auto">
              <a:xfrm>
                <a:off x="1964" y="201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7" name="Oval 105"/>
              <p:cNvSpPr>
                <a:spLocks noChangeArrowheads="1"/>
              </p:cNvSpPr>
              <p:nvPr/>
            </p:nvSpPr>
            <p:spPr bwMode="auto">
              <a:xfrm>
                <a:off x="1964"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8" name="Oval 106"/>
              <p:cNvSpPr>
                <a:spLocks noChangeArrowheads="1"/>
              </p:cNvSpPr>
              <p:nvPr/>
            </p:nvSpPr>
            <p:spPr bwMode="auto">
              <a:xfrm>
                <a:off x="1929"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9" name="Oval 107"/>
              <p:cNvSpPr>
                <a:spLocks noChangeArrowheads="1"/>
              </p:cNvSpPr>
              <p:nvPr/>
            </p:nvSpPr>
            <p:spPr bwMode="auto">
              <a:xfrm>
                <a:off x="1881"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0" name="Oval 108"/>
              <p:cNvSpPr>
                <a:spLocks noChangeArrowheads="1"/>
              </p:cNvSpPr>
              <p:nvPr/>
            </p:nvSpPr>
            <p:spPr bwMode="auto">
              <a:xfrm>
                <a:off x="1885" y="180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1" name="Oval 109"/>
              <p:cNvSpPr>
                <a:spLocks noChangeArrowheads="1"/>
              </p:cNvSpPr>
              <p:nvPr/>
            </p:nvSpPr>
            <p:spPr bwMode="auto">
              <a:xfrm>
                <a:off x="1815" y="177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2" name="Oval 110"/>
              <p:cNvSpPr>
                <a:spLocks noChangeArrowheads="1"/>
              </p:cNvSpPr>
              <p:nvPr/>
            </p:nvSpPr>
            <p:spPr bwMode="auto">
              <a:xfrm>
                <a:off x="1728" y="177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3" name="Oval 111"/>
              <p:cNvSpPr>
                <a:spLocks noChangeArrowheads="1"/>
              </p:cNvSpPr>
              <p:nvPr/>
            </p:nvSpPr>
            <p:spPr bwMode="auto">
              <a:xfrm>
                <a:off x="1728" y="182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4" name="Oval 112"/>
              <p:cNvSpPr>
                <a:spLocks noChangeArrowheads="1"/>
              </p:cNvSpPr>
              <p:nvPr/>
            </p:nvSpPr>
            <p:spPr bwMode="auto">
              <a:xfrm>
                <a:off x="1680"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5" name="Oval 113"/>
              <p:cNvSpPr>
                <a:spLocks noChangeArrowheads="1"/>
              </p:cNvSpPr>
              <p:nvPr/>
            </p:nvSpPr>
            <p:spPr bwMode="auto">
              <a:xfrm>
                <a:off x="1667" y="194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6" name="Oval 114"/>
              <p:cNvSpPr>
                <a:spLocks noChangeArrowheads="1"/>
              </p:cNvSpPr>
              <p:nvPr/>
            </p:nvSpPr>
            <p:spPr bwMode="auto">
              <a:xfrm>
                <a:off x="1632" y="201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7" name="Oval 115"/>
              <p:cNvSpPr>
                <a:spLocks noChangeArrowheads="1"/>
              </p:cNvSpPr>
              <p:nvPr/>
            </p:nvSpPr>
            <p:spPr bwMode="auto">
              <a:xfrm>
                <a:off x="1632"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8" name="Oval 116"/>
              <p:cNvSpPr>
                <a:spLocks noChangeArrowheads="1"/>
              </p:cNvSpPr>
              <p:nvPr/>
            </p:nvSpPr>
            <p:spPr bwMode="auto">
              <a:xfrm>
                <a:off x="1632"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19" name="Oval 117"/>
              <p:cNvSpPr>
                <a:spLocks noChangeArrowheads="1"/>
              </p:cNvSpPr>
              <p:nvPr/>
            </p:nvSpPr>
            <p:spPr bwMode="auto">
              <a:xfrm>
                <a:off x="1584"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0" name="Oval 118"/>
              <p:cNvSpPr>
                <a:spLocks noChangeArrowheads="1"/>
              </p:cNvSpPr>
              <p:nvPr/>
            </p:nvSpPr>
            <p:spPr bwMode="auto">
              <a:xfrm>
                <a:off x="1584" y="220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1" name="Oval 119"/>
              <p:cNvSpPr>
                <a:spLocks noChangeArrowheads="1"/>
              </p:cNvSpPr>
              <p:nvPr/>
            </p:nvSpPr>
            <p:spPr bwMode="auto">
              <a:xfrm>
                <a:off x="1488" y="220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2" name="Oval 120"/>
              <p:cNvSpPr>
                <a:spLocks noChangeArrowheads="1"/>
              </p:cNvSpPr>
              <p:nvPr/>
            </p:nvSpPr>
            <p:spPr bwMode="auto">
              <a:xfrm>
                <a:off x="1440"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3" name="Oval 121"/>
              <p:cNvSpPr>
                <a:spLocks noChangeArrowheads="1"/>
              </p:cNvSpPr>
              <p:nvPr/>
            </p:nvSpPr>
            <p:spPr bwMode="auto">
              <a:xfrm>
                <a:off x="1392"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4" name="Oval 122"/>
              <p:cNvSpPr>
                <a:spLocks noChangeArrowheads="1"/>
              </p:cNvSpPr>
              <p:nvPr/>
            </p:nvSpPr>
            <p:spPr bwMode="auto">
              <a:xfrm>
                <a:off x="1344"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5" name="Oval 123"/>
              <p:cNvSpPr>
                <a:spLocks noChangeArrowheads="1"/>
              </p:cNvSpPr>
              <p:nvPr/>
            </p:nvSpPr>
            <p:spPr bwMode="auto">
              <a:xfrm>
                <a:off x="1344" y="196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6" name="Oval 124"/>
              <p:cNvSpPr>
                <a:spLocks noChangeArrowheads="1"/>
              </p:cNvSpPr>
              <p:nvPr/>
            </p:nvSpPr>
            <p:spPr bwMode="auto">
              <a:xfrm>
                <a:off x="1344"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7" name="Oval 125"/>
              <p:cNvSpPr>
                <a:spLocks noChangeArrowheads="1"/>
              </p:cNvSpPr>
              <p:nvPr/>
            </p:nvSpPr>
            <p:spPr bwMode="auto">
              <a:xfrm>
                <a:off x="1344"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8" name="Oval 126"/>
              <p:cNvSpPr>
                <a:spLocks noChangeArrowheads="1"/>
              </p:cNvSpPr>
              <p:nvPr/>
            </p:nvSpPr>
            <p:spPr bwMode="auto">
              <a:xfrm>
                <a:off x="1383" y="1815"/>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29" name="Oval 127"/>
              <p:cNvSpPr>
                <a:spLocks noChangeArrowheads="1"/>
              </p:cNvSpPr>
              <p:nvPr/>
            </p:nvSpPr>
            <p:spPr bwMode="auto">
              <a:xfrm>
                <a:off x="1383" y="175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0" name="Oval 128"/>
              <p:cNvSpPr>
                <a:spLocks noChangeArrowheads="1"/>
              </p:cNvSpPr>
              <p:nvPr/>
            </p:nvSpPr>
            <p:spPr bwMode="auto">
              <a:xfrm>
                <a:off x="1431" y="170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1" name="Oval 129"/>
              <p:cNvSpPr>
                <a:spLocks noChangeArrowheads="1"/>
              </p:cNvSpPr>
              <p:nvPr/>
            </p:nvSpPr>
            <p:spPr bwMode="auto">
              <a:xfrm>
                <a:off x="1431" y="161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2" name="Oval 130"/>
              <p:cNvSpPr>
                <a:spLocks noChangeArrowheads="1"/>
              </p:cNvSpPr>
              <p:nvPr/>
            </p:nvSpPr>
            <p:spPr bwMode="auto">
              <a:xfrm>
                <a:off x="1479" y="154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3" name="Oval 131"/>
              <p:cNvSpPr>
                <a:spLocks noChangeArrowheads="1"/>
              </p:cNvSpPr>
              <p:nvPr/>
            </p:nvSpPr>
            <p:spPr bwMode="auto">
              <a:xfrm>
                <a:off x="1383"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4" name="Oval 132"/>
              <p:cNvSpPr>
                <a:spLocks noChangeArrowheads="1"/>
              </p:cNvSpPr>
              <p:nvPr/>
            </p:nvSpPr>
            <p:spPr bwMode="auto">
              <a:xfrm>
                <a:off x="1335"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5" name="Oval 133"/>
              <p:cNvSpPr>
                <a:spLocks noChangeArrowheads="1"/>
              </p:cNvSpPr>
              <p:nvPr/>
            </p:nvSpPr>
            <p:spPr bwMode="auto">
              <a:xfrm>
                <a:off x="1287"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6" name="Oval 134"/>
              <p:cNvSpPr>
                <a:spLocks noChangeArrowheads="1"/>
              </p:cNvSpPr>
              <p:nvPr/>
            </p:nvSpPr>
            <p:spPr bwMode="auto">
              <a:xfrm>
                <a:off x="1256" y="1575"/>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7" name="Oval 135"/>
              <p:cNvSpPr>
                <a:spLocks noChangeArrowheads="1"/>
              </p:cNvSpPr>
              <p:nvPr/>
            </p:nvSpPr>
            <p:spPr bwMode="auto">
              <a:xfrm>
                <a:off x="1160" y="1623"/>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8" name="Oval 136"/>
              <p:cNvSpPr>
                <a:spLocks noChangeArrowheads="1"/>
              </p:cNvSpPr>
              <p:nvPr/>
            </p:nvSpPr>
            <p:spPr bwMode="auto">
              <a:xfrm>
                <a:off x="1147" y="168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39" name="Oval 137"/>
              <p:cNvSpPr>
                <a:spLocks noChangeArrowheads="1"/>
              </p:cNvSpPr>
              <p:nvPr/>
            </p:nvSpPr>
            <p:spPr bwMode="auto">
              <a:xfrm>
                <a:off x="1138" y="175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0" name="Oval 138"/>
              <p:cNvSpPr>
                <a:spLocks noChangeArrowheads="1"/>
              </p:cNvSpPr>
              <p:nvPr/>
            </p:nvSpPr>
            <p:spPr bwMode="auto">
              <a:xfrm>
                <a:off x="1143" y="1811"/>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41" name="Oval 139"/>
              <p:cNvSpPr>
                <a:spLocks noChangeArrowheads="1"/>
              </p:cNvSpPr>
              <p:nvPr/>
            </p:nvSpPr>
            <p:spPr bwMode="auto">
              <a:xfrm>
                <a:off x="1130" y="1907"/>
                <a:ext cx="96" cy="96"/>
              </a:xfrm>
              <a:prstGeom prst="ellipse">
                <a:avLst/>
              </a:prstGeom>
              <a:solidFill>
                <a:srgbClr val="9B69FF"/>
              </a:solidFill>
              <a:ln w="9525">
                <a:solidFill>
                  <a:srgbClr val="00297A"/>
                </a:solidFill>
                <a:round/>
                <a:headEnd/>
                <a:tailEnd/>
              </a:ln>
            </p:spPr>
            <p:txBody>
              <a:bodyPr wrap="none" anchor="ctr"/>
              <a:lstStyle/>
              <a:p>
                <a:endParaRPr lang="en-US"/>
              </a:p>
            </p:txBody>
          </p:sp>
        </p:grpSp>
        <p:grpSp>
          <p:nvGrpSpPr>
            <p:cNvPr id="11" name="Group 140"/>
            <p:cNvGrpSpPr>
              <a:grpSpLocks/>
            </p:cNvGrpSpPr>
            <p:nvPr/>
          </p:nvGrpSpPr>
          <p:grpSpPr bwMode="auto">
            <a:xfrm rot="-4318676">
              <a:off x="3927" y="951"/>
              <a:ext cx="1026" cy="764"/>
              <a:chOff x="1130" y="1540"/>
              <a:chExt cx="1026" cy="764"/>
            </a:xfrm>
          </p:grpSpPr>
          <p:sp>
            <p:nvSpPr>
              <p:cNvPr id="8264" name="Oval 141"/>
              <p:cNvSpPr>
                <a:spLocks noChangeArrowheads="1"/>
              </p:cNvSpPr>
              <p:nvPr/>
            </p:nvSpPr>
            <p:spPr bwMode="auto">
              <a:xfrm>
                <a:off x="2012"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65" name="Oval 142"/>
              <p:cNvSpPr>
                <a:spLocks noChangeArrowheads="1"/>
              </p:cNvSpPr>
              <p:nvPr/>
            </p:nvSpPr>
            <p:spPr bwMode="auto">
              <a:xfrm>
                <a:off x="2060"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66" name="Oval 143"/>
              <p:cNvSpPr>
                <a:spLocks noChangeArrowheads="1"/>
              </p:cNvSpPr>
              <p:nvPr/>
            </p:nvSpPr>
            <p:spPr bwMode="auto">
              <a:xfrm>
                <a:off x="2012"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67" name="Oval 144"/>
              <p:cNvSpPr>
                <a:spLocks noChangeArrowheads="1"/>
              </p:cNvSpPr>
              <p:nvPr/>
            </p:nvSpPr>
            <p:spPr bwMode="auto">
              <a:xfrm>
                <a:off x="1964" y="201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68" name="Oval 145"/>
              <p:cNvSpPr>
                <a:spLocks noChangeArrowheads="1"/>
              </p:cNvSpPr>
              <p:nvPr/>
            </p:nvSpPr>
            <p:spPr bwMode="auto">
              <a:xfrm>
                <a:off x="1964"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69" name="Oval 146"/>
              <p:cNvSpPr>
                <a:spLocks noChangeArrowheads="1"/>
              </p:cNvSpPr>
              <p:nvPr/>
            </p:nvSpPr>
            <p:spPr bwMode="auto">
              <a:xfrm>
                <a:off x="1929"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0" name="Oval 147"/>
              <p:cNvSpPr>
                <a:spLocks noChangeArrowheads="1"/>
              </p:cNvSpPr>
              <p:nvPr/>
            </p:nvSpPr>
            <p:spPr bwMode="auto">
              <a:xfrm>
                <a:off x="1881"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1" name="Oval 148"/>
              <p:cNvSpPr>
                <a:spLocks noChangeArrowheads="1"/>
              </p:cNvSpPr>
              <p:nvPr/>
            </p:nvSpPr>
            <p:spPr bwMode="auto">
              <a:xfrm>
                <a:off x="1885" y="180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2" name="Oval 149"/>
              <p:cNvSpPr>
                <a:spLocks noChangeArrowheads="1"/>
              </p:cNvSpPr>
              <p:nvPr/>
            </p:nvSpPr>
            <p:spPr bwMode="auto">
              <a:xfrm>
                <a:off x="1815" y="177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3" name="Oval 150"/>
              <p:cNvSpPr>
                <a:spLocks noChangeArrowheads="1"/>
              </p:cNvSpPr>
              <p:nvPr/>
            </p:nvSpPr>
            <p:spPr bwMode="auto">
              <a:xfrm>
                <a:off x="1728" y="177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4" name="Oval 151"/>
              <p:cNvSpPr>
                <a:spLocks noChangeArrowheads="1"/>
              </p:cNvSpPr>
              <p:nvPr/>
            </p:nvSpPr>
            <p:spPr bwMode="auto">
              <a:xfrm>
                <a:off x="1728" y="182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5" name="Oval 152"/>
              <p:cNvSpPr>
                <a:spLocks noChangeArrowheads="1"/>
              </p:cNvSpPr>
              <p:nvPr/>
            </p:nvSpPr>
            <p:spPr bwMode="auto">
              <a:xfrm>
                <a:off x="1680"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6" name="Oval 153"/>
              <p:cNvSpPr>
                <a:spLocks noChangeArrowheads="1"/>
              </p:cNvSpPr>
              <p:nvPr/>
            </p:nvSpPr>
            <p:spPr bwMode="auto">
              <a:xfrm>
                <a:off x="1667" y="194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7" name="Oval 154"/>
              <p:cNvSpPr>
                <a:spLocks noChangeArrowheads="1"/>
              </p:cNvSpPr>
              <p:nvPr/>
            </p:nvSpPr>
            <p:spPr bwMode="auto">
              <a:xfrm>
                <a:off x="1632" y="201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8" name="Oval 155"/>
              <p:cNvSpPr>
                <a:spLocks noChangeArrowheads="1"/>
              </p:cNvSpPr>
              <p:nvPr/>
            </p:nvSpPr>
            <p:spPr bwMode="auto">
              <a:xfrm>
                <a:off x="1632"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79" name="Oval 156"/>
              <p:cNvSpPr>
                <a:spLocks noChangeArrowheads="1"/>
              </p:cNvSpPr>
              <p:nvPr/>
            </p:nvSpPr>
            <p:spPr bwMode="auto">
              <a:xfrm>
                <a:off x="1632"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0" name="Oval 157"/>
              <p:cNvSpPr>
                <a:spLocks noChangeArrowheads="1"/>
              </p:cNvSpPr>
              <p:nvPr/>
            </p:nvSpPr>
            <p:spPr bwMode="auto">
              <a:xfrm>
                <a:off x="1584"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1" name="Oval 158"/>
              <p:cNvSpPr>
                <a:spLocks noChangeArrowheads="1"/>
              </p:cNvSpPr>
              <p:nvPr/>
            </p:nvSpPr>
            <p:spPr bwMode="auto">
              <a:xfrm>
                <a:off x="1584" y="220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2" name="Oval 159"/>
              <p:cNvSpPr>
                <a:spLocks noChangeArrowheads="1"/>
              </p:cNvSpPr>
              <p:nvPr/>
            </p:nvSpPr>
            <p:spPr bwMode="auto">
              <a:xfrm>
                <a:off x="1488" y="220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3" name="Oval 160"/>
              <p:cNvSpPr>
                <a:spLocks noChangeArrowheads="1"/>
              </p:cNvSpPr>
              <p:nvPr/>
            </p:nvSpPr>
            <p:spPr bwMode="auto">
              <a:xfrm>
                <a:off x="1440" y="216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4" name="Oval 161"/>
              <p:cNvSpPr>
                <a:spLocks noChangeArrowheads="1"/>
              </p:cNvSpPr>
              <p:nvPr/>
            </p:nvSpPr>
            <p:spPr bwMode="auto">
              <a:xfrm>
                <a:off x="1392" y="211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5" name="Oval 162"/>
              <p:cNvSpPr>
                <a:spLocks noChangeArrowheads="1"/>
              </p:cNvSpPr>
              <p:nvPr/>
            </p:nvSpPr>
            <p:spPr bwMode="auto">
              <a:xfrm>
                <a:off x="1344" y="206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6" name="Oval 163"/>
              <p:cNvSpPr>
                <a:spLocks noChangeArrowheads="1"/>
              </p:cNvSpPr>
              <p:nvPr/>
            </p:nvSpPr>
            <p:spPr bwMode="auto">
              <a:xfrm>
                <a:off x="1344" y="196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7" name="Oval 164"/>
              <p:cNvSpPr>
                <a:spLocks noChangeArrowheads="1"/>
              </p:cNvSpPr>
              <p:nvPr/>
            </p:nvSpPr>
            <p:spPr bwMode="auto">
              <a:xfrm>
                <a:off x="1344" y="192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8" name="Oval 165"/>
              <p:cNvSpPr>
                <a:spLocks noChangeArrowheads="1"/>
              </p:cNvSpPr>
              <p:nvPr/>
            </p:nvSpPr>
            <p:spPr bwMode="auto">
              <a:xfrm>
                <a:off x="1344" y="187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89" name="Oval 166"/>
              <p:cNvSpPr>
                <a:spLocks noChangeArrowheads="1"/>
              </p:cNvSpPr>
              <p:nvPr/>
            </p:nvSpPr>
            <p:spPr bwMode="auto">
              <a:xfrm>
                <a:off x="1383" y="1815"/>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0" name="Oval 167"/>
              <p:cNvSpPr>
                <a:spLocks noChangeArrowheads="1"/>
              </p:cNvSpPr>
              <p:nvPr/>
            </p:nvSpPr>
            <p:spPr bwMode="auto">
              <a:xfrm>
                <a:off x="1383" y="175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1" name="Oval 168"/>
              <p:cNvSpPr>
                <a:spLocks noChangeArrowheads="1"/>
              </p:cNvSpPr>
              <p:nvPr/>
            </p:nvSpPr>
            <p:spPr bwMode="auto">
              <a:xfrm>
                <a:off x="1431" y="1706"/>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2" name="Oval 169"/>
              <p:cNvSpPr>
                <a:spLocks noChangeArrowheads="1"/>
              </p:cNvSpPr>
              <p:nvPr/>
            </p:nvSpPr>
            <p:spPr bwMode="auto">
              <a:xfrm>
                <a:off x="1431" y="161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3" name="Oval 170"/>
              <p:cNvSpPr>
                <a:spLocks noChangeArrowheads="1"/>
              </p:cNvSpPr>
              <p:nvPr/>
            </p:nvSpPr>
            <p:spPr bwMode="auto">
              <a:xfrm>
                <a:off x="1479" y="1540"/>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4" name="Oval 171"/>
              <p:cNvSpPr>
                <a:spLocks noChangeArrowheads="1"/>
              </p:cNvSpPr>
              <p:nvPr/>
            </p:nvSpPr>
            <p:spPr bwMode="auto">
              <a:xfrm>
                <a:off x="1383"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5" name="Oval 172"/>
              <p:cNvSpPr>
                <a:spLocks noChangeArrowheads="1"/>
              </p:cNvSpPr>
              <p:nvPr/>
            </p:nvSpPr>
            <p:spPr bwMode="auto">
              <a:xfrm>
                <a:off x="1335"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6" name="Oval 173"/>
              <p:cNvSpPr>
                <a:spLocks noChangeArrowheads="1"/>
              </p:cNvSpPr>
              <p:nvPr/>
            </p:nvSpPr>
            <p:spPr bwMode="auto">
              <a:xfrm>
                <a:off x="1287" y="1562"/>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7" name="Oval 174"/>
              <p:cNvSpPr>
                <a:spLocks noChangeArrowheads="1"/>
              </p:cNvSpPr>
              <p:nvPr/>
            </p:nvSpPr>
            <p:spPr bwMode="auto">
              <a:xfrm>
                <a:off x="1256" y="1575"/>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8" name="Oval 175"/>
              <p:cNvSpPr>
                <a:spLocks noChangeArrowheads="1"/>
              </p:cNvSpPr>
              <p:nvPr/>
            </p:nvSpPr>
            <p:spPr bwMode="auto">
              <a:xfrm>
                <a:off x="1160" y="1623"/>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299" name="Oval 176"/>
              <p:cNvSpPr>
                <a:spLocks noChangeArrowheads="1"/>
              </p:cNvSpPr>
              <p:nvPr/>
            </p:nvSpPr>
            <p:spPr bwMode="auto">
              <a:xfrm>
                <a:off x="1147" y="1684"/>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0" name="Oval 177"/>
              <p:cNvSpPr>
                <a:spLocks noChangeArrowheads="1"/>
              </p:cNvSpPr>
              <p:nvPr/>
            </p:nvSpPr>
            <p:spPr bwMode="auto">
              <a:xfrm>
                <a:off x="1138" y="1758"/>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1" name="Oval 178"/>
              <p:cNvSpPr>
                <a:spLocks noChangeArrowheads="1"/>
              </p:cNvSpPr>
              <p:nvPr/>
            </p:nvSpPr>
            <p:spPr bwMode="auto">
              <a:xfrm>
                <a:off x="1143" y="1811"/>
                <a:ext cx="96" cy="96"/>
              </a:xfrm>
              <a:prstGeom prst="ellipse">
                <a:avLst/>
              </a:prstGeom>
              <a:solidFill>
                <a:srgbClr val="9B69FF"/>
              </a:solidFill>
              <a:ln w="9525">
                <a:solidFill>
                  <a:srgbClr val="00297A"/>
                </a:solidFill>
                <a:round/>
                <a:headEnd/>
                <a:tailEnd/>
              </a:ln>
            </p:spPr>
            <p:txBody>
              <a:bodyPr wrap="none" anchor="ctr"/>
              <a:lstStyle/>
              <a:p>
                <a:endParaRPr lang="en-US"/>
              </a:p>
            </p:txBody>
          </p:sp>
          <p:sp>
            <p:nvSpPr>
              <p:cNvPr id="8302" name="Oval 179"/>
              <p:cNvSpPr>
                <a:spLocks noChangeArrowheads="1"/>
              </p:cNvSpPr>
              <p:nvPr/>
            </p:nvSpPr>
            <p:spPr bwMode="auto">
              <a:xfrm>
                <a:off x="1130" y="1907"/>
                <a:ext cx="96" cy="96"/>
              </a:xfrm>
              <a:prstGeom prst="ellipse">
                <a:avLst/>
              </a:prstGeom>
              <a:solidFill>
                <a:srgbClr val="9B69FF"/>
              </a:solidFill>
              <a:ln w="9525">
                <a:solidFill>
                  <a:srgbClr val="00297A"/>
                </a:solidFill>
                <a:round/>
                <a:headEnd/>
                <a:tailEnd/>
              </a:ln>
            </p:spPr>
            <p:txBody>
              <a:bodyPr wrap="none" anchor="ctr"/>
              <a:lstStyle/>
              <a:p>
                <a:endParaRPr lang="en-US"/>
              </a:p>
            </p:txBody>
          </p:sp>
        </p:grpSp>
      </p:grpSp>
      <p:sp>
        <p:nvSpPr>
          <p:cNvPr id="6324" name="AutoShape 180"/>
          <p:cNvSpPr>
            <a:spLocks/>
          </p:cNvSpPr>
          <p:nvPr/>
        </p:nvSpPr>
        <p:spPr bwMode="auto">
          <a:xfrm>
            <a:off x="10585451" y="1066800"/>
            <a:ext cx="304800" cy="2971800"/>
          </a:xfrm>
          <a:prstGeom prst="rightBrace">
            <a:avLst>
              <a:gd name="adj1" fmla="val 108333"/>
              <a:gd name="adj2" fmla="val 50000"/>
            </a:avLst>
          </a:prstGeom>
          <a:noFill/>
          <a:ln w="9525">
            <a:solidFill>
              <a:schemeClr val="tx1"/>
            </a:solidFill>
            <a:round/>
            <a:headEnd/>
            <a:tailEnd/>
          </a:ln>
        </p:spPr>
        <p:txBody>
          <a:bodyPr wrap="none" anchor="ctr"/>
          <a:lstStyle/>
          <a:p>
            <a:endParaRPr lang="en-US"/>
          </a:p>
        </p:txBody>
      </p:sp>
      <p:sp>
        <p:nvSpPr>
          <p:cNvPr id="6325" name="Oval 181"/>
          <p:cNvSpPr>
            <a:spLocks noChangeArrowheads="1"/>
          </p:cNvSpPr>
          <p:nvPr/>
        </p:nvSpPr>
        <p:spPr bwMode="auto">
          <a:xfrm>
            <a:off x="11046884" y="1447800"/>
            <a:ext cx="1016000" cy="22860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6326" name="Freeform 182"/>
          <p:cNvSpPr>
            <a:spLocks/>
          </p:cNvSpPr>
          <p:nvPr/>
        </p:nvSpPr>
        <p:spPr bwMode="auto">
          <a:xfrm>
            <a:off x="4110567" y="5943600"/>
            <a:ext cx="4572000" cy="533400"/>
          </a:xfrm>
          <a:custGeom>
            <a:avLst/>
            <a:gdLst>
              <a:gd name="T0" fmla="*/ 0 w 2160"/>
              <a:gd name="T1" fmla="*/ 0 h 336"/>
              <a:gd name="T2" fmla="*/ 2147483647 w 2160"/>
              <a:gd name="T3" fmla="*/ 2147483647 h 336"/>
              <a:gd name="T4" fmla="*/ 2147483647 w 2160"/>
              <a:gd name="T5" fmla="*/ 2147483647 h 336"/>
              <a:gd name="T6" fmla="*/ 0 60000 65536"/>
              <a:gd name="T7" fmla="*/ 0 60000 65536"/>
              <a:gd name="T8" fmla="*/ 0 60000 65536"/>
              <a:gd name="T9" fmla="*/ 0 w 2160"/>
              <a:gd name="T10" fmla="*/ 0 h 336"/>
              <a:gd name="T11" fmla="*/ 2160 w 2160"/>
              <a:gd name="T12" fmla="*/ 336 h 336"/>
            </a:gdLst>
            <a:ahLst/>
            <a:cxnLst>
              <a:cxn ang="T6">
                <a:pos x="T0" y="T1"/>
              </a:cxn>
              <a:cxn ang="T7">
                <a:pos x="T2" y="T3"/>
              </a:cxn>
              <a:cxn ang="T8">
                <a:pos x="T4" y="T5"/>
              </a:cxn>
            </a:cxnLst>
            <a:rect l="T9" t="T10" r="T11" b="T12"/>
            <a:pathLst>
              <a:path w="2160" h="336">
                <a:moveTo>
                  <a:pt x="0" y="0"/>
                </a:moveTo>
                <a:lnTo>
                  <a:pt x="288" y="336"/>
                </a:lnTo>
                <a:lnTo>
                  <a:pt x="2160" y="336"/>
                </a:lnTo>
              </a:path>
            </a:pathLst>
          </a:custGeom>
          <a:noFill/>
          <a:ln w="9525">
            <a:solidFill>
              <a:schemeClr val="tx1"/>
            </a:solidFill>
            <a:round/>
            <a:headEnd/>
            <a:tailEnd type="triangle" w="med" len="med"/>
          </a:ln>
        </p:spPr>
        <p:txBody>
          <a:bodyPr/>
          <a:lstStyle/>
          <a:p>
            <a:endParaRPr lang="en-US"/>
          </a:p>
        </p:txBody>
      </p:sp>
      <p:sp>
        <p:nvSpPr>
          <p:cNvPr id="6327" name="Text Box 183"/>
          <p:cNvSpPr txBox="1">
            <a:spLocks noChangeArrowheads="1"/>
          </p:cNvSpPr>
          <p:nvPr/>
        </p:nvSpPr>
        <p:spPr bwMode="auto">
          <a:xfrm>
            <a:off x="8858251" y="6262688"/>
            <a:ext cx="2641600" cy="366712"/>
          </a:xfrm>
          <a:prstGeom prst="rect">
            <a:avLst/>
          </a:prstGeom>
          <a:noFill/>
          <a:ln w="9525">
            <a:noFill/>
            <a:miter lim="800000"/>
            <a:headEnd/>
            <a:tailEnd/>
          </a:ln>
        </p:spPr>
        <p:txBody>
          <a:bodyPr>
            <a:spAutoFit/>
          </a:bodyPr>
          <a:lstStyle/>
          <a:p>
            <a:pPr>
              <a:spcBef>
                <a:spcPct val="50000"/>
              </a:spcBef>
            </a:pPr>
            <a:r>
              <a:rPr lang="en-US"/>
              <a:t>Huyết thanh</a:t>
            </a:r>
          </a:p>
        </p:txBody>
      </p:sp>
      <p:sp>
        <p:nvSpPr>
          <p:cNvPr id="6328" name="Text Box 184"/>
          <p:cNvSpPr txBox="1">
            <a:spLocks noChangeArrowheads="1"/>
          </p:cNvSpPr>
          <p:nvPr/>
        </p:nvSpPr>
        <p:spPr bwMode="auto">
          <a:xfrm>
            <a:off x="10566400" y="3886201"/>
            <a:ext cx="1320800" cy="707886"/>
          </a:xfrm>
          <a:prstGeom prst="rect">
            <a:avLst/>
          </a:prstGeom>
          <a:noFill/>
          <a:ln w="9525">
            <a:noFill/>
            <a:miter lim="800000"/>
            <a:headEnd/>
            <a:tailEnd/>
          </a:ln>
        </p:spPr>
        <p:txBody>
          <a:bodyPr>
            <a:spAutoFit/>
          </a:bodyPr>
          <a:lstStyle/>
          <a:p>
            <a:pPr algn="ctr">
              <a:spcBef>
                <a:spcPct val="50000"/>
              </a:spcBef>
            </a:pPr>
            <a:r>
              <a:rPr lang="en-US" sz="2000"/>
              <a:t>Kh</a:t>
            </a:r>
            <a:r>
              <a:rPr lang="en-US"/>
              <a:t>ối m</a:t>
            </a:r>
            <a:r>
              <a:rPr lang="en-US" sz="2000"/>
              <a:t>áu đông</a:t>
            </a:r>
          </a:p>
        </p:txBody>
      </p:sp>
      <p:sp>
        <p:nvSpPr>
          <p:cNvPr id="6329" name="Text Box 185"/>
          <p:cNvSpPr txBox="1">
            <a:spLocks noChangeArrowheads="1"/>
          </p:cNvSpPr>
          <p:nvPr/>
        </p:nvSpPr>
        <p:spPr bwMode="auto">
          <a:xfrm>
            <a:off x="7924800" y="4586288"/>
            <a:ext cx="2032000" cy="366712"/>
          </a:xfrm>
          <a:prstGeom prst="rect">
            <a:avLst/>
          </a:prstGeom>
          <a:noFill/>
          <a:ln w="9525">
            <a:noFill/>
            <a:miter lim="800000"/>
            <a:headEnd/>
            <a:tailEnd/>
          </a:ln>
        </p:spPr>
        <p:txBody>
          <a:bodyPr>
            <a:spAutoFit/>
          </a:bodyPr>
          <a:lstStyle/>
          <a:p>
            <a:pPr>
              <a:spcBef>
                <a:spcPct val="50000"/>
              </a:spcBef>
            </a:pPr>
            <a:r>
              <a:rPr lang="en-US"/>
              <a:t>Tơ máu</a:t>
            </a:r>
          </a:p>
        </p:txBody>
      </p:sp>
      <p:sp>
        <p:nvSpPr>
          <p:cNvPr id="6330" name="Text Box 186"/>
          <p:cNvSpPr txBox="1">
            <a:spLocks noChangeArrowheads="1"/>
          </p:cNvSpPr>
          <p:nvPr/>
        </p:nvSpPr>
        <p:spPr bwMode="auto">
          <a:xfrm>
            <a:off x="6538384" y="709613"/>
            <a:ext cx="1930400" cy="336550"/>
          </a:xfrm>
          <a:prstGeom prst="rect">
            <a:avLst/>
          </a:prstGeom>
          <a:noFill/>
          <a:ln w="9525">
            <a:noFill/>
            <a:miter lim="800000"/>
            <a:headEnd/>
            <a:tailEnd/>
          </a:ln>
        </p:spPr>
        <p:txBody>
          <a:bodyPr>
            <a:spAutoFit/>
          </a:bodyPr>
          <a:lstStyle/>
          <a:p>
            <a:pPr>
              <a:spcBef>
                <a:spcPct val="50000"/>
              </a:spcBef>
            </a:pPr>
            <a:r>
              <a:rPr lang="en-US" sz="1600"/>
              <a:t>Hồng cầu</a:t>
            </a:r>
          </a:p>
        </p:txBody>
      </p:sp>
      <p:sp>
        <p:nvSpPr>
          <p:cNvPr id="6331" name="Text Box 187"/>
          <p:cNvSpPr txBox="1">
            <a:spLocks noChangeArrowheads="1"/>
          </p:cNvSpPr>
          <p:nvPr/>
        </p:nvSpPr>
        <p:spPr bwMode="auto">
          <a:xfrm>
            <a:off x="6659033" y="1350963"/>
            <a:ext cx="1930400" cy="336550"/>
          </a:xfrm>
          <a:prstGeom prst="rect">
            <a:avLst/>
          </a:prstGeom>
          <a:noFill/>
          <a:ln w="9525">
            <a:noFill/>
            <a:miter lim="800000"/>
            <a:headEnd/>
            <a:tailEnd/>
          </a:ln>
        </p:spPr>
        <p:txBody>
          <a:bodyPr>
            <a:spAutoFit/>
          </a:bodyPr>
          <a:lstStyle/>
          <a:p>
            <a:pPr>
              <a:spcBef>
                <a:spcPct val="50000"/>
              </a:spcBef>
            </a:pPr>
            <a:r>
              <a:rPr lang="en-US" sz="1400"/>
              <a:t>B</a:t>
            </a:r>
            <a:r>
              <a:rPr lang="en-US" sz="1600"/>
              <a:t>ạch  cầu</a:t>
            </a:r>
          </a:p>
        </p:txBody>
      </p:sp>
      <p:sp>
        <p:nvSpPr>
          <p:cNvPr id="6332" name="Text Box 188"/>
          <p:cNvSpPr txBox="1">
            <a:spLocks noChangeArrowheads="1"/>
          </p:cNvSpPr>
          <p:nvPr/>
        </p:nvSpPr>
        <p:spPr bwMode="auto">
          <a:xfrm>
            <a:off x="6650567" y="2139950"/>
            <a:ext cx="1930400" cy="304800"/>
          </a:xfrm>
          <a:prstGeom prst="rect">
            <a:avLst/>
          </a:prstGeom>
          <a:noFill/>
          <a:ln w="9525">
            <a:noFill/>
            <a:miter lim="800000"/>
            <a:headEnd/>
            <a:tailEnd/>
          </a:ln>
        </p:spPr>
        <p:txBody>
          <a:bodyPr>
            <a:spAutoFit/>
          </a:bodyPr>
          <a:lstStyle/>
          <a:p>
            <a:pPr>
              <a:spcBef>
                <a:spcPct val="50000"/>
              </a:spcBef>
            </a:pPr>
            <a:r>
              <a:rPr lang="en-US" sz="1400"/>
              <a:t>Tiểu  cầu</a:t>
            </a:r>
          </a:p>
        </p:txBody>
      </p:sp>
      <p:sp>
        <p:nvSpPr>
          <p:cNvPr id="8248" name="Rectangle 190"/>
          <p:cNvSpPr>
            <a:spLocks noChangeArrowheads="1"/>
          </p:cNvSpPr>
          <p:nvPr/>
        </p:nvSpPr>
        <p:spPr bwMode="auto">
          <a:xfrm>
            <a:off x="4673600" y="4114800"/>
            <a:ext cx="1016000" cy="533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8249" name="Text Box 196"/>
          <p:cNvSpPr txBox="1">
            <a:spLocks noChangeArrowheads="1"/>
          </p:cNvSpPr>
          <p:nvPr/>
        </p:nvSpPr>
        <p:spPr bwMode="auto">
          <a:xfrm>
            <a:off x="3962400" y="4343401"/>
            <a:ext cx="1524000" cy="366713"/>
          </a:xfrm>
          <a:prstGeom prst="rect">
            <a:avLst/>
          </a:prstGeom>
          <a:noFill/>
          <a:ln w="9525">
            <a:noFill/>
            <a:miter lim="800000"/>
            <a:headEnd/>
            <a:tailEnd/>
          </a:ln>
        </p:spPr>
        <p:txBody>
          <a:bodyPr>
            <a:spAutoFit/>
          </a:bodyPr>
          <a:lstStyle/>
          <a:p>
            <a:pPr>
              <a:spcBef>
                <a:spcPct val="50000"/>
              </a:spcBef>
            </a:pPr>
            <a:endParaRPr lang="en-US"/>
          </a:p>
        </p:txBody>
      </p:sp>
      <p:sp>
        <p:nvSpPr>
          <p:cNvPr id="8250" name="Text Box 197"/>
          <p:cNvSpPr txBox="1">
            <a:spLocks noChangeArrowheads="1"/>
          </p:cNvSpPr>
          <p:nvPr/>
        </p:nvSpPr>
        <p:spPr bwMode="auto">
          <a:xfrm>
            <a:off x="4064000" y="4343401"/>
            <a:ext cx="1422400" cy="366713"/>
          </a:xfrm>
          <a:prstGeom prst="rect">
            <a:avLst/>
          </a:prstGeom>
          <a:noFill/>
          <a:ln w="9525">
            <a:noFill/>
            <a:miter lim="800000"/>
            <a:headEnd/>
            <a:tailEnd/>
          </a:ln>
        </p:spPr>
        <p:txBody>
          <a:bodyPr>
            <a:spAutoFit/>
          </a:bodyPr>
          <a:lstStyle/>
          <a:p>
            <a:pPr>
              <a:spcBef>
                <a:spcPct val="50000"/>
              </a:spcBef>
            </a:pPr>
            <a:endParaRPr lang="en-US"/>
          </a:p>
        </p:txBody>
      </p:sp>
      <p:sp>
        <p:nvSpPr>
          <p:cNvPr id="8251" name="Text Box 199"/>
          <p:cNvSpPr txBox="1">
            <a:spLocks noChangeArrowheads="1"/>
          </p:cNvSpPr>
          <p:nvPr/>
        </p:nvSpPr>
        <p:spPr bwMode="auto">
          <a:xfrm>
            <a:off x="3759200" y="4343401"/>
            <a:ext cx="1625600" cy="366713"/>
          </a:xfrm>
          <a:prstGeom prst="rect">
            <a:avLst/>
          </a:prstGeom>
          <a:noFill/>
          <a:ln w="9525">
            <a:noFill/>
            <a:miter lim="800000"/>
            <a:headEnd/>
            <a:tailEnd/>
          </a:ln>
        </p:spPr>
        <p:txBody>
          <a:bodyPr>
            <a:spAutoFit/>
          </a:bodyPr>
          <a:lstStyle/>
          <a:p>
            <a:pPr>
              <a:spcBef>
                <a:spcPct val="50000"/>
              </a:spcBef>
            </a:pPr>
            <a:endParaRPr lang="en-US"/>
          </a:p>
        </p:txBody>
      </p:sp>
      <p:sp>
        <p:nvSpPr>
          <p:cNvPr id="6350" name="Oval 206"/>
          <p:cNvSpPr>
            <a:spLocks noChangeArrowheads="1"/>
          </p:cNvSpPr>
          <p:nvPr/>
        </p:nvSpPr>
        <p:spPr bwMode="auto">
          <a:xfrm flipV="1">
            <a:off x="4978400"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351" name="Oval 207"/>
          <p:cNvSpPr>
            <a:spLocks noChangeArrowheads="1"/>
          </p:cNvSpPr>
          <p:nvPr/>
        </p:nvSpPr>
        <p:spPr bwMode="auto">
          <a:xfrm flipV="1">
            <a:off x="5283200"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352" name="Oval 208"/>
          <p:cNvSpPr>
            <a:spLocks noChangeArrowheads="1"/>
          </p:cNvSpPr>
          <p:nvPr/>
        </p:nvSpPr>
        <p:spPr bwMode="auto">
          <a:xfrm flipV="1">
            <a:off x="5486400"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353" name="Oval 209"/>
          <p:cNvSpPr>
            <a:spLocks noChangeArrowheads="1"/>
          </p:cNvSpPr>
          <p:nvPr/>
        </p:nvSpPr>
        <p:spPr bwMode="auto">
          <a:xfrm flipV="1">
            <a:off x="4775200"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354" name="Oval 210"/>
          <p:cNvSpPr>
            <a:spLocks noChangeArrowheads="1"/>
          </p:cNvSpPr>
          <p:nvPr/>
        </p:nvSpPr>
        <p:spPr bwMode="auto">
          <a:xfrm flipV="1">
            <a:off x="4673600" y="43434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355" name="Oval 211"/>
          <p:cNvSpPr>
            <a:spLocks noChangeArrowheads="1"/>
          </p:cNvSpPr>
          <p:nvPr/>
        </p:nvSpPr>
        <p:spPr bwMode="auto">
          <a:xfrm flipV="1">
            <a:off x="4400551"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356" name="Oval 212"/>
          <p:cNvSpPr>
            <a:spLocks noChangeArrowheads="1"/>
          </p:cNvSpPr>
          <p:nvPr/>
        </p:nvSpPr>
        <p:spPr bwMode="auto">
          <a:xfrm flipV="1">
            <a:off x="4565651"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357" name="Oval 213"/>
          <p:cNvSpPr>
            <a:spLocks noChangeArrowheads="1"/>
          </p:cNvSpPr>
          <p:nvPr/>
        </p:nvSpPr>
        <p:spPr bwMode="auto">
          <a:xfrm flipV="1">
            <a:off x="4273551" y="4386263"/>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
        <p:nvSpPr>
          <p:cNvPr id="6358" name="Oval 214"/>
          <p:cNvSpPr>
            <a:spLocks noChangeArrowheads="1"/>
          </p:cNvSpPr>
          <p:nvPr/>
        </p:nvSpPr>
        <p:spPr bwMode="auto">
          <a:xfrm flipV="1">
            <a:off x="5137151" y="4419600"/>
            <a:ext cx="101600" cy="76200"/>
          </a:xfrm>
          <a:prstGeom prst="ellipse">
            <a:avLst/>
          </a:prstGeom>
          <a:solidFill>
            <a:srgbClr val="9B69FF"/>
          </a:solidFill>
          <a:ln w="9525">
            <a:solidFill>
              <a:srgbClr val="00297A"/>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68"/>
                                        </p:tgtEl>
                                        <p:attrNameLst>
                                          <p:attrName>style.visibility</p:attrName>
                                        </p:attrNameLst>
                                      </p:cBhvr>
                                      <p:to>
                                        <p:strVal val="visible"/>
                                      </p:to>
                                    </p:set>
                                    <p:animEffect transition="in" filter="fade">
                                      <p:cBhvr>
                                        <p:cTn id="7" dur="500"/>
                                        <p:tgtEl>
                                          <p:spTgt spid="6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69"/>
                                        </p:tgtEl>
                                        <p:attrNameLst>
                                          <p:attrName>style.visibility</p:attrName>
                                        </p:attrNameLst>
                                      </p:cBhvr>
                                      <p:to>
                                        <p:strVal val="visible"/>
                                      </p:to>
                                    </p:set>
                                    <p:animEffect transition="in" filter="fade">
                                      <p:cBhvr>
                                        <p:cTn id="10" dur="500"/>
                                        <p:tgtEl>
                                          <p:spTgt spid="61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67"/>
                                        </p:tgtEl>
                                        <p:attrNameLst>
                                          <p:attrName>style.visibility</p:attrName>
                                        </p:attrNameLst>
                                      </p:cBhvr>
                                      <p:to>
                                        <p:strVal val="visible"/>
                                      </p:to>
                                    </p:set>
                                    <p:animEffect transition="in" filter="fade">
                                      <p:cBhvr>
                                        <p:cTn id="13" dur="500"/>
                                        <p:tgtEl>
                                          <p:spTgt spid="61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66"/>
                                        </p:tgtEl>
                                        <p:attrNameLst>
                                          <p:attrName>style.visibility</p:attrName>
                                        </p:attrNameLst>
                                      </p:cBhvr>
                                      <p:to>
                                        <p:strVal val="visible"/>
                                      </p:to>
                                    </p:set>
                                    <p:animEffect transition="in" filter="fade">
                                      <p:cBhvr>
                                        <p:cTn id="16" dur="500"/>
                                        <p:tgtEl>
                                          <p:spTgt spid="61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88"/>
                                        </p:tgtEl>
                                        <p:attrNameLst>
                                          <p:attrName>style.visibility</p:attrName>
                                        </p:attrNameLst>
                                      </p:cBhvr>
                                      <p:to>
                                        <p:strVal val="visible"/>
                                      </p:to>
                                    </p:set>
                                    <p:animEffect transition="in" filter="fade">
                                      <p:cBhvr>
                                        <p:cTn id="21" dur="1000"/>
                                        <p:tgtEl>
                                          <p:spTgt spid="618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78"/>
                                        </p:tgtEl>
                                        <p:attrNameLst>
                                          <p:attrName>style.visibility</p:attrName>
                                        </p:attrNameLst>
                                      </p:cBhvr>
                                      <p:to>
                                        <p:strVal val="visible"/>
                                      </p:to>
                                    </p:set>
                                    <p:animEffect transition="in" filter="fade">
                                      <p:cBhvr>
                                        <p:cTn id="24" dur="500"/>
                                        <p:tgtEl>
                                          <p:spTgt spid="61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75"/>
                                        </p:tgtEl>
                                        <p:attrNameLst>
                                          <p:attrName>style.visibility</p:attrName>
                                        </p:attrNameLst>
                                      </p:cBhvr>
                                      <p:to>
                                        <p:strVal val="visible"/>
                                      </p:to>
                                    </p:set>
                                    <p:animEffect transition="in" filter="fade">
                                      <p:cBhvr>
                                        <p:cTn id="27" dur="500"/>
                                        <p:tgtEl>
                                          <p:spTgt spid="617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30"/>
                                        </p:tgtEl>
                                        <p:attrNameLst>
                                          <p:attrName>style.visibility</p:attrName>
                                        </p:attrNameLst>
                                      </p:cBhvr>
                                      <p:to>
                                        <p:strVal val="visible"/>
                                      </p:to>
                                    </p:set>
                                    <p:animEffect transition="in" filter="fade">
                                      <p:cBhvr>
                                        <p:cTn id="30" dur="500"/>
                                        <p:tgtEl>
                                          <p:spTgt spid="63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176"/>
                                        </p:tgtEl>
                                        <p:attrNameLst>
                                          <p:attrName>style.visibility</p:attrName>
                                        </p:attrNameLst>
                                      </p:cBhvr>
                                      <p:to>
                                        <p:strVal val="visible"/>
                                      </p:to>
                                    </p:set>
                                    <p:animEffect transition="in" filter="fade">
                                      <p:cBhvr>
                                        <p:cTn id="35" dur="500"/>
                                        <p:tgtEl>
                                          <p:spTgt spid="6176"/>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31"/>
                                        </p:tgtEl>
                                        <p:attrNameLst>
                                          <p:attrName>style.visibility</p:attrName>
                                        </p:attrNameLst>
                                      </p:cBhvr>
                                      <p:to>
                                        <p:strVal val="visible"/>
                                      </p:to>
                                    </p:set>
                                    <p:animEffect transition="in" filter="fade">
                                      <p:cBhvr>
                                        <p:cTn id="41" dur="500"/>
                                        <p:tgtEl>
                                          <p:spTgt spid="63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173"/>
                                        </p:tgtEl>
                                        <p:attrNameLst>
                                          <p:attrName>style.visibility</p:attrName>
                                        </p:attrNameLst>
                                      </p:cBhvr>
                                      <p:to>
                                        <p:strVal val="visible"/>
                                      </p:to>
                                    </p:set>
                                    <p:animEffect transition="in" filter="fade">
                                      <p:cBhvr>
                                        <p:cTn id="46" dur="500"/>
                                        <p:tgtEl>
                                          <p:spTgt spid="617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74"/>
                                        </p:tgtEl>
                                        <p:attrNameLst>
                                          <p:attrName>style.visibility</p:attrName>
                                        </p:attrNameLst>
                                      </p:cBhvr>
                                      <p:to>
                                        <p:strVal val="visible"/>
                                      </p:to>
                                    </p:set>
                                    <p:animEffect transition="in" filter="fade">
                                      <p:cBhvr>
                                        <p:cTn id="49" dur="500"/>
                                        <p:tgtEl>
                                          <p:spTgt spid="617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32"/>
                                        </p:tgtEl>
                                        <p:attrNameLst>
                                          <p:attrName>style.visibility</p:attrName>
                                        </p:attrNameLst>
                                      </p:cBhvr>
                                      <p:to>
                                        <p:strVal val="visible"/>
                                      </p:to>
                                    </p:set>
                                    <p:animEffect transition="in" filter="fade">
                                      <p:cBhvr>
                                        <p:cTn id="52" dur="500"/>
                                        <p:tgtEl>
                                          <p:spTgt spid="63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77"/>
                                        </p:tgtEl>
                                        <p:attrNameLst>
                                          <p:attrName>style.visibility</p:attrName>
                                        </p:attrNameLst>
                                      </p:cBhvr>
                                      <p:to>
                                        <p:strVal val="visible"/>
                                      </p:to>
                                    </p:set>
                                    <p:animEffect transition="in" filter="fade">
                                      <p:cBhvr>
                                        <p:cTn id="55" dur="500"/>
                                        <p:tgtEl>
                                          <p:spTgt spid="617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190"/>
                                        </p:tgtEl>
                                        <p:attrNameLst>
                                          <p:attrName>style.visibility</p:attrName>
                                        </p:attrNameLst>
                                      </p:cBhvr>
                                      <p:to>
                                        <p:strVal val="visible"/>
                                      </p:to>
                                    </p:set>
                                    <p:animEffect transition="in" filter="wipe(down)">
                                      <p:cBhvr>
                                        <p:cTn id="60" dur="500"/>
                                        <p:tgtEl>
                                          <p:spTgt spid="619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191"/>
                                        </p:tgtEl>
                                        <p:attrNameLst>
                                          <p:attrName>style.visibility</p:attrName>
                                        </p:attrNameLst>
                                      </p:cBhvr>
                                      <p:to>
                                        <p:strVal val="visible"/>
                                      </p:to>
                                    </p:set>
                                    <p:animEffect transition="in" filter="wipe(down)">
                                      <p:cBhvr>
                                        <p:cTn id="63" dur="500"/>
                                        <p:tgtEl>
                                          <p:spTgt spid="619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192"/>
                                        </p:tgtEl>
                                        <p:attrNameLst>
                                          <p:attrName>style.visibility</p:attrName>
                                        </p:attrNameLst>
                                      </p:cBhvr>
                                      <p:to>
                                        <p:strVal val="visible"/>
                                      </p:to>
                                    </p:set>
                                    <p:animEffect transition="in" filter="wipe(down)">
                                      <p:cBhvr>
                                        <p:cTn id="66" dur="500"/>
                                        <p:tgtEl>
                                          <p:spTgt spid="619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193"/>
                                        </p:tgtEl>
                                        <p:attrNameLst>
                                          <p:attrName>style.visibility</p:attrName>
                                        </p:attrNameLst>
                                      </p:cBhvr>
                                      <p:to>
                                        <p:strVal val="visible"/>
                                      </p:to>
                                    </p:set>
                                    <p:animEffect transition="in" filter="wipe(down)">
                                      <p:cBhvr>
                                        <p:cTn id="69" dur="500"/>
                                        <p:tgtEl>
                                          <p:spTgt spid="619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194"/>
                                        </p:tgtEl>
                                        <p:attrNameLst>
                                          <p:attrName>style.visibility</p:attrName>
                                        </p:attrNameLst>
                                      </p:cBhvr>
                                      <p:to>
                                        <p:strVal val="visible"/>
                                      </p:to>
                                    </p:set>
                                    <p:animEffect transition="in" filter="wipe(down)">
                                      <p:cBhvr>
                                        <p:cTn id="72" dur="500"/>
                                        <p:tgtEl>
                                          <p:spTgt spid="619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6195"/>
                                        </p:tgtEl>
                                        <p:attrNameLst>
                                          <p:attrName>style.visibility</p:attrName>
                                        </p:attrNameLst>
                                      </p:cBhvr>
                                      <p:to>
                                        <p:strVal val="visible"/>
                                      </p:to>
                                    </p:set>
                                    <p:animEffect transition="in" filter="wipe(down)">
                                      <p:cBhvr>
                                        <p:cTn id="75" dur="500"/>
                                        <p:tgtEl>
                                          <p:spTgt spid="619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196"/>
                                        </p:tgtEl>
                                        <p:attrNameLst>
                                          <p:attrName>style.visibility</p:attrName>
                                        </p:attrNameLst>
                                      </p:cBhvr>
                                      <p:to>
                                        <p:strVal val="visible"/>
                                      </p:to>
                                    </p:set>
                                    <p:animEffect transition="in" filter="wipe(down)">
                                      <p:cBhvr>
                                        <p:cTn id="78" dur="500"/>
                                        <p:tgtEl>
                                          <p:spTgt spid="619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197"/>
                                        </p:tgtEl>
                                        <p:attrNameLst>
                                          <p:attrName>style.visibility</p:attrName>
                                        </p:attrNameLst>
                                      </p:cBhvr>
                                      <p:to>
                                        <p:strVal val="visible"/>
                                      </p:to>
                                    </p:set>
                                    <p:animEffect transition="in" filter="wipe(down)">
                                      <p:cBhvr>
                                        <p:cTn id="81" dur="500"/>
                                        <p:tgtEl>
                                          <p:spTgt spid="619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198"/>
                                        </p:tgtEl>
                                        <p:attrNameLst>
                                          <p:attrName>style.visibility</p:attrName>
                                        </p:attrNameLst>
                                      </p:cBhvr>
                                      <p:to>
                                        <p:strVal val="visible"/>
                                      </p:to>
                                    </p:set>
                                    <p:animEffect transition="in" filter="wipe(down)">
                                      <p:cBhvr>
                                        <p:cTn id="84" dur="500"/>
                                        <p:tgtEl>
                                          <p:spTgt spid="6198"/>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6199"/>
                                        </p:tgtEl>
                                        <p:attrNameLst>
                                          <p:attrName>style.visibility</p:attrName>
                                        </p:attrNameLst>
                                      </p:cBhvr>
                                      <p:to>
                                        <p:strVal val="visible"/>
                                      </p:to>
                                    </p:set>
                                    <p:animEffect transition="in" filter="wipe(down)">
                                      <p:cBhvr>
                                        <p:cTn id="87" dur="500"/>
                                        <p:tgtEl>
                                          <p:spTgt spid="619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183"/>
                                        </p:tgtEl>
                                        <p:attrNameLst>
                                          <p:attrName>style.visibility</p:attrName>
                                        </p:attrNameLst>
                                      </p:cBhvr>
                                      <p:to>
                                        <p:strVal val="visible"/>
                                      </p:to>
                                    </p:set>
                                    <p:animEffect transition="in" filter="fade">
                                      <p:cBhvr>
                                        <p:cTn id="90" dur="500"/>
                                        <p:tgtEl>
                                          <p:spTgt spid="6183"/>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6189"/>
                                        </p:tgtEl>
                                        <p:attrNameLst>
                                          <p:attrName>style.visibility</p:attrName>
                                        </p:attrNameLst>
                                      </p:cBhvr>
                                      <p:to>
                                        <p:strVal val="visible"/>
                                      </p:to>
                                    </p:set>
                                    <p:animEffect transition="in" filter="wipe(down)">
                                      <p:cBhvr>
                                        <p:cTn id="93" dur="500"/>
                                        <p:tgtEl>
                                          <p:spTgt spid="618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6326"/>
                                        </p:tgtEl>
                                        <p:attrNameLst>
                                          <p:attrName>style.visibility</p:attrName>
                                        </p:attrNameLst>
                                      </p:cBhvr>
                                      <p:to>
                                        <p:strVal val="visible"/>
                                      </p:to>
                                    </p:set>
                                    <p:animEffect transition="in" filter="wipe(left)">
                                      <p:cBhvr>
                                        <p:cTn id="96" dur="500"/>
                                        <p:tgtEl>
                                          <p:spTgt spid="632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6327"/>
                                        </p:tgtEl>
                                        <p:attrNameLst>
                                          <p:attrName>style.visibility</p:attrName>
                                        </p:attrNameLst>
                                      </p:cBhvr>
                                      <p:to>
                                        <p:strVal val="visible"/>
                                      </p:to>
                                    </p:set>
                                    <p:animEffect transition="in" filter="wipe(left)">
                                      <p:cBhvr>
                                        <p:cTn id="99" dur="500"/>
                                        <p:tgtEl>
                                          <p:spTgt spid="632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6173"/>
                                        </p:tgtEl>
                                      </p:cBhvr>
                                    </p:animEffect>
                                    <p:set>
                                      <p:cBhvr>
                                        <p:cTn id="104" dur="1" fill="hold">
                                          <p:stCondLst>
                                            <p:cond delay="499"/>
                                          </p:stCondLst>
                                        </p:cTn>
                                        <p:tgtEl>
                                          <p:spTgt spid="617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6174"/>
                                        </p:tgtEl>
                                      </p:cBhvr>
                                    </p:animEffect>
                                    <p:set>
                                      <p:cBhvr>
                                        <p:cTn id="107" dur="1" fill="hold">
                                          <p:stCondLst>
                                            <p:cond delay="499"/>
                                          </p:stCondLst>
                                        </p:cTn>
                                        <p:tgtEl>
                                          <p:spTgt spid="6174"/>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500"/>
                                        <p:tgtEl>
                                          <p:spTgt spid="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179"/>
                                        </p:tgtEl>
                                        <p:attrNameLst>
                                          <p:attrName>style.visibility</p:attrName>
                                        </p:attrNameLst>
                                      </p:cBhvr>
                                      <p:to>
                                        <p:strVal val="visible"/>
                                      </p:to>
                                    </p:set>
                                    <p:animEffect transition="in" filter="fade">
                                      <p:cBhvr>
                                        <p:cTn id="113" dur="500"/>
                                        <p:tgtEl>
                                          <p:spTgt spid="617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350"/>
                                        </p:tgtEl>
                                        <p:attrNameLst>
                                          <p:attrName>style.visibility</p:attrName>
                                        </p:attrNameLst>
                                      </p:cBhvr>
                                      <p:to>
                                        <p:strVal val="visible"/>
                                      </p:to>
                                    </p:set>
                                    <p:animEffect transition="in" filter="fade">
                                      <p:cBhvr>
                                        <p:cTn id="116" dur="500"/>
                                        <p:tgtEl>
                                          <p:spTgt spid="635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351"/>
                                        </p:tgtEl>
                                        <p:attrNameLst>
                                          <p:attrName>style.visibility</p:attrName>
                                        </p:attrNameLst>
                                      </p:cBhvr>
                                      <p:to>
                                        <p:strVal val="visible"/>
                                      </p:to>
                                    </p:set>
                                    <p:animEffect transition="in" filter="fade">
                                      <p:cBhvr>
                                        <p:cTn id="119" dur="500"/>
                                        <p:tgtEl>
                                          <p:spTgt spid="635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352"/>
                                        </p:tgtEl>
                                        <p:attrNameLst>
                                          <p:attrName>style.visibility</p:attrName>
                                        </p:attrNameLst>
                                      </p:cBhvr>
                                      <p:to>
                                        <p:strVal val="visible"/>
                                      </p:to>
                                    </p:set>
                                    <p:animEffect transition="in" filter="fade">
                                      <p:cBhvr>
                                        <p:cTn id="122" dur="500"/>
                                        <p:tgtEl>
                                          <p:spTgt spid="63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353"/>
                                        </p:tgtEl>
                                        <p:attrNameLst>
                                          <p:attrName>style.visibility</p:attrName>
                                        </p:attrNameLst>
                                      </p:cBhvr>
                                      <p:to>
                                        <p:strVal val="visible"/>
                                      </p:to>
                                    </p:set>
                                    <p:animEffect transition="in" filter="fade">
                                      <p:cBhvr>
                                        <p:cTn id="125" dur="500"/>
                                        <p:tgtEl>
                                          <p:spTgt spid="635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354"/>
                                        </p:tgtEl>
                                        <p:attrNameLst>
                                          <p:attrName>style.visibility</p:attrName>
                                        </p:attrNameLst>
                                      </p:cBhvr>
                                      <p:to>
                                        <p:strVal val="visible"/>
                                      </p:to>
                                    </p:set>
                                    <p:animEffect transition="in" filter="fade">
                                      <p:cBhvr>
                                        <p:cTn id="128" dur="500"/>
                                        <p:tgtEl>
                                          <p:spTgt spid="635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355"/>
                                        </p:tgtEl>
                                        <p:attrNameLst>
                                          <p:attrName>style.visibility</p:attrName>
                                        </p:attrNameLst>
                                      </p:cBhvr>
                                      <p:to>
                                        <p:strVal val="visible"/>
                                      </p:to>
                                    </p:set>
                                    <p:animEffect transition="in" filter="fade">
                                      <p:cBhvr>
                                        <p:cTn id="131" dur="500"/>
                                        <p:tgtEl>
                                          <p:spTgt spid="635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356"/>
                                        </p:tgtEl>
                                        <p:attrNameLst>
                                          <p:attrName>style.visibility</p:attrName>
                                        </p:attrNameLst>
                                      </p:cBhvr>
                                      <p:to>
                                        <p:strVal val="visible"/>
                                      </p:to>
                                    </p:set>
                                    <p:animEffect transition="in" filter="fade">
                                      <p:cBhvr>
                                        <p:cTn id="134" dur="500"/>
                                        <p:tgtEl>
                                          <p:spTgt spid="635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357"/>
                                        </p:tgtEl>
                                        <p:attrNameLst>
                                          <p:attrName>style.visibility</p:attrName>
                                        </p:attrNameLst>
                                      </p:cBhvr>
                                      <p:to>
                                        <p:strVal val="visible"/>
                                      </p:to>
                                    </p:set>
                                    <p:animEffect transition="in" filter="fade">
                                      <p:cBhvr>
                                        <p:cTn id="137" dur="500"/>
                                        <p:tgtEl>
                                          <p:spTgt spid="635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358"/>
                                        </p:tgtEl>
                                        <p:attrNameLst>
                                          <p:attrName>style.visibility</p:attrName>
                                        </p:attrNameLst>
                                      </p:cBhvr>
                                      <p:to>
                                        <p:strVal val="visible"/>
                                      </p:to>
                                    </p:set>
                                    <p:animEffect transition="in" filter="fade">
                                      <p:cBhvr>
                                        <p:cTn id="140" dur="500"/>
                                        <p:tgtEl>
                                          <p:spTgt spid="635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184"/>
                                        </p:tgtEl>
                                        <p:attrNameLst>
                                          <p:attrName>style.visibility</p:attrName>
                                        </p:attrNameLst>
                                      </p:cBhvr>
                                      <p:to>
                                        <p:strVal val="visible"/>
                                      </p:to>
                                    </p:set>
                                    <p:animEffect transition="in" filter="fade">
                                      <p:cBhvr>
                                        <p:cTn id="143" dur="500"/>
                                        <p:tgtEl>
                                          <p:spTgt spid="618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185"/>
                                        </p:tgtEl>
                                        <p:attrNameLst>
                                          <p:attrName>style.visibility</p:attrName>
                                        </p:attrNameLst>
                                      </p:cBhvr>
                                      <p:to>
                                        <p:strVal val="visible"/>
                                      </p:to>
                                    </p:set>
                                    <p:animEffect transition="in" filter="fade">
                                      <p:cBhvr>
                                        <p:cTn id="146" dur="500"/>
                                        <p:tgtEl>
                                          <p:spTgt spid="618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6187"/>
                                        </p:tgtEl>
                                        <p:attrNameLst>
                                          <p:attrName>style.visibility</p:attrName>
                                        </p:attrNameLst>
                                      </p:cBhvr>
                                      <p:to>
                                        <p:strVal val="visible"/>
                                      </p:to>
                                    </p:set>
                                    <p:animEffect transition="in" filter="wipe(up)">
                                      <p:cBhvr>
                                        <p:cTn id="151" dur="500"/>
                                        <p:tgtEl>
                                          <p:spTgt spid="6187"/>
                                        </p:tgtEl>
                                      </p:cBhvr>
                                    </p:animEffect>
                                  </p:childTnLst>
                                </p:cTn>
                              </p:par>
                              <p:par>
                                <p:cTn id="152" presetID="22" presetClass="entr" presetSubtype="1" fill="hold" grpId="0" nodeType="withEffect">
                                  <p:stCondLst>
                                    <p:cond delay="0"/>
                                  </p:stCondLst>
                                  <p:childTnLst>
                                    <p:set>
                                      <p:cBhvr>
                                        <p:cTn id="153" dur="1" fill="hold">
                                          <p:stCondLst>
                                            <p:cond delay="0"/>
                                          </p:stCondLst>
                                        </p:cTn>
                                        <p:tgtEl>
                                          <p:spTgt spid="6186"/>
                                        </p:tgtEl>
                                        <p:attrNameLst>
                                          <p:attrName>style.visibility</p:attrName>
                                        </p:attrNameLst>
                                      </p:cBhvr>
                                      <p:to>
                                        <p:strVal val="visible"/>
                                      </p:to>
                                    </p:set>
                                    <p:animEffect transition="in" filter="wipe(up)">
                                      <p:cBhvr>
                                        <p:cTn id="154" dur="500"/>
                                        <p:tgtEl>
                                          <p:spTgt spid="6186"/>
                                        </p:tgtEl>
                                      </p:cBhvr>
                                    </p:animEffect>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6200"/>
                                        </p:tgtEl>
                                        <p:attrNameLst>
                                          <p:attrName>style.visibility</p:attrName>
                                        </p:attrNameLst>
                                      </p:cBhvr>
                                      <p:to>
                                        <p:strVal val="visible"/>
                                      </p:to>
                                    </p:set>
                                    <p:animEffect transition="in" filter="box(in)">
                                      <p:cBhvr>
                                        <p:cTn id="159" dur="500"/>
                                        <p:tgtEl>
                                          <p:spTgt spid="6200"/>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1" fill="hold" grpId="0" nodeType="clickEffect">
                                  <p:stCondLst>
                                    <p:cond delay="0"/>
                                  </p:stCondLst>
                                  <p:childTnLst>
                                    <p:set>
                                      <p:cBhvr>
                                        <p:cTn id="163" dur="1" fill="hold">
                                          <p:stCondLst>
                                            <p:cond delay="0"/>
                                          </p:stCondLst>
                                        </p:cTn>
                                        <p:tgtEl>
                                          <p:spTgt spid="6201"/>
                                        </p:tgtEl>
                                        <p:attrNameLst>
                                          <p:attrName>style.visibility</p:attrName>
                                        </p:attrNameLst>
                                      </p:cBhvr>
                                      <p:to>
                                        <p:strVal val="visible"/>
                                      </p:to>
                                    </p:set>
                                    <p:animEffect transition="in" filter="wipe(up)">
                                      <p:cBhvr>
                                        <p:cTn id="164" dur="500"/>
                                        <p:tgtEl>
                                          <p:spTgt spid="6201"/>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6202"/>
                                        </p:tgtEl>
                                        <p:attrNameLst>
                                          <p:attrName>style.visibility</p:attrName>
                                        </p:attrNameLst>
                                      </p:cBhvr>
                                      <p:to>
                                        <p:strVal val="visible"/>
                                      </p:to>
                                    </p:set>
                                    <p:animEffect transition="in" filter="wipe(up)">
                                      <p:cBhvr>
                                        <p:cTn id="167" dur="500"/>
                                        <p:tgtEl>
                                          <p:spTgt spid="6202"/>
                                        </p:tgtEl>
                                      </p:cBhvr>
                                    </p:animEffect>
                                  </p:childTnLst>
                                </p:cTn>
                              </p:par>
                            </p:childTnLst>
                          </p:cTn>
                        </p:par>
                      </p:childTnLst>
                    </p:cTn>
                  </p:par>
                  <p:par>
                    <p:cTn id="168" fill="hold">
                      <p:stCondLst>
                        <p:cond delay="indefinite"/>
                      </p:stCondLst>
                      <p:childTnLst>
                        <p:par>
                          <p:cTn id="169" fill="hold">
                            <p:stCondLst>
                              <p:cond delay="0"/>
                            </p:stCondLst>
                            <p:childTnLst>
                              <p:par>
                                <p:cTn id="170" presetID="0" presetClass="path" presetSubtype="0" accel="50000" decel="50000" fill="hold" grpId="1" nodeType="clickEffect">
                                  <p:stCondLst>
                                    <p:cond delay="0"/>
                                  </p:stCondLst>
                                  <p:childTnLst>
                                    <p:animMotion origin="layout" path="M 0 0 C 0.05295 -0.00647 0.10955 -0.00139 0.16233 -0.00301 C 0.19097 -0.0074 0.18264 -0.00763 0.21997 -0.00301 C 0.22882 -0.00185 0.23559 0.00277 0.24444 0.00277 " pathEditMode="relative" rAng="0" ptsTypes="fffA">
                                      <p:cBhvr>
                                        <p:cTn id="171" dur="1000" fill="hold"/>
                                        <p:tgtEl>
                                          <p:spTgt spid="6190"/>
                                        </p:tgtEl>
                                        <p:attrNameLst>
                                          <p:attrName>ppt_x</p:attrName>
                                          <p:attrName>ppt_y</p:attrName>
                                        </p:attrNameLst>
                                      </p:cBhvr>
                                      <p:rCtr x="0" y="0"/>
                                    </p:animMotion>
                                  </p:childTnLst>
                                </p:cTn>
                              </p:par>
                            </p:childTnLst>
                          </p:cTn>
                        </p:par>
                        <p:par>
                          <p:cTn id="172" fill="hold">
                            <p:stCondLst>
                              <p:cond delay="1000"/>
                            </p:stCondLst>
                            <p:childTnLst>
                              <p:par>
                                <p:cTn id="173" presetID="0" presetClass="path" presetSubtype="0" accel="50000" decel="50000" fill="hold" grpId="1" nodeType="afterEffect">
                                  <p:stCondLst>
                                    <p:cond delay="0"/>
                                  </p:stCondLst>
                                  <p:childTnLst>
                                    <p:animMotion origin="layout" path="M 0 0 C 0.05295 -0.00647 0.10955 -0.00139 0.16233 -0.00301 C 0.19097 -0.0074 0.18264 -0.00763 0.21997 -0.00301 C 0.22882 -0.00185 0.23559 0.00277 0.24444 0.00277 " pathEditMode="relative" ptsTypes="fffA">
                                      <p:cBhvr>
                                        <p:cTn id="174" dur="1000" fill="hold"/>
                                        <p:tgtEl>
                                          <p:spTgt spid="6191"/>
                                        </p:tgtEl>
                                        <p:attrNameLst>
                                          <p:attrName>ppt_x</p:attrName>
                                          <p:attrName>ppt_y</p:attrName>
                                        </p:attrNameLst>
                                      </p:cBhvr>
                                    </p:animMotion>
                                  </p:childTnLst>
                                </p:cTn>
                              </p:par>
                            </p:childTnLst>
                          </p:cTn>
                        </p:par>
                        <p:par>
                          <p:cTn id="175" fill="hold">
                            <p:stCondLst>
                              <p:cond delay="2000"/>
                            </p:stCondLst>
                            <p:childTnLst>
                              <p:par>
                                <p:cTn id="176" presetID="0" presetClass="path" presetSubtype="0" accel="50000" decel="50000" fill="hold" grpId="1" nodeType="afterEffect">
                                  <p:stCondLst>
                                    <p:cond delay="0"/>
                                  </p:stCondLst>
                                  <p:childTnLst>
                                    <p:animMotion origin="layout" path="M 0 0 C 0.05295 -0.00647 0.10955 -0.00139 0.16233 -0.00301 C 0.19097 -0.0074 0.18264 -0.00763 0.21997 -0.00301 C 0.22882 -0.00185 0.23559 0.00277 0.24444 0.00277 " pathEditMode="relative" ptsTypes="fffA">
                                      <p:cBhvr>
                                        <p:cTn id="177" dur="1000" fill="hold"/>
                                        <p:tgtEl>
                                          <p:spTgt spid="6192"/>
                                        </p:tgtEl>
                                        <p:attrNameLst>
                                          <p:attrName>ppt_x</p:attrName>
                                          <p:attrName>ppt_y</p:attrName>
                                        </p:attrNameLst>
                                      </p:cBhvr>
                                    </p:animMotion>
                                  </p:childTnLst>
                                </p:cTn>
                              </p:par>
                            </p:childTnLst>
                          </p:cTn>
                        </p:par>
                        <p:par>
                          <p:cTn id="178" fill="hold">
                            <p:stCondLst>
                              <p:cond delay="3000"/>
                            </p:stCondLst>
                            <p:childTnLst>
                              <p:par>
                                <p:cTn id="179" presetID="0" presetClass="path" presetSubtype="0" accel="50000" decel="50000" fill="hold" grpId="1" nodeType="afterEffect">
                                  <p:stCondLst>
                                    <p:cond delay="0"/>
                                  </p:stCondLst>
                                  <p:childTnLst>
                                    <p:animMotion origin="layout" path="M 0 0 C 0.05295 -0.00647 0.10955 -0.00139 0.16233 -0.00301 C 0.19097 -0.0074 0.18264 -0.00763 0.21997 -0.00301 C 0.22882 -0.00185 0.23559 0.00277 0.24444 0.00277 " pathEditMode="relative" ptsTypes="fffA">
                                      <p:cBhvr>
                                        <p:cTn id="180" dur="1000" fill="hold"/>
                                        <p:tgtEl>
                                          <p:spTgt spid="6193"/>
                                        </p:tgtEl>
                                        <p:attrNameLst>
                                          <p:attrName>ppt_x</p:attrName>
                                          <p:attrName>ppt_y</p:attrName>
                                        </p:attrNameLst>
                                      </p:cBhvr>
                                    </p:animMotion>
                                  </p:childTnLst>
                                </p:cTn>
                              </p:par>
                            </p:childTnLst>
                          </p:cTn>
                        </p:par>
                        <p:par>
                          <p:cTn id="181" fill="hold">
                            <p:stCondLst>
                              <p:cond delay="4000"/>
                            </p:stCondLst>
                            <p:childTnLst>
                              <p:par>
                                <p:cTn id="182" presetID="0" presetClass="path" presetSubtype="0" accel="50000" decel="50000" fill="hold" grpId="1" nodeType="afterEffect">
                                  <p:stCondLst>
                                    <p:cond delay="0"/>
                                  </p:stCondLst>
                                  <p:childTnLst>
                                    <p:animMotion origin="layout" path="M 0 0 C 0.05295 -0.00647 0.10955 -0.00139 0.16233 -0.00301 C 0.19097 -0.0074 0.18264 -0.00763 0.21997 -0.00301 C 0.22882 -0.00185 0.23559 0.00277 0.24444 0.00277 " pathEditMode="relative" rAng="0" ptsTypes="fffA">
                                      <p:cBhvr>
                                        <p:cTn id="183" dur="1000" fill="hold"/>
                                        <p:tgtEl>
                                          <p:spTgt spid="6194"/>
                                        </p:tgtEl>
                                        <p:attrNameLst>
                                          <p:attrName>ppt_x</p:attrName>
                                          <p:attrName>ppt_y</p:attrName>
                                        </p:attrNameLst>
                                      </p:cBhvr>
                                      <p:rCtr x="0" y="0"/>
                                    </p:animMotion>
                                  </p:childTnLst>
                                </p:cTn>
                              </p:par>
                            </p:childTnLst>
                          </p:cTn>
                        </p:par>
                        <p:par>
                          <p:cTn id="184" fill="hold">
                            <p:stCondLst>
                              <p:cond delay="5000"/>
                            </p:stCondLst>
                            <p:childTnLst>
                              <p:par>
                                <p:cTn id="185" presetID="0" presetClass="path" presetSubtype="0" accel="50000" decel="50000" fill="hold" grpId="1" nodeType="afterEffect">
                                  <p:stCondLst>
                                    <p:cond delay="0"/>
                                  </p:stCondLst>
                                  <p:childTnLst>
                                    <p:animMotion origin="layout" path="M 0 0 C 0.05295 -0.00647 0.10955 -0.00139 0.16233 -0.00301 C 0.19097 -0.0074 0.18264 -0.00763 0.21997 -0.00301 C 0.22882 -0.00185 0.23559 0.00277 0.24444 0.00277 " pathEditMode="relative" ptsTypes="fffA">
                                      <p:cBhvr>
                                        <p:cTn id="186" dur="1000" fill="hold"/>
                                        <p:tgtEl>
                                          <p:spTgt spid="6195"/>
                                        </p:tgtEl>
                                        <p:attrNameLst>
                                          <p:attrName>ppt_x</p:attrName>
                                          <p:attrName>ppt_y</p:attrName>
                                        </p:attrNameLst>
                                      </p:cBhvr>
                                    </p:animMotion>
                                  </p:childTnLst>
                                </p:cTn>
                              </p:par>
                            </p:childTnLst>
                          </p:cTn>
                        </p:par>
                        <p:par>
                          <p:cTn id="187" fill="hold">
                            <p:stCondLst>
                              <p:cond delay="6000"/>
                            </p:stCondLst>
                            <p:childTnLst>
                              <p:par>
                                <p:cTn id="188" presetID="0" presetClass="path" presetSubtype="0" accel="50000" decel="50000" fill="hold" grpId="1" nodeType="afterEffect">
                                  <p:stCondLst>
                                    <p:cond delay="0"/>
                                  </p:stCondLst>
                                  <p:childTnLst>
                                    <p:animMotion origin="layout" path="M 0 0 C 0.05295 -0.00647 0.10955 -0.00139 0.16233 -0.00301 C 0.19097 -0.0074 0.18264 -0.00763 0.21997 -0.00301 C 0.22882 -0.00185 0.23559 0.00277 0.24444 0.00277 " pathEditMode="relative" ptsTypes="fffA">
                                      <p:cBhvr>
                                        <p:cTn id="189" dur="1000" fill="hold"/>
                                        <p:tgtEl>
                                          <p:spTgt spid="6196"/>
                                        </p:tgtEl>
                                        <p:attrNameLst>
                                          <p:attrName>ppt_x</p:attrName>
                                          <p:attrName>ppt_y</p:attrName>
                                        </p:attrNameLst>
                                      </p:cBhvr>
                                    </p:animMotion>
                                  </p:childTnLst>
                                </p:cTn>
                              </p:par>
                            </p:childTnLst>
                          </p:cTn>
                        </p:par>
                        <p:par>
                          <p:cTn id="190" fill="hold">
                            <p:stCondLst>
                              <p:cond delay="7000"/>
                            </p:stCondLst>
                            <p:childTnLst>
                              <p:par>
                                <p:cTn id="191" presetID="0" presetClass="path" presetSubtype="0" accel="50000" decel="50000" fill="hold" grpId="1" nodeType="afterEffect">
                                  <p:stCondLst>
                                    <p:cond delay="0"/>
                                  </p:stCondLst>
                                  <p:childTnLst>
                                    <p:animMotion origin="layout" path="M 0 0 C 0.05295 -0.00647 0.10955 -0.00139 0.16233 -0.00301 C 0.19097 -0.0074 0.18264 -0.00763 0.21997 -0.00301 C 0.22882 -0.00185 0.23559 0.00277 0.24444 0.00277 " pathEditMode="relative" ptsTypes="fffA">
                                      <p:cBhvr>
                                        <p:cTn id="192" dur="1000" fill="hold"/>
                                        <p:tgtEl>
                                          <p:spTgt spid="6197"/>
                                        </p:tgtEl>
                                        <p:attrNameLst>
                                          <p:attrName>ppt_x</p:attrName>
                                          <p:attrName>ppt_y</p:attrName>
                                        </p:attrNameLst>
                                      </p:cBhvr>
                                    </p:animMotion>
                                  </p:childTnLst>
                                </p:cTn>
                              </p:par>
                            </p:childTnLst>
                          </p:cTn>
                        </p:par>
                        <p:par>
                          <p:cTn id="193" fill="hold">
                            <p:stCondLst>
                              <p:cond delay="8000"/>
                            </p:stCondLst>
                            <p:childTnLst>
                              <p:par>
                                <p:cTn id="194" presetID="0" presetClass="path" presetSubtype="0" accel="50000" decel="50000" fill="hold" grpId="1" nodeType="afterEffect">
                                  <p:stCondLst>
                                    <p:cond delay="0"/>
                                  </p:stCondLst>
                                  <p:childTnLst>
                                    <p:animMotion origin="layout" path="M 0 3.8618E-6 C 0.05295 -0.00971 0.10955 -0.00208 0.16233 -0.00463 C 0.19097 -0.0111 0.18264 -0.01133 0.21997 -0.00463 C 0.22882 -0.00278 0.23559 0.00416 0.24444 0.00416 " pathEditMode="relative" rAng="0" ptsTypes="fffA">
                                      <p:cBhvr>
                                        <p:cTn id="195" dur="1000" fill="hold"/>
                                        <p:tgtEl>
                                          <p:spTgt spid="6198"/>
                                        </p:tgtEl>
                                        <p:attrNameLst>
                                          <p:attrName>ppt_x</p:attrName>
                                          <p:attrName>ppt_y</p:attrName>
                                        </p:attrNameLst>
                                      </p:cBhvr>
                                      <p:rCtr x="122" y="-4"/>
                                    </p:animMotion>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8"/>
                                        </p:tgtEl>
                                        <p:attrNameLst>
                                          <p:attrName>style.visibility</p:attrName>
                                        </p:attrNameLst>
                                      </p:cBhvr>
                                      <p:to>
                                        <p:strVal val="visible"/>
                                      </p:to>
                                    </p:set>
                                    <p:animEffect transition="in" filter="fade">
                                      <p:cBhvr>
                                        <p:cTn id="200" dur="1000"/>
                                        <p:tgtEl>
                                          <p:spTgt spid="8"/>
                                        </p:tgtEl>
                                      </p:cBhvr>
                                    </p:animEffect>
                                  </p:childTnLst>
                                </p:cTn>
                              </p:par>
                              <p:par>
                                <p:cTn id="201" presetID="10" presetClass="entr" presetSubtype="0" fill="hold" nodeType="withEffect">
                                  <p:stCondLst>
                                    <p:cond delay="0"/>
                                  </p:stCondLst>
                                  <p:childTnLst>
                                    <p:set>
                                      <p:cBhvr>
                                        <p:cTn id="202" dur="1" fill="hold">
                                          <p:stCondLst>
                                            <p:cond delay="0"/>
                                          </p:stCondLst>
                                        </p:cTn>
                                        <p:tgtEl>
                                          <p:spTgt spid="6329"/>
                                        </p:tgtEl>
                                        <p:attrNameLst>
                                          <p:attrName>style.visibility</p:attrName>
                                        </p:attrNameLst>
                                      </p:cBhvr>
                                      <p:to>
                                        <p:strVal val="visible"/>
                                      </p:to>
                                    </p:set>
                                    <p:animEffect transition="in" filter="fade">
                                      <p:cBhvr>
                                        <p:cTn id="203" dur="500"/>
                                        <p:tgtEl>
                                          <p:spTgt spid="6329"/>
                                        </p:tgtEl>
                                      </p:cBhvr>
                                    </p:animEffect>
                                  </p:childTnLst>
                                </p:cTn>
                              </p:par>
                              <p:par>
                                <p:cTn id="204" presetID="0" presetClass="path" presetSubtype="0" accel="50000" decel="50000" fill="hold" grpId="1" nodeType="withEffect">
                                  <p:stCondLst>
                                    <p:cond delay="0"/>
                                  </p:stCondLst>
                                  <p:childTnLst>
                                    <p:animMotion origin="layout" path="M 5.55556E-6 -1.20666E-6 C 0.05643 0.01295 0.12587 0.00717 0.18212 0.00879 C 0.1974 0.01572 0.2132 0.02543 0.22883 0.02959 C 0.23108 0.03167 0.23369 0.03283 0.23542 0.0356 C 0.24098 0.04392 0.24567 0.05363 0.25105 0.06218 C 0.25278 0.06496 0.25487 0.0675 0.25556 0.07097 C 0.25643 0.07582 0.25556 0.08091 0.25556 0.08576 " pathEditMode="relative" ptsTypes="ffffffA">
                                      <p:cBhvr>
                                        <p:cTn id="205" dur="2000" fill="hold"/>
                                        <p:tgtEl>
                                          <p:spTgt spid="6175"/>
                                        </p:tgtEl>
                                        <p:attrNameLst>
                                          <p:attrName>ppt_x</p:attrName>
                                          <p:attrName>ppt_y</p:attrName>
                                        </p:attrNameLst>
                                      </p:cBhvr>
                                    </p:animMotion>
                                  </p:childTnLst>
                                </p:cTn>
                              </p:par>
                              <p:par>
                                <p:cTn id="206" presetID="0" presetClass="path" presetSubtype="0" accel="50000" decel="50000" fill="hold" nodeType="withEffect">
                                  <p:stCondLst>
                                    <p:cond delay="0"/>
                                  </p:stCondLst>
                                  <p:childTnLst>
                                    <p:animMotion origin="layout" path="M -3.05556E-6 4.36893E-6 C 0.0592 0.00092 0.11858 0.00115 0.17778 0.003 C 0.18646 0.00323 0.18664 0.01202 0.18664 0.0208 " pathEditMode="relative" ptsTypes="ffA">
                                      <p:cBhvr>
                                        <p:cTn id="207" dur="2000" fill="hold"/>
                                        <p:tgtEl>
                                          <p:spTgt spid="6"/>
                                        </p:tgtEl>
                                        <p:attrNameLst>
                                          <p:attrName>ppt_x</p:attrName>
                                          <p:attrName>ppt_y</p:attrName>
                                        </p:attrNameLst>
                                      </p:cBhvr>
                                    </p:animMotion>
                                  </p:childTnLst>
                                </p:cTn>
                              </p:par>
                              <p:par>
                                <p:cTn id="208" presetID="10" presetClass="entr" presetSubtype="0" fill="hold" grpId="0" nodeType="withEffect">
                                  <p:stCondLst>
                                    <p:cond delay="0"/>
                                  </p:stCondLst>
                                  <p:childTnLst>
                                    <p:set>
                                      <p:cBhvr>
                                        <p:cTn id="209" dur="1" fill="hold">
                                          <p:stCondLst>
                                            <p:cond delay="0"/>
                                          </p:stCondLst>
                                        </p:cTn>
                                        <p:tgtEl>
                                          <p:spTgt spid="6324"/>
                                        </p:tgtEl>
                                        <p:attrNameLst>
                                          <p:attrName>style.visibility</p:attrName>
                                        </p:attrNameLst>
                                      </p:cBhvr>
                                      <p:to>
                                        <p:strVal val="visible"/>
                                      </p:to>
                                    </p:set>
                                    <p:animEffect transition="in" filter="fade">
                                      <p:cBhvr>
                                        <p:cTn id="210" dur="500"/>
                                        <p:tgtEl>
                                          <p:spTgt spid="6324"/>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6325"/>
                                        </p:tgtEl>
                                        <p:attrNameLst>
                                          <p:attrName>style.visibility</p:attrName>
                                        </p:attrNameLst>
                                      </p:cBhvr>
                                      <p:to>
                                        <p:strVal val="visible"/>
                                      </p:to>
                                    </p:set>
                                    <p:animEffect transition="in" filter="fade">
                                      <p:cBhvr>
                                        <p:cTn id="215" dur="500"/>
                                        <p:tgtEl>
                                          <p:spTgt spid="6325"/>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6328"/>
                                        </p:tgtEl>
                                        <p:attrNameLst>
                                          <p:attrName>style.visibility</p:attrName>
                                        </p:attrNameLst>
                                      </p:cBhvr>
                                      <p:to>
                                        <p:strVal val="visible"/>
                                      </p:to>
                                    </p:set>
                                    <p:animEffect transition="in" filter="fade">
                                      <p:cBhvr>
                                        <p:cTn id="218" dur="2000"/>
                                        <p:tgtEl>
                                          <p:spTgt spid="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9" grpId="0" animBg="1"/>
      <p:bldP spid="6166" grpId="0" animBg="1"/>
      <p:bldP spid="6167" grpId="0" animBg="1"/>
      <p:bldP spid="6168" grpId="0"/>
      <p:bldP spid="6169" grpId="0"/>
      <p:bldP spid="6173" grpId="0" animBg="1"/>
      <p:bldP spid="6173" grpId="1" animBg="1"/>
      <p:bldP spid="6174" grpId="0" animBg="1"/>
      <p:bldP spid="6174" grpId="1" animBg="1"/>
      <p:bldP spid="6175" grpId="0" animBg="1"/>
      <p:bldP spid="6175" grpId="1" animBg="1"/>
      <p:bldP spid="6176" grpId="0" animBg="1"/>
      <p:bldP spid="6177" grpId="0" animBg="1"/>
      <p:bldP spid="6178" grpId="0" animBg="1"/>
      <p:bldP spid="6179" grpId="0" animBg="1"/>
      <p:bldP spid="6183" grpId="0" animBg="1"/>
      <p:bldP spid="6184" grpId="0" animBg="1"/>
      <p:bldP spid="6185" grpId="0"/>
      <p:bldP spid="6186" grpId="0"/>
      <p:bldP spid="6187" grpId="0" animBg="1"/>
      <p:bldP spid="6188" grpId="0" animBg="1"/>
      <p:bldP spid="6190" grpId="0" animBg="1"/>
      <p:bldP spid="6190" grpId="1" animBg="1"/>
      <p:bldP spid="6191" grpId="0" animBg="1"/>
      <p:bldP spid="6191" grpId="1" animBg="1"/>
      <p:bldP spid="6192" grpId="0" animBg="1"/>
      <p:bldP spid="6192" grpId="1" animBg="1"/>
      <p:bldP spid="6193" grpId="0" animBg="1"/>
      <p:bldP spid="6193" grpId="1" animBg="1"/>
      <p:bldP spid="6194" grpId="0" animBg="1"/>
      <p:bldP spid="6194" grpId="1" animBg="1"/>
      <p:bldP spid="6195" grpId="0" animBg="1"/>
      <p:bldP spid="6195" grpId="1" animBg="1"/>
      <p:bldP spid="6196" grpId="0" animBg="1"/>
      <p:bldP spid="6196" grpId="1" animBg="1"/>
      <p:bldP spid="6197" grpId="0" animBg="1"/>
      <p:bldP spid="6197" grpId="1" animBg="1"/>
      <p:bldP spid="6198" grpId="0" animBg="1"/>
      <p:bldP spid="6198" grpId="1" animBg="1"/>
      <p:bldP spid="6199" grpId="0"/>
      <p:bldP spid="6200" grpId="0" animBg="1"/>
      <p:bldP spid="6201" grpId="0" animBg="1"/>
      <p:bldP spid="6202" grpId="0"/>
      <p:bldP spid="6324" grpId="0" animBg="1"/>
      <p:bldP spid="6325" grpId="0" animBg="1"/>
      <p:bldP spid="6326" grpId="0" animBg="1"/>
      <p:bldP spid="6327" grpId="0"/>
      <p:bldP spid="6328" grpId="0"/>
      <p:bldP spid="6330" grpId="0"/>
      <p:bldP spid="6331" grpId="0"/>
      <p:bldP spid="6332" grpId="0"/>
      <p:bldP spid="6350" grpId="0" animBg="1"/>
      <p:bldP spid="6351" grpId="0" animBg="1"/>
      <p:bldP spid="6352" grpId="0" animBg="1"/>
      <p:bldP spid="6353" grpId="0" animBg="1"/>
      <p:bldP spid="6354" grpId="0" animBg="1"/>
      <p:bldP spid="6355" grpId="0" animBg="1"/>
      <p:bldP spid="6356" grpId="0" animBg="1"/>
      <p:bldP spid="6357" grpId="0" animBg="1"/>
      <p:bldP spid="63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body" sz="half" idx="1"/>
          </p:nvPr>
        </p:nvSpPr>
        <p:spPr>
          <a:xfrm>
            <a:off x="733097" y="201168"/>
            <a:ext cx="3884622" cy="6352032"/>
          </a:xfrm>
        </p:spPr>
        <p:txBody>
          <a:bodyPr/>
          <a:lstStyle/>
          <a:p>
            <a:pPr marL="0" indent="0">
              <a:lnSpc>
                <a:spcPct val="90000"/>
              </a:lnSpc>
              <a:buNone/>
            </a:pPr>
            <a:r>
              <a:rPr lang="en-US" altLang="en-US" dirty="0" smtClean="0">
                <a:solidFill>
                  <a:srgbClr val="FF0000"/>
                </a:solidFill>
                <a:latin typeface="Times New Roman" panose="02020603050405020304" pitchFamily="18" charset="0"/>
                <a:cs typeface="Times New Roman" panose="02020603050405020304" pitchFamily="18" charset="0"/>
              </a:rPr>
              <a:t>1. </a:t>
            </a:r>
            <a:r>
              <a:rPr lang="en-US" altLang="en-US" dirty="0" err="1" smtClean="0">
                <a:solidFill>
                  <a:srgbClr val="FF0000"/>
                </a:solidFill>
                <a:latin typeface="Times New Roman" panose="02020603050405020304" pitchFamily="18" charset="0"/>
                <a:cs typeface="Times New Roman" panose="02020603050405020304" pitchFamily="18" charset="0"/>
              </a:rPr>
              <a:t>Đông</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máu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gì</a:t>
            </a:r>
            <a:r>
              <a:rPr lang="en-US" altLang="en-US" dirty="0">
                <a:solidFill>
                  <a:srgbClr val="FF0000"/>
                </a:solidFill>
                <a:latin typeface="Times New Roman" panose="02020603050405020304" pitchFamily="18" charset="0"/>
                <a:cs typeface="Times New Roman" panose="02020603050405020304" pitchFamily="18" charset="0"/>
              </a:rPr>
              <a:t>?</a:t>
            </a:r>
          </a:p>
          <a:p>
            <a:pPr>
              <a:lnSpc>
                <a:spcPct val="90000"/>
              </a:lnSpc>
              <a:buFontTx/>
              <a:buNone/>
            </a:pPr>
            <a:endParaRPr lang="en-US" altLang="en-US" dirty="0">
              <a:solidFill>
                <a:srgbClr val="FF0000"/>
              </a:solidFill>
              <a:latin typeface="Times New Roman" panose="02020603050405020304" pitchFamily="18" charset="0"/>
              <a:cs typeface="Times New Roman" panose="02020603050405020304" pitchFamily="18" charset="0"/>
            </a:endParaRPr>
          </a:p>
          <a:p>
            <a:pPr marL="0" indent="0">
              <a:lnSpc>
                <a:spcPct val="90000"/>
              </a:lnSpc>
              <a:buNone/>
            </a:pPr>
            <a:r>
              <a:rPr lang="en-US" altLang="en-US" dirty="0" smtClean="0">
                <a:solidFill>
                  <a:srgbClr val="FF0000"/>
                </a:solidFill>
                <a:latin typeface="Times New Roman" panose="02020603050405020304" pitchFamily="18" charset="0"/>
                <a:cs typeface="Times New Roman" panose="02020603050405020304" pitchFamily="18" charset="0"/>
              </a:rPr>
              <a:t>2. </a:t>
            </a:r>
            <a:r>
              <a:rPr lang="en-US" altLang="en-US" dirty="0" err="1" smtClean="0">
                <a:solidFill>
                  <a:srgbClr val="FF0000"/>
                </a:solidFill>
                <a:latin typeface="Times New Roman" panose="02020603050405020304" pitchFamily="18" charset="0"/>
                <a:cs typeface="Times New Roman" panose="02020603050405020304" pitchFamily="18" charset="0"/>
              </a:rPr>
              <a:t>Sự</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máu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ý </a:t>
            </a:r>
            <a:r>
              <a:rPr lang="en-US" altLang="en-US" dirty="0" err="1">
                <a:solidFill>
                  <a:srgbClr val="FF0000"/>
                </a:solidFill>
                <a:latin typeface="Times New Roman" panose="02020603050405020304" pitchFamily="18" charset="0"/>
                <a:cs typeface="Times New Roman" panose="02020603050405020304" pitchFamily="18" charset="0"/>
              </a:rPr>
              <a:t>nghĩa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với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sự</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sống</a:t>
            </a:r>
            <a:r>
              <a:rPr lang="en-US" altLang="en-US" dirty="0">
                <a:solidFill>
                  <a:srgbClr val="FF0000"/>
                </a:solidFill>
                <a:latin typeface="Times New Roman" panose="02020603050405020304" pitchFamily="18" charset="0"/>
                <a:cs typeface="Times New Roman" panose="02020603050405020304" pitchFamily="18" charset="0"/>
              </a:rPr>
              <a:t>?</a:t>
            </a:r>
          </a:p>
          <a:p>
            <a:pPr>
              <a:lnSpc>
                <a:spcPct val="90000"/>
              </a:lnSpc>
            </a:pPr>
            <a:endParaRPr lang="en-US" altLang="en-US" dirty="0">
              <a:solidFill>
                <a:srgbClr val="FF0000"/>
              </a:solidFill>
              <a:latin typeface="Times New Roman" panose="02020603050405020304" pitchFamily="18" charset="0"/>
              <a:cs typeface="Times New Roman" panose="02020603050405020304" pitchFamily="18" charset="0"/>
            </a:endParaRPr>
          </a:p>
          <a:p>
            <a:pPr marL="0" indent="0">
              <a:lnSpc>
                <a:spcPct val="90000"/>
              </a:lnSpc>
              <a:buNone/>
            </a:pPr>
            <a:r>
              <a:rPr lang="en-US" altLang="en-US" dirty="0" smtClean="0">
                <a:solidFill>
                  <a:srgbClr val="FF0000"/>
                </a:solidFill>
                <a:latin typeface="Times New Roman" panose="02020603050405020304" pitchFamily="18" charset="0"/>
                <a:cs typeface="Times New Roman" panose="02020603050405020304" pitchFamily="18" charset="0"/>
              </a:rPr>
              <a:t>3. </a:t>
            </a:r>
            <a:r>
              <a:rPr lang="en-US" altLang="en-US" dirty="0" err="1" smtClean="0">
                <a:solidFill>
                  <a:srgbClr val="FF0000"/>
                </a:solidFill>
                <a:latin typeface="Times New Roman" panose="02020603050405020304" pitchFamily="18" charset="0"/>
                <a:cs typeface="Times New Roman" panose="02020603050405020304" pitchFamily="18" charset="0"/>
              </a:rPr>
              <a:t>Sự</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máu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liên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quan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tới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yếu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tố</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nào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của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máu</a:t>
            </a:r>
            <a:r>
              <a:rPr lang="en-US" altLang="en-US" dirty="0">
                <a:solidFill>
                  <a:srgbClr val="FF0000"/>
                </a:solidFill>
                <a:latin typeface="Times New Roman" panose="02020603050405020304" pitchFamily="18" charset="0"/>
                <a:cs typeface="Times New Roman" panose="02020603050405020304" pitchFamily="18" charset="0"/>
              </a:rPr>
              <a:t>?</a:t>
            </a:r>
          </a:p>
          <a:p>
            <a:pPr>
              <a:lnSpc>
                <a:spcPct val="90000"/>
              </a:lnSpc>
            </a:pPr>
            <a:endParaRPr lang="en-US" altLang="en-US" dirty="0">
              <a:solidFill>
                <a:srgbClr val="FF0000"/>
              </a:solidFill>
              <a:latin typeface="Times New Roman" panose="02020603050405020304" pitchFamily="18" charset="0"/>
              <a:cs typeface="Times New Roman" panose="02020603050405020304" pitchFamily="18" charset="0"/>
            </a:endParaRPr>
          </a:p>
          <a:p>
            <a:pPr marL="0" indent="0">
              <a:lnSpc>
                <a:spcPct val="90000"/>
              </a:lnSpc>
              <a:buNone/>
            </a:pPr>
            <a:r>
              <a:rPr lang="en-US" altLang="en-US" dirty="0" smtClean="0">
                <a:solidFill>
                  <a:srgbClr val="FF0000"/>
                </a:solidFill>
                <a:latin typeface="Times New Roman" panose="02020603050405020304" pitchFamily="18" charset="0"/>
                <a:cs typeface="Times New Roman" panose="02020603050405020304" pitchFamily="18" charset="0"/>
              </a:rPr>
              <a:t>4. </a:t>
            </a:r>
            <a:r>
              <a:rPr lang="en-US" altLang="en-US" dirty="0" err="1" smtClean="0">
                <a:solidFill>
                  <a:srgbClr val="FF0000"/>
                </a:solidFill>
                <a:latin typeface="Times New Roman" panose="02020603050405020304" pitchFamily="18" charset="0"/>
                <a:cs typeface="Times New Roman" panose="02020603050405020304" pitchFamily="18" charset="0"/>
              </a:rPr>
              <a:t>Máu</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chảy</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ra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khỏi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mạch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nữa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nhờ</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đâu</a:t>
            </a:r>
            <a:r>
              <a:rPr lang="en-US" altLang="en-US" dirty="0" smtClean="0">
                <a:solidFill>
                  <a:srgbClr val="FF0000"/>
                </a:solidFill>
                <a:latin typeface="Times New Roman" panose="02020603050405020304" pitchFamily="18" charset="0"/>
                <a:cs typeface="Times New Roman" panose="02020603050405020304" pitchFamily="18" charset="0"/>
              </a:rPr>
              <a:t>?</a:t>
            </a:r>
          </a:p>
          <a:p>
            <a:pPr marL="0" indent="0">
              <a:lnSpc>
                <a:spcPct val="90000"/>
              </a:lnSpc>
              <a:buNone/>
            </a:pPr>
            <a:r>
              <a:rPr lang="en-US" altLang="en-US" dirty="0" smtClean="0">
                <a:solidFill>
                  <a:srgbClr val="FF0000"/>
                </a:solidFill>
                <a:latin typeface="Times New Roman" panose="02020603050405020304" pitchFamily="18" charset="0"/>
                <a:cs typeface="Times New Roman" panose="02020603050405020304" pitchFamily="18" charset="0"/>
              </a:rPr>
              <a:t>5. </a:t>
            </a:r>
            <a:r>
              <a:rPr lang="en-US" altLang="en-US" dirty="0" err="1" smtClean="0">
                <a:solidFill>
                  <a:srgbClr val="FF0000"/>
                </a:solidFill>
                <a:latin typeface="Times New Roman" panose="02020603050405020304" pitchFamily="18" charset="0"/>
                <a:cs typeface="Times New Roman" panose="02020603050405020304" pitchFamily="18" charset="0"/>
              </a:rPr>
              <a:t>Tiểu</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cầu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đóng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vai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trò</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trong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quá</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trình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máu</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7174" name="Rectangle 6"/>
          <p:cNvSpPr>
            <a:spLocks noGrp="1" noChangeArrowheads="1"/>
          </p:cNvSpPr>
          <p:nvPr>
            <p:ph type="body" sz="half" idx="2"/>
          </p:nvPr>
        </p:nvSpPr>
        <p:spPr>
          <a:xfrm>
            <a:off x="4812794" y="269876"/>
            <a:ext cx="7092694" cy="6621652"/>
          </a:xfrm>
        </p:spPr>
        <p:txBody>
          <a:bodyPr/>
          <a:lstStyle/>
          <a:p>
            <a:pPr marL="0" indent="0">
              <a:lnSpc>
                <a:spcPct val="90000"/>
              </a:lnSpc>
              <a:buNone/>
            </a:pPr>
            <a:r>
              <a:rPr lang="en-US" altLang="en-US" dirty="0" smtClean="0">
                <a:latin typeface="Times New Roman" panose="02020603050405020304" pitchFamily="18" charset="0"/>
                <a:cs typeface="Times New Roman" panose="02020603050405020304" pitchFamily="18" charset="0"/>
              </a:rPr>
              <a:t>1. </a:t>
            </a:r>
            <a:r>
              <a:rPr lang="en-US" altLang="en-US" dirty="0" err="1" smtClean="0">
                <a:latin typeface="Times New Roman" panose="02020603050405020304" pitchFamily="18" charset="0"/>
                <a:cs typeface="Times New Roman" panose="02020603050405020304" pitchFamily="18" charset="0"/>
              </a:rPr>
              <a:t>Là</a:t>
            </a:r>
            <a:r>
              <a:rPr lang="en-US" altLang="en-US" dirty="0" smtClean="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tượng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lỏng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chảy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khỏi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cục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bịt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thương</a:t>
            </a:r>
            <a:r>
              <a:rPr lang="en-US" altLang="en-US" dirty="0" smtClean="0">
                <a:latin typeface="Times New Roman" panose="02020603050405020304" pitchFamily="18" charset="0"/>
                <a:cs typeface="Times New Roman" panose="02020603050405020304" pitchFamily="18" charset="0"/>
              </a:rPr>
              <a:t>.</a:t>
            </a:r>
          </a:p>
          <a:p>
            <a:pPr marL="0" indent="0">
              <a:lnSpc>
                <a:spcPct val="90000"/>
              </a:lnSpc>
              <a:buNone/>
            </a:pPr>
            <a:r>
              <a:rPr lang="en-US" altLang="en-US" dirty="0" smtClean="0">
                <a:solidFill>
                  <a:srgbClr val="0000FF"/>
                </a:solidFill>
                <a:latin typeface="Times New Roman" panose="02020603050405020304" pitchFamily="18" charset="0"/>
                <a:cs typeface="Times New Roman" panose="02020603050405020304" pitchFamily="18" charset="0"/>
              </a:rPr>
              <a:t>2. </a:t>
            </a:r>
            <a:r>
              <a:rPr lang="en-US" altLang="en-US" dirty="0" err="1" smtClean="0">
                <a:solidFill>
                  <a:srgbClr val="0000FF"/>
                </a:solidFill>
                <a:latin typeface="Times New Roman" panose="02020603050405020304" pitchFamily="18" charset="0"/>
                <a:cs typeface="Times New Roman" panose="02020603050405020304" pitchFamily="18" charset="0"/>
              </a:rPr>
              <a:t>Giúp</a:t>
            </a:r>
            <a:r>
              <a:rPr lang="en-US" altLang="en-US" dirty="0" smtClean="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tự</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bảo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vệ</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chống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máu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bị</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thương</a:t>
            </a:r>
            <a:r>
              <a:rPr lang="en-US" altLang="en-US" dirty="0" smtClean="0">
                <a:solidFill>
                  <a:srgbClr val="0000FF"/>
                </a:solidFill>
                <a:latin typeface="Times New Roman" panose="02020603050405020304" pitchFamily="18" charset="0"/>
                <a:cs typeface="Times New Roman" panose="02020603050405020304" pitchFamily="18" charset="0"/>
              </a:rPr>
              <a:t>.</a:t>
            </a:r>
          </a:p>
          <a:p>
            <a:pPr marL="0" indent="0">
              <a:lnSpc>
                <a:spcPct val="90000"/>
              </a:lnSpc>
              <a:buNone/>
            </a:pPr>
            <a:endParaRPr lang="en-US" altLang="en-US" dirty="0" smtClean="0">
              <a:latin typeface="Times New Roman" panose="02020603050405020304" pitchFamily="18" charset="0"/>
              <a:cs typeface="Times New Roman" panose="02020603050405020304" pitchFamily="18" charset="0"/>
            </a:endParaRPr>
          </a:p>
          <a:p>
            <a:pPr marL="0" indent="0">
              <a:lnSpc>
                <a:spcPct val="90000"/>
              </a:lnSpc>
              <a:buNone/>
            </a:pPr>
            <a:r>
              <a:rPr lang="en-US" altLang="en-US" dirty="0" smtClean="0">
                <a:latin typeface="Times New Roman" panose="02020603050405020304" pitchFamily="18" charset="0"/>
                <a:cs typeface="Times New Roman" panose="02020603050405020304" pitchFamily="18" charset="0"/>
              </a:rPr>
              <a:t>3. </a:t>
            </a:r>
            <a:r>
              <a:rPr lang="en-US" altLang="en-US" dirty="0" err="1" smtClean="0">
                <a:latin typeface="Times New Roman" panose="02020603050405020304" pitchFamily="18" charset="0"/>
                <a:cs typeface="Times New Roman" panose="02020603050405020304" pitchFamily="18" charset="0"/>
              </a:rPr>
              <a:t>Đông</a:t>
            </a:r>
            <a:r>
              <a:rPr lang="en-US" altLang="en-US" dirty="0" smtClean="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hoạt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tiểu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chủ</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yếu</a:t>
            </a:r>
            <a:r>
              <a:rPr lang="en-US" altLang="en-US" dirty="0" smtClean="0">
                <a:latin typeface="Times New Roman" panose="02020603050405020304" pitchFamily="18" charset="0"/>
                <a:cs typeface="Times New Roman" panose="02020603050405020304" pitchFamily="18" charset="0"/>
              </a:rPr>
              <a:t>.</a:t>
            </a:r>
          </a:p>
          <a:p>
            <a:pPr marL="0" indent="0">
              <a:lnSpc>
                <a:spcPct val="90000"/>
              </a:lnSpc>
              <a:buNone/>
            </a:pPr>
            <a:endParaRPr lang="en-US" altLang="en-US" dirty="0">
              <a:latin typeface="Times New Roman" panose="02020603050405020304" pitchFamily="18" charset="0"/>
              <a:cs typeface="Times New Roman" panose="02020603050405020304" pitchFamily="18" charset="0"/>
            </a:endParaRPr>
          </a:p>
          <a:p>
            <a:pPr marL="0" indent="0">
              <a:lnSpc>
                <a:spcPct val="90000"/>
              </a:lnSpc>
              <a:buNone/>
            </a:pPr>
            <a:r>
              <a:rPr lang="en-US" altLang="en-US" dirty="0" smtClean="0">
                <a:latin typeface="Times New Roman" panose="02020603050405020304" pitchFamily="18" charset="0"/>
                <a:cs typeface="Times New Roman" panose="02020603050405020304" pitchFamily="18" charset="0"/>
              </a:rPr>
              <a:t>4. </a:t>
            </a:r>
            <a:r>
              <a:rPr lang="en-US" altLang="en-US" dirty="0" err="1" smtClean="0">
                <a:solidFill>
                  <a:srgbClr val="0000FF"/>
                </a:solidFill>
                <a:latin typeface="Times New Roman" panose="02020603050405020304" pitchFamily="18" charset="0"/>
                <a:cs typeface="Times New Roman" panose="02020603050405020304" pitchFamily="18" charset="0"/>
              </a:rPr>
              <a:t>Tơ</a:t>
            </a:r>
            <a:r>
              <a:rPr lang="en-US" altLang="en-US" dirty="0" smtClean="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máu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lưới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ôm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giữ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tế</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máu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tạo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thành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máu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đông</a:t>
            </a:r>
            <a:r>
              <a:rPr lang="en-US" altLang="en-US" dirty="0" smtClean="0">
                <a:solidFill>
                  <a:srgbClr val="0000FF"/>
                </a:solidFill>
                <a:latin typeface="Times New Roman" panose="02020603050405020304" pitchFamily="18" charset="0"/>
                <a:cs typeface="Times New Roman" panose="02020603050405020304" pitchFamily="18" charset="0"/>
              </a:rPr>
              <a:t>.</a:t>
            </a:r>
          </a:p>
          <a:p>
            <a:pPr marL="0" indent="0">
              <a:lnSpc>
                <a:spcPct val="90000"/>
              </a:lnSpc>
              <a:buNone/>
            </a:pPr>
            <a:endParaRPr lang="en-US" altLang="en-US" dirty="0">
              <a:solidFill>
                <a:srgbClr val="0000FF"/>
              </a:solidFill>
              <a:latin typeface="Times New Roman" panose="02020603050405020304" pitchFamily="18" charset="0"/>
              <a:cs typeface="Times New Roman" panose="02020603050405020304" pitchFamily="18" charset="0"/>
            </a:endParaRPr>
          </a:p>
          <a:p>
            <a:pPr marL="0" indent="0">
              <a:lnSpc>
                <a:spcPct val="90000"/>
              </a:lnSpc>
              <a:buNone/>
            </a:pPr>
            <a:r>
              <a:rPr lang="en-US" altLang="en-US" dirty="0" smtClean="0">
                <a:latin typeface="Times New Roman" panose="02020603050405020304" pitchFamily="18" charset="0"/>
                <a:cs typeface="Times New Roman" panose="02020603050405020304" pitchFamily="18" charset="0"/>
              </a:rPr>
              <a:t>5. - </a:t>
            </a:r>
            <a:r>
              <a:rPr lang="en-US" altLang="en-US" dirty="0" err="1">
                <a:latin typeface="Times New Roman" panose="02020603050405020304" pitchFamily="18" charset="0"/>
                <a:cs typeface="Times New Roman" panose="02020603050405020304" pitchFamily="18" charset="0"/>
              </a:rPr>
              <a:t>Bám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bám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nút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tiểu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bịt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rách</a:t>
            </a:r>
            <a:r>
              <a:rPr lang="en-US" altLang="en-US" dirty="0">
                <a:latin typeface="Times New Roman" panose="02020603050405020304" pitchFamily="18" charset="0"/>
                <a:cs typeface="Times New Roman" panose="02020603050405020304" pitchFamily="18" charset="0"/>
              </a:rPr>
              <a:t>.</a:t>
            </a:r>
          </a:p>
          <a:p>
            <a:pPr>
              <a:lnSpc>
                <a:spcPct val="90000"/>
              </a:lnSpc>
              <a:buFontTx/>
              <a:buNone/>
            </a:pP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Giải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phóng</a:t>
            </a: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enzim</a:t>
            </a:r>
            <a:r>
              <a:rPr lang="en-US" altLang="en-US" dirty="0" smtClean="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giúp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búi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đông</a:t>
            </a:r>
            <a:r>
              <a:rPr lang="en-US" altLang="en-US" dirty="0">
                <a:latin typeface="Times New Roman" panose="02020603050405020304" pitchFamily="18" charset="0"/>
                <a:cs typeface="Times New Roman" panose="02020603050405020304" pitchFamily="18" charset="0"/>
              </a:rPr>
              <a:t>.</a:t>
            </a:r>
          </a:p>
        </p:txBody>
      </p:sp>
      <p:sp>
        <p:nvSpPr>
          <p:cNvPr id="7175" name="Line 7"/>
          <p:cNvSpPr>
            <a:spLocks noChangeShapeType="1"/>
          </p:cNvSpPr>
          <p:nvPr/>
        </p:nvSpPr>
        <p:spPr bwMode="auto">
          <a:xfrm>
            <a:off x="4715256" y="269876"/>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pic>
        <p:nvPicPr>
          <p:cNvPr id="5" name="Picture 13" descr="Untitled"/>
          <p:cNvPicPr>
            <a:picLocks noChangeAspect="1" noChangeArrowheads="1" noCrop="1"/>
          </p:cNvPicPr>
          <p:nvPr/>
        </p:nvPicPr>
        <p:blipFill>
          <a:blip r:embed="rId2"/>
          <a:srcRect/>
          <a:stretch>
            <a:fillRect/>
          </a:stretch>
        </p:blipFill>
        <p:spPr bwMode="auto">
          <a:xfrm>
            <a:off x="63062" y="-42043"/>
            <a:ext cx="811924" cy="948559"/>
          </a:xfrm>
          <a:prstGeom prst="rect">
            <a:avLst/>
          </a:prstGeom>
          <a:noFill/>
          <a:ln w="9525">
            <a:noFill/>
            <a:miter lim="800000"/>
            <a:headEnd/>
            <a:tailEnd/>
          </a:ln>
        </p:spPr>
      </p:pic>
    </p:spTree>
    <p:extLst>
      <p:ext uri="{BB962C8B-B14F-4D97-AF65-F5344CB8AC3E}">
        <p14:creationId xmlns:p14="http://schemas.microsoft.com/office/powerpoint/2010/main" val="3371960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wheel(4)">
                                      <p:cBhvr>
                                        <p:cTn id="7" dur="500"/>
                                        <p:tgtEl>
                                          <p:spTgt spid="7173">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173">
                                            <p:txEl>
                                              <p:pRg st="2" end="2"/>
                                            </p:txEl>
                                          </p:spTgt>
                                        </p:tgtEl>
                                        <p:attrNameLst>
                                          <p:attrName>style.visibility</p:attrName>
                                        </p:attrNameLst>
                                      </p:cBhvr>
                                      <p:to>
                                        <p:strVal val="visible"/>
                                      </p:to>
                                    </p:set>
                                    <p:animEffect transition="in" filter="wheel(4)">
                                      <p:cBhvr>
                                        <p:cTn id="10" dur="500"/>
                                        <p:tgtEl>
                                          <p:spTgt spid="7173">
                                            <p:txEl>
                                              <p:pRg st="2" end="2"/>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7173">
                                            <p:txEl>
                                              <p:pRg st="4" end="4"/>
                                            </p:txEl>
                                          </p:spTgt>
                                        </p:tgtEl>
                                        <p:attrNameLst>
                                          <p:attrName>style.visibility</p:attrName>
                                        </p:attrNameLst>
                                      </p:cBhvr>
                                      <p:to>
                                        <p:strVal val="visible"/>
                                      </p:to>
                                    </p:set>
                                    <p:animEffect transition="in" filter="wheel(4)">
                                      <p:cBhvr>
                                        <p:cTn id="13" dur="500"/>
                                        <p:tgtEl>
                                          <p:spTgt spid="7173">
                                            <p:txEl>
                                              <p:pRg st="4" end="4"/>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7173">
                                            <p:txEl>
                                              <p:pRg st="6" end="6"/>
                                            </p:txEl>
                                          </p:spTgt>
                                        </p:tgtEl>
                                        <p:attrNameLst>
                                          <p:attrName>style.visibility</p:attrName>
                                        </p:attrNameLst>
                                      </p:cBhvr>
                                      <p:to>
                                        <p:strVal val="visible"/>
                                      </p:to>
                                    </p:set>
                                    <p:animEffect transition="in" filter="wheel(4)">
                                      <p:cBhvr>
                                        <p:cTn id="16" dur="500"/>
                                        <p:tgtEl>
                                          <p:spTgt spid="7173">
                                            <p:txEl>
                                              <p:pRg st="6" end="6"/>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7173">
                                            <p:txEl>
                                              <p:pRg st="7" end="7"/>
                                            </p:txEl>
                                          </p:spTgt>
                                        </p:tgtEl>
                                        <p:attrNameLst>
                                          <p:attrName>style.visibility</p:attrName>
                                        </p:attrNameLst>
                                      </p:cBhvr>
                                      <p:to>
                                        <p:strVal val="visible"/>
                                      </p:to>
                                    </p:set>
                                    <p:animEffect transition="in" filter="wheel(4)">
                                      <p:cBhvr>
                                        <p:cTn id="19" dur="500"/>
                                        <p:tgtEl>
                                          <p:spTgt spid="7173">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174">
                                            <p:txEl>
                                              <p:pRg st="0" end="0"/>
                                            </p:txEl>
                                          </p:spTgt>
                                        </p:tgtEl>
                                        <p:attrNameLst>
                                          <p:attrName>style.visibility</p:attrName>
                                        </p:attrNameLst>
                                      </p:cBhvr>
                                      <p:to>
                                        <p:strVal val="visible"/>
                                      </p:to>
                                    </p:set>
                                    <p:animEffect transition="in" filter="wipe(left)">
                                      <p:cBhvr>
                                        <p:cTn id="24" dur="500"/>
                                        <p:tgtEl>
                                          <p:spTgt spid="7174">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174">
                                            <p:txEl>
                                              <p:pRg st="1" end="1"/>
                                            </p:txEl>
                                          </p:spTgt>
                                        </p:tgtEl>
                                        <p:attrNameLst>
                                          <p:attrName>style.visibility</p:attrName>
                                        </p:attrNameLst>
                                      </p:cBhvr>
                                      <p:to>
                                        <p:strVal val="visible"/>
                                      </p:to>
                                    </p:set>
                                    <p:animEffect transition="in" filter="wipe(left)">
                                      <p:cBhvr>
                                        <p:cTn id="29" dur="500"/>
                                        <p:tgtEl>
                                          <p:spTgt spid="7174">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174">
                                            <p:txEl>
                                              <p:pRg st="3" end="3"/>
                                            </p:txEl>
                                          </p:spTgt>
                                        </p:tgtEl>
                                        <p:attrNameLst>
                                          <p:attrName>style.visibility</p:attrName>
                                        </p:attrNameLst>
                                      </p:cBhvr>
                                      <p:to>
                                        <p:strVal val="visible"/>
                                      </p:to>
                                    </p:set>
                                    <p:animEffect transition="in" filter="wipe(left)">
                                      <p:cBhvr>
                                        <p:cTn id="34" dur="500"/>
                                        <p:tgtEl>
                                          <p:spTgt spid="7174">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174">
                                            <p:txEl>
                                              <p:pRg st="5" end="5"/>
                                            </p:txEl>
                                          </p:spTgt>
                                        </p:tgtEl>
                                        <p:attrNameLst>
                                          <p:attrName>style.visibility</p:attrName>
                                        </p:attrNameLst>
                                      </p:cBhvr>
                                      <p:to>
                                        <p:strVal val="visible"/>
                                      </p:to>
                                    </p:set>
                                    <p:animEffect transition="in" filter="wipe(left)">
                                      <p:cBhvr>
                                        <p:cTn id="39" dur="500"/>
                                        <p:tgtEl>
                                          <p:spTgt spid="7174">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174">
                                            <p:txEl>
                                              <p:pRg st="7" end="7"/>
                                            </p:txEl>
                                          </p:spTgt>
                                        </p:tgtEl>
                                        <p:attrNameLst>
                                          <p:attrName>style.visibility</p:attrName>
                                        </p:attrNameLst>
                                      </p:cBhvr>
                                      <p:to>
                                        <p:strVal val="visible"/>
                                      </p:to>
                                    </p:set>
                                    <p:animEffect transition="in" filter="wipe(left)">
                                      <p:cBhvr>
                                        <p:cTn id="44" dur="500"/>
                                        <p:tgtEl>
                                          <p:spTgt spid="7174">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174">
                                            <p:txEl>
                                              <p:pRg st="8" end="8"/>
                                            </p:txEl>
                                          </p:spTgt>
                                        </p:tgtEl>
                                        <p:attrNameLst>
                                          <p:attrName>style.visibility</p:attrName>
                                        </p:attrNameLst>
                                      </p:cBhvr>
                                      <p:to>
                                        <p:strVal val="visible"/>
                                      </p:to>
                                    </p:set>
                                    <p:animEffect transition="in" filter="wipe(left)">
                                      <p:cBhvr>
                                        <p:cTn id="49" dur="500"/>
                                        <p:tgtEl>
                                          <p:spTgt spid="71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inh_thanh_cuc_mau_dong"/>
          <p:cNvPicPr>
            <a:picLocks noChangeAspect="1" noChangeArrowheads="1"/>
          </p:cNvPicPr>
          <p:nvPr/>
        </p:nvPicPr>
        <p:blipFill>
          <a:blip r:embed="rId2"/>
          <a:srcRect/>
          <a:stretch>
            <a:fillRect/>
          </a:stretch>
        </p:blipFill>
        <p:spPr bwMode="auto">
          <a:xfrm>
            <a:off x="914400" y="228600"/>
            <a:ext cx="10464800" cy="5410200"/>
          </a:xfrm>
          <a:prstGeom prst="rect">
            <a:avLst/>
          </a:prstGeom>
          <a:noFill/>
          <a:ln w="9525">
            <a:noFill/>
            <a:miter lim="800000"/>
            <a:headEnd/>
            <a:tailEnd/>
          </a:ln>
        </p:spPr>
      </p:pic>
      <p:sp>
        <p:nvSpPr>
          <p:cNvPr id="10243" name="Text Box 5"/>
          <p:cNvSpPr txBox="1">
            <a:spLocks noChangeArrowheads="1"/>
          </p:cNvSpPr>
          <p:nvPr/>
        </p:nvSpPr>
        <p:spPr bwMode="auto">
          <a:xfrm>
            <a:off x="5588000" y="4572001"/>
            <a:ext cx="5080000" cy="366713"/>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58374" name="Text Box 6"/>
          <p:cNvSpPr txBox="1">
            <a:spLocks noChangeArrowheads="1"/>
          </p:cNvSpPr>
          <p:nvPr/>
        </p:nvSpPr>
        <p:spPr bwMode="auto">
          <a:xfrm>
            <a:off x="508000" y="5715000"/>
            <a:ext cx="11480800" cy="769938"/>
          </a:xfrm>
          <a:prstGeom prst="rect">
            <a:avLst/>
          </a:prstGeom>
          <a:noFill/>
          <a:ln w="9525">
            <a:noFill/>
            <a:miter lim="800000"/>
            <a:headEnd/>
            <a:tailEnd/>
          </a:ln>
        </p:spPr>
        <p:txBody>
          <a:bodyPr>
            <a:spAutoFit/>
          </a:bodyPr>
          <a:lstStyle/>
          <a:p>
            <a:pPr algn="ctr">
              <a:spcBef>
                <a:spcPct val="50000"/>
              </a:spcBef>
            </a:pPr>
            <a:r>
              <a:rPr lang="en-US" sz="4400" b="1">
                <a:solidFill>
                  <a:srgbClr val="3333FF"/>
                </a:solidFill>
                <a:latin typeface="Times New Roman" pitchFamily="18" charset="0"/>
              </a:rPr>
              <a:t>Khối máu đông bịt kín vết thương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diamond(in)">
                                      <p:cBhvr>
                                        <p:cTn id="7" dur="20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6" name="AutoShape 10"/>
          <p:cNvSpPr>
            <a:spLocks noChangeArrowheads="1"/>
          </p:cNvSpPr>
          <p:nvPr/>
        </p:nvSpPr>
        <p:spPr bwMode="auto">
          <a:xfrm>
            <a:off x="740229" y="-152400"/>
            <a:ext cx="9550400" cy="2895600"/>
          </a:xfrm>
          <a:prstGeom prst="cloudCallout">
            <a:avLst>
              <a:gd name="adj1" fmla="val -38384"/>
              <a:gd name="adj2" fmla="val 9089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spcBef>
                <a:spcPct val="50000"/>
              </a:spcBef>
              <a:defRPr/>
            </a:pPr>
            <a:r>
              <a:rPr lang="en-US" sz="4400" dirty="0" err="1">
                <a:solidFill>
                  <a:schemeClr val="accent3"/>
                </a:solidFill>
                <a:latin typeface="Times New Roman" pitchFamily="18" charset="0"/>
              </a:rPr>
              <a:t>Tại</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sao</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máu</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chảy</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trong</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hệ</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mạch</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lại</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không</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bị</a:t>
            </a:r>
            <a:r>
              <a:rPr lang="en-US" sz="4400" dirty="0">
                <a:solidFill>
                  <a:schemeClr val="accent3"/>
                </a:solidFill>
                <a:latin typeface="Times New Roman" pitchFamily="18" charset="0"/>
              </a:rPr>
              <a:t> </a:t>
            </a:r>
            <a:r>
              <a:rPr lang="en-US" sz="4400" dirty="0" err="1">
                <a:solidFill>
                  <a:schemeClr val="accent3"/>
                </a:solidFill>
                <a:latin typeface="Times New Roman" pitchFamily="18" charset="0"/>
              </a:rPr>
              <a:t>đông</a:t>
            </a:r>
            <a:r>
              <a:rPr lang="en-US" sz="4400" dirty="0">
                <a:solidFill>
                  <a:schemeClr val="accent3"/>
                </a:solidFill>
                <a:latin typeface="Times New Roman" pitchFamily="18" charset="0"/>
              </a:rPr>
              <a:t>?</a:t>
            </a:r>
          </a:p>
        </p:txBody>
      </p:sp>
      <p:sp>
        <p:nvSpPr>
          <p:cNvPr id="5" name="Flowchart: Punched Tape 4"/>
          <p:cNvSpPr/>
          <p:nvPr/>
        </p:nvSpPr>
        <p:spPr>
          <a:xfrm>
            <a:off x="101600" y="2743200"/>
            <a:ext cx="11785600" cy="4114800"/>
          </a:xfrm>
          <a:prstGeom prst="flowChartPunchedTap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defRPr/>
            </a:pPr>
            <a:r>
              <a:rPr lang="en-US" sz="4000" dirty="0">
                <a:solidFill>
                  <a:schemeClr val="tx1"/>
                </a:solidFill>
                <a:latin typeface="Times New Roman" pitchFamily="18" charset="0"/>
                <a:cs typeface="Times New Roman" pitchFamily="18" charset="0"/>
              </a:rPr>
              <a:t>-</a:t>
            </a:r>
            <a:r>
              <a:rPr lang="en-US" sz="4000" dirty="0" err="1">
                <a:solidFill>
                  <a:schemeClr val="tx1"/>
                </a:solidFill>
                <a:latin typeface="Times New Roman" pitchFamily="18" charset="0"/>
                <a:cs typeface="Times New Roman" pitchFamily="18" charset="0"/>
              </a:rPr>
              <a:t>Thành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mạch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trơn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và</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nhẵn</a:t>
            </a:r>
            <a:r>
              <a:rPr lang="en-US" sz="4000" dirty="0" smtClean="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nên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không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làm</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cho</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tiểu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cầu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bị</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vỡ</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ra.</a:t>
            </a:r>
            <a:r>
              <a:rPr lang="en-US" sz="4000" dirty="0">
                <a:solidFill>
                  <a:schemeClr val="tx1"/>
                </a:solidFill>
                <a:latin typeface="Times New Roman" pitchFamily="18" charset="0"/>
                <a:cs typeface="Times New Roman" pitchFamily="18" charset="0"/>
              </a:rPr>
              <a:t> </a:t>
            </a:r>
          </a:p>
          <a:p>
            <a:pPr algn="just">
              <a:spcBef>
                <a:spcPct val="50000"/>
              </a:spcBef>
              <a:defRPr/>
            </a:pPr>
            <a:r>
              <a:rPr lang="en-US" sz="4000" dirty="0">
                <a:solidFill>
                  <a:schemeClr val="tx1"/>
                </a:solidFill>
                <a:latin typeface="Times New Roman" pitchFamily="18" charset="0"/>
                <a:cs typeface="Times New Roman" pitchFamily="18" charset="0"/>
              </a:rPr>
              <a:t>-</a:t>
            </a:r>
            <a:r>
              <a:rPr lang="en-US" sz="4000" dirty="0" err="1">
                <a:solidFill>
                  <a:schemeClr val="tx1"/>
                </a:solidFill>
                <a:latin typeface="Times New Roman" pitchFamily="18" charset="0"/>
                <a:cs typeface="Times New Roman" pitchFamily="18" charset="0"/>
              </a:rPr>
              <a:t>Trong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máu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có</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các</a:t>
            </a:r>
            <a:r>
              <a:rPr lang="en-US" sz="4000" dirty="0">
                <a:solidFill>
                  <a:schemeClr val="tx1"/>
                </a:solidFill>
                <a:latin typeface="Times New Roman" pitchFamily="18" charset="0"/>
                <a:cs typeface="Times New Roman" pitchFamily="18" charset="0"/>
              </a:rPr>
              <a:t> </a:t>
            </a:r>
            <a:r>
              <a:rPr lang="vi-VN" sz="4000" dirty="0">
                <a:solidFill>
                  <a:schemeClr val="tx1"/>
                </a:solidFill>
                <a:latin typeface="Times New Roman" pitchFamily="18" charset="0"/>
                <a:cs typeface="Times New Roman" pitchFamily="18" charset="0"/>
              </a:rPr>
              <a:t>chất chống đông </a:t>
            </a:r>
            <a:r>
              <a:rPr lang="vi-VN" sz="4000" dirty="0" smtClean="0">
                <a:solidFill>
                  <a:schemeClr val="tx1"/>
                </a:solidFill>
                <a:latin typeface="Times New Roman" pitchFamily="18" charset="0"/>
                <a:cs typeface="Times New Roman" pitchFamily="18" charset="0"/>
              </a:rPr>
              <a:t>máu</a:t>
            </a:r>
            <a:endParaRPr lang="en-US" sz="40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3786"/>
                                        </p:tgtEl>
                                        <p:attrNameLst>
                                          <p:attrName>style.visibility</p:attrName>
                                        </p:attrNameLst>
                                      </p:cBhvr>
                                      <p:to>
                                        <p:strVal val="visible"/>
                                      </p:to>
                                    </p:set>
                                    <p:animEffect transition="in" filter="diamond(in)">
                                      <p:cBhvr>
                                        <p:cTn id="7" dur="2000"/>
                                        <p:tgtEl>
                                          <p:spTgt spid="2037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4048" y="114300"/>
            <a:ext cx="11074400" cy="2062103"/>
          </a:xfrm>
          <a:prstGeom prst="rect">
            <a:avLst/>
          </a:prstGeom>
          <a:noFill/>
          <a:ln w="9525">
            <a:noFill/>
            <a:miter lim="800000"/>
            <a:headEnd/>
            <a:tailEnd/>
          </a:ln>
        </p:spPr>
        <p:txBody>
          <a:bodyPr>
            <a:spAutoFit/>
          </a:bodyPr>
          <a:lstStyle/>
          <a:p>
            <a:pPr algn="just"/>
            <a:r>
              <a:rPr lang="vi-VN" sz="3200" b="1" dirty="0" smtClean="0">
                <a:solidFill>
                  <a:srgbClr val="3333FF"/>
                </a:solidFill>
                <a:latin typeface="Times New Roman" pitchFamily="18" charset="0"/>
              </a:rPr>
              <a:t>V.</a:t>
            </a:r>
            <a:r>
              <a:rPr lang="en-US" sz="3200" b="1" dirty="0" smtClean="0">
                <a:solidFill>
                  <a:srgbClr val="3333FF"/>
                </a:solidFill>
                <a:latin typeface="Times New Roman" pitchFamily="18" charset="0"/>
              </a:rPr>
              <a:t> </a:t>
            </a:r>
            <a:r>
              <a:rPr lang="en-US" sz="3200" b="1" dirty="0" err="1">
                <a:solidFill>
                  <a:srgbClr val="3333FF"/>
                </a:solidFill>
                <a:latin typeface="Times New Roman" pitchFamily="18" charset="0"/>
              </a:rPr>
              <a:t>Đông</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máu</a:t>
            </a:r>
            <a:endParaRPr lang="en-US" sz="3200" b="1" dirty="0">
              <a:solidFill>
                <a:srgbClr val="3333FF"/>
              </a:solidFill>
              <a:latin typeface="Times New Roman" pitchFamily="18" charset="0"/>
            </a:endParaRPr>
          </a:p>
          <a:p>
            <a:pPr algn="just"/>
            <a:r>
              <a:rPr lang="en-US" sz="3200" b="1" dirty="0">
                <a:solidFill>
                  <a:srgbClr val="3333FF"/>
                </a:solidFill>
                <a:latin typeface="Times New Roman" pitchFamily="18" charset="0"/>
              </a:rPr>
              <a:t>1. </a:t>
            </a:r>
            <a:r>
              <a:rPr lang="en-US" sz="3200" b="1" dirty="0" err="1">
                <a:solidFill>
                  <a:srgbClr val="3333FF"/>
                </a:solidFill>
                <a:latin typeface="Times New Roman" pitchFamily="18" charset="0"/>
              </a:rPr>
              <a:t>Khái</a:t>
            </a:r>
            <a:r>
              <a:rPr lang="en-US" sz="3200" b="1" dirty="0">
                <a:solidFill>
                  <a:srgbClr val="3333FF"/>
                </a:solidFill>
                <a:latin typeface="Times New Roman" pitchFamily="18" charset="0"/>
              </a:rPr>
              <a:t> </a:t>
            </a:r>
            <a:r>
              <a:rPr lang="en-US" sz="3200" b="1" dirty="0" err="1">
                <a:solidFill>
                  <a:srgbClr val="3333FF"/>
                </a:solidFill>
                <a:latin typeface="Times New Roman" pitchFamily="18" charset="0"/>
              </a:rPr>
              <a:t>niệm</a:t>
            </a:r>
            <a:r>
              <a:rPr lang="en-US" sz="3200" b="1" dirty="0">
                <a:solidFill>
                  <a:srgbClr val="3333FF"/>
                </a:solidFill>
                <a:latin typeface="Times New Roman" pitchFamily="18" charset="0"/>
              </a:rPr>
              <a:t>: </a:t>
            </a:r>
            <a:endParaRPr lang="en-US" sz="3200" u="sng" dirty="0">
              <a:solidFill>
                <a:srgbClr val="FF0000"/>
              </a:solidFill>
              <a:latin typeface="Times New Roman" pitchFamily="18" charset="0"/>
            </a:endParaRPr>
          </a:p>
          <a:p>
            <a:pPr algn="just"/>
            <a:endParaRPr lang="en-US" sz="3200" b="1" u="sng" dirty="0">
              <a:solidFill>
                <a:srgbClr val="3333FF"/>
              </a:solidFill>
              <a:latin typeface="Times New Roman" pitchFamily="18" charset="0"/>
            </a:endParaRPr>
          </a:p>
          <a:p>
            <a:pPr algn="just"/>
            <a:endParaRPr lang="en-US" sz="3200" b="1" dirty="0">
              <a:solidFill>
                <a:srgbClr val="3333FF"/>
              </a:solidFill>
              <a:latin typeface="Times New Roman" pitchFamily="18" charset="0"/>
            </a:endParaRPr>
          </a:p>
        </p:txBody>
      </p:sp>
      <p:sp>
        <p:nvSpPr>
          <p:cNvPr id="37891" name="Rectangle 3"/>
          <p:cNvSpPr>
            <a:spLocks noChangeArrowheads="1"/>
          </p:cNvSpPr>
          <p:nvPr/>
        </p:nvSpPr>
        <p:spPr bwMode="auto">
          <a:xfrm>
            <a:off x="384048" y="5509452"/>
            <a:ext cx="11716512" cy="584775"/>
          </a:xfrm>
          <a:prstGeom prst="rect">
            <a:avLst/>
          </a:prstGeom>
          <a:noFill/>
          <a:ln w="9525">
            <a:noFill/>
            <a:miter lim="800000"/>
            <a:headEnd/>
            <a:tailEnd/>
          </a:ln>
        </p:spPr>
        <p:txBody>
          <a:bodyPr wrap="square">
            <a:spAutoFit/>
          </a:bodyPr>
          <a:lstStyle/>
          <a:p>
            <a:r>
              <a:rPr lang="en-US" sz="3200" b="1" dirty="0">
                <a:solidFill>
                  <a:srgbClr val="3333FF"/>
                </a:solidFill>
                <a:latin typeface="Times New Roman" pitchFamily="18" charset="0"/>
              </a:rPr>
              <a:t>3. Ý </a:t>
            </a:r>
            <a:r>
              <a:rPr lang="en-US" sz="3200" b="1" dirty="0" err="1">
                <a:solidFill>
                  <a:srgbClr val="3333FF"/>
                </a:solidFill>
                <a:latin typeface="Times New Roman" pitchFamily="18" charset="0"/>
              </a:rPr>
              <a:t>nghĩa</a:t>
            </a:r>
            <a:r>
              <a:rPr lang="en-US" sz="3200" b="1" dirty="0">
                <a:solidFill>
                  <a:srgbClr val="3333FF"/>
                </a:solidFill>
                <a:latin typeface="Times New Roman" pitchFamily="18" charset="0"/>
              </a:rPr>
              <a:t>: </a:t>
            </a:r>
            <a:r>
              <a:rPr lang="en-US" sz="3200" dirty="0" err="1">
                <a:latin typeface="Times New Roman" pitchFamily="18" charset="0"/>
              </a:rPr>
              <a:t>Giúp</a:t>
            </a:r>
            <a:r>
              <a:rPr lang="en-US" sz="3200" dirty="0">
                <a:latin typeface="Times New Roman" pitchFamily="18" charset="0"/>
              </a:rPr>
              <a:t> </a:t>
            </a:r>
            <a:r>
              <a:rPr lang="en-US" sz="3200" dirty="0" err="1">
                <a:latin typeface="Times New Roman" pitchFamily="18" charset="0"/>
              </a:rPr>
              <a:t>cơ</a:t>
            </a:r>
            <a:r>
              <a:rPr lang="en-US" sz="3200" dirty="0">
                <a:latin typeface="Times New Roman" pitchFamily="18" charset="0"/>
              </a:rPr>
              <a:t> </a:t>
            </a:r>
            <a:r>
              <a:rPr lang="en-US" sz="3200" dirty="0" err="1">
                <a:latin typeface="Times New Roman" pitchFamily="18" charset="0"/>
              </a:rPr>
              <a:t>thể</a:t>
            </a:r>
            <a:r>
              <a:rPr lang="en-US" sz="3200" dirty="0">
                <a:latin typeface="Times New Roman" pitchFamily="18" charset="0"/>
              </a:rPr>
              <a:t> </a:t>
            </a:r>
            <a:r>
              <a:rPr lang="en-US" sz="3200" dirty="0" err="1">
                <a:latin typeface="Times New Roman" pitchFamily="18" charset="0"/>
              </a:rPr>
              <a:t>tự</a:t>
            </a:r>
            <a:r>
              <a:rPr lang="en-US" sz="3200" dirty="0">
                <a:latin typeface="Times New Roman" pitchFamily="18" charset="0"/>
              </a:rPr>
              <a:t> </a:t>
            </a:r>
            <a:r>
              <a:rPr lang="en-US" sz="3200" dirty="0" err="1">
                <a:latin typeface="Times New Roman" pitchFamily="18" charset="0"/>
              </a:rPr>
              <a:t>bảo</a:t>
            </a:r>
            <a:r>
              <a:rPr lang="en-US" sz="3200" dirty="0">
                <a:latin typeface="Times New Roman" pitchFamily="18" charset="0"/>
              </a:rPr>
              <a:t> </a:t>
            </a:r>
            <a:r>
              <a:rPr lang="en-US" sz="3200" dirty="0" err="1">
                <a:latin typeface="Times New Roman" pitchFamily="18" charset="0"/>
              </a:rPr>
              <a:t>vệ</a:t>
            </a:r>
            <a:r>
              <a:rPr lang="en-US" sz="3200" dirty="0">
                <a:latin typeface="Times New Roman" pitchFamily="18" charset="0"/>
              </a:rPr>
              <a:t>, </a:t>
            </a:r>
            <a:r>
              <a:rPr lang="en-US" sz="3200" dirty="0" err="1">
                <a:latin typeface="Times New Roman" pitchFamily="18" charset="0"/>
              </a:rPr>
              <a:t>chống</a:t>
            </a:r>
            <a:r>
              <a:rPr lang="en-US" sz="3200" dirty="0">
                <a:latin typeface="Times New Roman" pitchFamily="18" charset="0"/>
              </a:rPr>
              <a:t> </a:t>
            </a:r>
            <a:r>
              <a:rPr lang="en-US" sz="3200" dirty="0" err="1">
                <a:latin typeface="Times New Roman" pitchFamily="18" charset="0"/>
              </a:rPr>
              <a:t>mất</a:t>
            </a:r>
            <a:r>
              <a:rPr lang="en-US" sz="3200" dirty="0">
                <a:latin typeface="Times New Roman" pitchFamily="18" charset="0"/>
              </a:rPr>
              <a:t> </a:t>
            </a:r>
            <a:r>
              <a:rPr lang="en-US" sz="3200" dirty="0" err="1">
                <a:latin typeface="Times New Roman" pitchFamily="18" charset="0"/>
              </a:rPr>
              <a:t>máu</a:t>
            </a:r>
            <a:r>
              <a:rPr lang="en-US" sz="3200" dirty="0">
                <a:latin typeface="Times New Roman" pitchFamily="18" charset="0"/>
              </a:rPr>
              <a:t> </a:t>
            </a:r>
            <a:r>
              <a:rPr lang="en-US" sz="3200" dirty="0" err="1">
                <a:latin typeface="Times New Roman" pitchFamily="18" charset="0"/>
              </a:rPr>
              <a:t>khi</a:t>
            </a:r>
            <a:r>
              <a:rPr lang="en-US" sz="3200" dirty="0">
                <a:latin typeface="Times New Roman" pitchFamily="18" charset="0"/>
              </a:rPr>
              <a:t> </a:t>
            </a:r>
            <a:r>
              <a:rPr lang="en-US" sz="3200" dirty="0" err="1">
                <a:latin typeface="Times New Roman" pitchFamily="18" charset="0"/>
              </a:rPr>
              <a:t>bị</a:t>
            </a:r>
            <a:r>
              <a:rPr lang="en-US" sz="3200" dirty="0">
                <a:latin typeface="Times New Roman" pitchFamily="18" charset="0"/>
              </a:rPr>
              <a:t> </a:t>
            </a:r>
            <a:r>
              <a:rPr lang="en-US" sz="3200" dirty="0" err="1">
                <a:latin typeface="Times New Roman" pitchFamily="18" charset="0"/>
              </a:rPr>
              <a:t>thương</a:t>
            </a:r>
            <a:r>
              <a:rPr lang="en-US" sz="3200" i="1" dirty="0">
                <a:solidFill>
                  <a:srgbClr val="3333FF"/>
                </a:solidFill>
                <a:latin typeface="Times New Roman" pitchFamily="18" charset="0"/>
              </a:rPr>
              <a:t>.</a:t>
            </a:r>
          </a:p>
        </p:txBody>
      </p:sp>
      <p:sp>
        <p:nvSpPr>
          <p:cNvPr id="37920" name="Rectangle 32"/>
          <p:cNvSpPr>
            <a:spLocks noChangeArrowheads="1"/>
          </p:cNvSpPr>
          <p:nvPr/>
        </p:nvSpPr>
        <p:spPr bwMode="auto">
          <a:xfrm>
            <a:off x="304800" y="1295401"/>
            <a:ext cx="12496800" cy="584775"/>
          </a:xfrm>
          <a:prstGeom prst="rect">
            <a:avLst/>
          </a:prstGeom>
          <a:noFill/>
          <a:ln w="9525">
            <a:noFill/>
            <a:miter lim="800000"/>
            <a:headEnd/>
            <a:tailEnd/>
          </a:ln>
        </p:spPr>
        <p:txBody>
          <a:bodyPr>
            <a:spAutoFit/>
          </a:bodyPr>
          <a:lstStyle/>
          <a:p>
            <a:pPr algn="just"/>
            <a:r>
              <a:rPr lang="en-US" sz="3200">
                <a:latin typeface="Times New Roman" pitchFamily="18" charset="0"/>
              </a:rPr>
              <a:t>Máu không ở thể lỏng mà vón thành cục.</a:t>
            </a:r>
            <a:endParaRPr lang="en-US" sz="3200" b="1">
              <a:solidFill>
                <a:srgbClr val="3333FF"/>
              </a:solidFill>
              <a:latin typeface="Times New Roman" pitchFamily="18" charset="0"/>
            </a:endParaRPr>
          </a:p>
        </p:txBody>
      </p:sp>
      <p:sp>
        <p:nvSpPr>
          <p:cNvPr id="13319" name="AutoShape 31" descr="http://upanh.docvl.net/images/5925.jpg">
            <a:hlinkClick r:id="rId2"/>
          </p:cNvPr>
          <p:cNvSpPr>
            <a:spLocks noChangeAspect="1" noChangeArrowheads="1"/>
          </p:cNvSpPr>
          <p:nvPr/>
        </p:nvSpPr>
        <p:spPr bwMode="auto">
          <a:xfrm>
            <a:off x="182033" y="-38100"/>
            <a:ext cx="406400" cy="304800"/>
          </a:xfrm>
          <a:prstGeom prst="rect">
            <a:avLst/>
          </a:prstGeom>
          <a:noFill/>
          <a:ln w="9525">
            <a:noFill/>
            <a:miter lim="800000"/>
            <a:headEnd/>
            <a:tailEnd/>
          </a:ln>
        </p:spPr>
        <p:txBody>
          <a:bodyPr/>
          <a:lstStyle/>
          <a:p>
            <a:endParaRPr lang="en-US" sz="3200"/>
          </a:p>
        </p:txBody>
      </p:sp>
      <p:sp>
        <p:nvSpPr>
          <p:cNvPr id="32" name="Rectangle 3"/>
          <p:cNvSpPr>
            <a:spLocks noChangeArrowheads="1"/>
          </p:cNvSpPr>
          <p:nvPr/>
        </p:nvSpPr>
        <p:spPr bwMode="auto">
          <a:xfrm>
            <a:off x="406400" y="1850136"/>
            <a:ext cx="11297920" cy="3539430"/>
          </a:xfrm>
          <a:prstGeom prst="rect">
            <a:avLst/>
          </a:prstGeom>
          <a:noFill/>
          <a:ln w="9525">
            <a:noFill/>
            <a:miter lim="800000"/>
            <a:headEnd/>
            <a:tailEnd/>
          </a:ln>
        </p:spPr>
        <p:txBody>
          <a:bodyPr wrap="square">
            <a:spAutoFit/>
          </a:bodyPr>
          <a:lstStyle/>
          <a:p>
            <a:r>
              <a:rPr lang="en-US" sz="3200" b="1" dirty="0" smtClean="0">
                <a:solidFill>
                  <a:srgbClr val="3333FF"/>
                </a:solidFill>
                <a:latin typeface="Times New Roman" pitchFamily="18" charset="0"/>
              </a:rPr>
              <a:t>2. </a:t>
            </a:r>
            <a:r>
              <a:rPr lang="en-US" sz="3200" b="1" dirty="0" err="1" smtClean="0">
                <a:solidFill>
                  <a:srgbClr val="3333FF"/>
                </a:solidFill>
                <a:latin typeface="Times New Roman" pitchFamily="18" charset="0"/>
              </a:rPr>
              <a:t>Cơ</a:t>
            </a:r>
            <a:r>
              <a:rPr lang="en-US" sz="3200" b="1" dirty="0" smtClean="0">
                <a:solidFill>
                  <a:srgbClr val="3333FF"/>
                </a:solidFill>
                <a:latin typeface="Times New Roman" pitchFamily="18" charset="0"/>
              </a:rPr>
              <a:t> </a:t>
            </a:r>
            <a:r>
              <a:rPr lang="en-US" sz="3200" b="1" dirty="0" err="1">
                <a:solidFill>
                  <a:srgbClr val="3333FF"/>
                </a:solidFill>
                <a:latin typeface="Times New Roman" pitchFamily="18" charset="0"/>
              </a:rPr>
              <a:t>chế</a:t>
            </a:r>
            <a:r>
              <a:rPr lang="en-US" sz="3200" b="1" dirty="0" smtClean="0">
                <a:solidFill>
                  <a:srgbClr val="3333FF"/>
                </a:solidFill>
                <a:latin typeface="Times New Roman" pitchFamily="18" charset="0"/>
              </a:rPr>
              <a:t>:</a:t>
            </a:r>
          </a:p>
          <a:p>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vết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vết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vỡ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enzim</a:t>
            </a:r>
            <a:r>
              <a:rPr lang="en-US" sz="3200" dirty="0">
                <a:latin typeface="Times New Roman" pitchFamily="18" charset="0"/>
                <a:cs typeface="Times New Roman" pitchFamily="18" charset="0"/>
              </a:rPr>
              <a:t>.</a:t>
            </a: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Enzim</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a:t>
            </a:r>
            <a:r>
              <a:rPr lang="en-US" sz="3200" dirty="0">
                <a:latin typeface="Times New Roman" pitchFamily="18" charset="0"/>
                <a:cs typeface="Times New Roman" pitchFamily="18" charset="0"/>
              </a:rPr>
              <a:t>̀ ion Ca</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a:t>
            </a: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máu</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đông</a:t>
            </a:r>
            <a:endParaRPr lang="en-US" sz="3200" dirty="0">
              <a:latin typeface="Times New Roman" pitchFamily="18" charset="0"/>
              <a:cs typeface="Times New Roman" pitchFamily="18" charset="0"/>
            </a:endParaRPr>
          </a:p>
        </p:txBody>
      </p:sp>
      <p:pic>
        <p:nvPicPr>
          <p:cNvPr id="8" name="Picture 7" descr="viet3"/>
          <p:cNvPicPr>
            <a:picLocks noChangeAspect="1" noChangeArrowheads="1" noCrop="1"/>
          </p:cNvPicPr>
          <p:nvPr/>
        </p:nvPicPr>
        <p:blipFill>
          <a:blip r:embed="rId3"/>
          <a:srcRect/>
          <a:stretch>
            <a:fillRect/>
          </a:stretch>
        </p:blipFill>
        <p:spPr bwMode="auto">
          <a:xfrm>
            <a:off x="9357711" y="601567"/>
            <a:ext cx="1733330" cy="13454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920"/>
                                        </p:tgtEl>
                                        <p:attrNameLst>
                                          <p:attrName>style.visibility</p:attrName>
                                        </p:attrNameLst>
                                      </p:cBhvr>
                                      <p:to>
                                        <p:strVal val="visible"/>
                                      </p:to>
                                    </p:set>
                                    <p:animEffect transition="in" filter="blinds(horizontal)">
                                      <p:cBhvr>
                                        <p:cTn id="12" dur="500"/>
                                        <p:tgtEl>
                                          <p:spTgt spid="379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heckerboard(across)">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7891"/>
                                        </p:tgtEl>
                                        <p:attrNameLst>
                                          <p:attrName>style.visibility</p:attrName>
                                        </p:attrNameLst>
                                      </p:cBhvr>
                                      <p:to>
                                        <p:strVal val="visible"/>
                                      </p:to>
                                    </p:set>
                                    <p:animEffect transition="in" filter="checkerboard(across)">
                                      <p:cBhvr>
                                        <p:cTn id="2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920" grpId="0" autoUpdateAnimBg="0"/>
      <p:bldP spid="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MCj03704740000[1]"/>
          <p:cNvPicPr>
            <a:picLocks noGrp="1" noChangeAspect="1" noChangeArrowheads="1"/>
          </p:cNvPicPr>
          <p:nvPr>
            <p:ph sz="half" idx="2"/>
          </p:nvPr>
        </p:nvPicPr>
        <p:blipFill>
          <a:blip r:embed="rId2"/>
          <a:srcRect/>
          <a:stretch>
            <a:fillRect/>
          </a:stretch>
        </p:blipFill>
        <p:spPr>
          <a:xfrm>
            <a:off x="5927834" y="0"/>
            <a:ext cx="6264166" cy="5076497"/>
          </a:xfrm>
        </p:spPr>
      </p:pic>
      <p:sp>
        <p:nvSpPr>
          <p:cNvPr id="14339" name="AutoShape 8"/>
          <p:cNvSpPr>
            <a:spLocks noChangeArrowheads="1"/>
          </p:cNvSpPr>
          <p:nvPr/>
        </p:nvSpPr>
        <p:spPr bwMode="auto">
          <a:xfrm>
            <a:off x="260130" y="654269"/>
            <a:ext cx="5531069" cy="3878318"/>
          </a:xfrm>
          <a:prstGeom prst="cloudCallout">
            <a:avLst>
              <a:gd name="adj1" fmla="val -50690"/>
              <a:gd name="adj2" fmla="val 88898"/>
            </a:avLst>
          </a:prstGeom>
          <a:solidFill>
            <a:srgbClr val="FF99CC"/>
          </a:solidFill>
          <a:ln w="9525">
            <a:solidFill>
              <a:schemeClr val="tx1"/>
            </a:solidFill>
            <a:round/>
            <a:headEnd/>
            <a:tailEnd/>
          </a:ln>
        </p:spPr>
        <p:txBody>
          <a:bodyPr/>
          <a:lstStyle/>
          <a:p>
            <a:pPr algn="ctr"/>
            <a:r>
              <a:rPr lang="en-US" sz="4400" b="1" dirty="0" err="1">
                <a:latin typeface="Times New Roman" pitchFamily="18" charset="0"/>
              </a:rPr>
              <a:t>Khi</a:t>
            </a:r>
            <a:r>
              <a:rPr lang="en-US" sz="4400" b="1" dirty="0">
                <a:latin typeface="Times New Roman" pitchFamily="18" charset="0"/>
              </a:rPr>
              <a:t> </a:t>
            </a:r>
            <a:r>
              <a:rPr lang="en-US" sz="4400" b="1" dirty="0" err="1">
                <a:latin typeface="Times New Roman" pitchFamily="18" charset="0"/>
              </a:rPr>
              <a:t>bị</a:t>
            </a:r>
            <a:r>
              <a:rPr lang="en-US" sz="4400" b="1" dirty="0">
                <a:latin typeface="Times New Roman" pitchFamily="18" charset="0"/>
              </a:rPr>
              <a:t> </a:t>
            </a:r>
            <a:r>
              <a:rPr lang="en-US" sz="4400" b="1" dirty="0" err="1">
                <a:latin typeface="Times New Roman" pitchFamily="18" charset="0"/>
              </a:rPr>
              <a:t>mất</a:t>
            </a:r>
            <a:r>
              <a:rPr lang="en-US" sz="4400" b="1" dirty="0">
                <a:latin typeface="Times New Roman" pitchFamily="18" charset="0"/>
              </a:rPr>
              <a:t> </a:t>
            </a:r>
            <a:r>
              <a:rPr lang="en-US" sz="4400" b="1" dirty="0" err="1">
                <a:latin typeface="Times New Roman" pitchFamily="18" charset="0"/>
              </a:rPr>
              <a:t>nhiều</a:t>
            </a:r>
            <a:r>
              <a:rPr lang="en-US" sz="4400" b="1" dirty="0">
                <a:latin typeface="Times New Roman" pitchFamily="18" charset="0"/>
              </a:rPr>
              <a:t> </a:t>
            </a:r>
            <a:r>
              <a:rPr lang="en-US" sz="4400" b="1" dirty="0" err="1">
                <a:latin typeface="Times New Roman" pitchFamily="18" charset="0"/>
              </a:rPr>
              <a:t>máu</a:t>
            </a:r>
            <a:r>
              <a:rPr lang="en-US" sz="4400" b="1" dirty="0">
                <a:latin typeface="Times New Roman" pitchFamily="18" charset="0"/>
              </a:rPr>
              <a:t> </a:t>
            </a:r>
            <a:r>
              <a:rPr lang="en-US" sz="4400" b="1" dirty="0" err="1">
                <a:latin typeface="Times New Roman" pitchFamily="18" charset="0"/>
              </a:rPr>
              <a:t>chúng</a:t>
            </a:r>
            <a:r>
              <a:rPr lang="en-US" sz="4400" b="1" dirty="0">
                <a:latin typeface="Times New Roman" pitchFamily="18" charset="0"/>
              </a:rPr>
              <a:t> ta </a:t>
            </a:r>
            <a:r>
              <a:rPr lang="en-US" sz="4400" b="1" dirty="0" err="1">
                <a:latin typeface="Times New Roman" pitchFamily="18" charset="0"/>
              </a:rPr>
              <a:t>phải</a:t>
            </a:r>
            <a:r>
              <a:rPr lang="en-US" sz="4400" b="1" dirty="0">
                <a:latin typeface="Times New Roman" pitchFamily="18" charset="0"/>
              </a:rPr>
              <a:t> </a:t>
            </a:r>
            <a:r>
              <a:rPr lang="en-US" sz="4400" b="1" dirty="0" err="1">
                <a:latin typeface="Times New Roman" pitchFamily="18" charset="0"/>
              </a:rPr>
              <a:t>làm</a:t>
            </a:r>
            <a:r>
              <a:rPr lang="en-US" sz="4400" b="1" dirty="0">
                <a:latin typeface="Times New Roman" pitchFamily="18" charset="0"/>
              </a:rPr>
              <a:t> </a:t>
            </a:r>
            <a:r>
              <a:rPr lang="en-US" sz="4400" b="1" dirty="0" err="1" smtClean="0">
                <a:latin typeface="Times New Roman" pitchFamily="18" charset="0"/>
              </a:rPr>
              <a:t>gì</a:t>
            </a:r>
            <a:r>
              <a:rPr lang="en-US" sz="4400" b="1" dirty="0" smtClean="0">
                <a:latin typeface="Times New Roman" pitchFamily="18" charset="0"/>
              </a:rPr>
              <a:t>?</a:t>
            </a:r>
            <a:endParaRPr lang="en-US" sz="4400" b="1" dirty="0">
              <a:latin typeface="Times New Roman" pitchFamily="18" charset="0"/>
            </a:endParaRPr>
          </a:p>
          <a:p>
            <a:pPr algn="ct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linds(horizontal)">
                                      <p:cBhvr>
                                        <p:cTn id="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3706</TotalTime>
  <Words>1387</Words>
  <Application>Microsoft Office PowerPoint</Application>
  <PresentationFormat>Custom</PresentationFormat>
  <Paragraphs>158</Paragraphs>
  <Slides>30</Slides>
  <Notes>1</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3_Default Design</vt:lpstr>
      <vt:lpstr>PowerPoint Presentation</vt:lpstr>
      <vt:lpstr>PowerPoint Presentation</vt:lpstr>
      <vt:lpstr>PowerPoint Presentation</vt:lpstr>
      <vt:lpstr>V.  ĐÔNG MÁU:</vt:lpstr>
      <vt:lpstr>PowerPoint Presentation</vt:lpstr>
      <vt:lpstr>PowerPoint Presentation</vt:lpstr>
      <vt:lpstr>PowerPoint Presentation</vt:lpstr>
      <vt:lpstr>PowerPoint Presentation</vt:lpstr>
      <vt:lpstr>PowerPoint Presentation</vt:lpstr>
      <vt:lpstr>PowerPoint Presentation</vt:lpstr>
      <vt:lpstr>VI. Các nguyên tắc truyền máu</vt:lpstr>
      <vt:lpstr>VI. Các nguyên tắc truyền máu</vt:lpstr>
      <vt:lpstr>2. Các nguyên tắc cần tuân thủ khi truyền máu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TOAN</dc:creator>
  <cp:lastModifiedBy>Thao le</cp:lastModifiedBy>
  <cp:revision>265</cp:revision>
  <dcterms:created xsi:type="dcterms:W3CDTF">2016-10-31T01:44:14Z</dcterms:created>
  <dcterms:modified xsi:type="dcterms:W3CDTF">2021-10-27T03:04:54Z</dcterms:modified>
</cp:coreProperties>
</file>