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9" r:id="rId4"/>
    <p:sldId id="262" r:id="rId5"/>
    <p:sldId id="258" r:id="rId6"/>
    <p:sldId id="26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9C6A63-8EE7-45DF-8436-AC388C0F64D1}" type="datetimeFigureOut">
              <a:rPr lang="en-US" smtClean="0"/>
              <a:t>10/14/2021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695A76-5104-4E0F-9182-DFE893493C26}" type="slidenum">
              <a:rPr lang="en-US" smtClean="0"/>
              <a:t>‹#›</a:t>
            </a:fld>
            <a:endParaRPr lang="en-US"/>
          </a:p>
        </p:txBody>
      </p:sp>
    </p:spTree>
    <p:extLst>
      <p:ext uri="{BB962C8B-B14F-4D97-AF65-F5344CB8AC3E}">
        <p14:creationId xmlns:p14="http://schemas.microsoft.com/office/powerpoint/2010/main" val="11312280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eaLnBrk="1" hangingPunct="1"/>
            <a:fld id="{2EF0F20B-A00B-4AB5-AC42-A221568B8667}" type="slidenum">
              <a:rPr lang="en-US" altLang="en-US" smtClean="0"/>
              <a:pPr eaLnBrk="1" hangingPunct="1"/>
              <a:t>5</a:t>
            </a:fld>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D892332-DA04-4AA3-BB52-FFCCB4DD1199}"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DC56A-8F10-4581-81D7-545EA2A9F95A}" type="slidenum">
              <a:rPr lang="en-US" smtClean="0"/>
              <a:t>‹#›</a:t>
            </a:fld>
            <a:endParaRPr lang="en-US"/>
          </a:p>
        </p:txBody>
      </p:sp>
    </p:spTree>
    <p:extLst>
      <p:ext uri="{BB962C8B-B14F-4D97-AF65-F5344CB8AC3E}">
        <p14:creationId xmlns:p14="http://schemas.microsoft.com/office/powerpoint/2010/main" val="3764513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892332-DA04-4AA3-BB52-FFCCB4DD1199}"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DC56A-8F10-4581-81D7-545EA2A9F95A}" type="slidenum">
              <a:rPr lang="en-US" smtClean="0"/>
              <a:t>‹#›</a:t>
            </a:fld>
            <a:endParaRPr lang="en-US"/>
          </a:p>
        </p:txBody>
      </p:sp>
    </p:spTree>
    <p:extLst>
      <p:ext uri="{BB962C8B-B14F-4D97-AF65-F5344CB8AC3E}">
        <p14:creationId xmlns:p14="http://schemas.microsoft.com/office/powerpoint/2010/main" val="3215115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892332-DA04-4AA3-BB52-FFCCB4DD1199}"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DC56A-8F10-4581-81D7-545EA2A9F95A}" type="slidenum">
              <a:rPr lang="en-US" smtClean="0"/>
              <a:t>‹#›</a:t>
            </a:fld>
            <a:endParaRPr lang="en-US"/>
          </a:p>
        </p:txBody>
      </p:sp>
    </p:spTree>
    <p:extLst>
      <p:ext uri="{BB962C8B-B14F-4D97-AF65-F5344CB8AC3E}">
        <p14:creationId xmlns:p14="http://schemas.microsoft.com/office/powerpoint/2010/main" val="2020116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892332-DA04-4AA3-BB52-FFCCB4DD1199}"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DC56A-8F10-4581-81D7-545EA2A9F95A}" type="slidenum">
              <a:rPr lang="en-US" smtClean="0"/>
              <a:t>‹#›</a:t>
            </a:fld>
            <a:endParaRPr lang="en-US"/>
          </a:p>
        </p:txBody>
      </p:sp>
    </p:spTree>
    <p:extLst>
      <p:ext uri="{BB962C8B-B14F-4D97-AF65-F5344CB8AC3E}">
        <p14:creationId xmlns:p14="http://schemas.microsoft.com/office/powerpoint/2010/main" val="940310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892332-DA04-4AA3-BB52-FFCCB4DD1199}"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DC56A-8F10-4581-81D7-545EA2A9F95A}" type="slidenum">
              <a:rPr lang="en-US" smtClean="0"/>
              <a:t>‹#›</a:t>
            </a:fld>
            <a:endParaRPr lang="en-US"/>
          </a:p>
        </p:txBody>
      </p:sp>
    </p:spTree>
    <p:extLst>
      <p:ext uri="{BB962C8B-B14F-4D97-AF65-F5344CB8AC3E}">
        <p14:creationId xmlns:p14="http://schemas.microsoft.com/office/powerpoint/2010/main" val="1659519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D892332-DA04-4AA3-BB52-FFCCB4DD1199}" type="datetimeFigureOut">
              <a:rPr lang="en-US" smtClean="0"/>
              <a:t>10/14/2021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DDC56A-8F10-4581-81D7-545EA2A9F95A}" type="slidenum">
              <a:rPr lang="en-US" smtClean="0"/>
              <a:t>‹#›</a:t>
            </a:fld>
            <a:endParaRPr lang="en-US"/>
          </a:p>
        </p:txBody>
      </p:sp>
    </p:spTree>
    <p:extLst>
      <p:ext uri="{BB962C8B-B14F-4D97-AF65-F5344CB8AC3E}">
        <p14:creationId xmlns:p14="http://schemas.microsoft.com/office/powerpoint/2010/main" val="1379570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D892332-DA04-4AA3-BB52-FFCCB4DD1199}" type="datetimeFigureOut">
              <a:rPr lang="en-US" smtClean="0"/>
              <a:t>10/14/2021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DDC56A-8F10-4581-81D7-545EA2A9F95A}" type="slidenum">
              <a:rPr lang="en-US" smtClean="0"/>
              <a:t>‹#›</a:t>
            </a:fld>
            <a:endParaRPr lang="en-US"/>
          </a:p>
        </p:txBody>
      </p:sp>
    </p:spTree>
    <p:extLst>
      <p:ext uri="{BB962C8B-B14F-4D97-AF65-F5344CB8AC3E}">
        <p14:creationId xmlns:p14="http://schemas.microsoft.com/office/powerpoint/2010/main" val="2575350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892332-DA04-4AA3-BB52-FFCCB4DD1199}" type="datetimeFigureOut">
              <a:rPr lang="en-US" smtClean="0"/>
              <a:t>10/14/2021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DDC56A-8F10-4581-81D7-545EA2A9F95A}" type="slidenum">
              <a:rPr lang="en-US" smtClean="0"/>
              <a:t>‹#›</a:t>
            </a:fld>
            <a:endParaRPr lang="en-US"/>
          </a:p>
        </p:txBody>
      </p:sp>
    </p:spTree>
    <p:extLst>
      <p:ext uri="{BB962C8B-B14F-4D97-AF65-F5344CB8AC3E}">
        <p14:creationId xmlns:p14="http://schemas.microsoft.com/office/powerpoint/2010/main" val="859525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892332-DA04-4AA3-BB52-FFCCB4DD1199}" type="datetimeFigureOut">
              <a:rPr lang="en-US" smtClean="0"/>
              <a:t>10/14/2021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DDC56A-8F10-4581-81D7-545EA2A9F95A}" type="slidenum">
              <a:rPr lang="en-US" smtClean="0"/>
              <a:t>‹#›</a:t>
            </a:fld>
            <a:endParaRPr lang="en-US"/>
          </a:p>
        </p:txBody>
      </p:sp>
    </p:spTree>
    <p:extLst>
      <p:ext uri="{BB962C8B-B14F-4D97-AF65-F5344CB8AC3E}">
        <p14:creationId xmlns:p14="http://schemas.microsoft.com/office/powerpoint/2010/main" val="3788884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892332-DA04-4AA3-BB52-FFCCB4DD1199}" type="datetimeFigureOut">
              <a:rPr lang="en-US" smtClean="0"/>
              <a:t>10/14/2021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DDC56A-8F10-4581-81D7-545EA2A9F95A}" type="slidenum">
              <a:rPr lang="en-US" smtClean="0"/>
              <a:t>‹#›</a:t>
            </a:fld>
            <a:endParaRPr lang="en-US"/>
          </a:p>
        </p:txBody>
      </p:sp>
    </p:spTree>
    <p:extLst>
      <p:ext uri="{BB962C8B-B14F-4D97-AF65-F5344CB8AC3E}">
        <p14:creationId xmlns:p14="http://schemas.microsoft.com/office/powerpoint/2010/main" val="2400751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892332-DA04-4AA3-BB52-FFCCB4DD1199}" type="datetimeFigureOut">
              <a:rPr lang="en-US" smtClean="0"/>
              <a:t>10/14/2021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DDC56A-8F10-4581-81D7-545EA2A9F95A}" type="slidenum">
              <a:rPr lang="en-US" smtClean="0"/>
              <a:t>‹#›</a:t>
            </a:fld>
            <a:endParaRPr lang="en-US"/>
          </a:p>
        </p:txBody>
      </p:sp>
    </p:spTree>
    <p:extLst>
      <p:ext uri="{BB962C8B-B14F-4D97-AF65-F5344CB8AC3E}">
        <p14:creationId xmlns:p14="http://schemas.microsoft.com/office/powerpoint/2010/main" val="2433969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892332-DA04-4AA3-BB52-FFCCB4DD1199}" type="datetimeFigureOut">
              <a:rPr lang="en-US" smtClean="0"/>
              <a:t>10/14/2021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DC56A-8F10-4581-81D7-545EA2A9F95A}" type="slidenum">
              <a:rPr lang="en-US" smtClean="0"/>
              <a:t>‹#›</a:t>
            </a:fld>
            <a:endParaRPr lang="en-US"/>
          </a:p>
        </p:txBody>
      </p:sp>
    </p:spTree>
    <p:extLst>
      <p:ext uri="{BB962C8B-B14F-4D97-AF65-F5344CB8AC3E}">
        <p14:creationId xmlns:p14="http://schemas.microsoft.com/office/powerpoint/2010/main" val="3003765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268760"/>
            <a:ext cx="7772400" cy="1470025"/>
          </a:xfrm>
        </p:spPr>
        <p:txBody>
          <a:bodyPr/>
          <a:lstStyle/>
          <a:p>
            <a:r>
              <a:rPr lang="vi-VN" dirty="0" smtClean="0"/>
              <a:t>LUYỆN TẬP SINH 9</a:t>
            </a:r>
            <a:br>
              <a:rPr lang="vi-VN" dirty="0" smtClean="0"/>
            </a:br>
            <a:r>
              <a:rPr lang="vi-VN" dirty="0" smtClean="0"/>
              <a:t>TUẦN 6</a:t>
            </a:r>
            <a:endParaRPr lang="en-US" dirty="0"/>
          </a:p>
        </p:txBody>
      </p:sp>
      <p:sp>
        <p:nvSpPr>
          <p:cNvPr id="3" name="Subtitle 2"/>
          <p:cNvSpPr>
            <a:spLocks noGrp="1"/>
          </p:cNvSpPr>
          <p:nvPr>
            <p:ph type="subTitle" idx="1"/>
          </p:nvPr>
        </p:nvSpPr>
        <p:spPr>
          <a:xfrm>
            <a:off x="1403648" y="2780928"/>
            <a:ext cx="6400800" cy="1752600"/>
          </a:xfrm>
        </p:spPr>
        <p:txBody>
          <a:bodyPr/>
          <a:lstStyle/>
          <a:p>
            <a:r>
              <a:rPr lang="vi-VN" dirty="0" smtClean="0">
                <a:solidFill>
                  <a:srgbClr val="FF0000"/>
                </a:solidFill>
              </a:rPr>
              <a:t>CHỦ ĐỀ: NHIỄM SẮC THỂ </a:t>
            </a:r>
          </a:p>
          <a:p>
            <a:r>
              <a:rPr lang="vi-VN" dirty="0" smtClean="0">
                <a:solidFill>
                  <a:srgbClr val="FF0000"/>
                </a:solidFill>
              </a:rPr>
              <a:t>(ND 3, 4)</a:t>
            </a:r>
            <a:endParaRPr lang="en-US" dirty="0">
              <a:solidFill>
                <a:srgbClr val="FF0000"/>
              </a:solidFill>
            </a:endParaRPr>
          </a:p>
        </p:txBody>
      </p:sp>
    </p:spTree>
    <p:extLst>
      <p:ext uri="{BB962C8B-B14F-4D97-AF65-F5344CB8AC3E}">
        <p14:creationId xmlns:p14="http://schemas.microsoft.com/office/powerpoint/2010/main" val="18559272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WordArt 2"/>
          <p:cNvSpPr>
            <a:spLocks noChangeArrowheads="1" noChangeShapeType="1" noTextEdit="1"/>
          </p:cNvSpPr>
          <p:nvPr/>
        </p:nvSpPr>
        <p:spPr bwMode="auto">
          <a:xfrm>
            <a:off x="179389" y="116418"/>
            <a:ext cx="2447925" cy="1007533"/>
          </a:xfrm>
          <a:prstGeom prst="rect">
            <a:avLst/>
          </a:prstGeom>
        </p:spPr>
        <p:txBody>
          <a:bodyPr wrap="none" fromWordArt="1">
            <a:prstTxWarp prst="textCascadeUp">
              <a:avLst>
                <a:gd name="adj" fmla="val 44444"/>
              </a:avLst>
            </a:prstTxWarp>
            <a:scene3d>
              <a:camera prst="legacyPerspectiveFront">
                <a:rot lat="20519958" lon="1080000" rev="0"/>
              </a:camera>
              <a:lightRig rig="legacyHarsh2" dir="b"/>
            </a:scene3d>
            <a:sp3d extrusionH="430200" prstMaterial="legacyMatte">
              <a:extrusionClr>
                <a:srgbClr val="FF6600"/>
              </a:extrusionClr>
            </a:sp3d>
          </a:bodyPr>
          <a:lstStyle/>
          <a:p>
            <a:pPr algn="ctr"/>
            <a:r>
              <a:rPr lang="vi-VN" sz="3600" kern="10">
                <a:ln w="9525">
                  <a:round/>
                  <a:headEnd/>
                  <a:tailEnd/>
                </a:ln>
                <a:gradFill rotWithShape="1">
                  <a:gsLst>
                    <a:gs pos="0">
                      <a:srgbClr val="FFE701"/>
                    </a:gs>
                    <a:gs pos="100000">
                      <a:srgbClr val="FE3E02"/>
                    </a:gs>
                  </a:gsLst>
                  <a:lin ang="5400000" scaled="1"/>
                </a:gradFill>
                <a:latin typeface="Times New Roman"/>
                <a:cs typeface="Times New Roman"/>
              </a:rPr>
              <a:t>trò chơi ô chữ</a:t>
            </a:r>
            <a:endParaRPr lang="en-US" sz="3600" kern="10">
              <a:ln w="9525">
                <a:round/>
                <a:headEnd/>
                <a:tailEnd/>
              </a:ln>
              <a:gradFill rotWithShape="1">
                <a:gsLst>
                  <a:gs pos="0">
                    <a:srgbClr val="FFE701"/>
                  </a:gs>
                  <a:gs pos="100000">
                    <a:srgbClr val="FE3E02"/>
                  </a:gs>
                </a:gsLst>
                <a:lin ang="5400000" scaled="1"/>
              </a:gradFill>
              <a:latin typeface="Times New Roman"/>
              <a:cs typeface="Times New Roman"/>
            </a:endParaRPr>
          </a:p>
        </p:txBody>
      </p:sp>
      <p:graphicFrame>
        <p:nvGraphicFramePr>
          <p:cNvPr id="265428" name="Group 212"/>
          <p:cNvGraphicFramePr>
            <a:graphicFrameLocks noGrp="1"/>
          </p:cNvGraphicFramePr>
          <p:nvPr/>
        </p:nvGraphicFramePr>
        <p:xfrm>
          <a:off x="3581400" y="685801"/>
          <a:ext cx="4724400" cy="3128437"/>
        </p:xfrm>
        <a:graphic>
          <a:graphicData uri="http://schemas.openxmlformats.org/drawingml/2006/table">
            <a:tbl>
              <a:tblPr/>
              <a:tblGrid>
                <a:gridCol w="488950"/>
                <a:gridCol w="490538"/>
                <a:gridCol w="490537"/>
                <a:gridCol w="488950"/>
                <a:gridCol w="490538"/>
                <a:gridCol w="488950"/>
                <a:gridCol w="488950"/>
                <a:gridCol w="481012"/>
                <a:gridCol w="500063"/>
                <a:gridCol w="315912"/>
              </a:tblGrid>
              <a:tr h="518447">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a:noFill/>
                    </a:lnL>
                    <a:lnR>
                      <a:noFill/>
                    </a:lnR>
                    <a:lnT>
                      <a:noFill/>
                    </a:lnT>
                    <a:lnB w="38100" cap="flat" cmpd="sng" algn="ctr">
                      <a:solidFill>
                        <a:srgbClr val="FFFF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a:noFill/>
                    </a:lnL>
                    <a:lnR w="38100" cap="flat" cmpd="sng" algn="ctr">
                      <a:solidFill>
                        <a:srgbClr val="FFFF00"/>
                      </a:solidFill>
                      <a:prstDash val="solid"/>
                      <a:round/>
                      <a:headEnd type="none" w="med" len="med"/>
                      <a:tailEnd type="none" w="med" len="med"/>
                    </a:lnR>
                    <a:lnT>
                      <a:noFill/>
                    </a:lnT>
                    <a:lnB w="38100" cap="flat" cmpd="sng" algn="ctr">
                      <a:solidFill>
                        <a:srgbClr val="FFFF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38100" cap="flat" cmpd="sng" algn="ctr">
                      <a:solidFill>
                        <a:srgbClr val="FFFF00"/>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38100" cap="flat" cmpd="sng" algn="ctr">
                      <a:solidFill>
                        <a:srgbClr val="FFFF00"/>
                      </a:solidFill>
                      <a:prstDash val="solid"/>
                      <a:round/>
                      <a:headEnd type="none" w="med" len="med"/>
                      <a:tailEnd type="none" w="med" len="med"/>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r>
              <a:tr h="518447">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38100" cap="flat" cmpd="sng" algn="ctr">
                      <a:solidFill>
                        <a:srgbClr val="FFFF00"/>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38100" cap="flat" cmpd="sng" algn="ctr">
                      <a:solidFill>
                        <a:srgbClr val="FFFF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w="38100" cap="flat" cmpd="sng" algn="ctr">
                      <a:solidFill>
                        <a:srgbClr val="FFFF00"/>
                      </a:solidFill>
                      <a:prstDash val="solid"/>
                      <a:round/>
                      <a:headEnd type="none" w="med" len="med"/>
                      <a:tailEnd type="none" w="med" len="med"/>
                    </a:lnL>
                    <a:lnR>
                      <a:noFill/>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a:noFill/>
                    </a:lnL>
                    <a:lnR>
                      <a:noFill/>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a:noFill/>
                    </a:lnL>
                    <a:lnR>
                      <a:noFill/>
                    </a:lnR>
                    <a:lnT w="38100" cap="flat" cmpd="sng" algn="ctr">
                      <a:solidFill>
                        <a:srgbClr val="FFFF00"/>
                      </a:solidFill>
                      <a:prstDash val="solid"/>
                      <a:round/>
                      <a:headEnd type="none" w="med" len="med"/>
                      <a:tailEnd type="none" w="med" len="med"/>
                    </a:lnT>
                    <a:lnB>
                      <a:noFill/>
                    </a:lnB>
                    <a:lnTlToBr>
                      <a:noFill/>
                    </a:lnTlToBr>
                    <a:lnBlToTr>
                      <a:noFill/>
                    </a:lnBlToTr>
                    <a:noFill/>
                  </a:tcPr>
                </a:tc>
              </a:tr>
              <a:tr h="518447">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a:noFill/>
                    </a:lnL>
                    <a:lnR w="38100" cap="flat" cmpd="sng" algn="ctr">
                      <a:solidFill>
                        <a:srgbClr val="FFFF00"/>
                      </a:solidFill>
                      <a:prstDash val="solid"/>
                      <a:round/>
                      <a:headEnd type="none" w="med" len="med"/>
                      <a:tailEnd type="none" w="med" len="med"/>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38100" cap="flat" cmpd="sng" algn="ctr">
                      <a:solidFill>
                        <a:srgbClr val="FFFF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38100" cap="flat" cmpd="sng" algn="ctr">
                      <a:solidFill>
                        <a:srgbClr val="FFFF00"/>
                      </a:solidFill>
                      <a:prstDash val="solid"/>
                      <a:round/>
                      <a:headEnd type="none" w="med" len="med"/>
                      <a:tailEnd type="none" w="med" len="med"/>
                    </a:lnR>
                    <a:lnT w="38100" cap="flat" cmpd="sng" algn="ctr">
                      <a:solidFill>
                        <a:srgbClr val="FFFF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w="38100" cap="flat" cmpd="sng" algn="ctr">
                      <a:solidFill>
                        <a:srgbClr val="FFFF00"/>
                      </a:solidFill>
                      <a:prstDash val="solid"/>
                      <a:round/>
                      <a:headEnd type="none" w="med" len="med"/>
                      <a:tailEnd type="none" w="med" len="med"/>
                    </a:lnL>
                    <a:lnR>
                      <a:noFill/>
                    </a:lnR>
                    <a:lnT>
                      <a:noFill/>
                    </a:lnT>
                    <a:lnB w="38100" cap="flat" cmpd="sng" algn="ctr">
                      <a:solidFill>
                        <a:srgbClr val="FFFF00"/>
                      </a:solidFill>
                      <a:prstDash val="solid"/>
                      <a:round/>
                      <a:headEnd type="none" w="med" len="med"/>
                      <a:tailEnd type="none" w="med" len="med"/>
                    </a:lnB>
                    <a:lnTlToBr>
                      <a:noFill/>
                    </a:lnTlToBr>
                    <a:lnBlToTr>
                      <a:noFill/>
                    </a:lnBlToTr>
                    <a:noFill/>
                  </a:tcPr>
                </a:tc>
              </a:tr>
              <a:tr h="518447">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38100" cap="flat" cmpd="sng" algn="ctr">
                      <a:solidFill>
                        <a:srgbClr val="FFFF00"/>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38100" cap="flat" cmpd="sng" algn="ctr">
                      <a:solidFill>
                        <a:srgbClr val="FFFF00"/>
                      </a:solidFill>
                      <a:prstDash val="solid"/>
                      <a:round/>
                      <a:headEnd type="none" w="med" len="med"/>
                      <a:tailEnd type="none" w="med" len="med"/>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r>
              <a:tr h="52256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a:noFill/>
                    </a:lnL>
                    <a:lnR w="38100" cap="flat" cmpd="sng" algn="ctr">
                      <a:solidFill>
                        <a:srgbClr val="FFFF00"/>
                      </a:solidFill>
                      <a:prstDash val="solid"/>
                      <a:round/>
                      <a:headEnd type="none" w="med" len="med"/>
                      <a:tailEnd type="none" w="med" len="med"/>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38100" cap="flat" cmpd="sng" algn="ctr">
                      <a:solidFill>
                        <a:srgbClr val="FFFF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38100" cap="flat" cmpd="sng" algn="ctr">
                      <a:solidFill>
                        <a:srgbClr val="FFFF00"/>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w="38100" cap="flat" cmpd="sng" algn="ctr">
                      <a:solidFill>
                        <a:srgbClr val="FFFF00"/>
                      </a:solidFill>
                      <a:prstDash val="solid"/>
                      <a:round/>
                      <a:headEnd type="none" w="med" len="med"/>
                      <a:tailEnd type="none" w="med" len="med"/>
                    </a:lnL>
                    <a:lnR>
                      <a:noFill/>
                    </a:lnR>
                    <a:lnT w="38100" cap="flat" cmpd="sng" algn="ctr">
                      <a:solidFill>
                        <a:srgbClr val="FFFF00"/>
                      </a:solidFill>
                      <a:prstDash val="solid"/>
                      <a:round/>
                      <a:headEnd type="none" w="med" len="med"/>
                      <a:tailEnd type="none" w="med" len="med"/>
                    </a:lnT>
                    <a:lnB>
                      <a:noFill/>
                    </a:lnB>
                    <a:lnTlToBr>
                      <a:noFill/>
                    </a:lnTlToBr>
                    <a:lnBlToTr>
                      <a:noFill/>
                    </a:lnBlToTr>
                    <a:noFill/>
                  </a:tcPr>
                </a:tc>
              </a:tr>
              <a:tr h="532089">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38100" cap="flat" cmpd="sng" algn="ctr">
                      <a:solidFill>
                        <a:srgbClr val="FFFF00"/>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38100" cap="flat" cmpd="sng" algn="ctr">
                      <a:solidFill>
                        <a:srgbClr val="FFFF00"/>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w="38100" cap="flat" cmpd="sng" algn="ctr">
                      <a:solidFill>
                        <a:srgbClr val="FFFF00"/>
                      </a:solidFill>
                      <a:prstDash val="solid"/>
                      <a:round/>
                      <a:headEnd type="none" w="med" len="med"/>
                      <a:tailEnd type="none" w="med" len="med"/>
                    </a:lnL>
                    <a:lnR>
                      <a:noFill/>
                    </a:lnR>
                    <a:lnT w="38100" cap="flat" cmpd="sng" algn="ctr">
                      <a:solidFill>
                        <a:srgbClr val="FFFF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a:noFill/>
                    </a:lnL>
                    <a:lnR>
                      <a:noFill/>
                    </a:lnR>
                    <a:lnT w="38100" cap="flat" cmpd="sng" algn="ctr">
                      <a:solidFill>
                        <a:srgbClr val="FFFF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a:noFill/>
                    </a:lnL>
                    <a:lnR>
                      <a:noFill/>
                    </a:lnR>
                    <a:lnT w="38100" cap="flat" cmpd="sng" algn="ctr">
                      <a:solidFill>
                        <a:srgbClr val="FFFF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dirty="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a:noFill/>
                    </a:lnL>
                    <a:lnR>
                      <a:noFill/>
                    </a:lnR>
                    <a:lnT>
                      <a:noFill/>
                    </a:lnT>
                    <a:lnB>
                      <a:noFill/>
                    </a:lnB>
                    <a:lnTlToBr>
                      <a:noFill/>
                    </a:lnTlToBr>
                    <a:lnBlToTr>
                      <a:noFill/>
                    </a:lnBlToTr>
                    <a:noFill/>
                  </a:tcPr>
                </a:tc>
              </a:tr>
            </a:tbl>
          </a:graphicData>
        </a:graphic>
      </p:graphicFrame>
      <p:sp>
        <p:nvSpPr>
          <p:cNvPr id="265336" name="Oval 120"/>
          <p:cNvSpPr>
            <a:spLocks noChangeArrowheads="1"/>
          </p:cNvSpPr>
          <p:nvPr/>
        </p:nvSpPr>
        <p:spPr bwMode="auto">
          <a:xfrm>
            <a:off x="3370264" y="620185"/>
            <a:ext cx="554037" cy="554567"/>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algn="ctr" eaLnBrk="1" hangingPunct="1"/>
            <a:r>
              <a:rPr lang="en-US" altLang="en-US" sz="2000" b="1"/>
              <a:t>1</a:t>
            </a:r>
          </a:p>
        </p:txBody>
      </p:sp>
      <p:sp>
        <p:nvSpPr>
          <p:cNvPr id="265337" name="Oval 121"/>
          <p:cNvSpPr>
            <a:spLocks noChangeArrowheads="1"/>
          </p:cNvSpPr>
          <p:nvPr/>
        </p:nvSpPr>
        <p:spPr bwMode="auto">
          <a:xfrm>
            <a:off x="2843214" y="1051985"/>
            <a:ext cx="554037" cy="554567"/>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algn="ctr" eaLnBrk="1" hangingPunct="1"/>
            <a:r>
              <a:rPr lang="en-US" altLang="en-US" sz="2000" b="1"/>
              <a:t>2</a:t>
            </a:r>
          </a:p>
        </p:txBody>
      </p:sp>
      <p:sp>
        <p:nvSpPr>
          <p:cNvPr id="265338" name="Oval 122"/>
          <p:cNvSpPr>
            <a:spLocks noChangeArrowheads="1"/>
          </p:cNvSpPr>
          <p:nvPr/>
        </p:nvSpPr>
        <p:spPr bwMode="auto">
          <a:xfrm>
            <a:off x="2433639" y="1557867"/>
            <a:ext cx="554037" cy="554567"/>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algn="ctr" eaLnBrk="1" hangingPunct="1"/>
            <a:r>
              <a:rPr lang="en-US" altLang="en-US" sz="2000" b="1"/>
              <a:t>3</a:t>
            </a:r>
          </a:p>
        </p:txBody>
      </p:sp>
      <p:sp>
        <p:nvSpPr>
          <p:cNvPr id="265339" name="Oval 123"/>
          <p:cNvSpPr>
            <a:spLocks noChangeArrowheads="1"/>
          </p:cNvSpPr>
          <p:nvPr/>
        </p:nvSpPr>
        <p:spPr bwMode="auto">
          <a:xfrm>
            <a:off x="2217739" y="2133601"/>
            <a:ext cx="554037" cy="554567"/>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algn="ctr" eaLnBrk="1" hangingPunct="1"/>
            <a:r>
              <a:rPr lang="en-US" altLang="en-US" sz="2000" b="1"/>
              <a:t>4</a:t>
            </a:r>
          </a:p>
        </p:txBody>
      </p:sp>
      <p:sp>
        <p:nvSpPr>
          <p:cNvPr id="265340" name="Oval 124"/>
          <p:cNvSpPr>
            <a:spLocks noChangeArrowheads="1"/>
          </p:cNvSpPr>
          <p:nvPr/>
        </p:nvSpPr>
        <p:spPr bwMode="auto">
          <a:xfrm>
            <a:off x="2505075" y="2722034"/>
            <a:ext cx="554038" cy="554567"/>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algn="ctr" eaLnBrk="1" hangingPunct="1"/>
            <a:r>
              <a:rPr lang="en-US" altLang="en-US" sz="2000" b="1"/>
              <a:t>5</a:t>
            </a:r>
          </a:p>
        </p:txBody>
      </p:sp>
      <p:sp>
        <p:nvSpPr>
          <p:cNvPr id="265341" name="Oval 125"/>
          <p:cNvSpPr>
            <a:spLocks noChangeArrowheads="1"/>
          </p:cNvSpPr>
          <p:nvPr/>
        </p:nvSpPr>
        <p:spPr bwMode="auto">
          <a:xfrm>
            <a:off x="2792414" y="3249085"/>
            <a:ext cx="554037" cy="552449"/>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algn="ctr" eaLnBrk="1" hangingPunct="1"/>
            <a:r>
              <a:rPr lang="en-US" altLang="en-US" sz="2000" b="1"/>
              <a:t>6</a:t>
            </a:r>
          </a:p>
        </p:txBody>
      </p:sp>
      <p:graphicFrame>
        <p:nvGraphicFramePr>
          <p:cNvPr id="265427" name="Group 211"/>
          <p:cNvGraphicFramePr>
            <a:graphicFrameLocks noGrp="1"/>
          </p:cNvGraphicFramePr>
          <p:nvPr/>
        </p:nvGraphicFramePr>
        <p:xfrm>
          <a:off x="2724150" y="5816600"/>
          <a:ext cx="6096000" cy="457200"/>
        </p:xfrm>
        <a:graphic>
          <a:graphicData uri="http://schemas.openxmlformats.org/drawingml/2006/table">
            <a:tbl>
              <a:tblPr/>
              <a:tblGrid>
                <a:gridCol w="554038"/>
                <a:gridCol w="554037"/>
                <a:gridCol w="554038"/>
                <a:gridCol w="554037"/>
                <a:gridCol w="554038"/>
                <a:gridCol w="555625"/>
                <a:gridCol w="554037"/>
                <a:gridCol w="554038"/>
                <a:gridCol w="582612"/>
                <a:gridCol w="525463"/>
                <a:gridCol w="554037"/>
              </a:tblGrid>
              <a:tr h="4572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2400" b="0" i="0" u="none" strike="noStrike" cap="none" normalizeH="0" baseline="0" dirty="0" smtClean="0">
                        <a:ln>
                          <a:noFill/>
                        </a:ln>
                        <a:solidFill>
                          <a:schemeClr val="tx1"/>
                        </a:solidFill>
                        <a:effectLst/>
                        <a:latin typeface="Times New Roman" pitchFamily="18"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2400" b="0" i="0" u="none" strike="noStrike" cap="none" normalizeH="0" baseline="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2400" b="0" i="0" u="none" strike="noStrike" cap="none" normalizeH="0" baseline="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2400" b="0" i="0" u="none" strike="noStrike" cap="none" normalizeH="0" baseline="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2400" b="0" i="0" u="none" strike="noStrike" cap="none" normalizeH="0" baseline="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2400" b="0" i="0" u="none" strike="noStrike" cap="none" normalizeH="0" baseline="0" dirty="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2400" b="0" i="0" u="none" strike="noStrike" cap="none" normalizeH="0" baseline="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2400" b="0" i="0" u="none" strike="noStrike" cap="none" normalizeH="0" baseline="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2400" b="0" i="0" u="none" strike="noStrike" cap="none" normalizeH="0" baseline="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2400" b="0" i="0" u="none" strike="noStrike" cap="none" normalizeH="0" baseline="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2400" b="0" i="0" u="none" strike="noStrike" cap="none" normalizeH="0" baseline="0" dirty="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r>
            </a:tbl>
          </a:graphicData>
        </a:graphic>
      </p:graphicFrame>
      <p:sp>
        <p:nvSpPr>
          <p:cNvPr id="265370" name="AutoShape 154"/>
          <p:cNvSpPr>
            <a:spLocks noChangeArrowheads="1"/>
          </p:cNvSpPr>
          <p:nvPr/>
        </p:nvSpPr>
        <p:spPr bwMode="auto">
          <a:xfrm>
            <a:off x="0" y="4876800"/>
            <a:ext cx="3124200" cy="1981200"/>
          </a:xfrm>
          <a:prstGeom prst="irregularSeal2">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algn="ctr" eaLnBrk="1" hangingPunct="1"/>
            <a:r>
              <a:rPr lang="en-US" altLang="en-US" b="1"/>
              <a:t>CHÌA KHOÁ</a:t>
            </a:r>
          </a:p>
        </p:txBody>
      </p:sp>
      <p:graphicFrame>
        <p:nvGraphicFramePr>
          <p:cNvPr id="265393" name="Group 177"/>
          <p:cNvGraphicFramePr>
            <a:graphicFrameLocks noGrp="1"/>
          </p:cNvGraphicFramePr>
          <p:nvPr>
            <p:extLst>
              <p:ext uri="{D42A27DB-BD31-4B8C-83A1-F6EECF244321}">
                <p14:modId xmlns:p14="http://schemas.microsoft.com/office/powerpoint/2010/main" val="3075337654"/>
              </p:ext>
            </p:extLst>
          </p:nvPr>
        </p:nvGraphicFramePr>
        <p:xfrm>
          <a:off x="2733675" y="5755218"/>
          <a:ext cx="6096000" cy="518583"/>
        </p:xfrm>
        <a:graphic>
          <a:graphicData uri="http://schemas.openxmlformats.org/drawingml/2006/table">
            <a:tbl>
              <a:tblPr/>
              <a:tblGrid>
                <a:gridCol w="554038"/>
                <a:gridCol w="554037"/>
                <a:gridCol w="554038"/>
                <a:gridCol w="554037"/>
                <a:gridCol w="554038"/>
                <a:gridCol w="555625"/>
                <a:gridCol w="554037"/>
                <a:gridCol w="554038"/>
                <a:gridCol w="554037"/>
                <a:gridCol w="554038"/>
                <a:gridCol w="554037"/>
              </a:tblGrid>
              <a:tr h="51858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1" i="0" u="none" strike="noStrike" cap="none" normalizeH="0" baseline="0" dirty="0" smtClean="0">
                        <a:ln>
                          <a:noFill/>
                        </a:ln>
                        <a:solidFill>
                          <a:schemeClr val="tx1"/>
                        </a:solidFill>
                        <a:effectLst>
                          <a:outerShdw blurRad="38100" dist="38100" dir="2700000" algn="tl">
                            <a:srgbClr val="FFFFFF"/>
                          </a:outerShdw>
                        </a:effectLst>
                        <a:latin typeface="Times New Roman" pitchFamily="18" charset="0"/>
                        <a:cs typeface="Arial" charset="0"/>
                      </a:endParaRPr>
                    </a:p>
                  </a:txBody>
                  <a:tcPr marT="45673" marB="4567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1" i="0" u="none" strike="noStrike" cap="none" normalizeH="0" baseline="0" dirty="0" smtClean="0">
                        <a:ln>
                          <a:noFill/>
                        </a:ln>
                        <a:solidFill>
                          <a:schemeClr val="tx1"/>
                        </a:solidFill>
                        <a:effectLst>
                          <a:outerShdw blurRad="38100" dist="38100" dir="2700000" algn="tl">
                            <a:srgbClr val="FFFFFF"/>
                          </a:outerShdw>
                        </a:effectLst>
                        <a:latin typeface="Times New Roman" pitchFamily="18" charset="0"/>
                        <a:cs typeface="Arial" charset="0"/>
                      </a:endParaRPr>
                    </a:p>
                  </a:txBody>
                  <a:tcPr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1" i="0" u="none" strike="noStrike" cap="none" normalizeH="0" baseline="0" dirty="0" smtClean="0">
                        <a:ln>
                          <a:noFill/>
                        </a:ln>
                        <a:solidFill>
                          <a:schemeClr val="tx1"/>
                        </a:solidFill>
                        <a:effectLst>
                          <a:outerShdw blurRad="38100" dist="38100" dir="2700000" algn="tl">
                            <a:srgbClr val="FFFFFF"/>
                          </a:outerShdw>
                        </a:effectLst>
                        <a:latin typeface="Times New Roman" pitchFamily="18" charset="0"/>
                        <a:cs typeface="Arial" charset="0"/>
                      </a:endParaRPr>
                    </a:p>
                  </a:txBody>
                  <a:tcPr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1" i="0" u="none" strike="noStrike" cap="none" normalizeH="0" baseline="0" dirty="0" smtClean="0">
                        <a:ln>
                          <a:noFill/>
                        </a:ln>
                        <a:solidFill>
                          <a:schemeClr val="tx1"/>
                        </a:solidFill>
                        <a:effectLst>
                          <a:outerShdw blurRad="38100" dist="38100" dir="2700000" algn="tl">
                            <a:srgbClr val="FFFFFF"/>
                          </a:outerShdw>
                        </a:effectLst>
                        <a:latin typeface="Times New Roman" pitchFamily="18" charset="0"/>
                        <a:cs typeface="Arial" charset="0"/>
                      </a:endParaRPr>
                    </a:p>
                  </a:txBody>
                  <a:tcPr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1" i="0" u="none" strike="noStrike" cap="none" normalizeH="0" baseline="0" dirty="0" smtClean="0">
                        <a:ln>
                          <a:noFill/>
                        </a:ln>
                        <a:solidFill>
                          <a:schemeClr val="tx1"/>
                        </a:solidFill>
                        <a:effectLst>
                          <a:outerShdw blurRad="38100" dist="38100" dir="2700000" algn="tl">
                            <a:srgbClr val="FFFFFF"/>
                          </a:outerShdw>
                        </a:effectLst>
                        <a:latin typeface="Times New Roman" pitchFamily="18" charset="0"/>
                        <a:cs typeface="Arial" charset="0"/>
                      </a:endParaRPr>
                    </a:p>
                  </a:txBody>
                  <a:tcPr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1" i="0" u="none" strike="noStrike" cap="none" normalizeH="0" baseline="0" dirty="0" smtClean="0">
                        <a:ln>
                          <a:noFill/>
                        </a:ln>
                        <a:solidFill>
                          <a:schemeClr val="tx1"/>
                        </a:solidFill>
                        <a:effectLst>
                          <a:outerShdw blurRad="38100" dist="38100" dir="2700000" algn="tl">
                            <a:srgbClr val="FFFFFF"/>
                          </a:outerShdw>
                        </a:effectLst>
                        <a:latin typeface="Times New Roman" pitchFamily="18" charset="0"/>
                        <a:cs typeface="Arial" charset="0"/>
                      </a:endParaRPr>
                    </a:p>
                  </a:txBody>
                  <a:tcPr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1" i="0" u="none" strike="noStrike" cap="none" normalizeH="0" baseline="0" dirty="0" smtClean="0">
                        <a:ln>
                          <a:noFill/>
                        </a:ln>
                        <a:solidFill>
                          <a:schemeClr val="tx1"/>
                        </a:solidFill>
                        <a:effectLst>
                          <a:outerShdw blurRad="38100" dist="38100" dir="2700000" algn="tl">
                            <a:srgbClr val="FFFFFF"/>
                          </a:outerShdw>
                        </a:effectLst>
                        <a:latin typeface="Times New Roman" pitchFamily="18" charset="0"/>
                        <a:cs typeface="Arial" charset="0"/>
                      </a:endParaRPr>
                    </a:p>
                  </a:txBody>
                  <a:tcPr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1" i="0" u="none" strike="noStrike" cap="none" normalizeH="0" baseline="0" dirty="0" smtClean="0">
                        <a:ln>
                          <a:noFill/>
                        </a:ln>
                        <a:solidFill>
                          <a:schemeClr val="tx1"/>
                        </a:solidFill>
                        <a:effectLst>
                          <a:outerShdw blurRad="38100" dist="38100" dir="2700000" algn="tl">
                            <a:srgbClr val="FFFFFF"/>
                          </a:outerShdw>
                        </a:effectLst>
                        <a:latin typeface="Times New Roman" pitchFamily="18" charset="0"/>
                        <a:cs typeface="Arial" charset="0"/>
                      </a:endParaRPr>
                    </a:p>
                  </a:txBody>
                  <a:tcPr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1" i="0" u="none" strike="noStrike" cap="none" normalizeH="0" baseline="0" dirty="0" smtClean="0">
                        <a:ln>
                          <a:noFill/>
                        </a:ln>
                        <a:solidFill>
                          <a:schemeClr val="tx1"/>
                        </a:solidFill>
                        <a:effectLst>
                          <a:outerShdw blurRad="38100" dist="38100" dir="2700000" algn="tl">
                            <a:srgbClr val="FFFFFF"/>
                          </a:outerShdw>
                        </a:effectLst>
                        <a:latin typeface="Times New Roman" pitchFamily="18" charset="0"/>
                        <a:cs typeface="Arial" charset="0"/>
                      </a:endParaRPr>
                    </a:p>
                  </a:txBody>
                  <a:tcPr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1" i="0" u="none" strike="noStrike" cap="none" normalizeH="0" baseline="0" dirty="0" smtClean="0">
                        <a:ln>
                          <a:noFill/>
                        </a:ln>
                        <a:solidFill>
                          <a:schemeClr val="tx1"/>
                        </a:solidFill>
                        <a:effectLst>
                          <a:outerShdw blurRad="38100" dist="38100" dir="2700000" algn="tl">
                            <a:srgbClr val="FFFFFF"/>
                          </a:outerShdw>
                        </a:effectLst>
                        <a:latin typeface="Times New Roman" pitchFamily="18" charset="0"/>
                        <a:cs typeface="Arial" charset="0"/>
                      </a:endParaRPr>
                    </a:p>
                  </a:txBody>
                  <a:tcPr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1" i="0" u="none" strike="noStrike" cap="none" normalizeH="0" baseline="0" dirty="0" smtClean="0">
                        <a:ln>
                          <a:noFill/>
                        </a:ln>
                        <a:solidFill>
                          <a:schemeClr val="tx1"/>
                        </a:solidFill>
                        <a:effectLst>
                          <a:outerShdw blurRad="38100" dist="38100" dir="2700000" algn="tl">
                            <a:srgbClr val="FFFFFF"/>
                          </a:outerShdw>
                        </a:effectLst>
                        <a:latin typeface="Times New Roman" pitchFamily="18" charset="0"/>
                        <a:cs typeface="Arial" charset="0"/>
                      </a:endParaRPr>
                    </a:p>
                  </a:txBody>
                  <a:tcPr marT="45673" marB="4567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Tree>
    <p:extLst>
      <p:ext uri="{BB962C8B-B14F-4D97-AF65-F5344CB8AC3E}">
        <p14:creationId xmlns:p14="http://schemas.microsoft.com/office/powerpoint/2010/main" val="2500047840"/>
      </p:ext>
    </p:extLst>
  </p:cSld>
  <p:clrMapOvr>
    <a:masterClrMapping/>
  </p:clrMapOvr>
  <p:transition>
    <p:split orient="vert"/>
  </p:transition>
  <p:timing>
    <p:tnLst>
      <p:par>
        <p:cTn id="1" dur="indefinite" restart="never" nodeType="tmRoot">
          <p:childTnLst>
            <p:seq concurrent="1" nextAc="seek">
              <p:cTn id="2" restart="whenNotActive" fill="hold" evtFilter="cancelBubble" nodeType="interactiveSeq">
                <p:stCondLst>
                  <p:cond evt="onClick" delay="0">
                    <p:tgtEl>
                      <p:spTgt spid="265336"/>
                    </p:tgtEl>
                  </p:cond>
                </p:stCondLst>
                <p:endSync evt="end" delay="0">
                  <p:rtn val="all"/>
                </p:endSync>
                <p:childTnLst>
                  <p:par>
                    <p:cTn id="3" fill="hold" nodeType="clickPar">
                      <p:stCondLst>
                        <p:cond delay="0"/>
                      </p:stCondLst>
                      <p:childTnLst>
                        <p:par>
                          <p:cTn id="4" fill="hold" nodeType="afterGroup">
                            <p:stCondLst>
                              <p:cond delay="0"/>
                            </p:stCondLst>
                            <p:childTnLst>
                              <p:par>
                                <p:cTn id="5" presetID="1" presetClass="emph" presetSubtype="2" fill="hold" nodeType="afterEffect">
                                  <p:stCondLst>
                                    <p:cond delay="0"/>
                                  </p:stCondLst>
                                  <p:childTnLst>
                                    <p:animClr clrSpc="rgb" dir="cw">
                                      <p:cBhvr>
                                        <p:cTn id="6" dur="2000" fill="hold"/>
                                        <p:tgtEl>
                                          <p:spTgt spid="265336"/>
                                        </p:tgtEl>
                                        <p:attrNameLst>
                                          <p:attrName>fillcolor</p:attrName>
                                        </p:attrNameLst>
                                      </p:cBhvr>
                                      <p:to>
                                        <a:srgbClr val="009900"/>
                                      </p:to>
                                    </p:animClr>
                                    <p:set>
                                      <p:cBhvr>
                                        <p:cTn id="7" dur="2000" fill="hold"/>
                                        <p:tgtEl>
                                          <p:spTgt spid="265336"/>
                                        </p:tgtEl>
                                        <p:attrNameLst>
                                          <p:attrName>fill.type</p:attrName>
                                        </p:attrNameLst>
                                      </p:cBhvr>
                                      <p:to>
                                        <p:strVal val="solid"/>
                                      </p:to>
                                    </p:set>
                                    <p:set>
                                      <p:cBhvr>
                                        <p:cTn id="8" dur="2000" fill="hold"/>
                                        <p:tgtEl>
                                          <p:spTgt spid="265336"/>
                                        </p:tgtEl>
                                        <p:attrNameLst>
                                          <p:attrName>fill.on</p:attrName>
                                        </p:attrNameLst>
                                      </p:cBhvr>
                                      <p:to>
                                        <p:strVal val="true"/>
                                      </p:to>
                                    </p:set>
                                  </p:childTnLst>
                                </p:cTn>
                              </p:par>
                            </p:childTnLst>
                          </p:cTn>
                        </p:par>
                      </p:childTnLst>
                    </p:cTn>
                  </p:par>
                </p:childTnLst>
              </p:cTn>
              <p:nextCondLst>
                <p:cond evt="onClick" delay="0">
                  <p:tgtEl>
                    <p:spTgt spid="265336"/>
                  </p:tgtEl>
                </p:cond>
              </p:nextCondLst>
            </p:seq>
            <p:seq concurrent="1" nextAc="seek">
              <p:cTn id="9" restart="whenNotActive" fill="hold" evtFilter="cancelBubble" nodeType="interactiveSeq">
                <p:stCondLst>
                  <p:cond evt="onClick" delay="0">
                    <p:tgtEl>
                      <p:spTgt spid="265337"/>
                    </p:tgtEl>
                  </p:cond>
                </p:stCondLst>
                <p:endSync evt="end" delay="0">
                  <p:rtn val="all"/>
                </p:endSync>
                <p:childTnLst>
                  <p:par>
                    <p:cTn id="10" fill="hold" nodeType="clickPar">
                      <p:stCondLst>
                        <p:cond delay="0"/>
                      </p:stCondLst>
                      <p:childTnLst>
                        <p:par>
                          <p:cTn id="11" fill="hold" nodeType="afterGroup">
                            <p:stCondLst>
                              <p:cond delay="0"/>
                            </p:stCondLst>
                            <p:childTnLst>
                              <p:par>
                                <p:cTn id="12" presetID="1" presetClass="emph" presetSubtype="2" fill="hold" nodeType="afterEffect">
                                  <p:stCondLst>
                                    <p:cond delay="0"/>
                                  </p:stCondLst>
                                  <p:childTnLst>
                                    <p:animClr clrSpc="rgb" dir="cw">
                                      <p:cBhvr>
                                        <p:cTn id="13" dur="2000" fill="hold"/>
                                        <p:tgtEl>
                                          <p:spTgt spid="265337"/>
                                        </p:tgtEl>
                                        <p:attrNameLst>
                                          <p:attrName>fillcolor</p:attrName>
                                        </p:attrNameLst>
                                      </p:cBhvr>
                                      <p:to>
                                        <a:srgbClr val="009900"/>
                                      </p:to>
                                    </p:animClr>
                                    <p:set>
                                      <p:cBhvr>
                                        <p:cTn id="14" dur="2000" fill="hold"/>
                                        <p:tgtEl>
                                          <p:spTgt spid="265337"/>
                                        </p:tgtEl>
                                        <p:attrNameLst>
                                          <p:attrName>fill.type</p:attrName>
                                        </p:attrNameLst>
                                      </p:cBhvr>
                                      <p:to>
                                        <p:strVal val="solid"/>
                                      </p:to>
                                    </p:set>
                                    <p:set>
                                      <p:cBhvr>
                                        <p:cTn id="15" dur="2000" fill="hold"/>
                                        <p:tgtEl>
                                          <p:spTgt spid="265337"/>
                                        </p:tgtEl>
                                        <p:attrNameLst>
                                          <p:attrName>fill.on</p:attrName>
                                        </p:attrNameLst>
                                      </p:cBhvr>
                                      <p:to>
                                        <p:strVal val="true"/>
                                      </p:to>
                                    </p:set>
                                  </p:childTnLst>
                                </p:cTn>
                              </p:par>
                            </p:childTnLst>
                          </p:cTn>
                        </p:par>
                      </p:childTnLst>
                    </p:cTn>
                  </p:par>
                </p:childTnLst>
              </p:cTn>
              <p:nextCondLst>
                <p:cond evt="onClick" delay="0">
                  <p:tgtEl>
                    <p:spTgt spid="265337"/>
                  </p:tgtEl>
                </p:cond>
              </p:nextCondLst>
            </p:seq>
            <p:seq concurrent="1" nextAc="seek">
              <p:cTn id="16" restart="whenNotActive" fill="hold" evtFilter="cancelBubble" nodeType="interactiveSeq">
                <p:stCondLst>
                  <p:cond evt="onClick" delay="0">
                    <p:tgtEl>
                      <p:spTgt spid="265338"/>
                    </p:tgtEl>
                  </p:cond>
                </p:stCondLst>
                <p:endSync evt="end" delay="0">
                  <p:rtn val="all"/>
                </p:endSync>
                <p:childTnLst>
                  <p:par>
                    <p:cTn id="17" fill="hold" nodeType="clickPar">
                      <p:stCondLst>
                        <p:cond delay="0"/>
                      </p:stCondLst>
                      <p:childTnLst>
                        <p:par>
                          <p:cTn id="18" fill="hold" nodeType="afterGroup">
                            <p:stCondLst>
                              <p:cond delay="0"/>
                            </p:stCondLst>
                            <p:childTnLst>
                              <p:par>
                                <p:cTn id="19" presetID="1" presetClass="emph" presetSubtype="2" fill="hold" nodeType="afterEffect">
                                  <p:stCondLst>
                                    <p:cond delay="0"/>
                                  </p:stCondLst>
                                  <p:childTnLst>
                                    <p:animClr clrSpc="rgb" dir="cw">
                                      <p:cBhvr>
                                        <p:cTn id="20" dur="2000" fill="hold"/>
                                        <p:tgtEl>
                                          <p:spTgt spid="265338"/>
                                        </p:tgtEl>
                                        <p:attrNameLst>
                                          <p:attrName>fillcolor</p:attrName>
                                        </p:attrNameLst>
                                      </p:cBhvr>
                                      <p:to>
                                        <a:srgbClr val="009900"/>
                                      </p:to>
                                    </p:animClr>
                                    <p:set>
                                      <p:cBhvr>
                                        <p:cTn id="21" dur="2000" fill="hold"/>
                                        <p:tgtEl>
                                          <p:spTgt spid="265338"/>
                                        </p:tgtEl>
                                        <p:attrNameLst>
                                          <p:attrName>fill.type</p:attrName>
                                        </p:attrNameLst>
                                      </p:cBhvr>
                                      <p:to>
                                        <p:strVal val="solid"/>
                                      </p:to>
                                    </p:set>
                                    <p:set>
                                      <p:cBhvr>
                                        <p:cTn id="22" dur="2000" fill="hold"/>
                                        <p:tgtEl>
                                          <p:spTgt spid="265338"/>
                                        </p:tgtEl>
                                        <p:attrNameLst>
                                          <p:attrName>fill.on</p:attrName>
                                        </p:attrNameLst>
                                      </p:cBhvr>
                                      <p:to>
                                        <p:strVal val="true"/>
                                      </p:to>
                                    </p:set>
                                  </p:childTnLst>
                                </p:cTn>
                              </p:par>
                            </p:childTnLst>
                          </p:cTn>
                        </p:par>
                      </p:childTnLst>
                    </p:cTn>
                  </p:par>
                </p:childTnLst>
              </p:cTn>
              <p:nextCondLst>
                <p:cond evt="onClick" delay="0">
                  <p:tgtEl>
                    <p:spTgt spid="265338"/>
                  </p:tgtEl>
                </p:cond>
              </p:nextCondLst>
            </p:seq>
            <p:seq concurrent="1" nextAc="seek">
              <p:cTn id="23" restart="whenNotActive" fill="hold" evtFilter="cancelBubble" nodeType="interactiveSeq">
                <p:stCondLst>
                  <p:cond evt="onClick" delay="0">
                    <p:tgtEl>
                      <p:spTgt spid="265339"/>
                    </p:tgtEl>
                  </p:cond>
                </p:stCondLst>
                <p:endSync evt="end" delay="0">
                  <p:rtn val="all"/>
                </p:endSync>
                <p:childTnLst>
                  <p:par>
                    <p:cTn id="24" fill="hold" nodeType="clickPar">
                      <p:stCondLst>
                        <p:cond delay="0"/>
                      </p:stCondLst>
                      <p:childTnLst>
                        <p:par>
                          <p:cTn id="25" fill="hold" nodeType="afterGroup">
                            <p:stCondLst>
                              <p:cond delay="0"/>
                            </p:stCondLst>
                            <p:childTnLst>
                              <p:par>
                                <p:cTn id="26" presetID="1" presetClass="emph" presetSubtype="2" fill="hold" nodeType="afterEffect">
                                  <p:stCondLst>
                                    <p:cond delay="0"/>
                                  </p:stCondLst>
                                  <p:childTnLst>
                                    <p:animClr clrSpc="rgb" dir="cw">
                                      <p:cBhvr>
                                        <p:cTn id="27" dur="2000" fill="hold"/>
                                        <p:tgtEl>
                                          <p:spTgt spid="265339"/>
                                        </p:tgtEl>
                                        <p:attrNameLst>
                                          <p:attrName>fillcolor</p:attrName>
                                        </p:attrNameLst>
                                      </p:cBhvr>
                                      <p:to>
                                        <a:srgbClr val="009900"/>
                                      </p:to>
                                    </p:animClr>
                                    <p:set>
                                      <p:cBhvr>
                                        <p:cTn id="28" dur="2000" fill="hold"/>
                                        <p:tgtEl>
                                          <p:spTgt spid="265339"/>
                                        </p:tgtEl>
                                        <p:attrNameLst>
                                          <p:attrName>fill.type</p:attrName>
                                        </p:attrNameLst>
                                      </p:cBhvr>
                                      <p:to>
                                        <p:strVal val="solid"/>
                                      </p:to>
                                    </p:set>
                                    <p:set>
                                      <p:cBhvr>
                                        <p:cTn id="29" dur="2000" fill="hold"/>
                                        <p:tgtEl>
                                          <p:spTgt spid="265339"/>
                                        </p:tgtEl>
                                        <p:attrNameLst>
                                          <p:attrName>fill.on</p:attrName>
                                        </p:attrNameLst>
                                      </p:cBhvr>
                                      <p:to>
                                        <p:strVal val="true"/>
                                      </p:to>
                                    </p:set>
                                  </p:childTnLst>
                                </p:cTn>
                              </p:par>
                            </p:childTnLst>
                          </p:cTn>
                        </p:par>
                      </p:childTnLst>
                    </p:cTn>
                  </p:par>
                </p:childTnLst>
              </p:cTn>
              <p:nextCondLst>
                <p:cond evt="onClick" delay="0">
                  <p:tgtEl>
                    <p:spTgt spid="265339"/>
                  </p:tgtEl>
                </p:cond>
              </p:nextCondLst>
            </p:seq>
            <p:seq concurrent="1" nextAc="seek">
              <p:cTn id="30" restart="whenNotActive" fill="hold" evtFilter="cancelBubble" nodeType="interactiveSeq">
                <p:stCondLst>
                  <p:cond evt="onClick" delay="0">
                    <p:tgtEl>
                      <p:spTgt spid="265340"/>
                    </p:tgtEl>
                  </p:cond>
                </p:stCondLst>
                <p:endSync evt="end" delay="0">
                  <p:rtn val="all"/>
                </p:endSync>
                <p:childTnLst>
                  <p:par>
                    <p:cTn id="31" fill="hold" nodeType="clickPar">
                      <p:stCondLst>
                        <p:cond delay="0"/>
                      </p:stCondLst>
                      <p:childTnLst>
                        <p:par>
                          <p:cTn id="32" fill="hold" nodeType="afterGroup">
                            <p:stCondLst>
                              <p:cond delay="0"/>
                            </p:stCondLst>
                            <p:childTnLst>
                              <p:par>
                                <p:cTn id="33" presetID="1" presetClass="emph" presetSubtype="2" fill="hold" nodeType="afterEffect">
                                  <p:stCondLst>
                                    <p:cond delay="0"/>
                                  </p:stCondLst>
                                  <p:childTnLst>
                                    <p:animClr clrSpc="rgb" dir="cw">
                                      <p:cBhvr>
                                        <p:cTn id="34" dur="2000" fill="hold"/>
                                        <p:tgtEl>
                                          <p:spTgt spid="265340"/>
                                        </p:tgtEl>
                                        <p:attrNameLst>
                                          <p:attrName>fillcolor</p:attrName>
                                        </p:attrNameLst>
                                      </p:cBhvr>
                                      <p:to>
                                        <a:srgbClr val="009900"/>
                                      </p:to>
                                    </p:animClr>
                                    <p:set>
                                      <p:cBhvr>
                                        <p:cTn id="35" dur="2000" fill="hold"/>
                                        <p:tgtEl>
                                          <p:spTgt spid="265340"/>
                                        </p:tgtEl>
                                        <p:attrNameLst>
                                          <p:attrName>fill.type</p:attrName>
                                        </p:attrNameLst>
                                      </p:cBhvr>
                                      <p:to>
                                        <p:strVal val="solid"/>
                                      </p:to>
                                    </p:set>
                                    <p:set>
                                      <p:cBhvr>
                                        <p:cTn id="36" dur="2000" fill="hold"/>
                                        <p:tgtEl>
                                          <p:spTgt spid="265340"/>
                                        </p:tgtEl>
                                        <p:attrNameLst>
                                          <p:attrName>fill.on</p:attrName>
                                        </p:attrNameLst>
                                      </p:cBhvr>
                                      <p:to>
                                        <p:strVal val="true"/>
                                      </p:to>
                                    </p:set>
                                  </p:childTnLst>
                                </p:cTn>
                              </p:par>
                            </p:childTnLst>
                          </p:cTn>
                        </p:par>
                      </p:childTnLst>
                    </p:cTn>
                  </p:par>
                </p:childTnLst>
              </p:cTn>
              <p:nextCondLst>
                <p:cond evt="onClick" delay="0">
                  <p:tgtEl>
                    <p:spTgt spid="265340"/>
                  </p:tgtEl>
                </p:cond>
              </p:nextCondLst>
            </p:seq>
            <p:seq concurrent="1" nextAc="seek">
              <p:cTn id="37" restart="whenNotActive" fill="hold" evtFilter="cancelBubble" nodeType="interactiveSeq">
                <p:stCondLst>
                  <p:cond evt="onClick" delay="0">
                    <p:tgtEl>
                      <p:spTgt spid="265341"/>
                    </p:tgtEl>
                  </p:cond>
                </p:stCondLst>
                <p:endSync evt="end" delay="0">
                  <p:rtn val="all"/>
                </p:endSync>
                <p:childTnLst>
                  <p:par>
                    <p:cTn id="38" fill="hold" nodeType="clickPar">
                      <p:stCondLst>
                        <p:cond delay="0"/>
                      </p:stCondLst>
                      <p:childTnLst>
                        <p:par>
                          <p:cTn id="39" fill="hold" nodeType="afterGroup">
                            <p:stCondLst>
                              <p:cond delay="0"/>
                            </p:stCondLst>
                            <p:childTnLst>
                              <p:par>
                                <p:cTn id="40" presetID="1" presetClass="emph" presetSubtype="2" fill="hold" nodeType="afterEffect">
                                  <p:stCondLst>
                                    <p:cond delay="0"/>
                                  </p:stCondLst>
                                  <p:childTnLst>
                                    <p:animClr clrSpc="rgb" dir="cw">
                                      <p:cBhvr>
                                        <p:cTn id="41" dur="2000" fill="hold"/>
                                        <p:tgtEl>
                                          <p:spTgt spid="265341"/>
                                        </p:tgtEl>
                                        <p:attrNameLst>
                                          <p:attrName>fillcolor</p:attrName>
                                        </p:attrNameLst>
                                      </p:cBhvr>
                                      <p:to>
                                        <a:srgbClr val="009900"/>
                                      </p:to>
                                    </p:animClr>
                                    <p:set>
                                      <p:cBhvr>
                                        <p:cTn id="42" dur="2000" fill="hold"/>
                                        <p:tgtEl>
                                          <p:spTgt spid="265341"/>
                                        </p:tgtEl>
                                        <p:attrNameLst>
                                          <p:attrName>fill.type</p:attrName>
                                        </p:attrNameLst>
                                      </p:cBhvr>
                                      <p:to>
                                        <p:strVal val="solid"/>
                                      </p:to>
                                    </p:set>
                                    <p:set>
                                      <p:cBhvr>
                                        <p:cTn id="43" dur="2000" fill="hold"/>
                                        <p:tgtEl>
                                          <p:spTgt spid="265341"/>
                                        </p:tgtEl>
                                        <p:attrNameLst>
                                          <p:attrName>fill.on</p:attrName>
                                        </p:attrNameLst>
                                      </p:cBhvr>
                                      <p:to>
                                        <p:strVal val="true"/>
                                      </p:to>
                                    </p:set>
                                  </p:childTnLst>
                                </p:cTn>
                              </p:par>
                            </p:childTnLst>
                          </p:cTn>
                        </p:par>
                      </p:childTnLst>
                    </p:cTn>
                  </p:par>
                </p:childTnLst>
              </p:cTn>
              <p:nextCondLst>
                <p:cond evt="onClick" delay="0">
                  <p:tgtEl>
                    <p:spTgt spid="265341"/>
                  </p:tgtEl>
                </p:cond>
              </p:nextCondLst>
            </p:seq>
            <p:seq concurrent="1" nextAc="seek">
              <p:cTn id="44" restart="whenNotActive" fill="hold" evtFilter="cancelBubble" nodeType="interactiveSeq">
                <p:stCondLst>
                  <p:cond evt="onClick" delay="0">
                    <p:tgtEl>
                      <p:spTgt spid="265370"/>
                    </p:tgtEl>
                  </p:cond>
                </p:stCondLst>
                <p:endSync evt="end" delay="0">
                  <p:rtn val="all"/>
                </p:endSync>
                <p:childTnLst>
                  <p:par>
                    <p:cTn id="45" fill="hold" nodeType="clickPar">
                      <p:stCondLst>
                        <p:cond delay="0"/>
                      </p:stCondLst>
                      <p:childTnLst>
                        <p:par>
                          <p:cTn id="46" fill="hold" nodeType="withGroup">
                            <p:stCondLst>
                              <p:cond delay="0"/>
                            </p:stCondLst>
                            <p:childTnLst>
                              <p:par>
                                <p:cTn id="47" presetID="4" presetClass="entr" presetSubtype="16" fill="hold" nodeType="clickEffect">
                                  <p:stCondLst>
                                    <p:cond delay="0"/>
                                  </p:stCondLst>
                                  <p:childTnLst>
                                    <p:set>
                                      <p:cBhvr>
                                        <p:cTn id="48" dur="1" fill="hold">
                                          <p:stCondLst>
                                            <p:cond delay="0"/>
                                          </p:stCondLst>
                                        </p:cTn>
                                        <p:tgtEl>
                                          <p:spTgt spid="265393"/>
                                        </p:tgtEl>
                                        <p:attrNameLst>
                                          <p:attrName>style.visibility</p:attrName>
                                        </p:attrNameLst>
                                      </p:cBhvr>
                                      <p:to>
                                        <p:strVal val="visible"/>
                                      </p:to>
                                    </p:set>
                                    <p:animEffect transition="in" filter="box(in)">
                                      <p:cBhvr>
                                        <p:cTn id="49" dur="500"/>
                                        <p:tgtEl>
                                          <p:spTgt spid="265393"/>
                                        </p:tgtEl>
                                      </p:cBhvr>
                                    </p:animEffect>
                                  </p:childTnLst>
                                </p:cTn>
                              </p:par>
                            </p:childTnLst>
                          </p:cTn>
                        </p:par>
                      </p:childTnLst>
                    </p:cTn>
                  </p:par>
                </p:childTnLst>
              </p:cTn>
              <p:nextCondLst>
                <p:cond evt="onClick" delay="0">
                  <p:tgtEl>
                    <p:spTgt spid="265370"/>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170"/>
          <p:cNvSpPr>
            <a:spLocks noChangeArrowheads="1"/>
          </p:cNvSpPr>
          <p:nvPr/>
        </p:nvSpPr>
        <p:spPr bwMode="auto">
          <a:xfrm>
            <a:off x="192711" y="5589240"/>
            <a:ext cx="8216287" cy="721784"/>
          </a:xfrm>
          <a:prstGeom prst="roundRect">
            <a:avLst>
              <a:gd name="adj" fmla="val 16667"/>
            </a:avLst>
          </a:prstGeom>
          <a:gradFill rotWithShape="1">
            <a:gsLst>
              <a:gs pos="0">
                <a:srgbClr val="009900"/>
              </a:gs>
              <a:gs pos="50000">
                <a:srgbClr val="E7F5E7"/>
              </a:gs>
              <a:gs pos="100000">
                <a:srgbClr val="009900"/>
              </a:gs>
            </a:gsLst>
            <a:lin ang="5400000" scaled="1"/>
          </a:gradFill>
          <a:ln w="9525">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algn="ctr" eaLnBrk="1" hangingPunct="1"/>
            <a:r>
              <a:rPr lang="en-US" altLang="en-US" sz="2800" b="1" dirty="0">
                <a:latin typeface="Times New Roman" pitchFamily="18" charset="0"/>
                <a:cs typeface="Times New Roman" pitchFamily="18" charset="0"/>
              </a:rPr>
              <a:t> </a:t>
            </a:r>
            <a:r>
              <a:rPr lang="vi-VN" altLang="en-US" sz="2800" b="1" dirty="0" smtClean="0">
                <a:latin typeface="Times New Roman" pitchFamily="18" charset="0"/>
                <a:cs typeface="Times New Roman" pitchFamily="18" charset="0"/>
              </a:rPr>
              <a:t>CÂU 6: </a:t>
            </a:r>
            <a:r>
              <a:rPr lang="en-US" altLang="en-US" sz="2800" b="1" dirty="0" err="1" smtClean="0">
                <a:latin typeface="Times New Roman" pitchFamily="18" charset="0"/>
                <a:cs typeface="Times New Roman" pitchFamily="18" charset="0"/>
              </a:rPr>
              <a:t>Gồm</a:t>
            </a:r>
            <a:r>
              <a:rPr lang="en-US" altLang="en-US" sz="2800" b="1" dirty="0" smtClean="0">
                <a:latin typeface="Times New Roman" pitchFamily="18" charset="0"/>
                <a:cs typeface="Times New Roman" pitchFamily="18" charset="0"/>
              </a:rPr>
              <a:t> </a:t>
            </a:r>
            <a:r>
              <a:rPr lang="en-US" altLang="en-US" sz="2800" b="1" dirty="0">
                <a:latin typeface="Times New Roman" pitchFamily="18" charset="0"/>
                <a:cs typeface="Times New Roman" pitchFamily="18" charset="0"/>
              </a:rPr>
              <a:t>6 </a:t>
            </a:r>
            <a:r>
              <a:rPr lang="en-US" altLang="en-US" sz="2800" b="1" dirty="0" err="1">
                <a:latin typeface="Times New Roman" pitchFamily="18" charset="0"/>
                <a:cs typeface="Times New Roman" pitchFamily="18" charset="0"/>
              </a:rPr>
              <a:t>chữ</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cái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Bô</a:t>
            </a:r>
            <a:r>
              <a:rPr lang="en-US" altLang="en-US" sz="2800" b="1" dirty="0">
                <a:latin typeface="Times New Roman" pitchFamily="18" charset="0"/>
                <a:cs typeface="Times New Roman" pitchFamily="18" charset="0"/>
              </a:rPr>
              <a:t>̣ NST </a:t>
            </a:r>
            <a:r>
              <a:rPr lang="en-US" altLang="en-US" sz="2800" b="1" dirty="0" err="1">
                <a:latin typeface="Times New Roman" pitchFamily="18" charset="0"/>
                <a:cs typeface="Times New Roman" pitchFamily="18" charset="0"/>
              </a:rPr>
              <a:t>của</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giao</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tư</a:t>
            </a:r>
            <a:r>
              <a:rPr lang="en-US" altLang="en-US" sz="2800" b="1" dirty="0">
                <a:latin typeface="Times New Roman" pitchFamily="18" charset="0"/>
                <a:cs typeface="Times New Roman" pitchFamily="18" charset="0"/>
              </a:rPr>
              <a:t>̉ là </a:t>
            </a:r>
            <a:r>
              <a:rPr lang="en-US" altLang="en-US" sz="2800" b="1" dirty="0" err="1">
                <a:latin typeface="Times New Roman" pitchFamily="18" charset="0"/>
                <a:cs typeface="Times New Roman" pitchFamily="18" charset="0"/>
              </a:rPr>
              <a:t>gi</a:t>
            </a:r>
            <a:r>
              <a:rPr lang="en-US" altLang="en-US" sz="2800" b="1" dirty="0">
                <a:latin typeface="Times New Roman" pitchFamily="18" charset="0"/>
                <a:cs typeface="Times New Roman" pitchFamily="18" charset="0"/>
              </a:rPr>
              <a:t>̀ ? </a:t>
            </a:r>
          </a:p>
        </p:txBody>
      </p:sp>
      <p:sp>
        <p:nvSpPr>
          <p:cNvPr id="3" name="AutoShape 167"/>
          <p:cNvSpPr>
            <a:spLocks noChangeArrowheads="1"/>
          </p:cNvSpPr>
          <p:nvPr/>
        </p:nvSpPr>
        <p:spPr bwMode="auto">
          <a:xfrm>
            <a:off x="179512" y="4749943"/>
            <a:ext cx="8229487" cy="721784"/>
          </a:xfrm>
          <a:prstGeom prst="roundRect">
            <a:avLst>
              <a:gd name="adj" fmla="val 16667"/>
            </a:avLst>
          </a:prstGeom>
          <a:gradFill rotWithShape="1">
            <a:gsLst>
              <a:gs pos="0">
                <a:srgbClr val="009900"/>
              </a:gs>
              <a:gs pos="50000">
                <a:srgbClr val="E7F5E7"/>
              </a:gs>
              <a:gs pos="100000">
                <a:srgbClr val="009900"/>
              </a:gs>
            </a:gsLst>
            <a:lin ang="5400000" scaled="1"/>
          </a:gradFill>
          <a:ln w="9525">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algn="ctr" eaLnBrk="1" hangingPunct="1"/>
            <a:r>
              <a:rPr lang="vi-VN" altLang="en-US" sz="2800" b="1" dirty="0" smtClean="0">
                <a:latin typeface="Times New Roman" pitchFamily="18" charset="0"/>
                <a:cs typeface="Times New Roman" pitchFamily="18" charset="0"/>
              </a:rPr>
              <a:t>CÂU 5:</a:t>
            </a:r>
            <a:r>
              <a:rPr lang="en-US" altLang="en-US" sz="2800" b="1" dirty="0" err="1" smtClean="0">
                <a:latin typeface="Times New Roman" pitchFamily="18" charset="0"/>
                <a:cs typeface="Times New Roman" pitchFamily="18" charset="0"/>
              </a:rPr>
              <a:t>Gồm</a:t>
            </a:r>
            <a:r>
              <a:rPr lang="en-US" altLang="en-US" sz="2800" b="1" dirty="0" smtClean="0">
                <a:latin typeface="Times New Roman" pitchFamily="18" charset="0"/>
                <a:cs typeface="Times New Roman" pitchFamily="18" charset="0"/>
              </a:rPr>
              <a:t> </a:t>
            </a:r>
            <a:r>
              <a:rPr lang="en-US" altLang="en-US" sz="2800" b="1" dirty="0">
                <a:latin typeface="Times New Roman" pitchFamily="18" charset="0"/>
                <a:cs typeface="Times New Roman" pitchFamily="18" charset="0"/>
              </a:rPr>
              <a:t>8 </a:t>
            </a:r>
            <a:r>
              <a:rPr lang="en-US" altLang="en-US" sz="2800" b="1" dirty="0" err="1" smtClean="0">
                <a:latin typeface="Times New Roman" pitchFamily="18" charset="0"/>
                <a:cs typeface="Times New Roman" pitchFamily="18" charset="0"/>
              </a:rPr>
              <a:t>ch</a:t>
            </a:r>
            <a:r>
              <a:rPr lang="vi-VN" altLang="en-US" sz="2800" b="1" dirty="0" smtClean="0">
                <a:latin typeface="Times New Roman" pitchFamily="18" charset="0"/>
                <a:cs typeface="Times New Roman" pitchFamily="18" charset="0"/>
              </a:rPr>
              <a:t>ữ</a:t>
            </a:r>
            <a:r>
              <a:rPr lang="en-US" altLang="en-US" sz="2800" b="1" dirty="0" smtClean="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cái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Giao</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tử</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đực</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có</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khả</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năng</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này</a:t>
            </a:r>
            <a:endParaRPr lang="en-US" altLang="en-US" sz="2800" b="1" dirty="0">
              <a:latin typeface="Times New Roman" pitchFamily="18" charset="0"/>
              <a:cs typeface="Times New Roman" pitchFamily="18" charset="0"/>
            </a:endParaRPr>
          </a:p>
        </p:txBody>
      </p:sp>
      <p:sp>
        <p:nvSpPr>
          <p:cNvPr id="4" name="AutoShape 164"/>
          <p:cNvSpPr>
            <a:spLocks noChangeArrowheads="1"/>
          </p:cNvSpPr>
          <p:nvPr/>
        </p:nvSpPr>
        <p:spPr bwMode="auto">
          <a:xfrm>
            <a:off x="192710" y="3717032"/>
            <a:ext cx="8627761" cy="863724"/>
          </a:xfrm>
          <a:prstGeom prst="roundRect">
            <a:avLst>
              <a:gd name="adj" fmla="val 16667"/>
            </a:avLst>
          </a:prstGeom>
          <a:gradFill rotWithShape="1">
            <a:gsLst>
              <a:gs pos="0">
                <a:srgbClr val="009900"/>
              </a:gs>
              <a:gs pos="50000">
                <a:srgbClr val="E7F5E7"/>
              </a:gs>
              <a:gs pos="100000">
                <a:srgbClr val="009900"/>
              </a:gs>
            </a:gsLst>
            <a:lin ang="5400000" scaled="1"/>
          </a:gradFill>
          <a:ln w="9525">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algn="ctr" eaLnBrk="1" hangingPunct="1"/>
            <a:r>
              <a:rPr lang="vi-VN" altLang="en-US" sz="2800" b="1" dirty="0" smtClean="0">
                <a:latin typeface="Times New Roman" pitchFamily="18" charset="0"/>
                <a:cs typeface="Times New Roman" pitchFamily="18" charset="0"/>
              </a:rPr>
              <a:t>CÂU 4:</a:t>
            </a:r>
            <a:r>
              <a:rPr lang="en-US" altLang="en-US" sz="2800" b="1" dirty="0" err="1" smtClean="0">
                <a:latin typeface="Times New Roman" pitchFamily="18" charset="0"/>
                <a:cs typeface="Times New Roman" pitchFamily="18" charset="0"/>
              </a:rPr>
              <a:t>Gồm</a:t>
            </a:r>
            <a:r>
              <a:rPr lang="en-US" altLang="en-US" sz="2800" b="1" dirty="0" smtClean="0">
                <a:latin typeface="Times New Roman" pitchFamily="18" charset="0"/>
                <a:cs typeface="Times New Roman" pitchFamily="18" charset="0"/>
              </a:rPr>
              <a:t> </a:t>
            </a:r>
            <a:r>
              <a:rPr lang="en-US" altLang="en-US" sz="2800" b="1" dirty="0">
                <a:latin typeface="Times New Roman" pitchFamily="18" charset="0"/>
                <a:cs typeface="Times New Roman" pitchFamily="18" charset="0"/>
              </a:rPr>
              <a:t>10 </a:t>
            </a:r>
            <a:r>
              <a:rPr lang="en-US" altLang="en-US" sz="2800" b="1" dirty="0" err="1">
                <a:latin typeface="Times New Roman" pitchFamily="18" charset="0"/>
                <a:cs typeface="Times New Roman" pitchFamily="18" charset="0"/>
              </a:rPr>
              <a:t>chữ</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cái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Quá</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trình</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này</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giúp</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tạo</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ra</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nhiều</a:t>
            </a:r>
            <a:r>
              <a:rPr lang="en-US" altLang="en-US" sz="2800" b="1" dirty="0">
                <a:latin typeface="Times New Roman" pitchFamily="18" charset="0"/>
                <a:cs typeface="Times New Roman" pitchFamily="18" charset="0"/>
              </a:rPr>
              <a:t> </a:t>
            </a:r>
            <a:endParaRPr lang="vi-VN" altLang="en-US" sz="2800" b="1" dirty="0" smtClean="0">
              <a:latin typeface="Times New Roman" pitchFamily="18" charset="0"/>
              <a:cs typeface="Times New Roman" pitchFamily="18" charset="0"/>
            </a:endParaRPr>
          </a:p>
          <a:p>
            <a:pPr eaLnBrk="1" hangingPunct="1"/>
            <a:r>
              <a:rPr lang="en-US" altLang="en-US" sz="2800" b="1" dirty="0" err="1" smtClean="0">
                <a:latin typeface="Times New Roman" pitchFamily="18" charset="0"/>
                <a:cs typeface="Times New Roman" pitchFamily="18" charset="0"/>
              </a:rPr>
              <a:t>tinh</a:t>
            </a:r>
            <a:r>
              <a:rPr lang="en-US" altLang="en-US" sz="2800" b="1" dirty="0" smtClean="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nguyên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bào</a:t>
            </a:r>
            <a:r>
              <a:rPr lang="en-US" altLang="en-US" sz="2800" b="1" dirty="0">
                <a:latin typeface="Times New Roman" pitchFamily="18" charset="0"/>
                <a:cs typeface="Times New Roman" pitchFamily="18" charset="0"/>
              </a:rPr>
              <a:t> </a:t>
            </a:r>
            <a:r>
              <a:rPr lang="en-US" altLang="en-US" sz="2800" b="1" dirty="0" err="1" smtClean="0">
                <a:latin typeface="Times New Roman" pitchFamily="18" charset="0"/>
                <a:cs typeface="Times New Roman" pitchFamily="18" charset="0"/>
              </a:rPr>
              <a:t>và</a:t>
            </a:r>
            <a:r>
              <a:rPr lang="en-US" altLang="en-US" sz="2800" b="1" dirty="0" smtClean="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noãn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nguyên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bào</a:t>
            </a:r>
            <a:endParaRPr lang="en-US" altLang="en-US" sz="2800" b="1" dirty="0">
              <a:latin typeface="Times New Roman" pitchFamily="18" charset="0"/>
              <a:cs typeface="Times New Roman" pitchFamily="18" charset="0"/>
            </a:endParaRPr>
          </a:p>
        </p:txBody>
      </p:sp>
      <p:sp>
        <p:nvSpPr>
          <p:cNvPr id="5" name="AutoShape 161"/>
          <p:cNvSpPr>
            <a:spLocks noChangeArrowheads="1"/>
          </p:cNvSpPr>
          <p:nvPr/>
        </p:nvSpPr>
        <p:spPr bwMode="auto">
          <a:xfrm>
            <a:off x="192710" y="2636912"/>
            <a:ext cx="7620000" cy="838200"/>
          </a:xfrm>
          <a:prstGeom prst="roundRect">
            <a:avLst>
              <a:gd name="adj" fmla="val 16667"/>
            </a:avLst>
          </a:prstGeom>
          <a:gradFill rotWithShape="1">
            <a:gsLst>
              <a:gs pos="0">
                <a:srgbClr val="009900"/>
              </a:gs>
              <a:gs pos="50000">
                <a:srgbClr val="E7F5E7"/>
              </a:gs>
              <a:gs pos="100000">
                <a:srgbClr val="009900"/>
              </a:gs>
            </a:gsLst>
            <a:lin ang="5400000" scaled="1"/>
          </a:gradFill>
          <a:ln w="9525">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algn="ctr" eaLnBrk="1" hangingPunct="1"/>
            <a:r>
              <a:rPr lang="vi-VN" altLang="en-US" sz="2800" b="1" dirty="0" smtClean="0">
                <a:latin typeface="Times New Roman" pitchFamily="18" charset="0"/>
                <a:cs typeface="Times New Roman" pitchFamily="18" charset="0"/>
              </a:rPr>
              <a:t>CÂU 3: </a:t>
            </a:r>
            <a:r>
              <a:rPr lang="en-US" altLang="en-US" sz="2800" b="1" dirty="0" err="1" smtClean="0">
                <a:latin typeface="Times New Roman" pitchFamily="18" charset="0"/>
                <a:cs typeface="Times New Roman" pitchFamily="18" charset="0"/>
              </a:rPr>
              <a:t>Gồm</a:t>
            </a:r>
            <a:r>
              <a:rPr lang="en-US" altLang="en-US" sz="2800" b="1" dirty="0" smtClean="0">
                <a:latin typeface="Times New Roman" pitchFamily="18" charset="0"/>
                <a:cs typeface="Times New Roman" pitchFamily="18" charset="0"/>
              </a:rPr>
              <a:t> </a:t>
            </a:r>
            <a:r>
              <a:rPr lang="en-US" altLang="en-US" sz="2800" b="1" dirty="0">
                <a:latin typeface="Times New Roman" pitchFamily="18" charset="0"/>
                <a:cs typeface="Times New Roman" pitchFamily="18" charset="0"/>
              </a:rPr>
              <a:t>8 </a:t>
            </a:r>
            <a:r>
              <a:rPr lang="en-US" altLang="en-US" sz="2800" b="1" dirty="0" err="1">
                <a:latin typeface="Times New Roman" pitchFamily="18" charset="0"/>
                <a:cs typeface="Times New Roman" pitchFamily="18" charset="0"/>
              </a:rPr>
              <a:t>chữ</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cái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Đây</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là</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bộ</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nhân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của</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hợp</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tử</a:t>
            </a:r>
            <a:endParaRPr lang="en-US" altLang="en-US" sz="2800" b="1" dirty="0">
              <a:latin typeface="Times New Roman" pitchFamily="18" charset="0"/>
              <a:cs typeface="Times New Roman" pitchFamily="18" charset="0"/>
            </a:endParaRPr>
          </a:p>
        </p:txBody>
      </p:sp>
      <p:sp>
        <p:nvSpPr>
          <p:cNvPr id="6" name="AutoShape 157"/>
          <p:cNvSpPr>
            <a:spLocks noChangeArrowheads="1"/>
          </p:cNvSpPr>
          <p:nvPr/>
        </p:nvSpPr>
        <p:spPr bwMode="auto">
          <a:xfrm>
            <a:off x="226959" y="1700808"/>
            <a:ext cx="8593511" cy="721784"/>
          </a:xfrm>
          <a:prstGeom prst="roundRect">
            <a:avLst>
              <a:gd name="adj" fmla="val 16667"/>
            </a:avLst>
          </a:prstGeom>
          <a:gradFill rotWithShape="1">
            <a:gsLst>
              <a:gs pos="0">
                <a:srgbClr val="009900"/>
              </a:gs>
              <a:gs pos="50000">
                <a:srgbClr val="E7F5E7"/>
              </a:gs>
              <a:gs pos="100000">
                <a:srgbClr val="009900"/>
              </a:gs>
            </a:gsLst>
            <a:lin ang="5400000" scaled="1"/>
          </a:gradFill>
          <a:ln w="9525">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eaLnBrk="1" hangingPunct="1"/>
            <a:r>
              <a:rPr lang="vi-VN" altLang="en-US" sz="2800" b="1" dirty="0" smtClean="0">
                <a:latin typeface="Times New Roman" pitchFamily="18" charset="0"/>
                <a:cs typeface="Times New Roman" pitchFamily="18" charset="0"/>
              </a:rPr>
              <a:t>CÂU 2: </a:t>
            </a:r>
            <a:r>
              <a:rPr lang="en-US" altLang="en-US" sz="2800" b="1" dirty="0" err="1" smtClean="0">
                <a:latin typeface="Times New Roman" pitchFamily="18" charset="0"/>
                <a:cs typeface="Times New Roman" pitchFamily="18" charset="0"/>
              </a:rPr>
              <a:t>Gồm</a:t>
            </a:r>
            <a:r>
              <a:rPr lang="en-US" altLang="en-US" sz="2800" b="1" dirty="0" smtClean="0">
                <a:latin typeface="Times New Roman" pitchFamily="18" charset="0"/>
                <a:cs typeface="Times New Roman" pitchFamily="18" charset="0"/>
              </a:rPr>
              <a:t> </a:t>
            </a:r>
            <a:r>
              <a:rPr lang="en-US" altLang="en-US" sz="2800" b="1" dirty="0">
                <a:latin typeface="Times New Roman" pitchFamily="18" charset="0"/>
                <a:cs typeface="Times New Roman" pitchFamily="18" charset="0"/>
              </a:rPr>
              <a:t>7 </a:t>
            </a:r>
            <a:r>
              <a:rPr lang="en-US" altLang="en-US" sz="2800" b="1" dirty="0" err="1">
                <a:latin typeface="Times New Roman" pitchFamily="18" charset="0"/>
                <a:cs typeface="Times New Roman" pitchFamily="18" charset="0"/>
              </a:rPr>
              <a:t>chữ</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cái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Sư</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kết</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hợp</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giữa</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giao</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tử</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đực</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và</a:t>
            </a:r>
            <a:r>
              <a:rPr lang="en-US" altLang="en-US" sz="2800" b="1" dirty="0">
                <a:latin typeface="Times New Roman" pitchFamily="18" charset="0"/>
                <a:cs typeface="Times New Roman" pitchFamily="18" charset="0"/>
              </a:rPr>
              <a:t> </a:t>
            </a:r>
            <a:endParaRPr lang="vi-VN" altLang="en-US" sz="2800" b="1" dirty="0" smtClean="0">
              <a:latin typeface="Times New Roman" pitchFamily="18" charset="0"/>
              <a:cs typeface="Times New Roman" pitchFamily="18" charset="0"/>
            </a:endParaRPr>
          </a:p>
          <a:p>
            <a:pPr eaLnBrk="1" hangingPunct="1"/>
            <a:r>
              <a:rPr lang="en-US" altLang="en-US" sz="2800" b="1" dirty="0" err="1" smtClean="0">
                <a:latin typeface="Times New Roman" pitchFamily="18" charset="0"/>
                <a:cs typeface="Times New Roman" pitchFamily="18" charset="0"/>
              </a:rPr>
              <a:t>giao</a:t>
            </a:r>
            <a:r>
              <a:rPr lang="en-US" altLang="en-US" sz="2800" b="1" dirty="0" smtClean="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tử</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cái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gọi</a:t>
            </a:r>
            <a:r>
              <a:rPr lang="en-US" altLang="en-US" sz="2800" b="1" dirty="0">
                <a:latin typeface="Times New Roman" pitchFamily="18" charset="0"/>
                <a:cs typeface="Times New Roman" pitchFamily="18" charset="0"/>
              </a:rPr>
              <a:t> là </a:t>
            </a:r>
            <a:r>
              <a:rPr lang="en-US" altLang="en-US" sz="2800" b="1" dirty="0" err="1">
                <a:latin typeface="Times New Roman" pitchFamily="18" charset="0"/>
                <a:cs typeface="Times New Roman" pitchFamily="18" charset="0"/>
              </a:rPr>
              <a:t>gi</a:t>
            </a:r>
            <a:r>
              <a:rPr lang="en-US" altLang="en-US" sz="2800" b="1" dirty="0">
                <a:latin typeface="Times New Roman" pitchFamily="18" charset="0"/>
                <a:cs typeface="Times New Roman" pitchFamily="18" charset="0"/>
              </a:rPr>
              <a:t>̀ ?</a:t>
            </a:r>
          </a:p>
        </p:txBody>
      </p:sp>
      <p:sp>
        <p:nvSpPr>
          <p:cNvPr id="7" name="AutoShape 127"/>
          <p:cNvSpPr>
            <a:spLocks noChangeArrowheads="1"/>
          </p:cNvSpPr>
          <p:nvPr/>
        </p:nvSpPr>
        <p:spPr bwMode="auto">
          <a:xfrm>
            <a:off x="203232" y="476672"/>
            <a:ext cx="8743950" cy="937808"/>
          </a:xfrm>
          <a:prstGeom prst="roundRect">
            <a:avLst>
              <a:gd name="adj" fmla="val 16667"/>
            </a:avLst>
          </a:prstGeom>
          <a:gradFill rotWithShape="1">
            <a:gsLst>
              <a:gs pos="0">
                <a:srgbClr val="009900"/>
              </a:gs>
              <a:gs pos="50000">
                <a:srgbClr val="E7F5E7"/>
              </a:gs>
              <a:gs pos="100000">
                <a:srgbClr val="009900"/>
              </a:gs>
            </a:gsLst>
            <a:lin ang="5400000" scaled="1"/>
          </a:gradFill>
          <a:ln w="9525">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eaLnBrk="1" hangingPunct="1"/>
            <a:r>
              <a:rPr lang="vi-VN" altLang="en-US" sz="2800" b="1" dirty="0" smtClean="0">
                <a:latin typeface="Times New Roman" pitchFamily="18" charset="0"/>
                <a:cs typeface="Times New Roman" pitchFamily="18" charset="0"/>
              </a:rPr>
              <a:t>CÂU 1: </a:t>
            </a:r>
            <a:r>
              <a:rPr lang="en-US" altLang="en-US" sz="2800" b="1" dirty="0" err="1" smtClean="0">
                <a:latin typeface="Times New Roman" pitchFamily="18" charset="0"/>
                <a:cs typeface="Times New Roman" pitchFamily="18" charset="0"/>
              </a:rPr>
              <a:t>Gồm</a:t>
            </a:r>
            <a:r>
              <a:rPr lang="en-US" altLang="en-US" sz="2800" b="1" dirty="0" smtClean="0">
                <a:latin typeface="Times New Roman" pitchFamily="18" charset="0"/>
                <a:cs typeface="Times New Roman" pitchFamily="18" charset="0"/>
              </a:rPr>
              <a:t> </a:t>
            </a:r>
            <a:r>
              <a:rPr lang="en-US" altLang="en-US" sz="2800" b="1" dirty="0">
                <a:latin typeface="Times New Roman" pitchFamily="18" charset="0"/>
                <a:cs typeface="Times New Roman" pitchFamily="18" charset="0"/>
              </a:rPr>
              <a:t>8 </a:t>
            </a:r>
            <a:r>
              <a:rPr lang="en-US" altLang="en-US" sz="2800" b="1" dirty="0" err="1">
                <a:latin typeface="Times New Roman" pitchFamily="18" charset="0"/>
                <a:cs typeface="Times New Roman" pitchFamily="18" charset="0"/>
              </a:rPr>
              <a:t>chữ</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cái</a:t>
            </a:r>
            <a:r>
              <a:rPr lang="en-US" altLang="en-US" sz="2800" b="1" dirty="0">
                <a:latin typeface="Times New Roman" pitchFamily="18" charset="0"/>
                <a:cs typeface="Times New Roman" pitchFamily="18" charset="0"/>
              </a:rPr>
              <a:t>: Quá </a:t>
            </a:r>
            <a:r>
              <a:rPr lang="en-US" altLang="en-US" sz="2800" b="1" dirty="0" err="1">
                <a:latin typeface="Times New Roman" pitchFamily="18" charset="0"/>
                <a:cs typeface="Times New Roman" pitchFamily="18" charset="0"/>
              </a:rPr>
              <a:t>trình</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nào</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đa</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tạo</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ra</a:t>
            </a:r>
            <a:r>
              <a:rPr lang="en-US" altLang="en-US" sz="2800" b="1" dirty="0">
                <a:latin typeface="Times New Roman" pitchFamily="18" charset="0"/>
                <a:cs typeface="Times New Roman" pitchFamily="18" charset="0"/>
              </a:rPr>
              <a:t> </a:t>
            </a:r>
            <a:endParaRPr lang="vi-VN" altLang="en-US" sz="2800" b="1" dirty="0" smtClean="0">
              <a:latin typeface="Times New Roman" pitchFamily="18" charset="0"/>
              <a:cs typeface="Times New Roman" pitchFamily="18" charset="0"/>
            </a:endParaRPr>
          </a:p>
          <a:p>
            <a:pPr eaLnBrk="1" hangingPunct="1"/>
            <a:r>
              <a:rPr lang="en-US" altLang="en-US" sz="2800" b="1" dirty="0" err="1" smtClean="0">
                <a:latin typeface="Times New Roman" pitchFamily="18" charset="0"/>
                <a:cs typeface="Times New Roman" pitchFamily="18" charset="0"/>
              </a:rPr>
              <a:t>các</a:t>
            </a:r>
            <a:r>
              <a:rPr lang="en-US" altLang="en-US" sz="2800" b="1" dirty="0" smtClean="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giao</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tư</a:t>
            </a:r>
            <a:r>
              <a:rPr lang="en-US" altLang="en-US" sz="2800" b="1" dirty="0">
                <a:latin typeface="Times New Roman" pitchFamily="18" charset="0"/>
                <a:cs typeface="Times New Roman" pitchFamily="18" charset="0"/>
              </a:rPr>
              <a:t>̉ ?</a:t>
            </a:r>
          </a:p>
        </p:txBody>
      </p:sp>
    </p:spTree>
    <p:extLst>
      <p:ext uri="{BB962C8B-B14F-4D97-AF65-F5344CB8AC3E}">
        <p14:creationId xmlns:p14="http://schemas.microsoft.com/office/powerpoint/2010/main" val="3965701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par>
                                <p:cTn id="8" presetID="3" presetClass="exit" presetSubtype="10" fill="hold" grpId="1" nodeType="withEffect">
                                  <p:stCondLst>
                                    <p:cond delay="0"/>
                                  </p:stCondLst>
                                  <p:childTnLst>
                                    <p:animEffect transition="out" filter="blinds(horizontal)">
                                      <p:cBhvr>
                                        <p:cTn id="9" dur="500"/>
                                        <p:tgtEl>
                                          <p:spTgt spid="2"/>
                                        </p:tgtEl>
                                      </p:cBhvr>
                                    </p:animEffect>
                                    <p:set>
                                      <p:cBhvr>
                                        <p:cTn id="10" dur="1" fill="hold">
                                          <p:stCondLst>
                                            <p:cond delay="499"/>
                                          </p:stCondLst>
                                        </p:cTn>
                                        <p:tgtEl>
                                          <p:spTgt spid="2"/>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ox(in)">
                                      <p:cBhvr>
                                        <p:cTn id="15" dur="500"/>
                                        <p:tgtEl>
                                          <p:spTgt spid="3"/>
                                        </p:tgtEl>
                                      </p:cBhvr>
                                    </p:animEffect>
                                  </p:childTnLst>
                                </p:cTn>
                              </p:par>
                              <p:par>
                                <p:cTn id="16" presetID="3" presetClass="exit" presetSubtype="10" fill="hold" grpId="1" nodeType="withEffect">
                                  <p:stCondLst>
                                    <p:cond delay="0"/>
                                  </p:stCondLst>
                                  <p:childTnLst>
                                    <p:animEffect transition="out" filter="blinds(horizontal)">
                                      <p:cBhvr>
                                        <p:cTn id="17" dur="500"/>
                                        <p:tgtEl>
                                          <p:spTgt spid="3"/>
                                        </p:tgtEl>
                                      </p:cBhvr>
                                    </p:animEffect>
                                    <p:set>
                                      <p:cBhvr>
                                        <p:cTn id="18" dur="1" fill="hold">
                                          <p:stCondLst>
                                            <p:cond delay="499"/>
                                          </p:stCondLst>
                                        </p:cTn>
                                        <p:tgtEl>
                                          <p:spTgt spid="3"/>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box(in)">
                                      <p:cBhvr>
                                        <p:cTn id="23" dur="500"/>
                                        <p:tgtEl>
                                          <p:spTgt spid="4"/>
                                        </p:tgtEl>
                                      </p:cBhvr>
                                    </p:animEffect>
                                  </p:childTnLst>
                                </p:cTn>
                              </p:par>
                              <p:par>
                                <p:cTn id="24" presetID="3" presetClass="exit" presetSubtype="10" fill="hold" grpId="1" nodeType="withEffect">
                                  <p:stCondLst>
                                    <p:cond delay="0"/>
                                  </p:stCondLst>
                                  <p:childTnLst>
                                    <p:animEffect transition="out" filter="blinds(horizontal)">
                                      <p:cBhvr>
                                        <p:cTn id="25" dur="500"/>
                                        <p:tgtEl>
                                          <p:spTgt spid="4"/>
                                        </p:tgtEl>
                                      </p:cBhvr>
                                    </p:animEffect>
                                    <p:set>
                                      <p:cBhvr>
                                        <p:cTn id="26" dur="1" fill="hold">
                                          <p:stCondLst>
                                            <p:cond delay="499"/>
                                          </p:stCondLst>
                                        </p:cTn>
                                        <p:tgtEl>
                                          <p:spTgt spid="4"/>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blinds(horizontal)">
                                      <p:cBhvr>
                                        <p:cTn id="31" dur="500"/>
                                        <p:tgtEl>
                                          <p:spTgt spid="5"/>
                                        </p:tgtEl>
                                      </p:cBhvr>
                                    </p:animEffect>
                                  </p:childTnLst>
                                </p:cTn>
                              </p:par>
                              <p:par>
                                <p:cTn id="32" presetID="3" presetClass="exit" presetSubtype="10" fill="hold" grpId="1" nodeType="withEffect">
                                  <p:stCondLst>
                                    <p:cond delay="0"/>
                                  </p:stCondLst>
                                  <p:childTnLst>
                                    <p:animEffect transition="out" filter="blinds(horizontal)">
                                      <p:cBhvr>
                                        <p:cTn id="33" dur="500"/>
                                        <p:tgtEl>
                                          <p:spTgt spid="5"/>
                                        </p:tgtEl>
                                      </p:cBhvr>
                                    </p:animEffect>
                                    <p:set>
                                      <p:cBhvr>
                                        <p:cTn id="34" dur="1" fill="hold">
                                          <p:stCondLst>
                                            <p:cond delay="499"/>
                                          </p:stCondLst>
                                        </p:cTn>
                                        <p:tgtEl>
                                          <p:spTgt spid="5"/>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animEffect transition="in" filter="blinds(horizontal)">
                                      <p:cBhvr>
                                        <p:cTn id="39" dur="500"/>
                                        <p:tgtEl>
                                          <p:spTgt spid="6"/>
                                        </p:tgtEl>
                                      </p:cBhvr>
                                    </p:animEffect>
                                  </p:childTnLst>
                                </p:cTn>
                              </p:par>
                              <p:par>
                                <p:cTn id="40" presetID="3" presetClass="exit" presetSubtype="10" fill="hold" grpId="1" nodeType="withEffect">
                                  <p:stCondLst>
                                    <p:cond delay="0"/>
                                  </p:stCondLst>
                                  <p:childTnLst>
                                    <p:animEffect transition="out" filter="blinds(horizontal)">
                                      <p:cBhvr>
                                        <p:cTn id="41" dur="500"/>
                                        <p:tgtEl>
                                          <p:spTgt spid="6"/>
                                        </p:tgtEl>
                                      </p:cBhvr>
                                    </p:animEffect>
                                    <p:set>
                                      <p:cBhvr>
                                        <p:cTn id="42" dur="1" fill="hold">
                                          <p:stCondLst>
                                            <p:cond delay="499"/>
                                          </p:stCondLst>
                                        </p:cTn>
                                        <p:tgtEl>
                                          <p:spTgt spid="6"/>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blinds(horizontal)">
                                      <p:cBhvr>
                                        <p:cTn id="47" dur="500"/>
                                        <p:tgtEl>
                                          <p:spTgt spid="7"/>
                                        </p:tgtEl>
                                      </p:cBhvr>
                                    </p:animEffect>
                                  </p:childTnLst>
                                </p:cTn>
                              </p:par>
                              <p:par>
                                <p:cTn id="48" presetID="3" presetClass="exit" presetSubtype="10" fill="hold" grpId="1" nodeType="withEffect">
                                  <p:stCondLst>
                                    <p:cond delay="0"/>
                                  </p:stCondLst>
                                  <p:childTnLst>
                                    <p:animEffect transition="out" filter="blinds(horizontal)">
                                      <p:cBhvr>
                                        <p:cTn id="49" dur="500"/>
                                        <p:tgtEl>
                                          <p:spTgt spid="7"/>
                                        </p:tgtEl>
                                      </p:cBhvr>
                                    </p:animEffect>
                                    <p:set>
                                      <p:cBhvr>
                                        <p:cTn id="50"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animBg="1"/>
      <p:bldP spid="3" grpId="1" animBg="1"/>
      <p:bldP spid="4" grpId="0" animBg="1"/>
      <p:bldP spid="4" grpId="1" animBg="1"/>
      <p:bldP spid="5" grpId="0" animBg="1"/>
      <p:bldP spid="5" grpId="1" animBg="1"/>
      <p:bldP spid="6" grpId="0" animBg="1"/>
      <p:bldP spid="6" grpId="1" animBg="1"/>
      <p:bldP spid="7" grpId="0" animBg="1"/>
      <p:bldP spid="7"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WordArt 2"/>
          <p:cNvSpPr>
            <a:spLocks noChangeArrowheads="1" noChangeShapeType="1" noTextEdit="1"/>
          </p:cNvSpPr>
          <p:nvPr/>
        </p:nvSpPr>
        <p:spPr bwMode="auto">
          <a:xfrm>
            <a:off x="179389" y="116418"/>
            <a:ext cx="2447925" cy="1007533"/>
          </a:xfrm>
          <a:prstGeom prst="rect">
            <a:avLst/>
          </a:prstGeom>
        </p:spPr>
        <p:txBody>
          <a:bodyPr wrap="none" fromWordArt="1">
            <a:prstTxWarp prst="textCascadeUp">
              <a:avLst>
                <a:gd name="adj" fmla="val 44444"/>
              </a:avLst>
            </a:prstTxWarp>
            <a:scene3d>
              <a:camera prst="legacyPerspectiveFront">
                <a:rot lat="20519958" lon="1080000" rev="0"/>
              </a:camera>
              <a:lightRig rig="legacyHarsh2" dir="b"/>
            </a:scene3d>
            <a:sp3d extrusionH="430200" prstMaterial="legacyMatte">
              <a:extrusionClr>
                <a:srgbClr val="FF6600"/>
              </a:extrusionClr>
            </a:sp3d>
          </a:bodyPr>
          <a:lstStyle/>
          <a:p>
            <a:pPr algn="ctr"/>
            <a:r>
              <a:rPr lang="vi-VN" sz="3600" kern="10">
                <a:ln w="9525">
                  <a:round/>
                  <a:headEnd/>
                  <a:tailEnd/>
                </a:ln>
                <a:gradFill rotWithShape="1">
                  <a:gsLst>
                    <a:gs pos="0">
                      <a:srgbClr val="FFE701"/>
                    </a:gs>
                    <a:gs pos="100000">
                      <a:srgbClr val="FE3E02"/>
                    </a:gs>
                  </a:gsLst>
                  <a:lin ang="5400000" scaled="1"/>
                </a:gradFill>
                <a:latin typeface="Times New Roman"/>
                <a:cs typeface="Times New Roman"/>
              </a:rPr>
              <a:t>trò chơi ô chữ</a:t>
            </a:r>
            <a:endParaRPr lang="en-US" sz="3600" kern="10">
              <a:ln w="9525">
                <a:round/>
                <a:headEnd/>
                <a:tailEnd/>
              </a:ln>
              <a:gradFill rotWithShape="1">
                <a:gsLst>
                  <a:gs pos="0">
                    <a:srgbClr val="FFE701"/>
                  </a:gs>
                  <a:gs pos="100000">
                    <a:srgbClr val="FE3E02"/>
                  </a:gs>
                </a:gsLst>
                <a:lin ang="5400000" scaled="1"/>
              </a:gradFill>
              <a:latin typeface="Times New Roman"/>
              <a:cs typeface="Times New Roman"/>
            </a:endParaRPr>
          </a:p>
        </p:txBody>
      </p:sp>
      <p:graphicFrame>
        <p:nvGraphicFramePr>
          <p:cNvPr id="265428" name="Group 212"/>
          <p:cNvGraphicFramePr>
            <a:graphicFrameLocks noGrp="1"/>
          </p:cNvGraphicFramePr>
          <p:nvPr/>
        </p:nvGraphicFramePr>
        <p:xfrm>
          <a:off x="3581400" y="685801"/>
          <a:ext cx="4724400" cy="3128437"/>
        </p:xfrm>
        <a:graphic>
          <a:graphicData uri="http://schemas.openxmlformats.org/drawingml/2006/table">
            <a:tbl>
              <a:tblPr/>
              <a:tblGrid>
                <a:gridCol w="488950"/>
                <a:gridCol w="490538"/>
                <a:gridCol w="490537"/>
                <a:gridCol w="488950"/>
                <a:gridCol w="490538"/>
                <a:gridCol w="488950"/>
                <a:gridCol w="488950"/>
                <a:gridCol w="481012"/>
                <a:gridCol w="500063"/>
                <a:gridCol w="315912"/>
              </a:tblGrid>
              <a:tr h="518447">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a:noFill/>
                    </a:lnL>
                    <a:lnR>
                      <a:noFill/>
                    </a:lnR>
                    <a:lnT>
                      <a:noFill/>
                    </a:lnT>
                    <a:lnB w="38100" cap="flat" cmpd="sng" algn="ctr">
                      <a:solidFill>
                        <a:srgbClr val="FFFF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a:noFill/>
                    </a:lnL>
                    <a:lnR w="38100" cap="flat" cmpd="sng" algn="ctr">
                      <a:solidFill>
                        <a:srgbClr val="FFFF00"/>
                      </a:solidFill>
                      <a:prstDash val="solid"/>
                      <a:round/>
                      <a:headEnd type="none" w="med" len="med"/>
                      <a:tailEnd type="none" w="med" len="med"/>
                    </a:lnR>
                    <a:lnT>
                      <a:noFill/>
                    </a:lnT>
                    <a:lnB w="38100" cap="flat" cmpd="sng" algn="ctr">
                      <a:solidFill>
                        <a:srgbClr val="FFFF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38100" cap="flat" cmpd="sng" algn="ctr">
                      <a:solidFill>
                        <a:srgbClr val="FFFF00"/>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38100" cap="flat" cmpd="sng" algn="ctr">
                      <a:solidFill>
                        <a:srgbClr val="FFFF00"/>
                      </a:solidFill>
                      <a:prstDash val="solid"/>
                      <a:round/>
                      <a:headEnd type="none" w="med" len="med"/>
                      <a:tailEnd type="none" w="med" len="med"/>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r>
              <a:tr h="518447">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38100" cap="flat" cmpd="sng" algn="ctr">
                      <a:solidFill>
                        <a:srgbClr val="FFFF00"/>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38100" cap="flat" cmpd="sng" algn="ctr">
                      <a:solidFill>
                        <a:srgbClr val="FFFF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w="38100" cap="flat" cmpd="sng" algn="ctr">
                      <a:solidFill>
                        <a:srgbClr val="FFFF00"/>
                      </a:solidFill>
                      <a:prstDash val="solid"/>
                      <a:round/>
                      <a:headEnd type="none" w="med" len="med"/>
                      <a:tailEnd type="none" w="med" len="med"/>
                    </a:lnL>
                    <a:lnR>
                      <a:noFill/>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a:noFill/>
                    </a:lnL>
                    <a:lnR>
                      <a:noFill/>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a:noFill/>
                    </a:lnL>
                    <a:lnR>
                      <a:noFill/>
                    </a:lnR>
                    <a:lnT w="38100" cap="flat" cmpd="sng" algn="ctr">
                      <a:solidFill>
                        <a:srgbClr val="FFFF00"/>
                      </a:solidFill>
                      <a:prstDash val="solid"/>
                      <a:round/>
                      <a:headEnd type="none" w="med" len="med"/>
                      <a:tailEnd type="none" w="med" len="med"/>
                    </a:lnT>
                    <a:lnB>
                      <a:noFill/>
                    </a:lnB>
                    <a:lnTlToBr>
                      <a:noFill/>
                    </a:lnTlToBr>
                    <a:lnBlToTr>
                      <a:noFill/>
                    </a:lnBlToTr>
                    <a:noFill/>
                  </a:tcPr>
                </a:tc>
              </a:tr>
              <a:tr h="518447">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a:noFill/>
                    </a:lnL>
                    <a:lnR w="38100" cap="flat" cmpd="sng" algn="ctr">
                      <a:solidFill>
                        <a:srgbClr val="FFFF00"/>
                      </a:solidFill>
                      <a:prstDash val="solid"/>
                      <a:round/>
                      <a:headEnd type="none" w="med" len="med"/>
                      <a:tailEnd type="none" w="med" len="med"/>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38100" cap="flat" cmpd="sng" algn="ctr">
                      <a:solidFill>
                        <a:srgbClr val="FFFF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38100" cap="flat" cmpd="sng" algn="ctr">
                      <a:solidFill>
                        <a:srgbClr val="FFFF00"/>
                      </a:solidFill>
                      <a:prstDash val="solid"/>
                      <a:round/>
                      <a:headEnd type="none" w="med" len="med"/>
                      <a:tailEnd type="none" w="med" len="med"/>
                    </a:lnR>
                    <a:lnT w="38100" cap="flat" cmpd="sng" algn="ctr">
                      <a:solidFill>
                        <a:srgbClr val="FFFF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w="38100" cap="flat" cmpd="sng" algn="ctr">
                      <a:solidFill>
                        <a:srgbClr val="FFFF00"/>
                      </a:solidFill>
                      <a:prstDash val="solid"/>
                      <a:round/>
                      <a:headEnd type="none" w="med" len="med"/>
                      <a:tailEnd type="none" w="med" len="med"/>
                    </a:lnL>
                    <a:lnR>
                      <a:noFill/>
                    </a:lnR>
                    <a:lnT>
                      <a:noFill/>
                    </a:lnT>
                    <a:lnB w="38100" cap="flat" cmpd="sng" algn="ctr">
                      <a:solidFill>
                        <a:srgbClr val="FFFF00"/>
                      </a:solidFill>
                      <a:prstDash val="solid"/>
                      <a:round/>
                      <a:headEnd type="none" w="med" len="med"/>
                      <a:tailEnd type="none" w="med" len="med"/>
                    </a:lnB>
                    <a:lnTlToBr>
                      <a:noFill/>
                    </a:lnTlToBr>
                    <a:lnBlToTr>
                      <a:noFill/>
                    </a:lnBlToTr>
                    <a:noFill/>
                  </a:tcPr>
                </a:tc>
              </a:tr>
              <a:tr h="518447">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38100" cap="flat" cmpd="sng" algn="ctr">
                      <a:solidFill>
                        <a:srgbClr val="FFFF00"/>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38100" cap="flat" cmpd="sng" algn="ctr">
                      <a:solidFill>
                        <a:srgbClr val="FFFF00"/>
                      </a:solidFill>
                      <a:prstDash val="solid"/>
                      <a:round/>
                      <a:headEnd type="none" w="med" len="med"/>
                      <a:tailEnd type="none" w="med" len="med"/>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r>
              <a:tr h="52256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a:noFill/>
                    </a:lnL>
                    <a:lnR w="38100" cap="flat" cmpd="sng" algn="ctr">
                      <a:solidFill>
                        <a:srgbClr val="FFFF00"/>
                      </a:solidFill>
                      <a:prstDash val="solid"/>
                      <a:round/>
                      <a:headEnd type="none" w="med" len="med"/>
                      <a:tailEnd type="none" w="med" len="med"/>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38100" cap="flat" cmpd="sng" algn="ctr">
                      <a:solidFill>
                        <a:srgbClr val="FFFF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38100" cap="flat" cmpd="sng" algn="ctr">
                      <a:solidFill>
                        <a:srgbClr val="FFFF00"/>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w="38100" cap="flat" cmpd="sng" algn="ctr">
                      <a:solidFill>
                        <a:srgbClr val="FFFF00"/>
                      </a:solidFill>
                      <a:prstDash val="solid"/>
                      <a:round/>
                      <a:headEnd type="none" w="med" len="med"/>
                      <a:tailEnd type="none" w="med" len="med"/>
                    </a:lnL>
                    <a:lnR>
                      <a:noFill/>
                    </a:lnR>
                    <a:lnT w="38100" cap="flat" cmpd="sng" algn="ctr">
                      <a:solidFill>
                        <a:srgbClr val="FFFF00"/>
                      </a:solidFill>
                      <a:prstDash val="solid"/>
                      <a:round/>
                      <a:headEnd type="none" w="med" len="med"/>
                      <a:tailEnd type="none" w="med" len="med"/>
                    </a:lnT>
                    <a:lnB>
                      <a:noFill/>
                    </a:lnB>
                    <a:lnTlToBr>
                      <a:noFill/>
                    </a:lnTlToBr>
                    <a:lnBlToTr>
                      <a:noFill/>
                    </a:lnBlToTr>
                    <a:noFill/>
                  </a:tcPr>
                </a:tc>
              </a:tr>
              <a:tr h="532089">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38100" cap="flat" cmpd="sng" algn="ctr">
                      <a:solidFill>
                        <a:srgbClr val="FFFF00"/>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FFFFFF"/>
                          </a:outerShdw>
                        </a:effectLst>
                        <a:latin typeface="Tahoma" pitchFamily="34" charset="0"/>
                        <a:cs typeface="Arial" charset="0"/>
                      </a:endParaRPr>
                    </a:p>
                  </a:txBody>
                  <a:tcPr marT="45753" marB="45753" horzOverflow="overflow">
                    <a:lnL w="12700" cap="flat" cmpd="sng" algn="ctr">
                      <a:solidFill>
                        <a:schemeClr val="tx1"/>
                      </a:solidFill>
                      <a:prstDash val="solid"/>
                      <a:round/>
                      <a:headEnd type="none" w="med" len="med"/>
                      <a:tailEnd type="none" w="med" len="med"/>
                    </a:lnL>
                    <a:lnR w="38100" cap="flat" cmpd="sng" algn="ctr">
                      <a:solidFill>
                        <a:srgbClr val="FFFF00"/>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w="38100" cap="flat" cmpd="sng" algn="ctr">
                      <a:solidFill>
                        <a:srgbClr val="FFFF00"/>
                      </a:solidFill>
                      <a:prstDash val="solid"/>
                      <a:round/>
                      <a:headEnd type="none" w="med" len="med"/>
                      <a:tailEnd type="none" w="med" len="med"/>
                    </a:lnL>
                    <a:lnR>
                      <a:noFill/>
                    </a:lnR>
                    <a:lnT w="38100" cap="flat" cmpd="sng" algn="ctr">
                      <a:solidFill>
                        <a:srgbClr val="FFFF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a:noFill/>
                    </a:lnL>
                    <a:lnR>
                      <a:noFill/>
                    </a:lnR>
                    <a:lnT w="38100" cap="flat" cmpd="sng" algn="ctr">
                      <a:solidFill>
                        <a:srgbClr val="FFFF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a:noFill/>
                    </a:lnL>
                    <a:lnR>
                      <a:noFill/>
                    </a:lnR>
                    <a:lnT w="38100" cap="flat" cmpd="sng" algn="ctr">
                      <a:solidFill>
                        <a:srgbClr val="FFFF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vi-VN" sz="2800" b="0" i="0" u="none" strike="noStrike" cap="none" normalizeH="0" baseline="0" smtClean="0">
                        <a:ln>
                          <a:noFill/>
                        </a:ln>
                        <a:solidFill>
                          <a:schemeClr val="tx1"/>
                        </a:solidFill>
                        <a:effectLst>
                          <a:outerShdw blurRad="38100" dist="38100" dir="2700000" algn="tl">
                            <a:srgbClr val="C0C0C0"/>
                          </a:outerShdw>
                        </a:effectLst>
                        <a:latin typeface="Tahoma" pitchFamily="34" charset="0"/>
                        <a:cs typeface="Arial" charset="0"/>
                      </a:endParaRPr>
                    </a:p>
                  </a:txBody>
                  <a:tcPr marT="45753" marB="45753" horzOverflow="overflow">
                    <a:lnL>
                      <a:noFill/>
                    </a:lnL>
                    <a:lnR>
                      <a:noFill/>
                    </a:lnR>
                    <a:lnT>
                      <a:noFill/>
                    </a:lnT>
                    <a:lnB>
                      <a:noFill/>
                    </a:lnB>
                    <a:lnTlToBr>
                      <a:noFill/>
                    </a:lnTlToBr>
                    <a:lnBlToTr>
                      <a:noFill/>
                    </a:lnBlToTr>
                    <a:noFill/>
                  </a:tcPr>
                </a:tc>
              </a:tr>
            </a:tbl>
          </a:graphicData>
        </a:graphic>
      </p:graphicFrame>
      <p:sp>
        <p:nvSpPr>
          <p:cNvPr id="265336" name="Oval 120"/>
          <p:cNvSpPr>
            <a:spLocks noChangeArrowheads="1"/>
          </p:cNvSpPr>
          <p:nvPr/>
        </p:nvSpPr>
        <p:spPr bwMode="auto">
          <a:xfrm>
            <a:off x="3370264" y="620185"/>
            <a:ext cx="554037" cy="554567"/>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algn="ctr" eaLnBrk="1" hangingPunct="1"/>
            <a:r>
              <a:rPr lang="en-US" altLang="en-US" sz="2000" b="1"/>
              <a:t>1</a:t>
            </a:r>
          </a:p>
        </p:txBody>
      </p:sp>
      <p:sp>
        <p:nvSpPr>
          <p:cNvPr id="265337" name="Oval 121"/>
          <p:cNvSpPr>
            <a:spLocks noChangeArrowheads="1"/>
          </p:cNvSpPr>
          <p:nvPr/>
        </p:nvSpPr>
        <p:spPr bwMode="auto">
          <a:xfrm>
            <a:off x="2843214" y="1051985"/>
            <a:ext cx="554037" cy="554567"/>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algn="ctr" eaLnBrk="1" hangingPunct="1"/>
            <a:r>
              <a:rPr lang="en-US" altLang="en-US" sz="2000" b="1"/>
              <a:t>2</a:t>
            </a:r>
          </a:p>
        </p:txBody>
      </p:sp>
      <p:sp>
        <p:nvSpPr>
          <p:cNvPr id="265338" name="Oval 122"/>
          <p:cNvSpPr>
            <a:spLocks noChangeArrowheads="1"/>
          </p:cNvSpPr>
          <p:nvPr/>
        </p:nvSpPr>
        <p:spPr bwMode="auto">
          <a:xfrm>
            <a:off x="2433639" y="1557867"/>
            <a:ext cx="554037" cy="554567"/>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algn="ctr" eaLnBrk="1" hangingPunct="1"/>
            <a:r>
              <a:rPr lang="en-US" altLang="en-US" sz="2000" b="1"/>
              <a:t>3</a:t>
            </a:r>
          </a:p>
        </p:txBody>
      </p:sp>
      <p:sp>
        <p:nvSpPr>
          <p:cNvPr id="265339" name="Oval 123"/>
          <p:cNvSpPr>
            <a:spLocks noChangeArrowheads="1"/>
          </p:cNvSpPr>
          <p:nvPr/>
        </p:nvSpPr>
        <p:spPr bwMode="auto">
          <a:xfrm>
            <a:off x="2217739" y="2133601"/>
            <a:ext cx="554037" cy="554567"/>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algn="ctr" eaLnBrk="1" hangingPunct="1"/>
            <a:r>
              <a:rPr lang="en-US" altLang="en-US" sz="2000" b="1"/>
              <a:t>4</a:t>
            </a:r>
          </a:p>
        </p:txBody>
      </p:sp>
      <p:sp>
        <p:nvSpPr>
          <p:cNvPr id="265340" name="Oval 124"/>
          <p:cNvSpPr>
            <a:spLocks noChangeArrowheads="1"/>
          </p:cNvSpPr>
          <p:nvPr/>
        </p:nvSpPr>
        <p:spPr bwMode="auto">
          <a:xfrm>
            <a:off x="2505075" y="2722034"/>
            <a:ext cx="554038" cy="554567"/>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algn="ctr" eaLnBrk="1" hangingPunct="1"/>
            <a:r>
              <a:rPr lang="en-US" altLang="en-US" sz="2000" b="1"/>
              <a:t>5</a:t>
            </a:r>
          </a:p>
        </p:txBody>
      </p:sp>
      <p:sp>
        <p:nvSpPr>
          <p:cNvPr id="265341" name="Oval 125"/>
          <p:cNvSpPr>
            <a:spLocks noChangeArrowheads="1"/>
          </p:cNvSpPr>
          <p:nvPr/>
        </p:nvSpPr>
        <p:spPr bwMode="auto">
          <a:xfrm>
            <a:off x="2792414" y="3249085"/>
            <a:ext cx="554037" cy="552449"/>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algn="ctr" eaLnBrk="1" hangingPunct="1"/>
            <a:r>
              <a:rPr lang="en-US" altLang="en-US" sz="2000" b="1"/>
              <a:t>6</a:t>
            </a:r>
          </a:p>
        </p:txBody>
      </p:sp>
      <p:sp>
        <p:nvSpPr>
          <p:cNvPr id="265342" name="Text Box 126"/>
          <p:cNvSpPr txBox="1">
            <a:spLocks noChangeArrowheads="1"/>
          </p:cNvSpPr>
          <p:nvPr/>
        </p:nvSpPr>
        <p:spPr bwMode="auto">
          <a:xfrm>
            <a:off x="4572000" y="772584"/>
            <a:ext cx="380969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eaLnBrk="1" hangingPunct="1"/>
            <a:r>
              <a:rPr lang="en-US" altLang="en-US" b="1"/>
              <a:t>G      I       Ả     M    P      H    Â     N</a:t>
            </a:r>
          </a:p>
        </p:txBody>
      </p:sp>
      <p:graphicFrame>
        <p:nvGraphicFramePr>
          <p:cNvPr id="265427" name="Group 211"/>
          <p:cNvGraphicFramePr>
            <a:graphicFrameLocks noGrp="1"/>
          </p:cNvGraphicFramePr>
          <p:nvPr/>
        </p:nvGraphicFramePr>
        <p:xfrm>
          <a:off x="2724150" y="5816600"/>
          <a:ext cx="6096000" cy="457200"/>
        </p:xfrm>
        <a:graphic>
          <a:graphicData uri="http://schemas.openxmlformats.org/drawingml/2006/table">
            <a:tbl>
              <a:tblPr/>
              <a:tblGrid>
                <a:gridCol w="554038"/>
                <a:gridCol w="554037"/>
                <a:gridCol w="554038"/>
                <a:gridCol w="554037"/>
                <a:gridCol w="554038"/>
                <a:gridCol w="555625"/>
                <a:gridCol w="554037"/>
                <a:gridCol w="554038"/>
                <a:gridCol w="582612"/>
                <a:gridCol w="525463"/>
                <a:gridCol w="554037"/>
              </a:tblGrid>
              <a:tr h="4572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2400" b="0" i="0" u="none" strike="noStrike" cap="none" normalizeH="0" baseline="0" dirty="0" smtClean="0">
                        <a:ln>
                          <a:noFill/>
                        </a:ln>
                        <a:solidFill>
                          <a:schemeClr val="tx1"/>
                        </a:solidFill>
                        <a:effectLst/>
                        <a:latin typeface="Times New Roman" pitchFamily="18"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2400" b="0" i="0" u="none" strike="noStrike" cap="none" normalizeH="0" baseline="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2400" b="0" i="0" u="none" strike="noStrike" cap="none" normalizeH="0" baseline="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2400" b="0" i="0" u="none" strike="noStrike" cap="none" normalizeH="0" baseline="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2400" b="0" i="0" u="none" strike="noStrike" cap="none" normalizeH="0" baseline="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2400" b="0" i="0" u="none" strike="noStrike" cap="none" normalizeH="0" baseline="0" dirty="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2400" b="0" i="0" u="none" strike="noStrike" cap="none" normalizeH="0" baseline="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2400" b="0" i="0" u="none" strike="noStrike" cap="none" normalizeH="0" baseline="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2400" b="0" i="0" u="none" strike="noStrike" cap="none" normalizeH="0" baseline="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2400" b="0" i="0" u="none" strike="noStrike" cap="none" normalizeH="0" baseline="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2400" b="0" i="0" u="none" strike="noStrike" cap="none" normalizeH="0" baseline="0" dirty="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r>
            </a:tbl>
          </a:graphicData>
        </a:graphic>
      </p:graphicFrame>
      <p:sp>
        <p:nvSpPr>
          <p:cNvPr id="265370" name="AutoShape 154"/>
          <p:cNvSpPr>
            <a:spLocks noChangeArrowheads="1"/>
          </p:cNvSpPr>
          <p:nvPr/>
        </p:nvSpPr>
        <p:spPr bwMode="auto">
          <a:xfrm>
            <a:off x="0" y="4876800"/>
            <a:ext cx="3124200" cy="1981200"/>
          </a:xfrm>
          <a:prstGeom prst="irregularSeal2">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algn="ctr" eaLnBrk="1" hangingPunct="1"/>
            <a:r>
              <a:rPr lang="en-US" altLang="en-US" b="1"/>
              <a:t>CHÌA KHOÁ</a:t>
            </a:r>
          </a:p>
        </p:txBody>
      </p:sp>
      <p:sp>
        <p:nvSpPr>
          <p:cNvPr id="265371" name="Text Box 155"/>
          <p:cNvSpPr txBox="1">
            <a:spLocks noChangeArrowheads="1"/>
          </p:cNvSpPr>
          <p:nvPr/>
        </p:nvSpPr>
        <p:spPr bwMode="auto">
          <a:xfrm>
            <a:off x="6629400" y="723900"/>
            <a:ext cx="35618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eaLnBrk="1" hangingPunct="1"/>
            <a:r>
              <a:rPr lang="en-US" altLang="en-US" sz="2000" b="1">
                <a:solidFill>
                  <a:srgbClr val="FF0000"/>
                </a:solidFill>
              </a:rPr>
              <a:t>P</a:t>
            </a:r>
          </a:p>
        </p:txBody>
      </p:sp>
      <p:sp>
        <p:nvSpPr>
          <p:cNvPr id="265372" name="Text Box 156"/>
          <p:cNvSpPr txBox="1">
            <a:spLocks noChangeArrowheads="1"/>
          </p:cNvSpPr>
          <p:nvPr/>
        </p:nvSpPr>
        <p:spPr bwMode="auto">
          <a:xfrm>
            <a:off x="8091489" y="762000"/>
            <a:ext cx="37061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eaLnBrk="1" hangingPunct="1"/>
            <a:r>
              <a:rPr lang="en-US" altLang="en-US" sz="2000" b="1">
                <a:solidFill>
                  <a:srgbClr val="FF0000"/>
                </a:solidFill>
              </a:rPr>
              <a:t>N</a:t>
            </a:r>
          </a:p>
        </p:txBody>
      </p:sp>
      <p:sp>
        <p:nvSpPr>
          <p:cNvPr id="265374" name="Text Box 158"/>
          <p:cNvSpPr txBox="1">
            <a:spLocks noChangeArrowheads="1"/>
          </p:cNvSpPr>
          <p:nvPr/>
        </p:nvSpPr>
        <p:spPr bwMode="auto">
          <a:xfrm>
            <a:off x="3708401" y="1305985"/>
            <a:ext cx="324960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eaLnBrk="1" hangingPunct="1"/>
            <a:r>
              <a:rPr lang="en-US" altLang="en-US" b="1"/>
              <a:t>T    H     Ụ     T         I     N    H</a:t>
            </a:r>
          </a:p>
        </p:txBody>
      </p:sp>
      <p:sp>
        <p:nvSpPr>
          <p:cNvPr id="265375" name="Text Box 159"/>
          <p:cNvSpPr txBox="1">
            <a:spLocks noChangeArrowheads="1"/>
          </p:cNvSpPr>
          <p:nvPr/>
        </p:nvSpPr>
        <p:spPr bwMode="auto">
          <a:xfrm>
            <a:off x="3708401" y="1231900"/>
            <a:ext cx="34176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eaLnBrk="1" hangingPunct="1"/>
            <a:r>
              <a:rPr lang="en-US" altLang="en-US" sz="2000" b="1">
                <a:solidFill>
                  <a:srgbClr val="FF0000"/>
                </a:solidFill>
              </a:rPr>
              <a:t>T</a:t>
            </a:r>
          </a:p>
        </p:txBody>
      </p:sp>
      <p:sp>
        <p:nvSpPr>
          <p:cNvPr id="265376" name="Text Box 160"/>
          <p:cNvSpPr txBox="1">
            <a:spLocks noChangeArrowheads="1"/>
          </p:cNvSpPr>
          <p:nvPr/>
        </p:nvSpPr>
        <p:spPr bwMode="auto">
          <a:xfrm>
            <a:off x="5757864" y="1229784"/>
            <a:ext cx="25519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eaLnBrk="1" hangingPunct="1"/>
            <a:r>
              <a:rPr lang="en-US" altLang="en-US" sz="2000" b="1">
                <a:solidFill>
                  <a:srgbClr val="FF0000"/>
                </a:solidFill>
              </a:rPr>
              <a:t>I</a:t>
            </a:r>
          </a:p>
        </p:txBody>
      </p:sp>
      <p:sp>
        <p:nvSpPr>
          <p:cNvPr id="265378" name="Text Box 162"/>
          <p:cNvSpPr txBox="1">
            <a:spLocks noChangeArrowheads="1"/>
          </p:cNvSpPr>
          <p:nvPr/>
        </p:nvSpPr>
        <p:spPr bwMode="auto">
          <a:xfrm>
            <a:off x="4154488" y="1839385"/>
            <a:ext cx="460799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eaLnBrk="1" hangingPunct="1"/>
            <a:r>
              <a:rPr lang="en-US" altLang="en-US" b="1"/>
              <a:t>L     Ư    Ỡ      N   G      B    Ộ        I             </a:t>
            </a:r>
          </a:p>
        </p:txBody>
      </p:sp>
      <p:sp>
        <p:nvSpPr>
          <p:cNvPr id="265379" name="Text Box 163"/>
          <p:cNvSpPr txBox="1">
            <a:spLocks noChangeArrowheads="1"/>
          </p:cNvSpPr>
          <p:nvPr/>
        </p:nvSpPr>
        <p:spPr bwMode="auto">
          <a:xfrm>
            <a:off x="7667625" y="1807633"/>
            <a:ext cx="25519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eaLnBrk="1" hangingPunct="1"/>
            <a:r>
              <a:rPr lang="en-US" altLang="en-US" sz="2000" b="1">
                <a:solidFill>
                  <a:srgbClr val="FF0000"/>
                </a:solidFill>
              </a:rPr>
              <a:t>I</a:t>
            </a:r>
          </a:p>
        </p:txBody>
      </p:sp>
      <p:sp>
        <p:nvSpPr>
          <p:cNvPr id="265381" name="Text Box 165"/>
          <p:cNvSpPr txBox="1">
            <a:spLocks noChangeArrowheads="1"/>
          </p:cNvSpPr>
          <p:nvPr/>
        </p:nvSpPr>
        <p:spPr bwMode="auto">
          <a:xfrm>
            <a:off x="3708400" y="2296585"/>
            <a:ext cx="476316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eaLnBrk="1" hangingPunct="1"/>
            <a:r>
              <a:rPr lang="en-US" altLang="en-US" b="1"/>
              <a:t>N     G     U      Y    Ê       N    P    H    Â      N </a:t>
            </a:r>
          </a:p>
        </p:txBody>
      </p:sp>
      <p:sp>
        <p:nvSpPr>
          <p:cNvPr id="265382" name="Text Box 166"/>
          <p:cNvSpPr txBox="1">
            <a:spLocks noChangeArrowheads="1"/>
          </p:cNvSpPr>
          <p:nvPr/>
        </p:nvSpPr>
        <p:spPr bwMode="auto">
          <a:xfrm>
            <a:off x="7115175" y="2311400"/>
            <a:ext cx="37061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eaLnBrk="1" hangingPunct="1"/>
            <a:r>
              <a:rPr lang="en-US" altLang="en-US" sz="2000" b="1">
                <a:solidFill>
                  <a:srgbClr val="FF0000"/>
                </a:solidFill>
              </a:rPr>
              <a:t>H</a:t>
            </a:r>
          </a:p>
        </p:txBody>
      </p:sp>
      <p:sp>
        <p:nvSpPr>
          <p:cNvPr id="265384" name="Text Box 168"/>
          <p:cNvSpPr txBox="1">
            <a:spLocks noChangeArrowheads="1"/>
          </p:cNvSpPr>
          <p:nvPr/>
        </p:nvSpPr>
        <p:spPr bwMode="auto">
          <a:xfrm>
            <a:off x="4140200" y="2829985"/>
            <a:ext cx="381835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eaLnBrk="1" hangingPunct="1"/>
            <a:r>
              <a:rPr lang="en-US" altLang="en-US" b="1"/>
              <a:t>D      I      C      H    U      Y   Ể      N </a:t>
            </a:r>
          </a:p>
        </p:txBody>
      </p:sp>
      <p:sp>
        <p:nvSpPr>
          <p:cNvPr id="265385" name="Text Box 169"/>
          <p:cNvSpPr txBox="1">
            <a:spLocks noChangeArrowheads="1"/>
          </p:cNvSpPr>
          <p:nvPr/>
        </p:nvSpPr>
        <p:spPr bwMode="auto">
          <a:xfrm>
            <a:off x="7051675" y="2851151"/>
            <a:ext cx="35618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eaLnBrk="1" hangingPunct="1"/>
            <a:r>
              <a:rPr lang="en-US" altLang="en-US" sz="2000" b="1">
                <a:solidFill>
                  <a:srgbClr val="FF0000"/>
                </a:solidFill>
              </a:rPr>
              <a:t>Ê</a:t>
            </a:r>
          </a:p>
        </p:txBody>
      </p:sp>
      <p:sp>
        <p:nvSpPr>
          <p:cNvPr id="265387" name="Text Box 171"/>
          <p:cNvSpPr txBox="1">
            <a:spLocks noChangeArrowheads="1"/>
          </p:cNvSpPr>
          <p:nvPr/>
        </p:nvSpPr>
        <p:spPr bwMode="auto">
          <a:xfrm>
            <a:off x="3657601" y="3276601"/>
            <a:ext cx="288131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eaLnBrk="1" hangingPunct="1"/>
            <a:r>
              <a:rPr lang="en-US" altLang="en-US" b="1"/>
              <a:t>Đ     Ơ     N     B     </a:t>
            </a:r>
            <a:r>
              <a:rPr lang="en-US" altLang="en-US" sz="2800" b="1"/>
              <a:t>ộ</a:t>
            </a:r>
            <a:r>
              <a:rPr lang="en-US" altLang="en-US" b="1"/>
              <a:t>    I</a:t>
            </a:r>
          </a:p>
        </p:txBody>
      </p:sp>
      <p:sp>
        <p:nvSpPr>
          <p:cNvPr id="265388" name="Text Box 172"/>
          <p:cNvSpPr txBox="1">
            <a:spLocks noChangeArrowheads="1"/>
          </p:cNvSpPr>
          <p:nvPr/>
        </p:nvSpPr>
        <p:spPr bwMode="auto">
          <a:xfrm>
            <a:off x="4148139" y="2855384"/>
            <a:ext cx="37061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eaLnBrk="1" hangingPunct="1"/>
            <a:r>
              <a:rPr lang="en-US" altLang="en-US" sz="2000" b="1">
                <a:solidFill>
                  <a:srgbClr val="FF0000"/>
                </a:solidFill>
              </a:rPr>
              <a:t>D</a:t>
            </a:r>
          </a:p>
        </p:txBody>
      </p:sp>
      <p:sp>
        <p:nvSpPr>
          <p:cNvPr id="265389" name="Text Box 173"/>
          <p:cNvSpPr txBox="1">
            <a:spLocks noChangeArrowheads="1"/>
          </p:cNvSpPr>
          <p:nvPr/>
        </p:nvSpPr>
        <p:spPr bwMode="auto">
          <a:xfrm>
            <a:off x="4171951" y="3393017"/>
            <a:ext cx="40267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eaLnBrk="1" hangingPunct="1"/>
            <a:r>
              <a:rPr lang="en-US" altLang="en-US" sz="2000" b="1">
                <a:solidFill>
                  <a:srgbClr val="FF0000"/>
                </a:solidFill>
              </a:rPr>
              <a:t>Ơ</a:t>
            </a:r>
          </a:p>
        </p:txBody>
      </p:sp>
      <p:sp>
        <p:nvSpPr>
          <p:cNvPr id="265390" name="Text Box 174"/>
          <p:cNvSpPr txBox="1">
            <a:spLocks noChangeArrowheads="1"/>
          </p:cNvSpPr>
          <p:nvPr/>
        </p:nvSpPr>
        <p:spPr bwMode="auto">
          <a:xfrm>
            <a:off x="5110164" y="3393017"/>
            <a:ext cx="37061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eaLnBrk="1" hangingPunct="1"/>
            <a:r>
              <a:rPr lang="en-US" altLang="en-US" sz="2000" b="1">
                <a:solidFill>
                  <a:srgbClr val="FF0000"/>
                </a:solidFill>
              </a:rPr>
              <a:t>B</a:t>
            </a:r>
          </a:p>
        </p:txBody>
      </p:sp>
      <p:sp>
        <p:nvSpPr>
          <p:cNvPr id="265392" name="Text Box 176"/>
          <p:cNvSpPr txBox="1">
            <a:spLocks noChangeArrowheads="1"/>
          </p:cNvSpPr>
          <p:nvPr/>
        </p:nvSpPr>
        <p:spPr bwMode="auto">
          <a:xfrm>
            <a:off x="7092951" y="1801284"/>
            <a:ext cx="38343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eaLnBrk="1" hangingPunct="1"/>
            <a:r>
              <a:rPr lang="en-US" altLang="en-US" sz="2000" b="1">
                <a:solidFill>
                  <a:srgbClr val="FF0000"/>
                </a:solidFill>
              </a:rPr>
              <a:t>Ô</a:t>
            </a:r>
          </a:p>
        </p:txBody>
      </p:sp>
      <p:graphicFrame>
        <p:nvGraphicFramePr>
          <p:cNvPr id="265393" name="Group 177"/>
          <p:cNvGraphicFramePr>
            <a:graphicFrameLocks noGrp="1"/>
          </p:cNvGraphicFramePr>
          <p:nvPr/>
        </p:nvGraphicFramePr>
        <p:xfrm>
          <a:off x="2733675" y="5755218"/>
          <a:ext cx="6096000" cy="518583"/>
        </p:xfrm>
        <a:graphic>
          <a:graphicData uri="http://schemas.openxmlformats.org/drawingml/2006/table">
            <a:tbl>
              <a:tblPr/>
              <a:tblGrid>
                <a:gridCol w="554038"/>
                <a:gridCol w="554037"/>
                <a:gridCol w="554038"/>
                <a:gridCol w="554037"/>
                <a:gridCol w="554038"/>
                <a:gridCol w="555625"/>
                <a:gridCol w="554037"/>
                <a:gridCol w="554038"/>
                <a:gridCol w="554037"/>
                <a:gridCol w="554038"/>
                <a:gridCol w="554037"/>
              </a:tblGrid>
              <a:tr h="51858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dirty="0" smtClean="0">
                          <a:ln>
                            <a:noFill/>
                          </a:ln>
                          <a:solidFill>
                            <a:schemeClr val="tx1"/>
                          </a:solidFill>
                          <a:effectLst>
                            <a:outerShdw blurRad="38100" dist="38100" dir="2700000" algn="tl">
                              <a:srgbClr val="FFFFFF"/>
                            </a:outerShdw>
                          </a:effectLst>
                          <a:latin typeface="Times New Roman" pitchFamily="18" charset="0"/>
                          <a:cs typeface="Arial" charset="0"/>
                        </a:rPr>
                        <a:t>B</a:t>
                      </a:r>
                    </a:p>
                  </a:txBody>
                  <a:tcPr marT="45673" marB="4567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FFFFFF"/>
                            </a:outerShdw>
                          </a:effectLst>
                          <a:latin typeface="Times New Roman" pitchFamily="18" charset="0"/>
                          <a:cs typeface="Arial" charset="0"/>
                        </a:rPr>
                        <a:t>I</a:t>
                      </a:r>
                    </a:p>
                  </a:txBody>
                  <a:tcPr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FFFFFF"/>
                            </a:outerShdw>
                          </a:effectLst>
                          <a:latin typeface="Times New Roman" pitchFamily="18" charset="0"/>
                          <a:cs typeface="Arial" charset="0"/>
                        </a:rPr>
                        <a:t>Ế</a:t>
                      </a:r>
                    </a:p>
                  </a:txBody>
                  <a:tcPr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dirty="0" smtClean="0">
                          <a:ln>
                            <a:noFill/>
                          </a:ln>
                          <a:solidFill>
                            <a:schemeClr val="tx1"/>
                          </a:solidFill>
                          <a:effectLst>
                            <a:outerShdw blurRad="38100" dist="38100" dir="2700000" algn="tl">
                              <a:srgbClr val="FFFFFF"/>
                            </a:outerShdw>
                          </a:effectLst>
                          <a:latin typeface="Times New Roman" pitchFamily="18" charset="0"/>
                          <a:cs typeface="Arial" charset="0"/>
                        </a:rPr>
                        <a:t>N</a:t>
                      </a:r>
                    </a:p>
                  </a:txBody>
                  <a:tcPr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dirty="0" smtClean="0">
                          <a:ln>
                            <a:noFill/>
                          </a:ln>
                          <a:solidFill>
                            <a:schemeClr val="tx1"/>
                          </a:solidFill>
                          <a:effectLst>
                            <a:outerShdw blurRad="38100" dist="38100" dir="2700000" algn="tl">
                              <a:srgbClr val="FFFFFF"/>
                            </a:outerShdw>
                          </a:effectLst>
                          <a:latin typeface="Times New Roman" pitchFamily="18" charset="0"/>
                          <a:cs typeface="Arial" charset="0"/>
                        </a:rPr>
                        <a:t>D</a:t>
                      </a:r>
                    </a:p>
                  </a:txBody>
                  <a:tcPr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dirty="0" smtClean="0">
                          <a:ln>
                            <a:noFill/>
                          </a:ln>
                          <a:solidFill>
                            <a:schemeClr val="tx1"/>
                          </a:solidFill>
                          <a:effectLst>
                            <a:outerShdw blurRad="38100" dist="38100" dir="2700000" algn="tl">
                              <a:srgbClr val="FFFFFF"/>
                            </a:outerShdw>
                          </a:effectLst>
                          <a:latin typeface="Times New Roman" pitchFamily="18" charset="0"/>
                          <a:cs typeface="Arial" charset="0"/>
                        </a:rPr>
                        <a:t>Ị</a:t>
                      </a:r>
                    </a:p>
                  </a:txBody>
                  <a:tcPr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FFFFFF"/>
                            </a:outerShdw>
                          </a:effectLst>
                          <a:latin typeface="Times New Roman" pitchFamily="18" charset="0"/>
                          <a:cs typeface="Arial" charset="0"/>
                        </a:rPr>
                        <a:t>T</a:t>
                      </a:r>
                    </a:p>
                  </a:txBody>
                  <a:tcPr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FFFFFF"/>
                            </a:outerShdw>
                          </a:effectLst>
                          <a:latin typeface="Times New Roman" pitchFamily="18" charset="0"/>
                          <a:cs typeface="Arial" charset="0"/>
                        </a:rPr>
                        <a:t>Ổ</a:t>
                      </a:r>
                    </a:p>
                  </a:txBody>
                  <a:tcPr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FFFFFF"/>
                            </a:outerShdw>
                          </a:effectLst>
                          <a:latin typeface="Times New Roman" pitchFamily="18" charset="0"/>
                          <a:cs typeface="Arial" charset="0"/>
                        </a:rPr>
                        <a:t>H</a:t>
                      </a:r>
                    </a:p>
                  </a:txBody>
                  <a:tcPr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FFFFFF"/>
                            </a:outerShdw>
                          </a:effectLst>
                          <a:latin typeface="Times New Roman" pitchFamily="18" charset="0"/>
                          <a:cs typeface="Arial" charset="0"/>
                        </a:rPr>
                        <a:t>Ợ</a:t>
                      </a:r>
                    </a:p>
                  </a:txBody>
                  <a:tcPr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dirty="0" smtClean="0">
                          <a:ln>
                            <a:noFill/>
                          </a:ln>
                          <a:solidFill>
                            <a:schemeClr val="tx1"/>
                          </a:solidFill>
                          <a:effectLst>
                            <a:outerShdw blurRad="38100" dist="38100" dir="2700000" algn="tl">
                              <a:srgbClr val="FFFFFF"/>
                            </a:outerShdw>
                          </a:effectLst>
                          <a:latin typeface="Times New Roman" pitchFamily="18" charset="0"/>
                          <a:cs typeface="Arial" charset="0"/>
                        </a:rPr>
                        <a:t>P</a:t>
                      </a:r>
                    </a:p>
                  </a:txBody>
                  <a:tcPr marT="45673" marB="4567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Tree>
    <p:extLst>
      <p:ext uri="{BB962C8B-B14F-4D97-AF65-F5344CB8AC3E}">
        <p14:creationId xmlns:p14="http://schemas.microsoft.com/office/powerpoint/2010/main" val="2439987760"/>
      </p:ext>
    </p:extLst>
  </p:cSld>
  <p:clrMapOvr>
    <a:masterClrMapping/>
  </p:clrMapOvr>
  <p:transition>
    <p:split orient="vert"/>
  </p:transition>
  <p:timing>
    <p:tnLst>
      <p:par>
        <p:cTn id="1" dur="indefinite" restart="never" nodeType="tmRoot">
          <p:childTnLst>
            <p:seq concurrent="1" nextAc="seek">
              <p:cTn id="2" restart="whenNotActive" fill="hold" evtFilter="cancelBubble" nodeType="interactiveSeq">
                <p:stCondLst>
                  <p:cond evt="onClick" delay="0">
                    <p:tgtEl>
                      <p:spTgt spid="265336"/>
                    </p:tgtEl>
                  </p:cond>
                </p:stCondLst>
                <p:endSync evt="end" delay="0">
                  <p:rtn val="all"/>
                </p:endSync>
                <p:childTnLst>
                  <p:par>
                    <p:cTn id="3" fill="hold" nodeType="clickPar">
                      <p:stCondLst>
                        <p:cond delay="0"/>
                      </p:stCondLst>
                      <p:childTnLst>
                        <p:par>
                          <p:cTn id="4" fill="hold" nodeType="afterGroup">
                            <p:stCondLst>
                              <p:cond delay="0"/>
                            </p:stCondLst>
                            <p:childTnLst>
                              <p:par>
                                <p:cTn id="5" presetID="1" presetClass="emph" presetSubtype="2" fill="hold" nodeType="afterEffect">
                                  <p:stCondLst>
                                    <p:cond delay="0"/>
                                  </p:stCondLst>
                                  <p:childTnLst>
                                    <p:animClr clrSpc="rgb" dir="cw">
                                      <p:cBhvr>
                                        <p:cTn id="6" dur="2000" fill="hold"/>
                                        <p:tgtEl>
                                          <p:spTgt spid="265336"/>
                                        </p:tgtEl>
                                        <p:attrNameLst>
                                          <p:attrName>fillcolor</p:attrName>
                                        </p:attrNameLst>
                                      </p:cBhvr>
                                      <p:to>
                                        <a:srgbClr val="009900"/>
                                      </p:to>
                                    </p:animClr>
                                    <p:set>
                                      <p:cBhvr>
                                        <p:cTn id="7" dur="2000" fill="hold"/>
                                        <p:tgtEl>
                                          <p:spTgt spid="265336"/>
                                        </p:tgtEl>
                                        <p:attrNameLst>
                                          <p:attrName>fill.type</p:attrName>
                                        </p:attrNameLst>
                                      </p:cBhvr>
                                      <p:to>
                                        <p:strVal val="solid"/>
                                      </p:to>
                                    </p:set>
                                    <p:set>
                                      <p:cBhvr>
                                        <p:cTn id="8" dur="2000" fill="hold"/>
                                        <p:tgtEl>
                                          <p:spTgt spid="265336"/>
                                        </p:tgtEl>
                                        <p:attrNameLst>
                                          <p:attrName>fill.on</p:attrName>
                                        </p:attrNameLst>
                                      </p:cBhvr>
                                      <p:to>
                                        <p:strVal val="tru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265342"/>
                                        </p:tgtEl>
                                        <p:attrNameLst>
                                          <p:attrName>style.visibility</p:attrName>
                                        </p:attrNameLst>
                                      </p:cBhvr>
                                      <p:to>
                                        <p:strVal val="visible"/>
                                      </p:to>
                                    </p:set>
                                    <p:animEffect transition="in" filter="blinds(horizontal)">
                                      <p:cBhvr>
                                        <p:cTn id="13" dur="500"/>
                                        <p:tgtEl>
                                          <p:spTgt spid="265342"/>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265371"/>
                                        </p:tgtEl>
                                        <p:attrNameLst>
                                          <p:attrName>style.visibility</p:attrName>
                                        </p:attrNameLst>
                                      </p:cBhvr>
                                      <p:to>
                                        <p:strVal val="visible"/>
                                      </p:to>
                                    </p:set>
                                    <p:animEffect transition="in" filter="box(in)">
                                      <p:cBhvr>
                                        <p:cTn id="16" dur="500"/>
                                        <p:tgtEl>
                                          <p:spTgt spid="265371"/>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265372"/>
                                        </p:tgtEl>
                                        <p:attrNameLst>
                                          <p:attrName>style.visibility</p:attrName>
                                        </p:attrNameLst>
                                      </p:cBhvr>
                                      <p:to>
                                        <p:strVal val="visible"/>
                                      </p:to>
                                    </p:set>
                                    <p:animEffect transition="in" filter="box(in)">
                                      <p:cBhvr>
                                        <p:cTn id="19" dur="500"/>
                                        <p:tgtEl>
                                          <p:spTgt spid="265372"/>
                                        </p:tgtEl>
                                      </p:cBhvr>
                                    </p:animEffect>
                                  </p:childTnLst>
                                </p:cTn>
                              </p:par>
                            </p:childTnLst>
                          </p:cTn>
                        </p:par>
                        <p:par>
                          <p:cTn id="20" fill="hold" nodeType="afterGroup">
                            <p:stCondLst>
                              <p:cond delay="500"/>
                            </p:stCondLst>
                            <p:childTnLst>
                              <p:par>
                                <p:cTn id="21" presetID="42" presetClass="path" presetSubtype="0" accel="50000" decel="50000" fill="hold" grpId="1" nodeType="afterEffect">
                                  <p:stCondLst>
                                    <p:cond delay="0"/>
                                  </p:stCondLst>
                                  <p:childTnLst>
                                    <p:animMotion origin="layout" path="M -0.01476 4.73988E-6 L -0.42223 0.74358 " pathEditMode="relative" rAng="0" ptsTypes="AA">
                                      <p:cBhvr>
                                        <p:cTn id="22" dur="2000" fill="hold"/>
                                        <p:tgtEl>
                                          <p:spTgt spid="265371"/>
                                        </p:tgtEl>
                                        <p:attrNameLst>
                                          <p:attrName>ppt_x</p:attrName>
                                          <p:attrName>ppt_y</p:attrName>
                                        </p:attrNameLst>
                                      </p:cBhvr>
                                      <p:rCtr x="-20382" y="37179"/>
                                    </p:animMotion>
                                  </p:childTnLst>
                                </p:cTn>
                              </p:par>
                              <p:par>
                                <p:cTn id="23" presetID="42" presetClass="path" presetSubtype="0" accel="50000" decel="50000" fill="hold" grpId="1" nodeType="withEffect">
                                  <p:stCondLst>
                                    <p:cond delay="0"/>
                                  </p:stCondLst>
                                  <p:childTnLst>
                                    <p:animMotion origin="layout" path="M 1.94444E-6 -3.33333E-6 L -0.51754 0.74398 " pathEditMode="relative" rAng="0" ptsTypes="AA">
                                      <p:cBhvr>
                                        <p:cTn id="24" dur="2000" fill="hold"/>
                                        <p:tgtEl>
                                          <p:spTgt spid="265372"/>
                                        </p:tgtEl>
                                        <p:attrNameLst>
                                          <p:attrName>ppt_x</p:attrName>
                                          <p:attrName>ppt_y</p:attrName>
                                        </p:attrNameLst>
                                      </p:cBhvr>
                                      <p:rCtr x="-25885" y="37199"/>
                                    </p:animMotion>
                                  </p:childTnLst>
                                </p:cTn>
                              </p:par>
                            </p:childTnLst>
                          </p:cTn>
                        </p:par>
                      </p:childTnLst>
                    </p:cTn>
                  </p:par>
                </p:childTnLst>
              </p:cTn>
              <p:nextCondLst>
                <p:cond evt="onClick" delay="0">
                  <p:tgtEl>
                    <p:spTgt spid="265336"/>
                  </p:tgtEl>
                </p:cond>
              </p:nextCondLst>
            </p:seq>
            <p:seq concurrent="1" nextAc="seek">
              <p:cTn id="25" restart="whenNotActive" fill="hold" evtFilter="cancelBubble" nodeType="interactiveSeq">
                <p:stCondLst>
                  <p:cond evt="onClick" delay="0">
                    <p:tgtEl>
                      <p:spTgt spid="265337"/>
                    </p:tgtEl>
                  </p:cond>
                </p:stCondLst>
                <p:endSync evt="end" delay="0">
                  <p:rtn val="all"/>
                </p:endSync>
                <p:childTnLst>
                  <p:par>
                    <p:cTn id="26" fill="hold" nodeType="clickPar">
                      <p:stCondLst>
                        <p:cond delay="0"/>
                      </p:stCondLst>
                      <p:childTnLst>
                        <p:par>
                          <p:cTn id="27" fill="hold" nodeType="afterGroup">
                            <p:stCondLst>
                              <p:cond delay="0"/>
                            </p:stCondLst>
                            <p:childTnLst>
                              <p:par>
                                <p:cTn id="28" presetID="1" presetClass="emph" presetSubtype="2" fill="hold" nodeType="afterEffect">
                                  <p:stCondLst>
                                    <p:cond delay="0"/>
                                  </p:stCondLst>
                                  <p:childTnLst>
                                    <p:animClr clrSpc="rgb" dir="cw">
                                      <p:cBhvr>
                                        <p:cTn id="29" dur="2000" fill="hold"/>
                                        <p:tgtEl>
                                          <p:spTgt spid="265337"/>
                                        </p:tgtEl>
                                        <p:attrNameLst>
                                          <p:attrName>fillcolor</p:attrName>
                                        </p:attrNameLst>
                                      </p:cBhvr>
                                      <p:to>
                                        <a:srgbClr val="009900"/>
                                      </p:to>
                                    </p:animClr>
                                    <p:set>
                                      <p:cBhvr>
                                        <p:cTn id="30" dur="2000" fill="hold"/>
                                        <p:tgtEl>
                                          <p:spTgt spid="265337"/>
                                        </p:tgtEl>
                                        <p:attrNameLst>
                                          <p:attrName>fill.type</p:attrName>
                                        </p:attrNameLst>
                                      </p:cBhvr>
                                      <p:to>
                                        <p:strVal val="solid"/>
                                      </p:to>
                                    </p:set>
                                    <p:set>
                                      <p:cBhvr>
                                        <p:cTn id="31" dur="2000" fill="hold"/>
                                        <p:tgtEl>
                                          <p:spTgt spid="265337"/>
                                        </p:tgtEl>
                                        <p:attrNameLst>
                                          <p:attrName>fill.on</p:attrName>
                                        </p:attrNameLst>
                                      </p:cBhvr>
                                      <p:to>
                                        <p:strVal val="true"/>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265374"/>
                                        </p:tgtEl>
                                        <p:attrNameLst>
                                          <p:attrName>style.visibility</p:attrName>
                                        </p:attrNameLst>
                                      </p:cBhvr>
                                      <p:to>
                                        <p:strVal val="visible"/>
                                      </p:to>
                                    </p:set>
                                    <p:animEffect transition="in" filter="box(in)">
                                      <p:cBhvr>
                                        <p:cTn id="36" dur="500"/>
                                        <p:tgtEl>
                                          <p:spTgt spid="265374"/>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265376"/>
                                        </p:tgtEl>
                                        <p:attrNameLst>
                                          <p:attrName>style.visibility</p:attrName>
                                        </p:attrNameLst>
                                      </p:cBhvr>
                                      <p:to>
                                        <p:strVal val="visible"/>
                                      </p:to>
                                    </p:set>
                                    <p:animEffect transition="in" filter="box(in)">
                                      <p:cBhvr>
                                        <p:cTn id="39" dur="500"/>
                                        <p:tgtEl>
                                          <p:spTgt spid="265376"/>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265375"/>
                                        </p:tgtEl>
                                        <p:attrNameLst>
                                          <p:attrName>style.visibility</p:attrName>
                                        </p:attrNameLst>
                                      </p:cBhvr>
                                      <p:to>
                                        <p:strVal val="visible"/>
                                      </p:to>
                                    </p:set>
                                    <p:animEffect transition="in" filter="box(in)">
                                      <p:cBhvr>
                                        <p:cTn id="42" dur="500"/>
                                        <p:tgtEl>
                                          <p:spTgt spid="265375"/>
                                        </p:tgtEl>
                                      </p:cBhvr>
                                    </p:animEffect>
                                  </p:childTnLst>
                                </p:cTn>
                              </p:par>
                            </p:childTnLst>
                          </p:cTn>
                        </p:par>
                        <p:par>
                          <p:cTn id="43" fill="hold" nodeType="afterGroup">
                            <p:stCondLst>
                              <p:cond delay="500"/>
                            </p:stCondLst>
                            <p:childTnLst>
                              <p:par>
                                <p:cTn id="44" presetID="42" presetClass="path" presetSubtype="0" accel="50000" decel="50000" fill="hold" grpId="1" nodeType="afterEffect">
                                  <p:stCondLst>
                                    <p:cond delay="0"/>
                                  </p:stCondLst>
                                  <p:childTnLst>
                                    <p:animMotion origin="layout" path="M -0.00764 -2.48555E-6 L -0.13733 0.6696 " pathEditMode="relative" rAng="0" ptsTypes="AA">
                                      <p:cBhvr>
                                        <p:cTn id="45" dur="2000" fill="hold"/>
                                        <p:tgtEl>
                                          <p:spTgt spid="265376"/>
                                        </p:tgtEl>
                                        <p:attrNameLst>
                                          <p:attrName>ppt_x</p:attrName>
                                          <p:attrName>ppt_y</p:attrName>
                                        </p:attrNameLst>
                                      </p:cBhvr>
                                      <p:rCtr x="-6493" y="33480"/>
                                    </p:animMotion>
                                  </p:childTnLst>
                                </p:cTn>
                              </p:par>
                              <p:par>
                                <p:cTn id="46" presetID="42" presetClass="path" presetSubtype="0" accel="50000" decel="50000" fill="hold" grpId="1" nodeType="withEffect">
                                  <p:stCondLst>
                                    <p:cond delay="0"/>
                                  </p:stCondLst>
                                  <p:childTnLst>
                                    <p:animMotion origin="layout" path="M -1.94444E-6 -4.81481E-6 L 0.02066 0.66945 " pathEditMode="relative" rAng="0" ptsTypes="AA">
                                      <p:cBhvr>
                                        <p:cTn id="47" dur="2000" fill="hold"/>
                                        <p:tgtEl>
                                          <p:spTgt spid="265375"/>
                                        </p:tgtEl>
                                        <p:attrNameLst>
                                          <p:attrName>ppt_x</p:attrName>
                                          <p:attrName>ppt_y</p:attrName>
                                        </p:attrNameLst>
                                      </p:cBhvr>
                                      <p:rCtr x="1024" y="33472"/>
                                    </p:animMotion>
                                  </p:childTnLst>
                                </p:cTn>
                              </p:par>
                            </p:childTnLst>
                          </p:cTn>
                        </p:par>
                      </p:childTnLst>
                    </p:cTn>
                  </p:par>
                </p:childTnLst>
              </p:cTn>
              <p:nextCondLst>
                <p:cond evt="onClick" delay="0">
                  <p:tgtEl>
                    <p:spTgt spid="265337"/>
                  </p:tgtEl>
                </p:cond>
              </p:nextCondLst>
            </p:seq>
            <p:seq concurrent="1" nextAc="seek">
              <p:cTn id="48" restart="whenNotActive" fill="hold" evtFilter="cancelBubble" nodeType="interactiveSeq">
                <p:stCondLst>
                  <p:cond evt="onClick" delay="0">
                    <p:tgtEl>
                      <p:spTgt spid="265338"/>
                    </p:tgtEl>
                  </p:cond>
                </p:stCondLst>
                <p:endSync evt="end" delay="0">
                  <p:rtn val="all"/>
                </p:endSync>
                <p:childTnLst>
                  <p:par>
                    <p:cTn id="49" fill="hold" nodeType="clickPar">
                      <p:stCondLst>
                        <p:cond delay="0"/>
                      </p:stCondLst>
                      <p:childTnLst>
                        <p:par>
                          <p:cTn id="50" fill="hold" nodeType="afterGroup">
                            <p:stCondLst>
                              <p:cond delay="0"/>
                            </p:stCondLst>
                            <p:childTnLst>
                              <p:par>
                                <p:cTn id="51" presetID="1" presetClass="emph" presetSubtype="2" fill="hold" nodeType="afterEffect">
                                  <p:stCondLst>
                                    <p:cond delay="0"/>
                                  </p:stCondLst>
                                  <p:childTnLst>
                                    <p:animClr clrSpc="rgb" dir="cw">
                                      <p:cBhvr>
                                        <p:cTn id="52" dur="2000" fill="hold"/>
                                        <p:tgtEl>
                                          <p:spTgt spid="265338"/>
                                        </p:tgtEl>
                                        <p:attrNameLst>
                                          <p:attrName>fillcolor</p:attrName>
                                        </p:attrNameLst>
                                      </p:cBhvr>
                                      <p:to>
                                        <a:srgbClr val="009900"/>
                                      </p:to>
                                    </p:animClr>
                                    <p:set>
                                      <p:cBhvr>
                                        <p:cTn id="53" dur="2000" fill="hold"/>
                                        <p:tgtEl>
                                          <p:spTgt spid="265338"/>
                                        </p:tgtEl>
                                        <p:attrNameLst>
                                          <p:attrName>fill.type</p:attrName>
                                        </p:attrNameLst>
                                      </p:cBhvr>
                                      <p:to>
                                        <p:strVal val="solid"/>
                                      </p:to>
                                    </p:set>
                                    <p:set>
                                      <p:cBhvr>
                                        <p:cTn id="54" dur="2000" fill="hold"/>
                                        <p:tgtEl>
                                          <p:spTgt spid="265338"/>
                                        </p:tgtEl>
                                        <p:attrNameLst>
                                          <p:attrName>fill.on</p:attrName>
                                        </p:attrNameLst>
                                      </p:cBhvr>
                                      <p:to>
                                        <p:strVal val="tru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4" presetClass="entr" presetSubtype="16" fill="hold" grpId="0" nodeType="clickEffect">
                                  <p:stCondLst>
                                    <p:cond delay="0"/>
                                  </p:stCondLst>
                                  <p:childTnLst>
                                    <p:set>
                                      <p:cBhvr>
                                        <p:cTn id="58" dur="1" fill="hold">
                                          <p:stCondLst>
                                            <p:cond delay="0"/>
                                          </p:stCondLst>
                                        </p:cTn>
                                        <p:tgtEl>
                                          <p:spTgt spid="265378"/>
                                        </p:tgtEl>
                                        <p:attrNameLst>
                                          <p:attrName>style.visibility</p:attrName>
                                        </p:attrNameLst>
                                      </p:cBhvr>
                                      <p:to>
                                        <p:strVal val="visible"/>
                                      </p:to>
                                    </p:set>
                                    <p:animEffect transition="in" filter="box(in)">
                                      <p:cBhvr>
                                        <p:cTn id="59" dur="500"/>
                                        <p:tgtEl>
                                          <p:spTgt spid="265378"/>
                                        </p:tgtEl>
                                      </p:cBhvr>
                                    </p:animEffect>
                                  </p:childTnLst>
                                </p:cTn>
                              </p:par>
                              <p:par>
                                <p:cTn id="60" presetID="4" presetClass="entr" presetSubtype="16" fill="hold" nodeType="withEffect">
                                  <p:stCondLst>
                                    <p:cond delay="0"/>
                                  </p:stCondLst>
                                  <p:childTnLst>
                                    <p:set>
                                      <p:cBhvr>
                                        <p:cTn id="61" dur="1" fill="hold">
                                          <p:stCondLst>
                                            <p:cond delay="0"/>
                                          </p:stCondLst>
                                        </p:cTn>
                                        <p:tgtEl>
                                          <p:spTgt spid="265392"/>
                                        </p:tgtEl>
                                        <p:attrNameLst>
                                          <p:attrName>style.visibility</p:attrName>
                                        </p:attrNameLst>
                                      </p:cBhvr>
                                      <p:to>
                                        <p:strVal val="visible"/>
                                      </p:to>
                                    </p:set>
                                    <p:animEffect transition="in" filter="box(in)">
                                      <p:cBhvr>
                                        <p:cTn id="62" dur="500"/>
                                        <p:tgtEl>
                                          <p:spTgt spid="265392"/>
                                        </p:tgtEl>
                                      </p:cBhvr>
                                    </p:animEffect>
                                  </p:childTnLst>
                                </p:cTn>
                              </p:par>
                              <p:par>
                                <p:cTn id="63" presetID="42" presetClass="path" presetSubtype="0" accel="50000" decel="50000" fill="hold" nodeType="withEffect">
                                  <p:stCondLst>
                                    <p:cond delay="0"/>
                                  </p:stCondLst>
                                  <p:childTnLst>
                                    <p:animMotion origin="layout" path="M 0.00781 5.20231E-7 L -0.22778 0.58821 " pathEditMode="relative" rAng="0" ptsTypes="AA">
                                      <p:cBhvr>
                                        <p:cTn id="64" dur="2000" fill="hold"/>
                                        <p:tgtEl>
                                          <p:spTgt spid="265392"/>
                                        </p:tgtEl>
                                        <p:attrNameLst>
                                          <p:attrName>ppt_x</p:attrName>
                                          <p:attrName>ppt_y</p:attrName>
                                        </p:attrNameLst>
                                      </p:cBhvr>
                                      <p:rCtr x="-11788" y="29410"/>
                                    </p:animMotion>
                                  </p:childTnLst>
                                </p:cTn>
                              </p:par>
                              <p:par>
                                <p:cTn id="65" presetID="4" presetClass="entr" presetSubtype="16" fill="hold" grpId="0" nodeType="withEffect">
                                  <p:stCondLst>
                                    <p:cond delay="0"/>
                                  </p:stCondLst>
                                  <p:childTnLst>
                                    <p:set>
                                      <p:cBhvr>
                                        <p:cTn id="66" dur="1" fill="hold">
                                          <p:stCondLst>
                                            <p:cond delay="0"/>
                                          </p:stCondLst>
                                        </p:cTn>
                                        <p:tgtEl>
                                          <p:spTgt spid="265379"/>
                                        </p:tgtEl>
                                        <p:attrNameLst>
                                          <p:attrName>style.visibility</p:attrName>
                                        </p:attrNameLst>
                                      </p:cBhvr>
                                      <p:to>
                                        <p:strVal val="visible"/>
                                      </p:to>
                                    </p:set>
                                    <p:animEffect transition="in" filter="box(in)">
                                      <p:cBhvr>
                                        <p:cTn id="67" dur="500"/>
                                        <p:tgtEl>
                                          <p:spTgt spid="265379"/>
                                        </p:tgtEl>
                                      </p:cBhvr>
                                    </p:animEffect>
                                  </p:childTnLst>
                                </p:cTn>
                              </p:par>
                              <p:par>
                                <p:cTn id="68" presetID="42" presetClass="path" presetSubtype="0" accel="50000" decel="50000" fill="hold" nodeType="withEffect">
                                  <p:stCondLst>
                                    <p:cond delay="0"/>
                                  </p:stCondLst>
                                  <p:childTnLst>
                                    <p:animMotion origin="layout" path="M 0.00469 0.00209 L -0.22569 0.58683 " pathEditMode="relative" rAng="0" ptsTypes="AA">
                                      <p:cBhvr>
                                        <p:cTn id="69" dur="2000" fill="hold"/>
                                        <p:tgtEl>
                                          <p:spTgt spid="265379"/>
                                        </p:tgtEl>
                                        <p:attrNameLst>
                                          <p:attrName>ppt_x</p:attrName>
                                          <p:attrName>ppt_y</p:attrName>
                                        </p:attrNameLst>
                                      </p:cBhvr>
                                      <p:rCtr x="-11528" y="29225"/>
                                    </p:animMotion>
                                  </p:childTnLst>
                                </p:cTn>
                              </p:par>
                            </p:childTnLst>
                          </p:cTn>
                        </p:par>
                      </p:childTnLst>
                    </p:cTn>
                  </p:par>
                </p:childTnLst>
              </p:cTn>
              <p:nextCondLst>
                <p:cond evt="onClick" delay="0">
                  <p:tgtEl>
                    <p:spTgt spid="265338"/>
                  </p:tgtEl>
                </p:cond>
              </p:nextCondLst>
            </p:seq>
            <p:seq concurrent="1" nextAc="seek">
              <p:cTn id="70" restart="whenNotActive" fill="hold" evtFilter="cancelBubble" nodeType="interactiveSeq">
                <p:stCondLst>
                  <p:cond evt="onClick" delay="0">
                    <p:tgtEl>
                      <p:spTgt spid="265339"/>
                    </p:tgtEl>
                  </p:cond>
                </p:stCondLst>
                <p:endSync evt="end" delay="0">
                  <p:rtn val="all"/>
                </p:endSync>
                <p:childTnLst>
                  <p:par>
                    <p:cTn id="71" fill="hold" nodeType="clickPar">
                      <p:stCondLst>
                        <p:cond delay="0"/>
                      </p:stCondLst>
                      <p:childTnLst>
                        <p:par>
                          <p:cTn id="72" fill="hold" nodeType="afterGroup">
                            <p:stCondLst>
                              <p:cond delay="0"/>
                            </p:stCondLst>
                            <p:childTnLst>
                              <p:par>
                                <p:cTn id="73" presetID="1" presetClass="emph" presetSubtype="2" fill="hold" nodeType="afterEffect">
                                  <p:stCondLst>
                                    <p:cond delay="0"/>
                                  </p:stCondLst>
                                  <p:childTnLst>
                                    <p:animClr clrSpc="rgb" dir="cw">
                                      <p:cBhvr>
                                        <p:cTn id="74" dur="2000" fill="hold"/>
                                        <p:tgtEl>
                                          <p:spTgt spid="265339"/>
                                        </p:tgtEl>
                                        <p:attrNameLst>
                                          <p:attrName>fillcolor</p:attrName>
                                        </p:attrNameLst>
                                      </p:cBhvr>
                                      <p:to>
                                        <a:srgbClr val="009900"/>
                                      </p:to>
                                    </p:animClr>
                                    <p:set>
                                      <p:cBhvr>
                                        <p:cTn id="75" dur="2000" fill="hold"/>
                                        <p:tgtEl>
                                          <p:spTgt spid="265339"/>
                                        </p:tgtEl>
                                        <p:attrNameLst>
                                          <p:attrName>fill.type</p:attrName>
                                        </p:attrNameLst>
                                      </p:cBhvr>
                                      <p:to>
                                        <p:strVal val="solid"/>
                                      </p:to>
                                    </p:set>
                                    <p:set>
                                      <p:cBhvr>
                                        <p:cTn id="76" dur="2000" fill="hold"/>
                                        <p:tgtEl>
                                          <p:spTgt spid="265339"/>
                                        </p:tgtEl>
                                        <p:attrNameLst>
                                          <p:attrName>fill.on</p:attrName>
                                        </p:attrNameLst>
                                      </p:cBhvr>
                                      <p:to>
                                        <p:strVal val="true"/>
                                      </p:to>
                                    </p:set>
                                  </p:childTnLst>
                                </p:cTn>
                              </p:par>
                            </p:childTnLst>
                          </p:cTn>
                        </p:par>
                      </p:childTnLst>
                    </p:cTn>
                  </p:par>
                  <p:par>
                    <p:cTn id="77" fill="hold" nodeType="clickPar">
                      <p:stCondLst>
                        <p:cond delay="indefinite"/>
                      </p:stCondLst>
                      <p:childTnLst>
                        <p:par>
                          <p:cTn id="78" fill="hold" nodeType="withGroup">
                            <p:stCondLst>
                              <p:cond delay="0"/>
                            </p:stCondLst>
                            <p:childTnLst>
                              <p:par>
                                <p:cTn id="79" presetID="4" presetClass="entr" presetSubtype="16" fill="hold" grpId="0" nodeType="clickEffect">
                                  <p:stCondLst>
                                    <p:cond delay="0"/>
                                  </p:stCondLst>
                                  <p:childTnLst>
                                    <p:set>
                                      <p:cBhvr>
                                        <p:cTn id="80" dur="1" fill="hold">
                                          <p:stCondLst>
                                            <p:cond delay="0"/>
                                          </p:stCondLst>
                                        </p:cTn>
                                        <p:tgtEl>
                                          <p:spTgt spid="265381"/>
                                        </p:tgtEl>
                                        <p:attrNameLst>
                                          <p:attrName>style.visibility</p:attrName>
                                        </p:attrNameLst>
                                      </p:cBhvr>
                                      <p:to>
                                        <p:strVal val="visible"/>
                                      </p:to>
                                    </p:set>
                                    <p:animEffect transition="in" filter="box(in)">
                                      <p:cBhvr>
                                        <p:cTn id="81" dur="500"/>
                                        <p:tgtEl>
                                          <p:spTgt spid="265381"/>
                                        </p:tgtEl>
                                      </p:cBhvr>
                                    </p:animEffect>
                                  </p:childTnLst>
                                </p:cTn>
                              </p:par>
                              <p:par>
                                <p:cTn id="82" presetID="4" presetClass="entr" presetSubtype="16" fill="hold" grpId="0" nodeType="withEffect">
                                  <p:stCondLst>
                                    <p:cond delay="0"/>
                                  </p:stCondLst>
                                  <p:childTnLst>
                                    <p:set>
                                      <p:cBhvr>
                                        <p:cTn id="83" dur="1" fill="hold">
                                          <p:stCondLst>
                                            <p:cond delay="0"/>
                                          </p:stCondLst>
                                        </p:cTn>
                                        <p:tgtEl>
                                          <p:spTgt spid="265382"/>
                                        </p:tgtEl>
                                        <p:attrNameLst>
                                          <p:attrName>style.visibility</p:attrName>
                                        </p:attrNameLst>
                                      </p:cBhvr>
                                      <p:to>
                                        <p:strVal val="visible"/>
                                      </p:to>
                                    </p:set>
                                    <p:animEffect transition="in" filter="box(in)">
                                      <p:cBhvr>
                                        <p:cTn id="84" dur="500"/>
                                        <p:tgtEl>
                                          <p:spTgt spid="265382"/>
                                        </p:tgtEl>
                                      </p:cBhvr>
                                    </p:animEffect>
                                  </p:childTnLst>
                                </p:cTn>
                              </p:par>
                            </p:childTnLst>
                          </p:cTn>
                        </p:par>
                        <p:par>
                          <p:cTn id="85" fill="hold" nodeType="afterGroup">
                            <p:stCondLst>
                              <p:cond delay="500"/>
                            </p:stCondLst>
                            <p:childTnLst>
                              <p:par>
                                <p:cTn id="86" presetID="42" presetClass="path" presetSubtype="0" accel="50000" decel="50000" fill="hold" grpId="1" nodeType="afterEffect">
                                  <p:stCondLst>
                                    <p:cond delay="0"/>
                                  </p:stCondLst>
                                  <p:childTnLst>
                                    <p:animMotion origin="layout" path="M 2.5E-6 3.33333E-6 L -0.11719 0.51134 " pathEditMode="relative" rAng="0" ptsTypes="AA">
                                      <p:cBhvr>
                                        <p:cTn id="87" dur="2000" fill="hold"/>
                                        <p:tgtEl>
                                          <p:spTgt spid="265382"/>
                                        </p:tgtEl>
                                        <p:attrNameLst>
                                          <p:attrName>ppt_x</p:attrName>
                                          <p:attrName>ppt_y</p:attrName>
                                        </p:attrNameLst>
                                      </p:cBhvr>
                                      <p:rCtr x="-5868" y="25556"/>
                                    </p:animMotion>
                                  </p:childTnLst>
                                </p:cTn>
                              </p:par>
                            </p:childTnLst>
                          </p:cTn>
                        </p:par>
                      </p:childTnLst>
                    </p:cTn>
                  </p:par>
                </p:childTnLst>
              </p:cTn>
              <p:nextCondLst>
                <p:cond evt="onClick" delay="0">
                  <p:tgtEl>
                    <p:spTgt spid="265339"/>
                  </p:tgtEl>
                </p:cond>
              </p:nextCondLst>
            </p:seq>
            <p:seq concurrent="1" nextAc="seek">
              <p:cTn id="88" restart="whenNotActive" fill="hold" evtFilter="cancelBubble" nodeType="interactiveSeq">
                <p:stCondLst>
                  <p:cond evt="onClick" delay="0">
                    <p:tgtEl>
                      <p:spTgt spid="265340"/>
                    </p:tgtEl>
                  </p:cond>
                </p:stCondLst>
                <p:endSync evt="end" delay="0">
                  <p:rtn val="all"/>
                </p:endSync>
                <p:childTnLst>
                  <p:par>
                    <p:cTn id="89" fill="hold" nodeType="clickPar">
                      <p:stCondLst>
                        <p:cond delay="0"/>
                      </p:stCondLst>
                      <p:childTnLst>
                        <p:par>
                          <p:cTn id="90" fill="hold" nodeType="afterGroup">
                            <p:stCondLst>
                              <p:cond delay="0"/>
                            </p:stCondLst>
                            <p:childTnLst>
                              <p:par>
                                <p:cTn id="91" presetID="1" presetClass="emph" presetSubtype="2" fill="hold" nodeType="afterEffect">
                                  <p:stCondLst>
                                    <p:cond delay="0"/>
                                  </p:stCondLst>
                                  <p:childTnLst>
                                    <p:animClr clrSpc="rgb" dir="cw">
                                      <p:cBhvr>
                                        <p:cTn id="92" dur="2000" fill="hold"/>
                                        <p:tgtEl>
                                          <p:spTgt spid="265340"/>
                                        </p:tgtEl>
                                        <p:attrNameLst>
                                          <p:attrName>fillcolor</p:attrName>
                                        </p:attrNameLst>
                                      </p:cBhvr>
                                      <p:to>
                                        <a:srgbClr val="009900"/>
                                      </p:to>
                                    </p:animClr>
                                    <p:set>
                                      <p:cBhvr>
                                        <p:cTn id="93" dur="2000" fill="hold"/>
                                        <p:tgtEl>
                                          <p:spTgt spid="265340"/>
                                        </p:tgtEl>
                                        <p:attrNameLst>
                                          <p:attrName>fill.type</p:attrName>
                                        </p:attrNameLst>
                                      </p:cBhvr>
                                      <p:to>
                                        <p:strVal val="solid"/>
                                      </p:to>
                                    </p:set>
                                    <p:set>
                                      <p:cBhvr>
                                        <p:cTn id="94" dur="2000" fill="hold"/>
                                        <p:tgtEl>
                                          <p:spTgt spid="265340"/>
                                        </p:tgtEl>
                                        <p:attrNameLst>
                                          <p:attrName>fill.on</p:attrName>
                                        </p:attrNameLst>
                                      </p:cBhvr>
                                      <p:to>
                                        <p:strVal val="true"/>
                                      </p:to>
                                    </p:set>
                                  </p:childTnLst>
                                </p:cTn>
                              </p:par>
                            </p:childTnLst>
                          </p:cTn>
                        </p:par>
                      </p:childTnLst>
                    </p:cTn>
                  </p:par>
                  <p:par>
                    <p:cTn id="95" fill="hold" nodeType="clickPar">
                      <p:stCondLst>
                        <p:cond delay="indefinite"/>
                      </p:stCondLst>
                      <p:childTnLst>
                        <p:par>
                          <p:cTn id="96" fill="hold" nodeType="withGroup">
                            <p:stCondLst>
                              <p:cond delay="0"/>
                            </p:stCondLst>
                            <p:childTnLst>
                              <p:par>
                                <p:cTn id="97" presetID="4" presetClass="entr" presetSubtype="16" fill="hold" grpId="0" nodeType="clickEffect">
                                  <p:stCondLst>
                                    <p:cond delay="0"/>
                                  </p:stCondLst>
                                  <p:childTnLst>
                                    <p:set>
                                      <p:cBhvr>
                                        <p:cTn id="98" dur="1" fill="hold">
                                          <p:stCondLst>
                                            <p:cond delay="0"/>
                                          </p:stCondLst>
                                        </p:cTn>
                                        <p:tgtEl>
                                          <p:spTgt spid="265384"/>
                                        </p:tgtEl>
                                        <p:attrNameLst>
                                          <p:attrName>style.visibility</p:attrName>
                                        </p:attrNameLst>
                                      </p:cBhvr>
                                      <p:to>
                                        <p:strVal val="visible"/>
                                      </p:to>
                                    </p:set>
                                    <p:animEffect transition="in" filter="box(in)">
                                      <p:cBhvr>
                                        <p:cTn id="99" dur="500"/>
                                        <p:tgtEl>
                                          <p:spTgt spid="265384"/>
                                        </p:tgtEl>
                                      </p:cBhvr>
                                    </p:animEffect>
                                  </p:childTnLst>
                                </p:cTn>
                              </p:par>
                              <p:par>
                                <p:cTn id="100" presetID="4" presetClass="entr" presetSubtype="16" fill="hold" grpId="0" nodeType="withEffect">
                                  <p:stCondLst>
                                    <p:cond delay="0"/>
                                  </p:stCondLst>
                                  <p:childTnLst>
                                    <p:set>
                                      <p:cBhvr>
                                        <p:cTn id="101" dur="1" fill="hold">
                                          <p:stCondLst>
                                            <p:cond delay="0"/>
                                          </p:stCondLst>
                                        </p:cTn>
                                        <p:tgtEl>
                                          <p:spTgt spid="265388"/>
                                        </p:tgtEl>
                                        <p:attrNameLst>
                                          <p:attrName>style.visibility</p:attrName>
                                        </p:attrNameLst>
                                      </p:cBhvr>
                                      <p:to>
                                        <p:strVal val="visible"/>
                                      </p:to>
                                    </p:set>
                                    <p:animEffect transition="in" filter="box(in)">
                                      <p:cBhvr>
                                        <p:cTn id="102" dur="500"/>
                                        <p:tgtEl>
                                          <p:spTgt spid="265388"/>
                                        </p:tgtEl>
                                      </p:cBhvr>
                                    </p:animEffect>
                                  </p:childTnLst>
                                </p:cTn>
                              </p:par>
                              <p:par>
                                <p:cTn id="103" presetID="4" presetClass="entr" presetSubtype="16" fill="hold" grpId="0" nodeType="withEffect">
                                  <p:stCondLst>
                                    <p:cond delay="0"/>
                                  </p:stCondLst>
                                  <p:childTnLst>
                                    <p:set>
                                      <p:cBhvr>
                                        <p:cTn id="104" dur="1" fill="hold">
                                          <p:stCondLst>
                                            <p:cond delay="0"/>
                                          </p:stCondLst>
                                        </p:cTn>
                                        <p:tgtEl>
                                          <p:spTgt spid="265385"/>
                                        </p:tgtEl>
                                        <p:attrNameLst>
                                          <p:attrName>style.visibility</p:attrName>
                                        </p:attrNameLst>
                                      </p:cBhvr>
                                      <p:to>
                                        <p:strVal val="visible"/>
                                      </p:to>
                                    </p:set>
                                    <p:animEffect transition="in" filter="box(in)">
                                      <p:cBhvr>
                                        <p:cTn id="105" dur="500"/>
                                        <p:tgtEl>
                                          <p:spTgt spid="265385"/>
                                        </p:tgtEl>
                                      </p:cBhvr>
                                    </p:animEffect>
                                  </p:childTnLst>
                                </p:cTn>
                              </p:par>
                            </p:childTnLst>
                          </p:cTn>
                        </p:par>
                        <p:par>
                          <p:cTn id="106" fill="hold" nodeType="afterGroup">
                            <p:stCondLst>
                              <p:cond delay="500"/>
                            </p:stCondLst>
                            <p:childTnLst>
                              <p:par>
                                <p:cTn id="107" presetID="42" presetClass="path" presetSubtype="0" accel="50000" decel="50000" fill="hold" grpId="1" nodeType="afterEffect">
                                  <p:stCondLst>
                                    <p:cond delay="0"/>
                                  </p:stCondLst>
                                  <p:childTnLst>
                                    <p:animMotion origin="layout" path="M -1.38889E-6 -3.06358E-6 L 0.01667 0.4326 " pathEditMode="relative" rAng="0" ptsTypes="AA">
                                      <p:cBhvr>
                                        <p:cTn id="108" dur="2000" fill="hold"/>
                                        <p:tgtEl>
                                          <p:spTgt spid="265385"/>
                                        </p:tgtEl>
                                        <p:attrNameLst>
                                          <p:attrName>ppt_x</p:attrName>
                                          <p:attrName>ppt_y</p:attrName>
                                        </p:attrNameLst>
                                      </p:cBhvr>
                                      <p:rCtr x="833" y="21618"/>
                                    </p:animMotion>
                                  </p:childTnLst>
                                </p:cTn>
                              </p:par>
                              <p:par>
                                <p:cTn id="109" presetID="42" presetClass="path" presetSubtype="0" accel="50000" decel="50000" fill="hold" grpId="1" nodeType="withEffect">
                                  <p:stCondLst>
                                    <p:cond delay="0"/>
                                  </p:stCondLst>
                                  <p:childTnLst>
                                    <p:animMotion origin="layout" path="M -4.72222E-6 4.50867E-6 L 0.2783 0.43213 " pathEditMode="relative" rAng="0" ptsTypes="AA">
                                      <p:cBhvr>
                                        <p:cTn id="110" dur="2000" fill="hold"/>
                                        <p:tgtEl>
                                          <p:spTgt spid="265388"/>
                                        </p:tgtEl>
                                        <p:attrNameLst>
                                          <p:attrName>ppt_x</p:attrName>
                                          <p:attrName>ppt_y</p:attrName>
                                        </p:attrNameLst>
                                      </p:cBhvr>
                                      <p:rCtr x="13906" y="21595"/>
                                    </p:animMotion>
                                  </p:childTnLst>
                                </p:cTn>
                              </p:par>
                            </p:childTnLst>
                          </p:cTn>
                        </p:par>
                      </p:childTnLst>
                    </p:cTn>
                  </p:par>
                </p:childTnLst>
              </p:cTn>
              <p:nextCondLst>
                <p:cond evt="onClick" delay="0">
                  <p:tgtEl>
                    <p:spTgt spid="265340"/>
                  </p:tgtEl>
                </p:cond>
              </p:nextCondLst>
            </p:seq>
            <p:seq concurrent="1" nextAc="seek">
              <p:cTn id="111" restart="whenNotActive" fill="hold" evtFilter="cancelBubble" nodeType="interactiveSeq">
                <p:stCondLst>
                  <p:cond evt="onClick" delay="0">
                    <p:tgtEl>
                      <p:spTgt spid="265341"/>
                    </p:tgtEl>
                  </p:cond>
                </p:stCondLst>
                <p:endSync evt="end" delay="0">
                  <p:rtn val="all"/>
                </p:endSync>
                <p:childTnLst>
                  <p:par>
                    <p:cTn id="112" fill="hold" nodeType="clickPar">
                      <p:stCondLst>
                        <p:cond delay="0"/>
                      </p:stCondLst>
                      <p:childTnLst>
                        <p:par>
                          <p:cTn id="113" fill="hold" nodeType="afterGroup">
                            <p:stCondLst>
                              <p:cond delay="0"/>
                            </p:stCondLst>
                            <p:childTnLst>
                              <p:par>
                                <p:cTn id="114" presetID="1" presetClass="emph" presetSubtype="2" fill="hold" nodeType="afterEffect">
                                  <p:stCondLst>
                                    <p:cond delay="0"/>
                                  </p:stCondLst>
                                  <p:childTnLst>
                                    <p:animClr clrSpc="rgb" dir="cw">
                                      <p:cBhvr>
                                        <p:cTn id="115" dur="2000" fill="hold"/>
                                        <p:tgtEl>
                                          <p:spTgt spid="265341"/>
                                        </p:tgtEl>
                                        <p:attrNameLst>
                                          <p:attrName>fillcolor</p:attrName>
                                        </p:attrNameLst>
                                      </p:cBhvr>
                                      <p:to>
                                        <a:srgbClr val="009900"/>
                                      </p:to>
                                    </p:animClr>
                                    <p:set>
                                      <p:cBhvr>
                                        <p:cTn id="116" dur="2000" fill="hold"/>
                                        <p:tgtEl>
                                          <p:spTgt spid="265341"/>
                                        </p:tgtEl>
                                        <p:attrNameLst>
                                          <p:attrName>fill.type</p:attrName>
                                        </p:attrNameLst>
                                      </p:cBhvr>
                                      <p:to>
                                        <p:strVal val="solid"/>
                                      </p:to>
                                    </p:set>
                                    <p:set>
                                      <p:cBhvr>
                                        <p:cTn id="117" dur="2000" fill="hold"/>
                                        <p:tgtEl>
                                          <p:spTgt spid="265341"/>
                                        </p:tgtEl>
                                        <p:attrNameLst>
                                          <p:attrName>fill.on</p:attrName>
                                        </p:attrNameLst>
                                      </p:cBhvr>
                                      <p:to>
                                        <p:strVal val="true"/>
                                      </p:to>
                                    </p:se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4" presetClass="entr" presetSubtype="16" fill="hold" grpId="0" nodeType="clickEffect">
                                  <p:stCondLst>
                                    <p:cond delay="0"/>
                                  </p:stCondLst>
                                  <p:childTnLst>
                                    <p:set>
                                      <p:cBhvr>
                                        <p:cTn id="121" dur="1" fill="hold">
                                          <p:stCondLst>
                                            <p:cond delay="0"/>
                                          </p:stCondLst>
                                        </p:cTn>
                                        <p:tgtEl>
                                          <p:spTgt spid="265387"/>
                                        </p:tgtEl>
                                        <p:attrNameLst>
                                          <p:attrName>style.visibility</p:attrName>
                                        </p:attrNameLst>
                                      </p:cBhvr>
                                      <p:to>
                                        <p:strVal val="visible"/>
                                      </p:to>
                                    </p:set>
                                    <p:animEffect transition="in" filter="box(in)">
                                      <p:cBhvr>
                                        <p:cTn id="122" dur="500"/>
                                        <p:tgtEl>
                                          <p:spTgt spid="265387"/>
                                        </p:tgtEl>
                                      </p:cBhvr>
                                    </p:animEffect>
                                  </p:childTnLst>
                                </p:cTn>
                              </p:par>
                              <p:par>
                                <p:cTn id="123" presetID="4" presetClass="entr" presetSubtype="16" fill="hold" grpId="0" nodeType="withEffect">
                                  <p:stCondLst>
                                    <p:cond delay="0"/>
                                  </p:stCondLst>
                                  <p:childTnLst>
                                    <p:set>
                                      <p:cBhvr>
                                        <p:cTn id="124" dur="1" fill="hold">
                                          <p:stCondLst>
                                            <p:cond delay="0"/>
                                          </p:stCondLst>
                                        </p:cTn>
                                        <p:tgtEl>
                                          <p:spTgt spid="265390"/>
                                        </p:tgtEl>
                                        <p:attrNameLst>
                                          <p:attrName>style.visibility</p:attrName>
                                        </p:attrNameLst>
                                      </p:cBhvr>
                                      <p:to>
                                        <p:strVal val="visible"/>
                                      </p:to>
                                    </p:set>
                                    <p:animEffect transition="in" filter="box(in)">
                                      <p:cBhvr>
                                        <p:cTn id="125" dur="500"/>
                                        <p:tgtEl>
                                          <p:spTgt spid="265390"/>
                                        </p:tgtEl>
                                      </p:cBhvr>
                                    </p:animEffect>
                                  </p:childTnLst>
                                </p:cTn>
                              </p:par>
                              <p:par>
                                <p:cTn id="126" presetID="4" presetClass="entr" presetSubtype="16" fill="hold" grpId="0" nodeType="withEffect">
                                  <p:stCondLst>
                                    <p:cond delay="0"/>
                                  </p:stCondLst>
                                  <p:childTnLst>
                                    <p:set>
                                      <p:cBhvr>
                                        <p:cTn id="127" dur="1" fill="hold">
                                          <p:stCondLst>
                                            <p:cond delay="0"/>
                                          </p:stCondLst>
                                        </p:cTn>
                                        <p:tgtEl>
                                          <p:spTgt spid="265389"/>
                                        </p:tgtEl>
                                        <p:attrNameLst>
                                          <p:attrName>style.visibility</p:attrName>
                                        </p:attrNameLst>
                                      </p:cBhvr>
                                      <p:to>
                                        <p:strVal val="visible"/>
                                      </p:to>
                                    </p:set>
                                    <p:animEffect transition="in" filter="box(in)">
                                      <p:cBhvr>
                                        <p:cTn id="128" dur="500"/>
                                        <p:tgtEl>
                                          <p:spTgt spid="265389"/>
                                        </p:tgtEl>
                                      </p:cBhvr>
                                    </p:animEffect>
                                  </p:childTnLst>
                                </p:cTn>
                              </p:par>
                            </p:childTnLst>
                          </p:cTn>
                        </p:par>
                        <p:par>
                          <p:cTn id="129" fill="hold" nodeType="afterGroup">
                            <p:stCondLst>
                              <p:cond delay="500"/>
                            </p:stCondLst>
                            <p:childTnLst>
                              <p:par>
                                <p:cTn id="130" presetID="63" presetClass="path" presetSubtype="0" accel="50000" decel="50000" fill="hold" grpId="1" nodeType="afterEffect">
                                  <p:stCondLst>
                                    <p:cond delay="0"/>
                                  </p:stCondLst>
                                  <p:childTnLst>
                                    <p:animMotion origin="layout" path="M -0.01146 -0.00763 L 0.45139 0.35167 " pathEditMode="relative" rAng="0" ptsTypes="AA">
                                      <p:cBhvr>
                                        <p:cTn id="131" dur="2000" fill="hold"/>
                                        <p:tgtEl>
                                          <p:spTgt spid="265389"/>
                                        </p:tgtEl>
                                        <p:attrNameLst>
                                          <p:attrName>ppt_x</p:attrName>
                                          <p:attrName>ppt_y</p:attrName>
                                        </p:attrNameLst>
                                      </p:cBhvr>
                                      <p:rCtr x="23142" y="17965"/>
                                    </p:animMotion>
                                  </p:childTnLst>
                                </p:cTn>
                              </p:par>
                              <p:par>
                                <p:cTn id="132" presetID="63" presetClass="path" presetSubtype="0" accel="50000" decel="50000" fill="hold" grpId="1" nodeType="withEffect">
                                  <p:stCondLst>
                                    <p:cond delay="0"/>
                                  </p:stCondLst>
                                  <p:childTnLst>
                                    <p:animMotion origin="layout" path="M -0.00937 -0.00625 L 0.28959 0.35237 " pathEditMode="relative" rAng="0" ptsTypes="AA">
                                      <p:cBhvr>
                                        <p:cTn id="133" dur="2000" fill="hold"/>
                                        <p:tgtEl>
                                          <p:spTgt spid="265390"/>
                                        </p:tgtEl>
                                        <p:attrNameLst>
                                          <p:attrName>ppt_x</p:attrName>
                                          <p:attrName>ppt_y</p:attrName>
                                        </p:attrNameLst>
                                      </p:cBhvr>
                                      <p:rCtr x="14948" y="17919"/>
                                    </p:animMotion>
                                  </p:childTnLst>
                                </p:cTn>
                              </p:par>
                            </p:childTnLst>
                          </p:cTn>
                        </p:par>
                      </p:childTnLst>
                    </p:cTn>
                  </p:par>
                </p:childTnLst>
              </p:cTn>
              <p:nextCondLst>
                <p:cond evt="onClick" delay="0">
                  <p:tgtEl>
                    <p:spTgt spid="265341"/>
                  </p:tgtEl>
                </p:cond>
              </p:nextCondLst>
            </p:seq>
            <p:seq concurrent="1" nextAc="seek">
              <p:cTn id="134" restart="whenNotActive" fill="hold" evtFilter="cancelBubble" nodeType="interactiveSeq">
                <p:stCondLst>
                  <p:cond evt="onClick" delay="0">
                    <p:tgtEl>
                      <p:spTgt spid="265370"/>
                    </p:tgtEl>
                  </p:cond>
                </p:stCondLst>
                <p:endSync evt="end" delay="0">
                  <p:rtn val="all"/>
                </p:endSync>
                <p:childTnLst>
                  <p:par>
                    <p:cTn id="135" fill="hold" nodeType="clickPar">
                      <p:stCondLst>
                        <p:cond delay="0"/>
                      </p:stCondLst>
                      <p:childTnLst>
                        <p:par>
                          <p:cTn id="136" fill="hold" nodeType="withGroup">
                            <p:stCondLst>
                              <p:cond delay="0"/>
                            </p:stCondLst>
                            <p:childTnLst>
                              <p:par>
                                <p:cTn id="137" presetID="4" presetClass="entr" presetSubtype="16" fill="hold" nodeType="clickEffect">
                                  <p:stCondLst>
                                    <p:cond delay="0"/>
                                  </p:stCondLst>
                                  <p:childTnLst>
                                    <p:set>
                                      <p:cBhvr>
                                        <p:cTn id="138" dur="1" fill="hold">
                                          <p:stCondLst>
                                            <p:cond delay="0"/>
                                          </p:stCondLst>
                                        </p:cTn>
                                        <p:tgtEl>
                                          <p:spTgt spid="265393"/>
                                        </p:tgtEl>
                                        <p:attrNameLst>
                                          <p:attrName>style.visibility</p:attrName>
                                        </p:attrNameLst>
                                      </p:cBhvr>
                                      <p:to>
                                        <p:strVal val="visible"/>
                                      </p:to>
                                    </p:set>
                                    <p:animEffect transition="in" filter="box(in)">
                                      <p:cBhvr>
                                        <p:cTn id="139" dur="500"/>
                                        <p:tgtEl>
                                          <p:spTgt spid="265393"/>
                                        </p:tgtEl>
                                      </p:cBhvr>
                                    </p:animEffect>
                                  </p:childTnLst>
                                </p:cTn>
                              </p:par>
                            </p:childTnLst>
                          </p:cTn>
                        </p:par>
                      </p:childTnLst>
                    </p:cTn>
                  </p:par>
                </p:childTnLst>
              </p:cTn>
              <p:nextCondLst>
                <p:cond evt="onClick" delay="0">
                  <p:tgtEl>
                    <p:spTgt spid="265370"/>
                  </p:tgtEl>
                </p:cond>
              </p:nextCondLst>
            </p:seq>
          </p:childTnLst>
        </p:cTn>
      </p:par>
    </p:tnLst>
    <p:bldLst>
      <p:bldP spid="265342" grpId="0"/>
      <p:bldP spid="265371" grpId="0"/>
      <p:bldP spid="265371" grpId="1"/>
      <p:bldP spid="265372" grpId="0"/>
      <p:bldP spid="265372" grpId="1"/>
      <p:bldP spid="265374" grpId="0"/>
      <p:bldP spid="265375" grpId="0"/>
      <p:bldP spid="265375" grpId="1"/>
      <p:bldP spid="265376" grpId="0"/>
      <p:bldP spid="265376" grpId="1"/>
      <p:bldP spid="265378" grpId="0"/>
      <p:bldP spid="265379" grpId="0"/>
      <p:bldP spid="265381" grpId="0"/>
      <p:bldP spid="265382" grpId="0"/>
      <p:bldP spid="265382" grpId="1"/>
      <p:bldP spid="265384" grpId="0"/>
      <p:bldP spid="265385" grpId="0"/>
      <p:bldP spid="265385" grpId="1"/>
      <p:bldP spid="265387" grpId="0"/>
      <p:bldP spid="265388" grpId="0"/>
      <p:bldP spid="265388" grpId="1"/>
      <p:bldP spid="265389" grpId="0"/>
      <p:bldP spid="265389" grpId="1"/>
      <p:bldP spid="265390" grpId="0"/>
      <p:bldP spid="265390"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Grp="1" noChangeArrowheads="1"/>
          </p:cNvSpPr>
          <p:nvPr>
            <p:ph type="title"/>
          </p:nvPr>
        </p:nvSpPr>
        <p:spPr>
          <a:xfrm>
            <a:off x="228600" y="533400"/>
            <a:ext cx="8686800" cy="6248400"/>
          </a:xfrm>
        </p:spPr>
        <p:txBody>
          <a:bodyPr/>
          <a:lstStyle/>
          <a:p>
            <a:pPr marL="762000" indent="-762000" algn="l" eaLnBrk="1" hangingPunct="1"/>
            <a:r>
              <a:rPr lang="en-US" altLang="en-US" sz="2400" dirty="0" smtClean="0">
                <a:latin typeface="Times New Roman" pitchFamily="18" charset="0"/>
                <a:cs typeface="Times New Roman" pitchFamily="18" charset="0"/>
              </a:rPr>
              <a:t>       </a:t>
            </a:r>
            <a:r>
              <a:rPr lang="en-US" altLang="en-US" sz="2400" b="1" dirty="0" smtClean="0">
                <a:solidFill>
                  <a:srgbClr val="0000FF"/>
                </a:solidFill>
                <a:latin typeface="Times New Roman" pitchFamily="18" charset="0"/>
                <a:cs typeface="Times New Roman" pitchFamily="18" charset="0"/>
              </a:rPr>
              <a:t>1. </a:t>
            </a:r>
            <a:r>
              <a:rPr lang="en-US" altLang="en-US" sz="2400" b="1" dirty="0" err="1" smtClean="0">
                <a:solidFill>
                  <a:srgbClr val="0000FF"/>
                </a:solidFill>
                <a:latin typeface="Times New Roman" pitchFamily="18" charset="0"/>
                <a:cs typeface="Times New Roman" pitchFamily="18" charset="0"/>
              </a:rPr>
              <a:t>Sự</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kiện</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quan</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trọng</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nhất</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trong</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quá</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trình</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thụ</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tinh</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là</a:t>
            </a:r>
            <a:r>
              <a:rPr lang="en-US" altLang="en-US" sz="2400" b="1" dirty="0" smtClean="0">
                <a:solidFill>
                  <a:srgbClr val="0000FF"/>
                </a:solidFill>
                <a:latin typeface="Times New Roman" pitchFamily="18" charset="0"/>
                <a:cs typeface="Times New Roman" pitchFamily="18" charset="0"/>
              </a:rPr>
              <a:t> :</a:t>
            </a:r>
            <a:r>
              <a:rPr lang="en-US" altLang="en-US" sz="2400" b="1" dirty="0" smtClean="0">
                <a:solidFill>
                  <a:srgbClr val="FF00FF"/>
                </a:solidFill>
                <a:latin typeface="Times New Roman" pitchFamily="18" charset="0"/>
                <a:cs typeface="Times New Roman" pitchFamily="18" charset="0"/>
              </a:rPr>
              <a:t/>
            </a:r>
            <a:br>
              <a:rPr lang="en-US" altLang="en-US" sz="2400" b="1" dirty="0" smtClean="0">
                <a:solidFill>
                  <a:srgbClr val="FF00FF"/>
                </a:solidFill>
                <a:latin typeface="Times New Roman" pitchFamily="18" charset="0"/>
                <a:cs typeface="Times New Roman" pitchFamily="18" charset="0"/>
              </a:rPr>
            </a:br>
            <a:r>
              <a:rPr lang="en-US" altLang="en-US" sz="2400" b="1" dirty="0" smtClean="0">
                <a:latin typeface="Times New Roman" pitchFamily="18" charset="0"/>
                <a:cs typeface="Times New Roman" pitchFamily="18" charset="0"/>
              </a:rPr>
              <a:t>   A. </a:t>
            </a:r>
            <a:r>
              <a:rPr lang="en-US" altLang="en-US" sz="2400" b="1" dirty="0" err="1" smtClean="0">
                <a:latin typeface="Times New Roman" pitchFamily="18" charset="0"/>
                <a:cs typeface="Times New Roman" pitchFamily="18" charset="0"/>
              </a:rPr>
              <a:t>Sự</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kết</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hợp</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theo</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nguyên</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tắc</a:t>
            </a:r>
            <a:r>
              <a:rPr lang="en-US" altLang="en-US" sz="2400" b="1" dirty="0" smtClean="0">
                <a:latin typeface="Times New Roman" pitchFamily="18" charset="0"/>
                <a:cs typeface="Times New Roman" pitchFamily="18" charset="0"/>
              </a:rPr>
              <a:t>: 1 </a:t>
            </a:r>
            <a:r>
              <a:rPr lang="en-US" altLang="en-US" sz="2400" b="1" dirty="0" err="1" smtClean="0">
                <a:latin typeface="Times New Roman" pitchFamily="18" charset="0"/>
                <a:cs typeface="Times New Roman" pitchFamily="18" charset="0"/>
              </a:rPr>
              <a:t>giao</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tử</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đực</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với</a:t>
            </a:r>
            <a:r>
              <a:rPr lang="en-US" altLang="en-US" sz="2400" b="1" dirty="0" smtClean="0">
                <a:latin typeface="Times New Roman" pitchFamily="18" charset="0"/>
                <a:cs typeface="Times New Roman" pitchFamily="18" charset="0"/>
              </a:rPr>
              <a:t> 1 </a:t>
            </a:r>
            <a:r>
              <a:rPr lang="en-US" altLang="en-US" sz="2400" b="1" dirty="0" err="1" smtClean="0">
                <a:latin typeface="Times New Roman" pitchFamily="18" charset="0"/>
                <a:cs typeface="Times New Roman" pitchFamily="18" charset="0"/>
              </a:rPr>
              <a:t>giao</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tử</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cái</a:t>
            </a:r>
            <a:r>
              <a:rPr lang="en-US" altLang="en-US" sz="2400" b="1" dirty="0" smtClean="0">
                <a:latin typeface="Times New Roman" pitchFamily="18" charset="0"/>
                <a:cs typeface="Times New Roman" pitchFamily="18" charset="0"/>
              </a:rPr>
              <a:t>.</a:t>
            </a:r>
            <a:br>
              <a:rPr lang="en-US" altLang="en-US" sz="2400" b="1" dirty="0" smtClean="0">
                <a:latin typeface="Times New Roman" pitchFamily="18" charset="0"/>
                <a:cs typeface="Times New Roman" pitchFamily="18" charset="0"/>
              </a:rPr>
            </a:br>
            <a:r>
              <a:rPr lang="en-US" altLang="en-US" sz="2400" b="1" dirty="0" smtClean="0">
                <a:latin typeface="Times New Roman" pitchFamily="18" charset="0"/>
                <a:cs typeface="Times New Roman" pitchFamily="18" charset="0"/>
              </a:rPr>
              <a:t>   B. </a:t>
            </a:r>
            <a:r>
              <a:rPr lang="en-US" altLang="en-US" sz="2400" b="1" dirty="0" err="1" smtClean="0">
                <a:latin typeface="Times New Roman" pitchFamily="18" charset="0"/>
                <a:cs typeface="Times New Roman" pitchFamily="18" charset="0"/>
              </a:rPr>
              <a:t>Sự</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kết</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hợp</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nhân</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của</a:t>
            </a:r>
            <a:r>
              <a:rPr lang="en-US" altLang="en-US" sz="2400" b="1" dirty="0" smtClean="0">
                <a:latin typeface="Times New Roman" pitchFamily="18" charset="0"/>
                <a:cs typeface="Times New Roman" pitchFamily="18" charset="0"/>
              </a:rPr>
              <a:t> 2 </a:t>
            </a:r>
            <a:r>
              <a:rPr lang="en-US" altLang="en-US" sz="2400" b="1" dirty="0" err="1" smtClean="0">
                <a:latin typeface="Times New Roman" pitchFamily="18" charset="0"/>
                <a:cs typeface="Times New Roman" pitchFamily="18" charset="0"/>
              </a:rPr>
              <a:t>giao</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tử</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đơn</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bội</a:t>
            </a:r>
            <a:r>
              <a:rPr lang="en-US" altLang="en-US" sz="2400" b="1" dirty="0" smtClean="0">
                <a:latin typeface="Times New Roman" pitchFamily="18" charset="0"/>
                <a:cs typeface="Times New Roman" pitchFamily="18" charset="0"/>
              </a:rPr>
              <a:t>.</a:t>
            </a:r>
            <a:br>
              <a:rPr lang="en-US" altLang="en-US" sz="2400" b="1" dirty="0" smtClean="0">
                <a:latin typeface="Times New Roman" pitchFamily="18" charset="0"/>
                <a:cs typeface="Times New Roman" pitchFamily="18" charset="0"/>
              </a:rPr>
            </a:br>
            <a:r>
              <a:rPr lang="en-US" altLang="en-US" sz="2400" b="1" dirty="0" smtClean="0">
                <a:latin typeface="Times New Roman" pitchFamily="18" charset="0"/>
                <a:cs typeface="Times New Roman" pitchFamily="18" charset="0"/>
              </a:rPr>
              <a:t>   C. </a:t>
            </a:r>
            <a:r>
              <a:rPr lang="en-US" altLang="en-US" sz="2400" b="1" dirty="0" err="1" smtClean="0">
                <a:latin typeface="Times New Roman" pitchFamily="18" charset="0"/>
                <a:cs typeface="Times New Roman" pitchFamily="18" charset="0"/>
              </a:rPr>
              <a:t>Sự</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tổ</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hợp</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bộ</a:t>
            </a:r>
            <a:r>
              <a:rPr lang="en-US" altLang="en-US" sz="2400" b="1" dirty="0" smtClean="0">
                <a:latin typeface="Times New Roman" pitchFamily="18" charset="0"/>
                <a:cs typeface="Times New Roman" pitchFamily="18" charset="0"/>
              </a:rPr>
              <a:t> NST </a:t>
            </a:r>
            <a:r>
              <a:rPr lang="en-US" altLang="en-US" sz="2400" b="1" dirty="0" err="1" smtClean="0">
                <a:latin typeface="Times New Roman" pitchFamily="18" charset="0"/>
                <a:cs typeface="Times New Roman" pitchFamily="18" charset="0"/>
              </a:rPr>
              <a:t>của</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giao</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tử</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đực</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và</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giao</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tử</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cái</a:t>
            </a:r>
            <a:r>
              <a:rPr lang="en-US" altLang="en-US" sz="2400" b="1" dirty="0" smtClean="0">
                <a:latin typeface="Times New Roman" pitchFamily="18" charset="0"/>
                <a:cs typeface="Times New Roman" pitchFamily="18" charset="0"/>
              </a:rPr>
              <a:t>.</a:t>
            </a:r>
            <a:br>
              <a:rPr lang="en-US" altLang="en-US" sz="2400" b="1" dirty="0" smtClean="0">
                <a:latin typeface="Times New Roman" pitchFamily="18" charset="0"/>
                <a:cs typeface="Times New Roman" pitchFamily="18" charset="0"/>
              </a:rPr>
            </a:br>
            <a:r>
              <a:rPr lang="en-US" altLang="en-US" sz="2400" b="1" dirty="0" smtClean="0">
                <a:latin typeface="Times New Roman" pitchFamily="18" charset="0"/>
                <a:cs typeface="Times New Roman" pitchFamily="18" charset="0"/>
              </a:rPr>
              <a:t>   D. </a:t>
            </a:r>
            <a:r>
              <a:rPr lang="en-US" altLang="en-US" sz="2400" b="1" dirty="0" err="1" smtClean="0">
                <a:latin typeface="Times New Roman" pitchFamily="18" charset="0"/>
                <a:cs typeface="Times New Roman" pitchFamily="18" charset="0"/>
              </a:rPr>
              <a:t>Sự</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tạo</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thành</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hợp</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tử</a:t>
            </a:r>
            <a:r>
              <a:rPr lang="en-US" altLang="en-US" sz="2400" b="1" dirty="0" smtClean="0">
                <a:latin typeface="Times New Roman" pitchFamily="18" charset="0"/>
                <a:cs typeface="Times New Roman" pitchFamily="18" charset="0"/>
              </a:rPr>
              <a:t>.</a:t>
            </a:r>
            <a:br>
              <a:rPr lang="en-US" altLang="en-US" sz="2400" b="1" dirty="0" smtClean="0">
                <a:latin typeface="Times New Roman" pitchFamily="18" charset="0"/>
                <a:cs typeface="Times New Roman" pitchFamily="18" charset="0"/>
              </a:rPr>
            </a:br>
            <a:r>
              <a:rPr lang="en-US" altLang="en-US" sz="2400" b="1" dirty="0" smtClean="0">
                <a:solidFill>
                  <a:srgbClr val="0000FF"/>
                </a:solidFill>
                <a:latin typeface="Times New Roman" pitchFamily="18" charset="0"/>
                <a:cs typeface="Times New Roman" pitchFamily="18" charset="0"/>
              </a:rPr>
              <a:t>2. </a:t>
            </a:r>
            <a:r>
              <a:rPr lang="en-US" altLang="en-US" sz="2400" b="1" dirty="0" err="1" smtClean="0">
                <a:solidFill>
                  <a:srgbClr val="0000FF"/>
                </a:solidFill>
                <a:latin typeface="Times New Roman" pitchFamily="18" charset="0"/>
                <a:cs typeface="Times New Roman" pitchFamily="18" charset="0"/>
              </a:rPr>
              <a:t>Số</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lượng</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tế</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bào</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sinh</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tinh</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là</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bao</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nhiêu</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nếu</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số</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hợp</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tử</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tạo</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thành</a:t>
            </a:r>
            <a:r>
              <a:rPr lang="en-US" altLang="en-US" sz="2400" b="1" dirty="0" smtClean="0">
                <a:solidFill>
                  <a:srgbClr val="0000FF"/>
                </a:solidFill>
                <a:latin typeface="Times New Roman" pitchFamily="18" charset="0"/>
                <a:cs typeface="Times New Roman" pitchFamily="18" charset="0"/>
              </a:rPr>
              <a:t> </a:t>
            </a:r>
            <a:r>
              <a:rPr lang="en-US" altLang="en-US" sz="2400" b="1" dirty="0" err="1" smtClean="0">
                <a:solidFill>
                  <a:srgbClr val="0000FF"/>
                </a:solidFill>
                <a:latin typeface="Times New Roman" pitchFamily="18" charset="0"/>
                <a:cs typeface="Times New Roman" pitchFamily="18" charset="0"/>
              </a:rPr>
              <a:t>là</a:t>
            </a:r>
            <a:r>
              <a:rPr lang="en-US" altLang="en-US" sz="2400" b="1" dirty="0" smtClean="0">
                <a:solidFill>
                  <a:srgbClr val="0000FF"/>
                </a:solidFill>
                <a:latin typeface="Times New Roman" pitchFamily="18" charset="0"/>
                <a:cs typeface="Times New Roman" pitchFamily="18" charset="0"/>
              </a:rPr>
              <a:t> 64?</a:t>
            </a:r>
            <a:r>
              <a:rPr lang="en-US" altLang="en-US" sz="2400" b="1" dirty="0" smtClean="0">
                <a:solidFill>
                  <a:srgbClr val="FF00FF"/>
                </a:solidFill>
                <a:latin typeface="Times New Roman" pitchFamily="18" charset="0"/>
                <a:cs typeface="Times New Roman" pitchFamily="18" charset="0"/>
              </a:rPr>
              <a:t/>
            </a:r>
            <a:br>
              <a:rPr lang="en-US" altLang="en-US" sz="2400" b="1" dirty="0" smtClean="0">
                <a:solidFill>
                  <a:srgbClr val="FF00FF"/>
                </a:solidFill>
                <a:latin typeface="Times New Roman" pitchFamily="18" charset="0"/>
                <a:cs typeface="Times New Roman" pitchFamily="18" charset="0"/>
              </a:rPr>
            </a:br>
            <a:r>
              <a:rPr lang="en-US" altLang="en-US" sz="2400" b="1" dirty="0" smtClean="0">
                <a:latin typeface="Times New Roman" pitchFamily="18" charset="0"/>
                <a:cs typeface="Times New Roman" pitchFamily="18" charset="0"/>
              </a:rPr>
              <a:t>   A. 8 </a:t>
            </a:r>
            <a:r>
              <a:rPr lang="en-US" altLang="en-US" sz="2400" b="1" dirty="0" err="1" smtClean="0">
                <a:latin typeface="Times New Roman" pitchFamily="18" charset="0"/>
                <a:cs typeface="Times New Roman" pitchFamily="18" charset="0"/>
              </a:rPr>
              <a:t>tế</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bào</a:t>
            </a:r>
            <a:r>
              <a:rPr lang="en-US" altLang="en-US" sz="2400" b="1" dirty="0" smtClean="0">
                <a:latin typeface="Times New Roman" pitchFamily="18" charset="0"/>
                <a:cs typeface="Times New Roman" pitchFamily="18" charset="0"/>
              </a:rPr>
              <a:t/>
            </a:r>
            <a:br>
              <a:rPr lang="en-US" altLang="en-US" sz="2400" b="1" dirty="0" smtClean="0">
                <a:latin typeface="Times New Roman" pitchFamily="18" charset="0"/>
                <a:cs typeface="Times New Roman" pitchFamily="18" charset="0"/>
              </a:rPr>
            </a:br>
            <a:r>
              <a:rPr lang="en-US" altLang="en-US" sz="2400" b="1" dirty="0" smtClean="0">
                <a:latin typeface="Times New Roman" pitchFamily="18" charset="0"/>
                <a:cs typeface="Times New Roman" pitchFamily="18" charset="0"/>
              </a:rPr>
              <a:t>   B. 16 </a:t>
            </a:r>
            <a:r>
              <a:rPr lang="en-US" altLang="en-US" sz="2400" b="1" dirty="0" err="1" smtClean="0">
                <a:latin typeface="Times New Roman" pitchFamily="18" charset="0"/>
                <a:cs typeface="Times New Roman" pitchFamily="18" charset="0"/>
              </a:rPr>
              <a:t>tế</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bào</a:t>
            </a:r>
            <a:r>
              <a:rPr lang="en-US" altLang="en-US" sz="2400" b="1" dirty="0" smtClean="0">
                <a:latin typeface="Times New Roman" pitchFamily="18" charset="0"/>
                <a:cs typeface="Times New Roman" pitchFamily="18" charset="0"/>
              </a:rPr>
              <a:t/>
            </a:r>
            <a:br>
              <a:rPr lang="en-US" altLang="en-US" sz="2400" b="1" dirty="0" smtClean="0">
                <a:latin typeface="Times New Roman" pitchFamily="18" charset="0"/>
                <a:cs typeface="Times New Roman" pitchFamily="18" charset="0"/>
              </a:rPr>
            </a:br>
            <a:r>
              <a:rPr lang="en-US" altLang="en-US" sz="2400" b="1" dirty="0" smtClean="0">
                <a:latin typeface="Times New Roman" pitchFamily="18" charset="0"/>
                <a:cs typeface="Times New Roman" pitchFamily="18" charset="0"/>
              </a:rPr>
              <a:t>   C. 32 </a:t>
            </a:r>
            <a:r>
              <a:rPr lang="en-US" altLang="en-US" sz="2400" b="1" dirty="0" err="1" smtClean="0">
                <a:latin typeface="Times New Roman" pitchFamily="18" charset="0"/>
                <a:cs typeface="Times New Roman" pitchFamily="18" charset="0"/>
              </a:rPr>
              <a:t>tế</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bào</a:t>
            </a:r>
            <a:r>
              <a:rPr lang="en-US" altLang="en-US" sz="2400" b="1" dirty="0" smtClean="0">
                <a:latin typeface="Times New Roman" pitchFamily="18" charset="0"/>
                <a:cs typeface="Times New Roman" pitchFamily="18" charset="0"/>
              </a:rPr>
              <a:t/>
            </a:r>
            <a:br>
              <a:rPr lang="en-US" altLang="en-US" sz="2400" b="1" dirty="0" smtClean="0">
                <a:latin typeface="Times New Roman" pitchFamily="18" charset="0"/>
                <a:cs typeface="Times New Roman" pitchFamily="18" charset="0"/>
              </a:rPr>
            </a:br>
            <a:r>
              <a:rPr lang="en-US" altLang="en-US" sz="2400" b="1" dirty="0" smtClean="0">
                <a:latin typeface="Times New Roman" pitchFamily="18" charset="0"/>
                <a:cs typeface="Times New Roman" pitchFamily="18" charset="0"/>
              </a:rPr>
              <a:t>   D. 64 </a:t>
            </a:r>
            <a:r>
              <a:rPr lang="en-US" altLang="en-US" sz="2400" b="1" dirty="0" err="1" smtClean="0">
                <a:latin typeface="Times New Roman" pitchFamily="18" charset="0"/>
                <a:cs typeface="Times New Roman" pitchFamily="18" charset="0"/>
              </a:rPr>
              <a:t>tế</a:t>
            </a:r>
            <a:r>
              <a:rPr lang="en-US" altLang="en-US" sz="2400" b="1" dirty="0" smtClean="0">
                <a:latin typeface="Times New Roman" pitchFamily="18" charset="0"/>
                <a:cs typeface="Times New Roman" pitchFamily="18" charset="0"/>
              </a:rPr>
              <a:t> </a:t>
            </a:r>
            <a:r>
              <a:rPr lang="en-US" altLang="en-US" sz="2400" b="1" dirty="0" err="1" smtClean="0">
                <a:latin typeface="Times New Roman" pitchFamily="18" charset="0"/>
                <a:cs typeface="Times New Roman" pitchFamily="18" charset="0"/>
              </a:rPr>
              <a:t>bào</a:t>
            </a:r>
            <a:endParaRPr lang="en-US" altLang="en-US" sz="2400" b="1" dirty="0" smtClean="0">
              <a:latin typeface="Times New Roman" pitchFamily="18" charset="0"/>
              <a:cs typeface="Times New Roman" pitchFamily="18" charset="0"/>
            </a:endParaRPr>
          </a:p>
        </p:txBody>
      </p:sp>
      <p:sp>
        <p:nvSpPr>
          <p:cNvPr id="24581" name="TextBox 1"/>
          <p:cNvSpPr txBox="1">
            <a:spLocks noChangeArrowheads="1"/>
          </p:cNvSpPr>
          <p:nvPr/>
        </p:nvSpPr>
        <p:spPr bwMode="auto">
          <a:xfrm>
            <a:off x="2133600" y="76201"/>
            <a:ext cx="4495800" cy="46166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buFont typeface="Arial" charset="0"/>
              <a:defRPr>
                <a:solidFill>
                  <a:schemeClr val="tx1"/>
                </a:solidFill>
                <a:latin typeface="Arial" charset="0"/>
                <a:cs typeface="Arial" charset="0"/>
              </a:defRPr>
            </a:lvl6pPr>
            <a:lvl7pPr marL="2971800" indent="-228600" eaLnBrk="0" fontAlgn="base" hangingPunct="0">
              <a:spcBef>
                <a:spcPct val="0"/>
              </a:spcBef>
              <a:spcAft>
                <a:spcPct val="0"/>
              </a:spcAft>
              <a:buFont typeface="Arial" charset="0"/>
              <a:defRPr>
                <a:solidFill>
                  <a:schemeClr val="tx1"/>
                </a:solidFill>
                <a:latin typeface="Arial" charset="0"/>
                <a:cs typeface="Arial" charset="0"/>
              </a:defRPr>
            </a:lvl7pPr>
            <a:lvl8pPr marL="3429000" indent="-228600" eaLnBrk="0" fontAlgn="base" hangingPunct="0">
              <a:spcBef>
                <a:spcPct val="0"/>
              </a:spcBef>
              <a:spcAft>
                <a:spcPct val="0"/>
              </a:spcAft>
              <a:buFont typeface="Arial" charset="0"/>
              <a:defRPr>
                <a:solidFill>
                  <a:schemeClr val="tx1"/>
                </a:solidFill>
                <a:latin typeface="Arial" charset="0"/>
                <a:cs typeface="Arial" charset="0"/>
              </a:defRPr>
            </a:lvl8pPr>
            <a:lvl9pPr marL="3886200" indent="-228600" eaLnBrk="0" fontAlgn="base" hangingPunct="0">
              <a:spcBef>
                <a:spcPct val="0"/>
              </a:spcBef>
              <a:spcAft>
                <a:spcPct val="0"/>
              </a:spcAft>
              <a:buFont typeface="Arial" charset="0"/>
              <a:defRPr>
                <a:solidFill>
                  <a:schemeClr val="tx1"/>
                </a:solidFill>
                <a:latin typeface="Arial" charset="0"/>
                <a:cs typeface="Arial" charset="0"/>
              </a:defRPr>
            </a:lvl9pPr>
          </a:lstStyle>
          <a:p>
            <a:pPr algn="ctr" eaLnBrk="1" hangingPunct="1"/>
            <a:r>
              <a:rPr lang="en-US" altLang="en-US" sz="2400" b="1" u="sng">
                <a:solidFill>
                  <a:srgbClr val="FF0000"/>
                </a:solidFill>
              </a:rPr>
              <a:t>VẬN DỤNG</a:t>
            </a:r>
          </a:p>
        </p:txBody>
      </p:sp>
    </p:spTree>
    <p:extLst>
      <p:ext uri="{BB962C8B-B14F-4D97-AF65-F5344CB8AC3E}">
        <p14:creationId xmlns:p14="http://schemas.microsoft.com/office/powerpoint/2010/main" val="41888161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3744416"/>
          </a:xfrm>
        </p:spPr>
        <p:txBody>
          <a:bodyPr>
            <a:noAutofit/>
          </a:bodyPr>
          <a:lstStyle/>
          <a:p>
            <a:pPr algn="l"/>
            <a:r>
              <a:rPr lang="en-US" altLang="en-US" sz="3600" dirty="0">
                <a:latin typeface="Times New Roman" pitchFamily="18" charset="0"/>
                <a:cs typeface="Times New Roman" pitchFamily="18" charset="0"/>
              </a:rPr>
              <a:t> </a:t>
            </a:r>
            <a:r>
              <a:rPr lang="vi-VN" altLang="en-US" sz="3600" dirty="0" smtClean="0">
                <a:latin typeface="Times New Roman" pitchFamily="18" charset="0"/>
                <a:cs typeface="Times New Roman" pitchFamily="18" charset="0"/>
              </a:rPr>
              <a:t>3. Quan niệm: </a:t>
            </a:r>
            <a:r>
              <a:rPr lang="vi-VN" altLang="en-US" sz="3600" dirty="0" smtClean="0">
                <a:solidFill>
                  <a:srgbClr val="0070C0"/>
                </a:solidFill>
                <a:latin typeface="Times New Roman" pitchFamily="18" charset="0"/>
                <a:cs typeface="Times New Roman" pitchFamily="18" charset="0"/>
              </a:rPr>
              <a:t>mẹ là người quyết định</a:t>
            </a:r>
            <a:r>
              <a:rPr lang="en-US" altLang="en-US" sz="3600" dirty="0" smtClean="0">
                <a:solidFill>
                  <a:srgbClr val="0070C0"/>
                </a:solidFill>
                <a:latin typeface="Times New Roman" pitchFamily="18" charset="0"/>
                <a:cs typeface="Times New Roman" pitchFamily="18" charset="0"/>
              </a:rPr>
              <a:t> </a:t>
            </a:r>
            <a:r>
              <a:rPr lang="vi-VN" altLang="en-US" sz="3600" dirty="0" smtClean="0">
                <a:solidFill>
                  <a:srgbClr val="0070C0"/>
                </a:solidFill>
                <a:latin typeface="Times New Roman" pitchFamily="18" charset="0"/>
                <a:cs typeface="Times New Roman" pitchFamily="18" charset="0"/>
              </a:rPr>
              <a:t>sinh con gái hay trai. </a:t>
            </a:r>
            <a:r>
              <a:rPr lang="vi-VN" altLang="en-US" sz="3600" dirty="0" smtClean="0">
                <a:latin typeface="Times New Roman" pitchFamily="18" charset="0"/>
                <a:cs typeface="Times New Roman" pitchFamily="18" charset="0"/>
              </a:rPr>
              <a:t>Theo em đúng hay sai</a:t>
            </a:r>
            <a:r>
              <a:rPr lang="vi-VN" altLang="en-US" sz="3600" dirty="0" smtClean="0">
                <a:latin typeface="Times New Roman" pitchFamily="18" charset="0"/>
                <a:cs typeface="Times New Roman" pitchFamily="18" charset="0"/>
              </a:rPr>
              <a:t>?</a:t>
            </a:r>
            <a:r>
              <a:rPr lang="vi-VN" altLang="en-US" sz="3600" dirty="0">
                <a:latin typeface="Times New Roman" pitchFamily="18" charset="0"/>
                <a:cs typeface="Times New Roman" pitchFamily="18" charset="0"/>
              </a:rPr>
              <a:t> </a:t>
            </a:r>
            <a:r>
              <a:rPr lang="vi-VN" altLang="en-US" sz="3600" dirty="0" smtClean="0">
                <a:solidFill>
                  <a:srgbClr val="0000FF"/>
                </a:solidFill>
                <a:latin typeface="Times New Roman" pitchFamily="18" charset="0"/>
                <a:cs typeface="Times New Roman" pitchFamily="18" charset="0"/>
              </a:rPr>
              <a:t>(Giải thích lí do vào vở bộ môn)</a:t>
            </a:r>
            <a:r>
              <a:rPr lang="en-US" altLang="en-US" sz="3600" dirty="0">
                <a:solidFill>
                  <a:srgbClr val="FF00FF"/>
                </a:solidFill>
                <a:latin typeface="Times New Roman" pitchFamily="18" charset="0"/>
                <a:cs typeface="Times New Roman" pitchFamily="18" charset="0"/>
              </a:rPr>
              <a:t/>
            </a:r>
            <a:br>
              <a:rPr lang="en-US" altLang="en-US" sz="3600" dirty="0">
                <a:solidFill>
                  <a:srgbClr val="FF00FF"/>
                </a:solidFill>
                <a:latin typeface="Times New Roman" pitchFamily="18" charset="0"/>
                <a:cs typeface="Times New Roman" pitchFamily="18" charset="0"/>
              </a:rPr>
            </a:br>
            <a:r>
              <a:rPr lang="en-US" altLang="en-US" sz="3600" dirty="0">
                <a:latin typeface="Times New Roman" pitchFamily="18" charset="0"/>
                <a:cs typeface="Times New Roman" pitchFamily="18" charset="0"/>
              </a:rPr>
              <a:t>   A. </a:t>
            </a:r>
            <a:r>
              <a:rPr lang="vi-VN" altLang="en-US" sz="3600" dirty="0" smtClean="0">
                <a:latin typeface="Times New Roman" pitchFamily="18" charset="0"/>
                <a:cs typeface="Times New Roman" pitchFamily="18" charset="0"/>
              </a:rPr>
              <a:t>Sai</a:t>
            </a:r>
            <a:br>
              <a:rPr lang="vi-VN" altLang="en-US" sz="3600" dirty="0" smtClean="0">
                <a:latin typeface="Times New Roman" pitchFamily="18" charset="0"/>
                <a:cs typeface="Times New Roman" pitchFamily="18" charset="0"/>
              </a:rPr>
            </a:br>
            <a:r>
              <a:rPr lang="vi-VN" altLang="en-US" sz="3600" dirty="0" smtClean="0">
                <a:latin typeface="Times New Roman" pitchFamily="18" charset="0"/>
                <a:cs typeface="Times New Roman" pitchFamily="18" charset="0"/>
              </a:rPr>
              <a:t>  </a:t>
            </a:r>
            <a:r>
              <a:rPr lang="en-US" altLang="en-US" sz="3600" dirty="0" smtClean="0">
                <a:latin typeface="Times New Roman" pitchFamily="18" charset="0"/>
                <a:cs typeface="Times New Roman" pitchFamily="18" charset="0"/>
              </a:rPr>
              <a:t>B</a:t>
            </a:r>
            <a:r>
              <a:rPr lang="en-US" altLang="en-US" sz="3600" dirty="0">
                <a:latin typeface="Times New Roman" pitchFamily="18" charset="0"/>
                <a:cs typeface="Times New Roman" pitchFamily="18" charset="0"/>
              </a:rPr>
              <a:t>. </a:t>
            </a:r>
            <a:r>
              <a:rPr lang="vi-VN" altLang="en-US" sz="3600" dirty="0" smtClean="0">
                <a:latin typeface="Times New Roman" pitchFamily="18" charset="0"/>
                <a:cs typeface="Times New Roman" pitchFamily="18" charset="0"/>
              </a:rPr>
              <a:t>Đúng</a:t>
            </a:r>
            <a:br>
              <a:rPr lang="vi-VN" altLang="en-US" sz="3600" dirty="0" smtClean="0">
                <a:latin typeface="Times New Roman" pitchFamily="18" charset="0"/>
                <a:cs typeface="Times New Roman" pitchFamily="18" charset="0"/>
              </a:rPr>
            </a:br>
            <a:r>
              <a:rPr lang="en-US" altLang="en-US" sz="3600" dirty="0">
                <a:latin typeface="Times New Roman" pitchFamily="18" charset="0"/>
                <a:cs typeface="Times New Roman" pitchFamily="18" charset="0"/>
              </a:rPr>
              <a:t/>
            </a:r>
            <a:br>
              <a:rPr lang="en-US" altLang="en-US" sz="3600" dirty="0">
                <a:latin typeface="Times New Roman" pitchFamily="18" charset="0"/>
                <a:cs typeface="Times New Roman" pitchFamily="18" charset="0"/>
              </a:rPr>
            </a:br>
            <a:r>
              <a:rPr lang="en-US" altLang="en-US" sz="3600" dirty="0">
                <a:latin typeface="Times New Roman" pitchFamily="18" charset="0"/>
                <a:cs typeface="Times New Roman" pitchFamily="18" charset="0"/>
              </a:rPr>
              <a:t>   </a:t>
            </a:r>
            <a:endParaRPr lang="en-US" sz="3600" dirty="0"/>
          </a:p>
        </p:txBody>
      </p:sp>
    </p:spTree>
    <p:extLst>
      <p:ext uri="{BB962C8B-B14F-4D97-AF65-F5344CB8AC3E}">
        <p14:creationId xmlns:p14="http://schemas.microsoft.com/office/powerpoint/2010/main" val="34858505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269</Words>
  <Application>Microsoft Office PowerPoint</Application>
  <PresentationFormat>On-screen Show (4:3)</PresentationFormat>
  <Paragraphs>60</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LUYỆN TẬP SINH 9 TUẦN 6</vt:lpstr>
      <vt:lpstr>PowerPoint Presentation</vt:lpstr>
      <vt:lpstr>PowerPoint Presentation</vt:lpstr>
      <vt:lpstr>PowerPoint Presentation</vt:lpstr>
      <vt:lpstr>       1. Sự kiện quan trọng nhất trong quá trình thụ tinh là :    A. Sự kết hợp theo nguyên tắc: 1 giao tử đực với 1 giao tử cái.    B. Sự kết hợp nhân của 2 giao tử đơn bội.    C. Sự tổ hợp bộ NST của giao tử đực và giao tử cái.    D. Sự tạo thành hợp tử. 2. Số lượng tế bào sinh tinh là bao nhiêu, nếu số hợp tử tạo thành là 64?    A. 8 tế bào    B. 16 tế bào    C. 32 tế bào    D. 64 tế bào</vt:lpstr>
      <vt:lpstr> 3. Quan niệm: mẹ là người quyết định sinh con gái hay trai. Theo em đúng hay sai? (Giải thích lí do vào vở bộ môn)    A. Sai   B. Đúng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Thao le</dc:creator>
  <cp:lastModifiedBy>Thao le</cp:lastModifiedBy>
  <cp:revision>6</cp:revision>
  <dcterms:created xsi:type="dcterms:W3CDTF">2021-10-09T04:15:57Z</dcterms:created>
  <dcterms:modified xsi:type="dcterms:W3CDTF">2021-10-14T03:13:23Z</dcterms:modified>
</cp:coreProperties>
</file>