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3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0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0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8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6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1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20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8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7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0AF6-6A87-40EB-B132-5102FA36B98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81B05-DD36-4ADC-BC23-21EC560D0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9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KTBC.pp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KTBC.pp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Z1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8">
            <a:hlinkClick r:id="rId3" action="ppaction://hlinkpres?slideindex=1&amp;slidetitle="/>
          </p:cNvPr>
          <p:cNvSpPr>
            <a:spLocks noChangeArrowheads="1" noChangeShapeType="1" noTextEdit="1"/>
          </p:cNvSpPr>
          <p:nvPr/>
        </p:nvSpPr>
        <p:spPr bwMode="auto">
          <a:xfrm>
            <a:off x="2051720" y="1844824"/>
            <a:ext cx="4446240" cy="25572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4">
                    <a:alphaModFix amt="99000"/>
                  </a:blip>
                  <a:srcRect/>
                  <a:tile tx="0" ty="0" sx="100000" sy="100000" flip="none" algn="tl"/>
                </a:blipFill>
                <a:effectLst>
                  <a:outerShdw dist="35921" dir="2700000" algn="ctr" rotWithShape="0">
                    <a:srgbClr val="111111"/>
                  </a:outerShdw>
                </a:effectLst>
                <a:latin typeface="Times New Roman"/>
                <a:cs typeface="Times New Roman"/>
              </a:rPr>
              <a:t>LUYỆN TẬP SINH HỌC 9</a:t>
            </a:r>
          </a:p>
          <a:p>
            <a:pPr algn="ctr"/>
            <a:r>
              <a:rPr lang="vi-VN" sz="28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4">
                    <a:alphaModFix amt="99000"/>
                  </a:blip>
                  <a:srcRect/>
                  <a:tile tx="0" ty="0" sx="100000" sy="100000" flip="none" algn="tl"/>
                </a:blipFill>
                <a:effectLst>
                  <a:outerShdw dist="35921" dir="2700000" algn="ctr" rotWithShape="0">
                    <a:srgbClr val="111111"/>
                  </a:outerShdw>
                </a:effectLst>
                <a:latin typeface="Times New Roman"/>
                <a:cs typeface="Times New Roman"/>
              </a:rPr>
              <a:t> TUẦN 8</a:t>
            </a:r>
            <a:endParaRPr lang="en-US" sz="28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blipFill dpi="0" rotWithShape="1">
                <a:blip r:embed="rId4">
                  <a:alphaModFix amt="99000"/>
                </a:blip>
                <a:srcRect/>
                <a:tile tx="0" ty="0" sx="100000" sy="100000" flip="none" algn="tl"/>
              </a:blipFill>
              <a:effectLst>
                <a:outerShdw dist="35921" dir="2700000" algn="ctr" rotWithShape="0">
                  <a:srgbClr val="111111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19" descr="HuongLa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486400"/>
            <a:ext cx="1143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267245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69963"/>
          </a:xfrm>
        </p:spPr>
        <p:txBody>
          <a:bodyPr/>
          <a:lstStyle/>
          <a:p>
            <a:r>
              <a:rPr lang="vi-VN" altLang="en-US" sz="4000" b="1" smtClean="0">
                <a:solidFill>
                  <a:srgbClr val="003366"/>
                </a:solidFill>
                <a:cs typeface="Arial" charset="0"/>
              </a:rPr>
              <a:t>LUYỆN TẬP</a:t>
            </a:r>
            <a:endParaRPr lang="en-US" altLang="en-US" sz="4000" b="1" smtClean="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293688" y="969963"/>
            <a:ext cx="88503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b="1">
                <a:solidFill>
                  <a:srgbClr val="006600"/>
                </a:solidFill>
                <a:ea typeface="Tahoma" pitchFamily="34" charset="0"/>
                <a:cs typeface="Arial" charset="0"/>
              </a:rPr>
              <a:t>1/ Xác định trình tự nuclêôtit trên mạch bổ sung với mạch</a:t>
            </a:r>
            <a:r>
              <a:rPr lang="en-US" altLang="en-US" sz="2800" b="1">
                <a:solidFill>
                  <a:srgbClr val="006600"/>
                </a:solidFill>
                <a:ea typeface="Tahoma" pitchFamily="34" charset="0"/>
                <a:cs typeface="Arial" charset="0"/>
              </a:rPr>
              <a:t> </a:t>
            </a:r>
            <a:r>
              <a:rPr lang="vi-VN" altLang="en-US" sz="2800" b="1">
                <a:solidFill>
                  <a:srgbClr val="006600"/>
                </a:solidFill>
                <a:ea typeface="Tahoma" pitchFamily="34" charset="0"/>
                <a:cs typeface="Arial" charset="0"/>
              </a:rPr>
              <a:t>sau:</a:t>
            </a:r>
            <a:endParaRPr lang="en-US" altLang="en-US" sz="2800">
              <a:solidFill>
                <a:srgbClr val="006600"/>
              </a:solidFill>
              <a:ea typeface="Tahoma" pitchFamily="34" charset="0"/>
              <a:cs typeface="Arial" charset="0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2200275" y="1887538"/>
            <a:ext cx="5718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ea typeface="Tahoma" pitchFamily="34" charset="0"/>
                <a:cs typeface="Arial" charset="0"/>
              </a:rPr>
              <a:t>-A-T-G-T-G-X-X-A-A-X-T-G-X-</a:t>
            </a:r>
          </a:p>
        </p:txBody>
      </p:sp>
      <p:sp>
        <p:nvSpPr>
          <p:cNvPr id="7" name="Down Arrow 6"/>
          <p:cNvSpPr/>
          <p:nvPr/>
        </p:nvSpPr>
        <p:spPr>
          <a:xfrm>
            <a:off x="3954463" y="2471738"/>
            <a:ext cx="392112" cy="1490662"/>
          </a:xfrm>
          <a:prstGeom prst="downArrow">
            <a:avLst/>
          </a:prstGeom>
          <a:solidFill>
            <a:schemeClr val="accent6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572000" y="2625725"/>
            <a:ext cx="2438400" cy="9525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cs typeface="Arial" panose="020B0604020202020204" pitchFamily="34" charset="0"/>
              </a:rPr>
              <a:t>A </a:t>
            </a:r>
            <a:r>
              <a:rPr lang="vi-VN" sz="2800" b="1" dirty="0">
                <a:cs typeface="Arial" panose="020B0604020202020204" pitchFamily="34" charset="0"/>
              </a:rPr>
              <a:t>liên kết</a:t>
            </a:r>
            <a:r>
              <a:rPr lang="en-US" sz="2800" b="1" dirty="0">
                <a:cs typeface="Arial" panose="020B0604020202020204" pitchFamily="34" charset="0"/>
              </a:rPr>
              <a:t> T</a:t>
            </a:r>
          </a:p>
          <a:p>
            <a:pPr algn="ctr">
              <a:defRPr/>
            </a:pPr>
            <a:r>
              <a:rPr lang="en-US" sz="2800" b="1" dirty="0">
                <a:cs typeface="Arial" panose="020B0604020202020204" pitchFamily="34" charset="0"/>
              </a:rPr>
              <a:t>G </a:t>
            </a:r>
            <a:r>
              <a:rPr lang="vi-VN" sz="2800" b="1" dirty="0">
                <a:cs typeface="Arial" panose="020B0604020202020204" pitchFamily="34" charset="0"/>
              </a:rPr>
              <a:t>liên kết</a:t>
            </a:r>
            <a:r>
              <a:rPr lang="en-US" sz="2800" b="1" dirty="0">
                <a:cs typeface="Arial" panose="020B0604020202020204" pitchFamily="34" charset="0"/>
              </a:rPr>
              <a:t> X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183869" y="3962400"/>
            <a:ext cx="59891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b="1" dirty="0" smtClean="0">
                <a:solidFill>
                  <a:srgbClr val="FF0066"/>
                </a:solidFill>
                <a:cs typeface="Arial" charset="0"/>
              </a:rPr>
              <a:t>...................................................</a:t>
            </a:r>
            <a:endParaRPr lang="vi-VN" altLang="en-US" b="1" dirty="0">
              <a:solidFill>
                <a:srgbClr val="FF0066"/>
              </a:solidFill>
              <a:cs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0" y="4946650"/>
            <a:ext cx="57626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ea typeface="Tahoma" pitchFamily="34" charset="0"/>
                <a:cs typeface="Arial" charset="0"/>
              </a:rPr>
              <a:t>-A-T-G-T-G-X-X-A-A-X-T-G-X-</a:t>
            </a:r>
            <a:endParaRPr lang="en-US" altLang="en-US" b="1" dirty="0">
              <a:ea typeface="Tahoma" pitchFamily="34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b="1" dirty="0" smtClean="0">
                <a:solidFill>
                  <a:srgbClr val="FF0066"/>
                </a:solidFill>
                <a:ea typeface="Tahoma" pitchFamily="34" charset="0"/>
                <a:cs typeface="Arial" charset="0"/>
              </a:rPr>
              <a:t>-...............................................-</a:t>
            </a:r>
            <a:endParaRPr lang="vi-VN" altLang="en-US" b="1" dirty="0">
              <a:solidFill>
                <a:srgbClr val="FF0066"/>
              </a:solidFill>
              <a:ea typeface="Tahoma" pitchFamily="34" charset="0"/>
              <a:cs typeface="Arial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84200" y="1863725"/>
            <a:ext cx="1776413" cy="60801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vi-VN" sz="2000" b="1" dirty="0">
                <a:solidFill>
                  <a:srgbClr val="006600"/>
                </a:solidFill>
                <a:cs typeface="Arial" panose="020B0604020202020204" pitchFamily="34" charset="0"/>
              </a:rPr>
              <a:t>Mạch gốc</a:t>
            </a:r>
            <a:endParaRPr lang="en-US" sz="2000" b="1" dirty="0">
              <a:solidFill>
                <a:srgbClr val="006600"/>
              </a:solidFill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52400" y="3940175"/>
            <a:ext cx="2019300" cy="60642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vi-VN" sz="2000" b="1" dirty="0">
                <a:solidFill>
                  <a:srgbClr val="006600"/>
                </a:solidFill>
                <a:cs typeface="Arial" panose="020B0604020202020204" pitchFamily="34" charset="0"/>
              </a:rPr>
              <a:t>Mạch bổ sung</a:t>
            </a:r>
            <a:endParaRPr lang="en-US" sz="2000" b="1" dirty="0">
              <a:solidFill>
                <a:srgbClr val="006600"/>
              </a:solidFill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84200" y="5416550"/>
            <a:ext cx="1776413" cy="60801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vi-VN" sz="2000" b="1" dirty="0">
                <a:solidFill>
                  <a:srgbClr val="006600"/>
                </a:solidFill>
                <a:cs typeface="Arial" panose="020B0604020202020204" pitchFamily="34" charset="0"/>
              </a:rPr>
              <a:t>Phân tử ADN</a:t>
            </a:r>
            <a:endParaRPr lang="en-US" sz="2000" b="1" dirty="0">
              <a:solidFill>
                <a:srgbClr val="006600"/>
              </a:solidFill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3758" y="4591750"/>
            <a:ext cx="7201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Từ đó, em hãy viết lại hoàn chỉnh 2 mạch của phân tử ADN trên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47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600200" y="2266950"/>
            <a:ext cx="73914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9144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144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Phaân töû ADN ñöôïc caáu taïo töø caùc nguyeân toá 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………………………………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.ADN thuoäc loaïi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…………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phaân töû, ñöôïc caáu taïo theo nguyeân taéc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………………………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  maø ñôn phaân laø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……………………………  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thuoäc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   </a:t>
            </a:r>
            <a:r>
              <a:rPr lang="en-US" altLang="en-US" sz="3600" b="1">
                <a:solidFill>
                  <a:srgbClr val="0000FF"/>
                </a:solidFill>
                <a:latin typeface="VNI-Times" pitchFamily="2" charset="0"/>
              </a:rPr>
              <a:t>loaïi :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………</a:t>
            </a:r>
            <a:endParaRPr lang="en-US" altLang="en-US" sz="2400" b="1">
              <a:latin typeface="VNI-Times" pitchFamily="2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914400" y="2438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VNI-Times" pitchFamily="2" charset="0"/>
            </a:endParaRP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4953000" y="2879725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1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2533842" y="3426619"/>
            <a:ext cx="83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2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4876800" y="4022725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3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3048000" y="4541838"/>
            <a:ext cx="83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4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7467600" y="4556125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6</a:t>
            </a:r>
          </a:p>
        </p:txBody>
      </p:sp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5687002" y="4556125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5</a:t>
            </a:r>
          </a:p>
        </p:txBody>
      </p: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1981200" y="1187450"/>
            <a:ext cx="685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  <a:latin typeface="VNI-Times" pitchFamily="2" charset="0"/>
              </a:rPr>
              <a:t>Ñieàn töø thích hôïp vaøo choã troáng .</a:t>
            </a:r>
            <a:endParaRPr lang="en-US" altLang="en-US" sz="1600" b="1">
              <a:solidFill>
                <a:srgbClr val="99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2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4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4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645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64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0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4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45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7"/>
                  </p:tgtEl>
                </p:cond>
              </p:nextCondLst>
            </p:seq>
          </p:childTnLst>
        </p:cTn>
      </p:par>
    </p:tnLst>
    <p:bldLst>
      <p:bldP spid="64514" grpId="0"/>
      <p:bldP spid="64523" grpId="0"/>
      <p:bldP spid="64523" grpId="1"/>
      <p:bldP spid="64524" grpId="0"/>
      <p:bldP spid="64524" grpId="1"/>
      <p:bldP spid="64525" grpId="0"/>
      <p:bldP spid="64525" grpId="1"/>
      <p:bldP spid="64526" grpId="0"/>
      <p:bldP spid="64526" grpId="1"/>
      <p:bldP spid="64527" grpId="0"/>
      <p:bldP spid="64527" grpId="1"/>
      <p:bldP spid="64528" grpId="0"/>
      <p:bldP spid="64528" grpId="1"/>
      <p:bldP spid="645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981200" y="1939925"/>
            <a:ext cx="70866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 ADN laø moät chuoãi 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………………………….. </a:t>
            </a: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 goàm               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 ……   </a:t>
            </a: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maïch song song, xoaén ñeàu.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Caùc  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……………………….</a:t>
            </a: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   giöõa hai maïch ñôn lieân keát vôùi nhau thaønh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 ………………………… </a:t>
            </a: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theo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…………….. </a:t>
            </a: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: A lieân keát vôùi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……..</a:t>
            </a: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;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 ……….</a:t>
            </a:r>
            <a:r>
              <a:rPr lang="en-US" altLang="en-US" b="1">
                <a:solidFill>
                  <a:srgbClr val="0000FF"/>
                </a:solidFill>
                <a:latin typeface="VNI-Times" pitchFamily="2" charset="0"/>
              </a:rPr>
              <a:t> lieân keát vôùi X. Chính nguyeân taéc naøy ñaõ taïo neân tính chaát boå sung cuûa </a:t>
            </a:r>
            <a:r>
              <a:rPr lang="en-US" altLang="en-US" sz="2400" b="1">
                <a:solidFill>
                  <a:srgbClr val="0000FF"/>
                </a:solidFill>
                <a:latin typeface="VNI-Times" pitchFamily="2" charset="0"/>
              </a:rPr>
              <a:t>………………………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1981200" y="1035050"/>
            <a:ext cx="685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D60093"/>
                </a:solidFill>
                <a:latin typeface="VNI-Cooper" pitchFamily="2" charset="0"/>
              </a:rPr>
              <a:t>Ñieàn töø thích hôïp vaøo choã troáng .</a:t>
            </a:r>
            <a:endParaRPr lang="en-US" altLang="en-US" sz="1200" b="1">
              <a:solidFill>
                <a:srgbClr val="D60093"/>
              </a:solidFill>
              <a:latin typeface="VNI-Cooper" pitchFamily="2" charset="0"/>
            </a:endParaRP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6248400" y="19812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1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2362200" y="2462213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2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3657600" y="2943225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3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7010400" y="3452813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4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2438400" y="3933825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5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5815013" y="3929062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6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6705600" y="3929063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7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7391400" y="4900613"/>
            <a:ext cx="53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43973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94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94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94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594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594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9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94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10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594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1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94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12"/>
                  </p:tgtEl>
                </p:cond>
              </p:nextCondLst>
            </p:seq>
          </p:childTnLst>
        </p:cTn>
      </p:par>
    </p:tnLst>
    <p:bldLst>
      <p:bldP spid="59395" grpId="0"/>
      <p:bldP spid="59396" grpId="0"/>
      <p:bldP spid="59405" grpId="0"/>
      <p:bldP spid="59405" grpId="1"/>
      <p:bldP spid="59406" grpId="0"/>
      <p:bldP spid="59406" grpId="1"/>
      <p:bldP spid="59407" grpId="0"/>
      <p:bldP spid="59407" grpId="1"/>
      <p:bldP spid="59408" grpId="0"/>
      <p:bldP spid="59408" grpId="1"/>
      <p:bldP spid="59409" grpId="0"/>
      <p:bldP spid="59409" grpId="1"/>
      <p:bldP spid="59410" grpId="0"/>
      <p:bldP spid="59410" grpId="1"/>
      <p:bldP spid="59411" grpId="0"/>
      <p:bldP spid="59411" grpId="1"/>
      <p:bldP spid="59412" grpId="0"/>
      <p:bldP spid="5941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2286000" y="76200"/>
            <a:ext cx="4191000" cy="457200"/>
            <a:chOff x="1440" y="0"/>
            <a:chExt cx="2904" cy="459"/>
          </a:xfrm>
        </p:grpSpPr>
        <p:sp>
          <p:nvSpPr>
            <p:cNvPr id="25806" name="WordArt 3"/>
            <p:cNvSpPr>
              <a:spLocks noChangeArrowheads="1" noChangeShapeType="1" noTextEdit="1"/>
            </p:cNvSpPr>
            <p:nvPr/>
          </p:nvSpPr>
          <p:spPr bwMode="auto">
            <a:xfrm>
              <a:off x="1440" y="15"/>
              <a:ext cx="2904" cy="4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TopRight"/>
                <a:lightRig rig="legacyFlat2" dir="t"/>
              </a:scene3d>
              <a:sp3d extrusionH="227000" prstMaterial="legacyMatte">
                <a:extrusionClr>
                  <a:srgbClr val="FFFF00"/>
                </a:extrusionClr>
              </a:sp3d>
            </a:bodyPr>
            <a:lstStyle/>
            <a:p>
              <a:pPr algn="ctr"/>
              <a:r>
                <a:rPr lang="en-US" sz="3600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latin typeface="VNI-Heather"/>
                </a:rPr>
                <a:t>TROØ CHÔI OÂ CHÖÕ</a:t>
              </a:r>
            </a:p>
          </p:txBody>
        </p:sp>
        <p:sp>
          <p:nvSpPr>
            <p:cNvPr id="2683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1440" y="0"/>
              <a:ext cx="2904" cy="4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en-US" sz="3600" b="1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50000">
                        <a:srgbClr val="FF9933"/>
                      </a:gs>
                      <a:gs pos="100000">
                        <a:srgbClr val="FFFF00"/>
                      </a:gs>
                    </a:gsLst>
                    <a:lin ang="5400000" scaled="1"/>
                  </a:gra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TRÒ CHƠI Ô CHỮ</a:t>
              </a:r>
              <a:r>
                <a:rPr lang="en-US" sz="3600" b="1" kern="10" dirty="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50000">
                        <a:srgbClr val="FF9933"/>
                      </a:gs>
                      <a:gs pos="100000">
                        <a:srgbClr val="FFFF00"/>
                      </a:gs>
                    </a:gsLst>
                    <a:lin ang="5400000" scaled="1"/>
                  </a:gra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  <a:latin typeface="VNI-Times" pitchFamily="2" charset="0"/>
                </a:rPr>
                <a:t>Õ</a:t>
              </a:r>
            </a:p>
          </p:txBody>
        </p:sp>
      </p:grpSp>
      <p:sp>
        <p:nvSpPr>
          <p:cNvPr id="27662" name="Oval 15"/>
          <p:cNvSpPr>
            <a:spLocks noChangeArrowheads="1"/>
          </p:cNvSpPr>
          <p:nvPr/>
        </p:nvSpPr>
        <p:spPr bwMode="auto">
          <a:xfrm>
            <a:off x="98425" y="838200"/>
            <a:ext cx="434975" cy="457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6600">
                  <a:alpha val="98000"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336600"/>
                </a:solidFill>
                <a:latin typeface="VNI-Book" pitchFamily="2" charset="0"/>
              </a:rPr>
              <a:t>1</a:t>
            </a:r>
          </a:p>
        </p:txBody>
      </p:sp>
      <p:sp>
        <p:nvSpPr>
          <p:cNvPr id="27663" name="Oval 16"/>
          <p:cNvSpPr>
            <a:spLocks noChangeArrowheads="1"/>
          </p:cNvSpPr>
          <p:nvPr/>
        </p:nvSpPr>
        <p:spPr bwMode="auto">
          <a:xfrm>
            <a:off x="90488" y="1509713"/>
            <a:ext cx="457200" cy="457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6600">
                  <a:alpha val="98000"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336600"/>
                </a:solidFill>
                <a:latin typeface="VNI-Book" pitchFamily="2" charset="0"/>
              </a:rPr>
              <a:t>2</a:t>
            </a:r>
          </a:p>
        </p:txBody>
      </p:sp>
      <p:sp>
        <p:nvSpPr>
          <p:cNvPr id="27664" name="Oval 17"/>
          <p:cNvSpPr>
            <a:spLocks noChangeArrowheads="1"/>
          </p:cNvSpPr>
          <p:nvPr/>
        </p:nvSpPr>
        <p:spPr bwMode="auto">
          <a:xfrm>
            <a:off x="95250" y="2119313"/>
            <a:ext cx="457200" cy="457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6600">
                  <a:alpha val="98000"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336600"/>
                </a:solidFill>
                <a:latin typeface="VNI-Book" pitchFamily="2" charset="0"/>
              </a:rPr>
              <a:t>3</a:t>
            </a:r>
          </a:p>
        </p:txBody>
      </p:sp>
      <p:sp>
        <p:nvSpPr>
          <p:cNvPr id="27665" name="Oval 18"/>
          <p:cNvSpPr>
            <a:spLocks noChangeArrowheads="1"/>
          </p:cNvSpPr>
          <p:nvPr/>
        </p:nvSpPr>
        <p:spPr bwMode="auto">
          <a:xfrm>
            <a:off x="76200" y="2771775"/>
            <a:ext cx="457200" cy="457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6600">
                  <a:alpha val="98000"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336600"/>
                </a:solidFill>
                <a:latin typeface="VNI-Book" pitchFamily="2" charset="0"/>
              </a:rPr>
              <a:t>4</a:t>
            </a:r>
          </a:p>
        </p:txBody>
      </p:sp>
      <p:sp>
        <p:nvSpPr>
          <p:cNvPr id="27666" name="Oval 19"/>
          <p:cNvSpPr>
            <a:spLocks noChangeArrowheads="1"/>
          </p:cNvSpPr>
          <p:nvPr/>
        </p:nvSpPr>
        <p:spPr bwMode="auto">
          <a:xfrm>
            <a:off x="90488" y="3429000"/>
            <a:ext cx="457200" cy="457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6600">
                  <a:alpha val="98000"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336600"/>
                </a:solidFill>
                <a:latin typeface="VNI-Book" pitchFamily="2" charset="0"/>
              </a:rPr>
              <a:t>5</a:t>
            </a:r>
          </a:p>
        </p:txBody>
      </p:sp>
      <p:grpSp>
        <p:nvGrpSpPr>
          <p:cNvPr id="25611" name="Group 41"/>
          <p:cNvGrpSpPr>
            <a:grpSpLocks/>
          </p:cNvGrpSpPr>
          <p:nvPr/>
        </p:nvGrpSpPr>
        <p:grpSpPr bwMode="auto">
          <a:xfrm>
            <a:off x="688975" y="2071688"/>
            <a:ext cx="7769225" cy="612775"/>
            <a:chOff x="768" y="786"/>
            <a:chExt cx="4015" cy="281"/>
          </a:xfrm>
        </p:grpSpPr>
        <p:sp>
          <p:nvSpPr>
            <p:cNvPr id="25764" name="AutoShape 42"/>
            <p:cNvSpPr>
              <a:spLocks noChangeArrowheads="1"/>
            </p:cNvSpPr>
            <p:nvPr/>
          </p:nvSpPr>
          <p:spPr bwMode="auto">
            <a:xfrm>
              <a:off x="768" y="795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5" name="AutoShape 43"/>
            <p:cNvSpPr>
              <a:spLocks noChangeArrowheads="1"/>
            </p:cNvSpPr>
            <p:nvPr/>
          </p:nvSpPr>
          <p:spPr bwMode="auto">
            <a:xfrm>
              <a:off x="1056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6" name="AutoShape 44"/>
            <p:cNvSpPr>
              <a:spLocks noChangeArrowheads="1"/>
            </p:cNvSpPr>
            <p:nvPr/>
          </p:nvSpPr>
          <p:spPr bwMode="auto">
            <a:xfrm>
              <a:off x="1633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7" name="AutoShape 45"/>
            <p:cNvSpPr>
              <a:spLocks noChangeArrowheads="1"/>
            </p:cNvSpPr>
            <p:nvPr/>
          </p:nvSpPr>
          <p:spPr bwMode="auto">
            <a:xfrm>
              <a:off x="2210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8" name="AutoShape 46"/>
            <p:cNvSpPr>
              <a:spLocks noChangeArrowheads="1"/>
            </p:cNvSpPr>
            <p:nvPr/>
          </p:nvSpPr>
          <p:spPr bwMode="auto">
            <a:xfrm>
              <a:off x="1921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9" name="AutoShape 47"/>
            <p:cNvSpPr>
              <a:spLocks noChangeArrowheads="1"/>
            </p:cNvSpPr>
            <p:nvPr/>
          </p:nvSpPr>
          <p:spPr bwMode="auto">
            <a:xfrm>
              <a:off x="2497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0" name="AutoShape 48"/>
            <p:cNvSpPr>
              <a:spLocks noChangeArrowheads="1"/>
            </p:cNvSpPr>
            <p:nvPr/>
          </p:nvSpPr>
          <p:spPr bwMode="auto">
            <a:xfrm>
              <a:off x="3074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1" name="AutoShape 49"/>
            <p:cNvSpPr>
              <a:spLocks noChangeArrowheads="1"/>
            </p:cNvSpPr>
            <p:nvPr/>
          </p:nvSpPr>
          <p:spPr bwMode="auto">
            <a:xfrm>
              <a:off x="2785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2" name="AutoShape 50"/>
            <p:cNvSpPr>
              <a:spLocks noChangeArrowheads="1"/>
            </p:cNvSpPr>
            <p:nvPr/>
          </p:nvSpPr>
          <p:spPr bwMode="auto">
            <a:xfrm>
              <a:off x="1347" y="786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3" name="AutoShape 51"/>
            <p:cNvSpPr>
              <a:spLocks noChangeArrowheads="1"/>
            </p:cNvSpPr>
            <p:nvPr/>
          </p:nvSpPr>
          <p:spPr bwMode="auto">
            <a:xfrm>
              <a:off x="3648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4" name="AutoShape 52"/>
            <p:cNvSpPr>
              <a:spLocks noChangeArrowheads="1"/>
            </p:cNvSpPr>
            <p:nvPr/>
          </p:nvSpPr>
          <p:spPr bwMode="auto">
            <a:xfrm>
              <a:off x="3359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5" name="AutoShape 53"/>
            <p:cNvSpPr>
              <a:spLocks noChangeArrowheads="1"/>
            </p:cNvSpPr>
            <p:nvPr/>
          </p:nvSpPr>
          <p:spPr bwMode="auto">
            <a:xfrm>
              <a:off x="3935" y="787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6" name="AutoShape 54"/>
            <p:cNvSpPr>
              <a:spLocks noChangeArrowheads="1"/>
            </p:cNvSpPr>
            <p:nvPr/>
          </p:nvSpPr>
          <p:spPr bwMode="auto">
            <a:xfrm>
              <a:off x="4512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77" name="AutoShape 55"/>
            <p:cNvSpPr>
              <a:spLocks noChangeArrowheads="1"/>
            </p:cNvSpPr>
            <p:nvPr/>
          </p:nvSpPr>
          <p:spPr bwMode="auto">
            <a:xfrm>
              <a:off x="4223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25612" name="Group 56"/>
          <p:cNvGrpSpPr>
            <a:grpSpLocks/>
          </p:cNvGrpSpPr>
          <p:nvPr/>
        </p:nvGrpSpPr>
        <p:grpSpPr bwMode="auto">
          <a:xfrm>
            <a:off x="679450" y="2706688"/>
            <a:ext cx="5570538" cy="593725"/>
            <a:chOff x="912" y="1488"/>
            <a:chExt cx="2862" cy="281"/>
          </a:xfrm>
        </p:grpSpPr>
        <p:sp>
          <p:nvSpPr>
            <p:cNvPr id="25754" name="AutoShape 57"/>
            <p:cNvSpPr>
              <a:spLocks noChangeArrowheads="1"/>
            </p:cNvSpPr>
            <p:nvPr/>
          </p:nvSpPr>
          <p:spPr bwMode="auto">
            <a:xfrm>
              <a:off x="912" y="1497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5" name="AutoShape 58"/>
            <p:cNvSpPr>
              <a:spLocks noChangeArrowheads="1"/>
            </p:cNvSpPr>
            <p:nvPr/>
          </p:nvSpPr>
          <p:spPr bwMode="auto">
            <a:xfrm>
              <a:off x="1200" y="14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6" name="AutoShape 59"/>
            <p:cNvSpPr>
              <a:spLocks noChangeArrowheads="1"/>
            </p:cNvSpPr>
            <p:nvPr/>
          </p:nvSpPr>
          <p:spPr bwMode="auto">
            <a:xfrm>
              <a:off x="1777" y="14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7" name="AutoShape 60"/>
            <p:cNvSpPr>
              <a:spLocks noChangeArrowheads="1"/>
            </p:cNvSpPr>
            <p:nvPr/>
          </p:nvSpPr>
          <p:spPr bwMode="auto">
            <a:xfrm>
              <a:off x="2354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8" name="AutoShape 61"/>
            <p:cNvSpPr>
              <a:spLocks noChangeArrowheads="1"/>
            </p:cNvSpPr>
            <p:nvPr/>
          </p:nvSpPr>
          <p:spPr bwMode="auto">
            <a:xfrm>
              <a:off x="2065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9" name="AutoShape 62"/>
            <p:cNvSpPr>
              <a:spLocks noChangeArrowheads="1"/>
            </p:cNvSpPr>
            <p:nvPr/>
          </p:nvSpPr>
          <p:spPr bwMode="auto">
            <a:xfrm>
              <a:off x="2641" y="14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0" name="AutoShape 63"/>
            <p:cNvSpPr>
              <a:spLocks noChangeArrowheads="1"/>
            </p:cNvSpPr>
            <p:nvPr/>
          </p:nvSpPr>
          <p:spPr bwMode="auto">
            <a:xfrm>
              <a:off x="3218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1" name="AutoShape 64"/>
            <p:cNvSpPr>
              <a:spLocks noChangeArrowheads="1"/>
            </p:cNvSpPr>
            <p:nvPr/>
          </p:nvSpPr>
          <p:spPr bwMode="auto">
            <a:xfrm>
              <a:off x="2929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2" name="AutoShape 65"/>
            <p:cNvSpPr>
              <a:spLocks noChangeArrowheads="1"/>
            </p:cNvSpPr>
            <p:nvPr/>
          </p:nvSpPr>
          <p:spPr bwMode="auto">
            <a:xfrm>
              <a:off x="1491" y="14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63" name="AutoShape 66"/>
            <p:cNvSpPr>
              <a:spLocks noChangeArrowheads="1"/>
            </p:cNvSpPr>
            <p:nvPr/>
          </p:nvSpPr>
          <p:spPr bwMode="auto">
            <a:xfrm>
              <a:off x="3503" y="1491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600" b="1">
                <a:latin typeface="Times New Roman" pitchFamily="18" charset="0"/>
              </a:endParaRPr>
            </a:p>
          </p:txBody>
        </p:sp>
      </p:grpSp>
      <p:grpSp>
        <p:nvGrpSpPr>
          <p:cNvPr id="25613" name="Group 67"/>
          <p:cNvGrpSpPr>
            <a:grpSpLocks/>
          </p:cNvGrpSpPr>
          <p:nvPr/>
        </p:nvGrpSpPr>
        <p:grpSpPr bwMode="auto">
          <a:xfrm>
            <a:off x="701675" y="3338513"/>
            <a:ext cx="2743200" cy="612775"/>
            <a:chOff x="911" y="1772"/>
            <a:chExt cx="1424" cy="281"/>
          </a:xfrm>
        </p:grpSpPr>
        <p:sp>
          <p:nvSpPr>
            <p:cNvPr id="25749" name="AutoShape 68"/>
            <p:cNvSpPr>
              <a:spLocks noChangeArrowheads="1"/>
            </p:cNvSpPr>
            <p:nvPr/>
          </p:nvSpPr>
          <p:spPr bwMode="auto">
            <a:xfrm>
              <a:off x="911" y="1781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0" name="AutoShape 69"/>
            <p:cNvSpPr>
              <a:spLocks noChangeArrowheads="1"/>
            </p:cNvSpPr>
            <p:nvPr/>
          </p:nvSpPr>
          <p:spPr bwMode="auto">
            <a:xfrm>
              <a:off x="1199" y="1774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1" name="AutoShape 70"/>
            <p:cNvSpPr>
              <a:spLocks noChangeArrowheads="1"/>
            </p:cNvSpPr>
            <p:nvPr/>
          </p:nvSpPr>
          <p:spPr bwMode="auto">
            <a:xfrm>
              <a:off x="1776" y="1774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2" name="AutoShape 71"/>
            <p:cNvSpPr>
              <a:spLocks noChangeArrowheads="1"/>
            </p:cNvSpPr>
            <p:nvPr/>
          </p:nvSpPr>
          <p:spPr bwMode="auto">
            <a:xfrm>
              <a:off x="2064" y="1776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53" name="AutoShape 72"/>
            <p:cNvSpPr>
              <a:spLocks noChangeArrowheads="1"/>
            </p:cNvSpPr>
            <p:nvPr/>
          </p:nvSpPr>
          <p:spPr bwMode="auto">
            <a:xfrm>
              <a:off x="1490" y="177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22601" name="AutoShape 73"/>
          <p:cNvSpPr>
            <a:spLocks noChangeArrowheads="1"/>
          </p:cNvSpPr>
          <p:nvPr/>
        </p:nvSpPr>
        <p:spPr bwMode="auto">
          <a:xfrm>
            <a:off x="304800" y="4267200"/>
            <a:ext cx="1371600" cy="4699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615" name="Group 74"/>
          <p:cNvGrpSpPr>
            <a:grpSpLocks/>
          </p:cNvGrpSpPr>
          <p:nvPr/>
        </p:nvGrpSpPr>
        <p:grpSpPr bwMode="auto">
          <a:xfrm>
            <a:off x="1828800" y="4210050"/>
            <a:ext cx="4165600" cy="623888"/>
            <a:chOff x="1536" y="2556"/>
            <a:chExt cx="2000" cy="276"/>
          </a:xfrm>
        </p:grpSpPr>
        <p:sp>
          <p:nvSpPr>
            <p:cNvPr id="25742" name="AutoShape 75"/>
            <p:cNvSpPr>
              <a:spLocks noChangeArrowheads="1"/>
            </p:cNvSpPr>
            <p:nvPr/>
          </p:nvSpPr>
          <p:spPr bwMode="auto">
            <a:xfrm>
              <a:off x="1536" y="2556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43" name="AutoShape 76"/>
            <p:cNvSpPr>
              <a:spLocks noChangeArrowheads="1"/>
            </p:cNvSpPr>
            <p:nvPr/>
          </p:nvSpPr>
          <p:spPr bwMode="auto">
            <a:xfrm>
              <a:off x="2113" y="255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44" name="AutoShape 77"/>
            <p:cNvSpPr>
              <a:spLocks noChangeArrowheads="1"/>
            </p:cNvSpPr>
            <p:nvPr/>
          </p:nvSpPr>
          <p:spPr bwMode="auto">
            <a:xfrm>
              <a:off x="1824" y="255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45" name="AutoShape 78"/>
            <p:cNvSpPr>
              <a:spLocks noChangeArrowheads="1"/>
            </p:cNvSpPr>
            <p:nvPr/>
          </p:nvSpPr>
          <p:spPr bwMode="auto">
            <a:xfrm>
              <a:off x="2401" y="255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46" name="AutoShape 79"/>
            <p:cNvSpPr>
              <a:spLocks noChangeArrowheads="1"/>
            </p:cNvSpPr>
            <p:nvPr/>
          </p:nvSpPr>
          <p:spPr bwMode="auto">
            <a:xfrm>
              <a:off x="2978" y="256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47" name="AutoShape 80"/>
            <p:cNvSpPr>
              <a:spLocks noChangeArrowheads="1"/>
            </p:cNvSpPr>
            <p:nvPr/>
          </p:nvSpPr>
          <p:spPr bwMode="auto">
            <a:xfrm>
              <a:off x="2689" y="256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748" name="AutoShape 81"/>
            <p:cNvSpPr>
              <a:spLocks noChangeArrowheads="1"/>
            </p:cNvSpPr>
            <p:nvPr/>
          </p:nvSpPr>
          <p:spPr bwMode="auto">
            <a:xfrm>
              <a:off x="3265" y="255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0" name="Group 82"/>
          <p:cNvGrpSpPr>
            <a:grpSpLocks/>
          </p:cNvGrpSpPr>
          <p:nvPr/>
        </p:nvGrpSpPr>
        <p:grpSpPr bwMode="auto">
          <a:xfrm>
            <a:off x="688975" y="744538"/>
            <a:ext cx="4956175" cy="612775"/>
            <a:chOff x="2448" y="500"/>
            <a:chExt cx="2575" cy="279"/>
          </a:xfrm>
        </p:grpSpPr>
        <p:sp>
          <p:nvSpPr>
            <p:cNvPr id="25733" name="AutoShape 83"/>
            <p:cNvSpPr>
              <a:spLocks noChangeArrowheads="1"/>
            </p:cNvSpPr>
            <p:nvPr/>
          </p:nvSpPr>
          <p:spPr bwMode="auto">
            <a:xfrm>
              <a:off x="2448" y="50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4" name="AutoShape 84"/>
            <p:cNvSpPr>
              <a:spLocks noChangeArrowheads="1"/>
            </p:cNvSpPr>
            <p:nvPr/>
          </p:nvSpPr>
          <p:spPr bwMode="auto">
            <a:xfrm>
              <a:off x="3025" y="50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5" name="AutoShape 85"/>
            <p:cNvSpPr>
              <a:spLocks noChangeArrowheads="1"/>
            </p:cNvSpPr>
            <p:nvPr/>
          </p:nvSpPr>
          <p:spPr bwMode="auto">
            <a:xfrm>
              <a:off x="2736" y="50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6" name="AutoShape 86"/>
            <p:cNvSpPr>
              <a:spLocks noChangeArrowheads="1"/>
            </p:cNvSpPr>
            <p:nvPr/>
          </p:nvSpPr>
          <p:spPr bwMode="auto">
            <a:xfrm>
              <a:off x="3312" y="50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7" name="AutoShape 87"/>
            <p:cNvSpPr>
              <a:spLocks noChangeArrowheads="1"/>
            </p:cNvSpPr>
            <p:nvPr/>
          </p:nvSpPr>
          <p:spPr bwMode="auto">
            <a:xfrm>
              <a:off x="3600" y="50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8" name="AutoShape 88"/>
            <p:cNvSpPr>
              <a:spLocks noChangeArrowheads="1"/>
            </p:cNvSpPr>
            <p:nvPr/>
          </p:nvSpPr>
          <p:spPr bwMode="auto">
            <a:xfrm>
              <a:off x="4176" y="505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9" name="AutoShape 89"/>
            <p:cNvSpPr>
              <a:spLocks noChangeArrowheads="1"/>
            </p:cNvSpPr>
            <p:nvPr/>
          </p:nvSpPr>
          <p:spPr bwMode="auto">
            <a:xfrm>
              <a:off x="3887" y="505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40" name="AutoShape 90"/>
            <p:cNvSpPr>
              <a:spLocks noChangeArrowheads="1"/>
            </p:cNvSpPr>
            <p:nvPr/>
          </p:nvSpPr>
          <p:spPr bwMode="auto">
            <a:xfrm>
              <a:off x="4464" y="505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41" name="AutoShape 91"/>
            <p:cNvSpPr>
              <a:spLocks noChangeArrowheads="1"/>
            </p:cNvSpPr>
            <p:nvPr/>
          </p:nvSpPr>
          <p:spPr bwMode="auto">
            <a:xfrm>
              <a:off x="4752" y="507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itchFamily="18" charset="0"/>
                </a:rPr>
                <a:t>?</a:t>
              </a:r>
            </a:p>
          </p:txBody>
        </p:sp>
      </p:grpSp>
      <p:grpSp>
        <p:nvGrpSpPr>
          <p:cNvPr id="11" name="Group 92"/>
          <p:cNvGrpSpPr>
            <a:grpSpLocks/>
          </p:cNvGrpSpPr>
          <p:nvPr/>
        </p:nvGrpSpPr>
        <p:grpSpPr bwMode="auto">
          <a:xfrm>
            <a:off x="696913" y="1428750"/>
            <a:ext cx="4953000" cy="609600"/>
            <a:chOff x="2157" y="788"/>
            <a:chExt cx="2577" cy="279"/>
          </a:xfrm>
        </p:grpSpPr>
        <p:sp>
          <p:nvSpPr>
            <p:cNvPr id="25724" name="AutoShape 93"/>
            <p:cNvSpPr>
              <a:spLocks noChangeArrowheads="1"/>
            </p:cNvSpPr>
            <p:nvPr/>
          </p:nvSpPr>
          <p:spPr bwMode="auto">
            <a:xfrm>
              <a:off x="2157" y="795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5" name="AutoShape 94"/>
            <p:cNvSpPr>
              <a:spLocks noChangeArrowheads="1"/>
            </p:cNvSpPr>
            <p:nvPr/>
          </p:nvSpPr>
          <p:spPr bwMode="auto">
            <a:xfrm>
              <a:off x="2734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6" name="AutoShape 95"/>
            <p:cNvSpPr>
              <a:spLocks noChangeArrowheads="1"/>
            </p:cNvSpPr>
            <p:nvPr/>
          </p:nvSpPr>
          <p:spPr bwMode="auto">
            <a:xfrm>
              <a:off x="2445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7" name="AutoShape 96"/>
            <p:cNvSpPr>
              <a:spLocks noChangeArrowheads="1"/>
            </p:cNvSpPr>
            <p:nvPr/>
          </p:nvSpPr>
          <p:spPr bwMode="auto">
            <a:xfrm>
              <a:off x="3022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8" name="AutoShape 97"/>
            <p:cNvSpPr>
              <a:spLocks noChangeArrowheads="1"/>
            </p:cNvSpPr>
            <p:nvPr/>
          </p:nvSpPr>
          <p:spPr bwMode="auto">
            <a:xfrm>
              <a:off x="3599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9" name="AutoShape 98"/>
            <p:cNvSpPr>
              <a:spLocks noChangeArrowheads="1"/>
            </p:cNvSpPr>
            <p:nvPr/>
          </p:nvSpPr>
          <p:spPr bwMode="auto">
            <a:xfrm>
              <a:off x="3310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0" name="AutoShape 99"/>
            <p:cNvSpPr>
              <a:spLocks noChangeArrowheads="1"/>
            </p:cNvSpPr>
            <p:nvPr/>
          </p:nvSpPr>
          <p:spPr bwMode="auto">
            <a:xfrm>
              <a:off x="3886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1" name="AutoShape 100"/>
            <p:cNvSpPr>
              <a:spLocks noChangeArrowheads="1"/>
            </p:cNvSpPr>
            <p:nvPr/>
          </p:nvSpPr>
          <p:spPr bwMode="auto">
            <a:xfrm>
              <a:off x="4463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32" name="AutoShape 101"/>
            <p:cNvSpPr>
              <a:spLocks noChangeArrowheads="1"/>
            </p:cNvSpPr>
            <p:nvPr/>
          </p:nvSpPr>
          <p:spPr bwMode="auto">
            <a:xfrm>
              <a:off x="4174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</p:grpSp>
      <p:grpSp>
        <p:nvGrpSpPr>
          <p:cNvPr id="12" name="Group 102"/>
          <p:cNvGrpSpPr>
            <a:grpSpLocks/>
          </p:cNvGrpSpPr>
          <p:nvPr/>
        </p:nvGrpSpPr>
        <p:grpSpPr bwMode="auto">
          <a:xfrm>
            <a:off x="688975" y="2057400"/>
            <a:ext cx="7769225" cy="612775"/>
            <a:chOff x="768" y="786"/>
            <a:chExt cx="4015" cy="281"/>
          </a:xfrm>
        </p:grpSpPr>
        <p:sp>
          <p:nvSpPr>
            <p:cNvPr id="25710" name="AutoShape 103"/>
            <p:cNvSpPr>
              <a:spLocks noChangeArrowheads="1"/>
            </p:cNvSpPr>
            <p:nvPr/>
          </p:nvSpPr>
          <p:spPr bwMode="auto">
            <a:xfrm>
              <a:off x="768" y="795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1" name="AutoShape 104"/>
            <p:cNvSpPr>
              <a:spLocks noChangeArrowheads="1"/>
            </p:cNvSpPr>
            <p:nvPr/>
          </p:nvSpPr>
          <p:spPr bwMode="auto">
            <a:xfrm>
              <a:off x="1056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2" name="AutoShape 105"/>
            <p:cNvSpPr>
              <a:spLocks noChangeArrowheads="1"/>
            </p:cNvSpPr>
            <p:nvPr/>
          </p:nvSpPr>
          <p:spPr bwMode="auto">
            <a:xfrm>
              <a:off x="1633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3" name="AutoShape 106"/>
            <p:cNvSpPr>
              <a:spLocks noChangeArrowheads="1"/>
            </p:cNvSpPr>
            <p:nvPr/>
          </p:nvSpPr>
          <p:spPr bwMode="auto">
            <a:xfrm>
              <a:off x="2210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4" name="AutoShape 107"/>
            <p:cNvSpPr>
              <a:spLocks noChangeArrowheads="1"/>
            </p:cNvSpPr>
            <p:nvPr/>
          </p:nvSpPr>
          <p:spPr bwMode="auto">
            <a:xfrm>
              <a:off x="1921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5" name="AutoShape 108"/>
            <p:cNvSpPr>
              <a:spLocks noChangeArrowheads="1"/>
            </p:cNvSpPr>
            <p:nvPr/>
          </p:nvSpPr>
          <p:spPr bwMode="auto">
            <a:xfrm>
              <a:off x="2497" y="7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6" name="AutoShape 109"/>
            <p:cNvSpPr>
              <a:spLocks noChangeArrowheads="1"/>
            </p:cNvSpPr>
            <p:nvPr/>
          </p:nvSpPr>
          <p:spPr bwMode="auto">
            <a:xfrm>
              <a:off x="3074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7" name="AutoShape 110"/>
            <p:cNvSpPr>
              <a:spLocks noChangeArrowheads="1"/>
            </p:cNvSpPr>
            <p:nvPr/>
          </p:nvSpPr>
          <p:spPr bwMode="auto">
            <a:xfrm>
              <a:off x="2785" y="7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8" name="AutoShape 111"/>
            <p:cNvSpPr>
              <a:spLocks noChangeArrowheads="1"/>
            </p:cNvSpPr>
            <p:nvPr/>
          </p:nvSpPr>
          <p:spPr bwMode="auto">
            <a:xfrm>
              <a:off x="1347" y="786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19" name="AutoShape 112"/>
            <p:cNvSpPr>
              <a:spLocks noChangeArrowheads="1"/>
            </p:cNvSpPr>
            <p:nvPr/>
          </p:nvSpPr>
          <p:spPr bwMode="auto">
            <a:xfrm>
              <a:off x="3648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0" name="AutoShape 113"/>
            <p:cNvSpPr>
              <a:spLocks noChangeArrowheads="1"/>
            </p:cNvSpPr>
            <p:nvPr/>
          </p:nvSpPr>
          <p:spPr bwMode="auto">
            <a:xfrm>
              <a:off x="3359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1" name="AutoShape 114"/>
            <p:cNvSpPr>
              <a:spLocks noChangeArrowheads="1"/>
            </p:cNvSpPr>
            <p:nvPr/>
          </p:nvSpPr>
          <p:spPr bwMode="auto">
            <a:xfrm>
              <a:off x="3935" y="787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2" name="AutoShape 115"/>
            <p:cNvSpPr>
              <a:spLocks noChangeArrowheads="1"/>
            </p:cNvSpPr>
            <p:nvPr/>
          </p:nvSpPr>
          <p:spPr bwMode="auto">
            <a:xfrm>
              <a:off x="4512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23" name="AutoShape 116"/>
            <p:cNvSpPr>
              <a:spLocks noChangeArrowheads="1"/>
            </p:cNvSpPr>
            <p:nvPr/>
          </p:nvSpPr>
          <p:spPr bwMode="auto">
            <a:xfrm>
              <a:off x="4223" y="789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</p:grpSp>
      <p:grpSp>
        <p:nvGrpSpPr>
          <p:cNvPr id="13" name="Group 117"/>
          <p:cNvGrpSpPr>
            <a:grpSpLocks/>
          </p:cNvGrpSpPr>
          <p:nvPr/>
        </p:nvGrpSpPr>
        <p:grpSpPr bwMode="auto">
          <a:xfrm>
            <a:off x="688975" y="2716213"/>
            <a:ext cx="5570538" cy="593725"/>
            <a:chOff x="912" y="1488"/>
            <a:chExt cx="2862" cy="281"/>
          </a:xfrm>
        </p:grpSpPr>
        <p:sp>
          <p:nvSpPr>
            <p:cNvPr id="25700" name="AutoShape 118"/>
            <p:cNvSpPr>
              <a:spLocks noChangeArrowheads="1"/>
            </p:cNvSpPr>
            <p:nvPr/>
          </p:nvSpPr>
          <p:spPr bwMode="auto">
            <a:xfrm>
              <a:off x="912" y="1497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1" name="AutoShape 119"/>
            <p:cNvSpPr>
              <a:spLocks noChangeArrowheads="1"/>
            </p:cNvSpPr>
            <p:nvPr/>
          </p:nvSpPr>
          <p:spPr bwMode="auto">
            <a:xfrm>
              <a:off x="1200" y="14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2" name="AutoShape 120"/>
            <p:cNvSpPr>
              <a:spLocks noChangeArrowheads="1"/>
            </p:cNvSpPr>
            <p:nvPr/>
          </p:nvSpPr>
          <p:spPr bwMode="auto">
            <a:xfrm>
              <a:off x="1777" y="14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3" name="AutoShape 121"/>
            <p:cNvSpPr>
              <a:spLocks noChangeArrowheads="1"/>
            </p:cNvSpPr>
            <p:nvPr/>
          </p:nvSpPr>
          <p:spPr bwMode="auto">
            <a:xfrm>
              <a:off x="2354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4" name="AutoShape 122"/>
            <p:cNvSpPr>
              <a:spLocks noChangeArrowheads="1"/>
            </p:cNvSpPr>
            <p:nvPr/>
          </p:nvSpPr>
          <p:spPr bwMode="auto">
            <a:xfrm>
              <a:off x="2065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5" name="AutoShape 123"/>
            <p:cNvSpPr>
              <a:spLocks noChangeArrowheads="1"/>
            </p:cNvSpPr>
            <p:nvPr/>
          </p:nvSpPr>
          <p:spPr bwMode="auto">
            <a:xfrm>
              <a:off x="2641" y="149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6" name="AutoShape 124"/>
            <p:cNvSpPr>
              <a:spLocks noChangeArrowheads="1"/>
            </p:cNvSpPr>
            <p:nvPr/>
          </p:nvSpPr>
          <p:spPr bwMode="auto">
            <a:xfrm>
              <a:off x="3218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7" name="AutoShape 125"/>
            <p:cNvSpPr>
              <a:spLocks noChangeArrowheads="1"/>
            </p:cNvSpPr>
            <p:nvPr/>
          </p:nvSpPr>
          <p:spPr bwMode="auto">
            <a:xfrm>
              <a:off x="2929" y="149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8" name="AutoShape 126"/>
            <p:cNvSpPr>
              <a:spLocks noChangeArrowheads="1"/>
            </p:cNvSpPr>
            <p:nvPr/>
          </p:nvSpPr>
          <p:spPr bwMode="auto">
            <a:xfrm>
              <a:off x="1491" y="148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709" name="AutoShape 127"/>
            <p:cNvSpPr>
              <a:spLocks noChangeArrowheads="1"/>
            </p:cNvSpPr>
            <p:nvPr/>
          </p:nvSpPr>
          <p:spPr bwMode="auto">
            <a:xfrm>
              <a:off x="3503" y="1491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</p:grpSp>
      <p:grpSp>
        <p:nvGrpSpPr>
          <p:cNvPr id="14" name="Group 128"/>
          <p:cNvGrpSpPr>
            <a:grpSpLocks/>
          </p:cNvGrpSpPr>
          <p:nvPr/>
        </p:nvGrpSpPr>
        <p:grpSpPr bwMode="auto">
          <a:xfrm>
            <a:off x="711200" y="3348038"/>
            <a:ext cx="2743200" cy="612775"/>
            <a:chOff x="911" y="1772"/>
            <a:chExt cx="1424" cy="281"/>
          </a:xfrm>
        </p:grpSpPr>
        <p:sp>
          <p:nvSpPr>
            <p:cNvPr id="25695" name="AutoShape 129"/>
            <p:cNvSpPr>
              <a:spLocks noChangeArrowheads="1"/>
            </p:cNvSpPr>
            <p:nvPr/>
          </p:nvSpPr>
          <p:spPr bwMode="auto">
            <a:xfrm>
              <a:off x="911" y="1781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696" name="AutoShape 130"/>
            <p:cNvSpPr>
              <a:spLocks noChangeArrowheads="1"/>
            </p:cNvSpPr>
            <p:nvPr/>
          </p:nvSpPr>
          <p:spPr bwMode="auto">
            <a:xfrm>
              <a:off x="1199" y="1774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697" name="AutoShape 131"/>
            <p:cNvSpPr>
              <a:spLocks noChangeArrowheads="1"/>
            </p:cNvSpPr>
            <p:nvPr/>
          </p:nvSpPr>
          <p:spPr bwMode="auto">
            <a:xfrm>
              <a:off x="1776" y="1774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698" name="AutoShape 132"/>
            <p:cNvSpPr>
              <a:spLocks noChangeArrowheads="1"/>
            </p:cNvSpPr>
            <p:nvPr/>
          </p:nvSpPr>
          <p:spPr bwMode="auto">
            <a:xfrm>
              <a:off x="2064" y="1776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5699" name="AutoShape 133"/>
            <p:cNvSpPr>
              <a:spLocks noChangeArrowheads="1"/>
            </p:cNvSpPr>
            <p:nvPr/>
          </p:nvSpPr>
          <p:spPr bwMode="auto">
            <a:xfrm>
              <a:off x="1490" y="1772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latin typeface="Times New Roman" pitchFamily="18" charset="0"/>
                </a:rPr>
                <a:t>?</a:t>
              </a:r>
            </a:p>
          </p:txBody>
        </p:sp>
      </p:grpSp>
      <p:sp>
        <p:nvSpPr>
          <p:cNvPr id="22662" name="AutoShape 134"/>
          <p:cNvSpPr>
            <a:spLocks noChangeArrowheads="1"/>
          </p:cNvSpPr>
          <p:nvPr/>
        </p:nvSpPr>
        <p:spPr bwMode="auto">
          <a:xfrm>
            <a:off x="3030538" y="4205288"/>
            <a:ext cx="565150" cy="61436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0000FF"/>
              </a:gs>
              <a:gs pos="50000">
                <a:srgbClr val="CCFFFF"/>
              </a:gs>
              <a:gs pos="100000">
                <a:srgbClr val="0000FF"/>
              </a:gs>
            </a:gsLst>
            <a:lin ang="5400000" scaled="1"/>
          </a:gradFill>
          <a:ln w="1587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</a:p>
        </p:txBody>
      </p:sp>
      <p:grpSp>
        <p:nvGrpSpPr>
          <p:cNvPr id="15" name="Group 135"/>
          <p:cNvGrpSpPr>
            <a:grpSpLocks/>
          </p:cNvGrpSpPr>
          <p:nvPr/>
        </p:nvGrpSpPr>
        <p:grpSpPr bwMode="auto">
          <a:xfrm>
            <a:off x="1828800" y="4191000"/>
            <a:ext cx="1163638" cy="619125"/>
            <a:chOff x="1536" y="2976"/>
            <a:chExt cx="559" cy="274"/>
          </a:xfrm>
        </p:grpSpPr>
        <p:sp>
          <p:nvSpPr>
            <p:cNvPr id="25693" name="AutoShape 136"/>
            <p:cNvSpPr>
              <a:spLocks noChangeArrowheads="1"/>
            </p:cNvSpPr>
            <p:nvPr/>
          </p:nvSpPr>
          <p:spPr bwMode="auto">
            <a:xfrm>
              <a:off x="1536" y="2976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 dirty="0" smtClean="0">
                  <a:solidFill>
                    <a:srgbClr val="FF3300"/>
                  </a:solidFill>
                  <a:latin typeface="Times New Roman" pitchFamily="18" charset="0"/>
                </a:rPr>
                <a:t>Ô</a:t>
              </a:r>
              <a:endParaRPr lang="en-US" altLang="en-US" sz="2600" b="1" dirty="0">
                <a:solidFill>
                  <a:srgbClr val="FF3300"/>
                </a:solidFill>
                <a:latin typeface="Times New Roman" pitchFamily="18" charset="0"/>
              </a:endParaRPr>
            </a:p>
          </p:txBody>
        </p:sp>
        <p:sp>
          <p:nvSpPr>
            <p:cNvPr id="25694" name="AutoShape 137"/>
            <p:cNvSpPr>
              <a:spLocks noChangeArrowheads="1"/>
            </p:cNvSpPr>
            <p:nvPr/>
          </p:nvSpPr>
          <p:spPr bwMode="auto">
            <a:xfrm>
              <a:off x="1824" y="297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solidFill>
                    <a:srgbClr val="FF3300"/>
                  </a:solidFill>
                  <a:latin typeface="Times New Roman" pitchFamily="18" charset="0"/>
                </a:rPr>
                <a:t>N</a:t>
              </a:r>
            </a:p>
          </p:txBody>
        </p:sp>
      </p:grpSp>
      <p:sp>
        <p:nvSpPr>
          <p:cNvPr id="22666" name="AutoShape 138"/>
          <p:cNvSpPr>
            <a:spLocks noChangeArrowheads="1"/>
          </p:cNvSpPr>
          <p:nvPr/>
        </p:nvSpPr>
        <p:spPr bwMode="auto">
          <a:xfrm>
            <a:off x="4829175" y="4219575"/>
            <a:ext cx="565150" cy="614363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0000FF"/>
              </a:gs>
              <a:gs pos="50000">
                <a:srgbClr val="CCFFFF"/>
              </a:gs>
              <a:gs pos="100000">
                <a:srgbClr val="0000FF"/>
              </a:gs>
            </a:gsLst>
            <a:lin ang="5400000" scaled="1"/>
          </a:gradFill>
          <a:ln w="1587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FF3300"/>
                </a:solidFill>
                <a:latin typeface="Times New Roman" pitchFamily="18" charset="0"/>
              </a:rPr>
              <a:t>N</a:t>
            </a:r>
          </a:p>
        </p:txBody>
      </p:sp>
      <p:grpSp>
        <p:nvGrpSpPr>
          <p:cNvPr id="16" name="Group 139"/>
          <p:cNvGrpSpPr>
            <a:grpSpLocks/>
          </p:cNvGrpSpPr>
          <p:nvPr/>
        </p:nvGrpSpPr>
        <p:grpSpPr bwMode="auto">
          <a:xfrm>
            <a:off x="3629025" y="4205288"/>
            <a:ext cx="1163638" cy="619125"/>
            <a:chOff x="2401" y="2978"/>
            <a:chExt cx="559" cy="274"/>
          </a:xfrm>
        </p:grpSpPr>
        <p:sp>
          <p:nvSpPr>
            <p:cNvPr id="25691" name="AutoShape 140"/>
            <p:cNvSpPr>
              <a:spLocks noChangeArrowheads="1"/>
            </p:cNvSpPr>
            <p:nvPr/>
          </p:nvSpPr>
          <p:spPr bwMode="auto">
            <a:xfrm>
              <a:off x="2401" y="2978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solidFill>
                    <a:srgbClr val="FF3300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5692" name="AutoShape 141"/>
            <p:cNvSpPr>
              <a:spLocks noChangeArrowheads="1"/>
            </p:cNvSpPr>
            <p:nvPr/>
          </p:nvSpPr>
          <p:spPr bwMode="auto">
            <a:xfrm>
              <a:off x="2689" y="2980"/>
              <a:ext cx="271" cy="272"/>
            </a:xfrm>
            <a:prstGeom prst="bevel">
              <a:avLst>
                <a:gd name="adj" fmla="val 12500"/>
              </a:avLst>
            </a:prstGeom>
            <a:gradFill rotWithShape="1">
              <a:gsLst>
                <a:gs pos="0">
                  <a:srgbClr val="0000FF"/>
                </a:gs>
                <a:gs pos="50000">
                  <a:srgbClr val="CCFFFF"/>
                </a:gs>
                <a:gs pos="100000">
                  <a:srgbClr val="0000FF"/>
                </a:gs>
              </a:gsLst>
              <a:lin ang="5400000" scaled="1"/>
            </a:gradFill>
            <a:ln w="15875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600" b="1">
                  <a:solidFill>
                    <a:srgbClr val="FF3300"/>
                  </a:solidFill>
                  <a:latin typeface="Times New Roman" pitchFamily="18" charset="0"/>
                </a:rPr>
                <a:t>Â</a:t>
              </a:r>
            </a:p>
          </p:txBody>
        </p:sp>
      </p:grpSp>
      <p:sp>
        <p:nvSpPr>
          <p:cNvPr id="22670" name="AutoShape 142"/>
          <p:cNvSpPr>
            <a:spLocks noChangeArrowheads="1"/>
          </p:cNvSpPr>
          <p:nvPr/>
        </p:nvSpPr>
        <p:spPr bwMode="auto">
          <a:xfrm>
            <a:off x="5438775" y="4219575"/>
            <a:ext cx="565150" cy="614363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0000FF"/>
              </a:gs>
              <a:gs pos="50000">
                <a:srgbClr val="CCFFFF"/>
              </a:gs>
              <a:gs pos="100000">
                <a:srgbClr val="0000FF"/>
              </a:gs>
            </a:gsLst>
            <a:lin ang="5400000" scaled="1"/>
          </a:gradFill>
          <a:ln w="15875">
            <a:solidFill>
              <a:srgbClr val="FF00FF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rgbClr val="FF3300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8401" y="5578503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Em hãy trả lời 5 câu hỏi ở slide sau vào vở và giải đáp ô TỪ KHÓA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93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6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6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76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6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76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6"/>
                  </p:tgtEl>
                </p:cond>
              </p:nextCondLst>
            </p:seq>
          </p:childTnLst>
        </p:cTn>
      </p:par>
    </p:tnLst>
    <p:bldLst>
      <p:bldP spid="22662" grpId="0" animBg="1"/>
      <p:bldP spid="22666" grpId="0" animBg="1"/>
      <p:bldP spid="226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47"/>
          <p:cNvSpPr>
            <a:spLocks noChangeArrowheads="1"/>
          </p:cNvSpPr>
          <p:nvPr/>
        </p:nvSpPr>
        <p:spPr bwMode="auto">
          <a:xfrm>
            <a:off x="132037" y="5486400"/>
            <a:ext cx="8915400" cy="1371600"/>
          </a:xfrm>
          <a:prstGeom prst="flowChartAlternateProcess">
            <a:avLst/>
          </a:prstGeom>
          <a:gradFill rotWithShape="1">
            <a:gsLst>
              <a:gs pos="0">
                <a:srgbClr val="FF9900"/>
              </a:gs>
              <a:gs pos="50000">
                <a:srgbClr val="FFFF99"/>
              </a:gs>
              <a:gs pos="100000">
                <a:srgbClr val="FF9900"/>
              </a:gs>
            </a:gsLst>
            <a:lin ang="5400000" scaled="1"/>
          </a:gradFill>
          <a:ln w="190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 marL="2408238" indent="-24082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 dirty="0">
                <a:latin typeface="VNI-Times" pitchFamily="2" charset="0"/>
              </a:rPr>
              <a:t>  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nucleotit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vi-VN" altLang="en-US" sz="28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en-US" sz="28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146"/>
          <p:cNvSpPr>
            <a:spLocks noChangeArrowheads="1"/>
          </p:cNvSpPr>
          <p:nvPr/>
        </p:nvSpPr>
        <p:spPr bwMode="auto">
          <a:xfrm>
            <a:off x="91965" y="4114800"/>
            <a:ext cx="8915400" cy="1371600"/>
          </a:xfrm>
          <a:prstGeom prst="flowChartAlternateProcess">
            <a:avLst/>
          </a:prstGeom>
          <a:gradFill rotWithShape="1">
            <a:gsLst>
              <a:gs pos="0">
                <a:srgbClr val="FF9900"/>
              </a:gs>
              <a:gs pos="50000">
                <a:srgbClr val="FFFF99"/>
              </a:gs>
              <a:gs pos="100000">
                <a:srgbClr val="FF9900"/>
              </a:gs>
            </a:gsLst>
            <a:lin ang="5400000" scaled="1"/>
          </a:gradFill>
          <a:ln w="190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 marL="2408238" indent="-24082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 4.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ADN con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ADN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AutoShape 145"/>
          <p:cNvSpPr>
            <a:spLocks noChangeArrowheads="1"/>
          </p:cNvSpPr>
          <p:nvPr/>
        </p:nvSpPr>
        <p:spPr bwMode="auto">
          <a:xfrm>
            <a:off x="75981" y="2773412"/>
            <a:ext cx="8915400" cy="1371600"/>
          </a:xfrm>
          <a:prstGeom prst="flowChartAlternateProcess">
            <a:avLst/>
          </a:prstGeom>
          <a:gradFill rotWithShape="1">
            <a:gsLst>
              <a:gs pos="0">
                <a:srgbClr val="FF9900"/>
              </a:gs>
              <a:gs pos="50000">
                <a:srgbClr val="FFFF99"/>
              </a:gs>
              <a:gs pos="100000">
                <a:srgbClr val="FF9900"/>
              </a:gs>
            </a:gsLst>
            <a:lin ang="5400000" scaled="1"/>
          </a:gradFill>
          <a:ln w="190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 marL="2408238" indent="-24082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   3.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Menden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dùng</a:t>
            </a:r>
            <a:endParaRPr lang="en-US" alt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“gen”?</a:t>
            </a:r>
            <a:b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      </a:t>
            </a:r>
          </a:p>
        </p:txBody>
      </p:sp>
      <p:sp>
        <p:nvSpPr>
          <p:cNvPr id="5" name="AutoShape 144"/>
          <p:cNvSpPr>
            <a:spLocks noChangeArrowheads="1"/>
          </p:cNvSpPr>
          <p:nvPr/>
        </p:nvSpPr>
        <p:spPr bwMode="auto">
          <a:xfrm>
            <a:off x="75981" y="1401812"/>
            <a:ext cx="8915400" cy="1371600"/>
          </a:xfrm>
          <a:prstGeom prst="flowChartAlternateProcess">
            <a:avLst/>
          </a:prstGeom>
          <a:gradFill rotWithShape="1">
            <a:gsLst>
              <a:gs pos="0">
                <a:srgbClr val="FF9900"/>
              </a:gs>
              <a:gs pos="50000">
                <a:srgbClr val="FFFF99"/>
              </a:gs>
              <a:gs pos="100000">
                <a:srgbClr val="FF9900"/>
              </a:gs>
            </a:gsLst>
            <a:lin ang="5400000" scaled="1"/>
          </a:gradFill>
          <a:ln w="190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 marL="2408238" indent="-24082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ADN con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vi-VN" altLang="en-US" sz="28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en-US" sz="28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b="1" i="1" dirty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6" name="AutoShape 143"/>
          <p:cNvSpPr>
            <a:spLocks noChangeArrowheads="1"/>
          </p:cNvSpPr>
          <p:nvPr/>
        </p:nvSpPr>
        <p:spPr bwMode="auto">
          <a:xfrm>
            <a:off x="106114" y="0"/>
            <a:ext cx="8915400" cy="1371600"/>
          </a:xfrm>
          <a:prstGeom prst="flowChartAlternateProcess">
            <a:avLst/>
          </a:prstGeom>
          <a:gradFill rotWithShape="1">
            <a:gsLst>
              <a:gs pos="0">
                <a:srgbClr val="FF9900"/>
              </a:gs>
              <a:gs pos="50000">
                <a:srgbClr val="FFFF99"/>
              </a:gs>
              <a:gs pos="100000">
                <a:srgbClr val="FF9900"/>
              </a:gs>
            </a:gsLst>
            <a:lin ang="5400000" scaled="1"/>
          </a:gradFill>
          <a:ln w="190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 marL="2408238" indent="-24082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latin typeface="Times New Roman" pitchFamily="18" charset="0"/>
                <a:cs typeface="Times New Roman" pitchFamily="18" charset="0"/>
              </a:rPr>
              <a:t>    1. Có 9 chữ cái: Tên gọi chung của các đơn phân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latin typeface="Times New Roman" pitchFamily="18" charset="0"/>
                <a:cs typeface="Times New Roman" pitchFamily="18" charset="0"/>
              </a:rPr>
              <a:t>cấu tạo nên phân tử ADN?</a:t>
            </a:r>
          </a:p>
        </p:txBody>
      </p:sp>
    </p:spTree>
    <p:extLst>
      <p:ext uri="{BB962C8B-B14F-4D97-AF65-F5344CB8AC3E}">
        <p14:creationId xmlns:p14="http://schemas.microsoft.com/office/powerpoint/2010/main" val="77598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Z1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8">
            <a:hlinkClick r:id="rId3" action="ppaction://hlinkpres?slideindex=1&amp;slidetitle="/>
          </p:cNvPr>
          <p:cNvSpPr>
            <a:spLocks noChangeArrowheads="1" noChangeShapeType="1" noTextEdit="1"/>
          </p:cNvSpPr>
          <p:nvPr/>
        </p:nvSpPr>
        <p:spPr bwMode="auto">
          <a:xfrm>
            <a:off x="2051720" y="1844824"/>
            <a:ext cx="4446240" cy="25572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4">
                    <a:alphaModFix amt="99000"/>
                  </a:blip>
                  <a:srcRect/>
                  <a:tile tx="0" ty="0" sx="100000" sy="100000" flip="none" algn="tl"/>
                </a:blipFill>
                <a:effectLst>
                  <a:outerShdw dist="35921" dir="2700000" algn="ctr" rotWithShape="0">
                    <a:srgbClr val="111111"/>
                  </a:outerShdw>
                </a:effectLst>
                <a:latin typeface="Times New Roman"/>
                <a:cs typeface="Times New Roman"/>
              </a:rPr>
              <a:t>CHÚC CÁC EM</a:t>
            </a:r>
          </a:p>
          <a:p>
            <a:pPr algn="ctr"/>
            <a:r>
              <a:rPr lang="vi-VN" sz="28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4">
                    <a:alphaModFix amt="99000"/>
                  </a:blip>
                  <a:srcRect/>
                  <a:tile tx="0" ty="0" sx="100000" sy="100000" flip="none" algn="tl"/>
                </a:blipFill>
                <a:effectLst>
                  <a:outerShdw dist="35921" dir="2700000" algn="ctr" rotWithShape="0">
                    <a:srgbClr val="111111"/>
                  </a:outerShdw>
                </a:effectLst>
                <a:latin typeface="Times New Roman"/>
                <a:cs typeface="Times New Roman"/>
              </a:rPr>
              <a:t> THÀNH CÔNG</a:t>
            </a:r>
            <a:endParaRPr lang="en-US" sz="28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blipFill dpi="0" rotWithShape="1">
                <a:blip r:embed="rId4">
                  <a:alphaModFix amt="99000"/>
                </a:blip>
                <a:srcRect/>
                <a:tile tx="0" ty="0" sx="100000" sy="100000" flip="none" algn="tl"/>
              </a:blipFill>
              <a:effectLst>
                <a:outerShdw dist="35921" dir="2700000" algn="ctr" rotWithShape="0">
                  <a:srgbClr val="111111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19" descr="HuongLa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486400"/>
            <a:ext cx="1143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497465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418</Words>
  <Application>Microsoft Office PowerPoint</Application>
  <PresentationFormat>On-screen Show (4:3)</PresentationFormat>
  <Paragraphs>111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le</dc:creator>
  <cp:lastModifiedBy>Thao le</cp:lastModifiedBy>
  <cp:revision>5</cp:revision>
  <dcterms:created xsi:type="dcterms:W3CDTF">2021-10-19T03:59:11Z</dcterms:created>
  <dcterms:modified xsi:type="dcterms:W3CDTF">2021-10-24T02:40:53Z</dcterms:modified>
</cp:coreProperties>
</file>