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6"/>
  </p:notesMasterIdLst>
  <p:sldIdLst>
    <p:sldId id="257" r:id="rId3"/>
    <p:sldId id="260" r:id="rId4"/>
    <p:sldId id="258" r:id="rId5"/>
    <p:sldId id="262" r:id="rId6"/>
    <p:sldId id="263" r:id="rId7"/>
    <p:sldId id="264" r:id="rId8"/>
    <p:sldId id="294" r:id="rId9"/>
    <p:sldId id="266" r:id="rId10"/>
    <p:sldId id="268" r:id="rId11"/>
    <p:sldId id="29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D6500-F9F7-4B40-A7D8-F43C62DC740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F8AD-8EB4-414A-98EC-073C3F354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63430-8FAE-49CA-8759-B965EDE68C0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30C80-1AB6-4EA5-9844-F398D6291CE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7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7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CA2D61-9365-4630-805C-3C0E108E62D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1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53A5D3-A294-4A1B-A2A5-936E1058D3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9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13C9FF-995C-44E5-BB9E-CE156228CC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9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9046F-DAFD-46E2-A855-A1F9D08463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8119-B705-4BA3-B6D6-34B468E6C9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42B-E70A-4F40-81CE-C9FBD6B519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D663-37D7-41AD-8FAB-F7326D950E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46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A6D6-98A2-4546-AC00-E27B843243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4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F099D-1DCE-4E5B-A58F-B5A3B0545B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D1EF-4FB6-41B5-8D16-A697D330C0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9E540-35DF-4FCE-92FB-A6210A1F0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2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50ECC-DEF4-439D-AD99-9C9DD2C4FA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21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FB009-B07A-4FDB-B80D-F2E7C708EFB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10058AF-0435-4F9B-8F35-33258E51E8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1FB64A-15A7-41C3-BAE4-4330F87249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99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77CF67A-E93A-4894-A613-8F117CD997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4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6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2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3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6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1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17CDC-425F-432A-A69D-BB87EC5CFED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75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vi.wikipedia.org/wiki/H%C3%ACnh:Indus_river_from_karakouram_highway.jpg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ogiaothong.vn/the-gioi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vi.wikipedia.org/wiki/Agra" TargetMode="External"/><Relationship Id="rId4" Type="http://schemas.openxmlformats.org/officeDocument/2006/relationships/hyperlink" Target="http://vi.wikipedia.org/wiki/Taj_Maha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3/3e/ChamMuiN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/>
          <p:nvPr/>
        </p:nvSpPr>
        <p:spPr>
          <a:xfrm>
            <a:off x="2514600" y="2438401"/>
            <a:ext cx="716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609600"/>
            <a:ext cx="929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GÒ VẤP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LỊCH SỬ LỚP 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ẤN ĐỘ THỜI PHONG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       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076006"/>
            <a:ext cx="2530904" cy="252939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96" y="4083214"/>
            <a:ext cx="2549353" cy="252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068797"/>
            <a:ext cx="2493748" cy="252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62801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5086"/>
              </p:ext>
            </p:extLst>
          </p:nvPr>
        </p:nvGraphicFramePr>
        <p:xfrm>
          <a:off x="230659" y="1212796"/>
          <a:ext cx="11899823" cy="56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97">
                  <a:extLst>
                    <a:ext uri="{9D8B030D-6E8A-4147-A177-3AD203B41FA5}">
                      <a16:colId xmlns:a16="http://schemas.microsoft.com/office/drawing/2014/main" xmlns="" val="2159079687"/>
                    </a:ext>
                  </a:extLst>
                </a:gridCol>
                <a:gridCol w="2898151">
                  <a:extLst>
                    <a:ext uri="{9D8B030D-6E8A-4147-A177-3AD203B41FA5}">
                      <a16:colId xmlns:a16="http://schemas.microsoft.com/office/drawing/2014/main" xmlns="" val="316210111"/>
                    </a:ext>
                  </a:extLst>
                </a:gridCol>
                <a:gridCol w="4056322">
                  <a:extLst>
                    <a:ext uri="{9D8B030D-6E8A-4147-A177-3AD203B41FA5}">
                      <a16:colId xmlns:a16="http://schemas.microsoft.com/office/drawing/2014/main" xmlns="" val="419128718"/>
                    </a:ext>
                  </a:extLst>
                </a:gridCol>
                <a:gridCol w="2399253">
                  <a:extLst>
                    <a:ext uri="{9D8B030D-6E8A-4147-A177-3AD203B41FA5}">
                      <a16:colId xmlns:a16="http://schemas.microsoft.com/office/drawing/2014/main" xmlns="" val="211875467"/>
                    </a:ext>
                  </a:extLst>
                </a:gridCol>
              </a:tblGrid>
              <a:tr h="97991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GÚP-TA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GIÁO 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ĐÊ-LI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-GÔN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2306722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– VI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XVI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– XIX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0483492"/>
                  </a:ext>
                </a:extLst>
              </a:tr>
              <a:tr h="19111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11258457"/>
                  </a:ext>
                </a:extLst>
              </a:tr>
              <a:tr h="157342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6241448"/>
                  </a:ext>
                </a:extLst>
              </a:tr>
            </a:tbl>
          </a:graphicData>
        </a:graphic>
      </p:graphicFrame>
      <p:pic>
        <p:nvPicPr>
          <p:cNvPr id="3" name="Picture 2" descr="C:\Users\DELL\Desktop\b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07" y="1680490"/>
            <a:ext cx="6143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4125" y="10912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ẤN ĐỘ THỜI PHONG KIẾN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73210" y="2775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750" lvl="2" indent="-514350" algn="ctr">
              <a:buFontTx/>
              <a:buAutoNum type="arabicPeriod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2.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070" y="3020037"/>
            <a:ext cx="3934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Hin-đu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14907" y="5574582"/>
            <a:ext cx="393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0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382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</a:rPr>
              <a:t>Hoàng đế Acơba</a:t>
            </a:r>
          </a:p>
        </p:txBody>
      </p:sp>
      <p:pic>
        <p:nvPicPr>
          <p:cNvPr id="214019" name="Picture 3" descr="220px-Akbar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44958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0" name="Picture 4" descr="180px-Kaiser_Akbar_b%C3%A4ndigt_einen_Elefanten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66800"/>
            <a:ext cx="43434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9154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4" descr="the inside of the Moghul 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04813"/>
            <a:ext cx="76200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Text Box 5"/>
          <p:cNvSpPr txBox="1">
            <a:spLocks noChangeArrowheads="1"/>
          </p:cNvSpPr>
          <p:nvPr/>
        </p:nvSpPr>
        <p:spPr bwMode="auto">
          <a:xfrm>
            <a:off x="3719513" y="6308726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NZ" b="1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Thành triều Mô_gôn</a:t>
            </a:r>
            <a:endParaRPr lang="en-GB" b="1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>
            <a:hlinkClick r:id="rId3" action="ppaction://hlinksldjump"/>
          </p:cNvPr>
          <p:cNvSpPr/>
          <p:nvPr/>
        </p:nvSpPr>
        <p:spPr>
          <a:xfrm>
            <a:off x="9953625" y="5572125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60084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18545"/>
              </p:ext>
            </p:extLst>
          </p:nvPr>
        </p:nvGraphicFramePr>
        <p:xfrm>
          <a:off x="230659" y="1212796"/>
          <a:ext cx="11689492" cy="593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042">
                  <a:extLst>
                    <a:ext uri="{9D8B030D-6E8A-4147-A177-3AD203B41FA5}">
                      <a16:colId xmlns:a16="http://schemas.microsoft.com/office/drawing/2014/main" xmlns="" val="2159079687"/>
                    </a:ext>
                  </a:extLst>
                </a:gridCol>
                <a:gridCol w="2894202">
                  <a:extLst>
                    <a:ext uri="{9D8B030D-6E8A-4147-A177-3AD203B41FA5}">
                      <a16:colId xmlns:a16="http://schemas.microsoft.com/office/drawing/2014/main" xmlns="" val="316210111"/>
                    </a:ext>
                  </a:extLst>
                </a:gridCol>
                <a:gridCol w="2860646">
                  <a:extLst>
                    <a:ext uri="{9D8B030D-6E8A-4147-A177-3AD203B41FA5}">
                      <a16:colId xmlns:a16="http://schemas.microsoft.com/office/drawing/2014/main" xmlns="" val="419128718"/>
                    </a:ext>
                  </a:extLst>
                </a:gridCol>
                <a:gridCol w="3346602">
                  <a:extLst>
                    <a:ext uri="{9D8B030D-6E8A-4147-A177-3AD203B41FA5}">
                      <a16:colId xmlns:a16="http://schemas.microsoft.com/office/drawing/2014/main" xmlns="" val="211875467"/>
                    </a:ext>
                  </a:extLst>
                </a:gridCol>
              </a:tblGrid>
              <a:tr h="122563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GÚP-TA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GIÁO 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ĐÊ-LI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-GÔN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2306722"/>
                  </a:ext>
                </a:extLst>
              </a:tr>
              <a:tr h="7398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– VI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XVI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– XIX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0483492"/>
                  </a:ext>
                </a:extLst>
              </a:tr>
              <a:tr h="23150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Hin-đu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11258457"/>
                  </a:ext>
                </a:extLst>
              </a:tr>
              <a:tr h="165409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6241448"/>
                  </a:ext>
                </a:extLst>
              </a:tr>
            </a:tbl>
          </a:graphicData>
        </a:graphic>
      </p:graphicFrame>
      <p:pic>
        <p:nvPicPr>
          <p:cNvPr id="3" name="Picture 2" descr="C:\Users\DELL\Desktop\b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91" y="1627145"/>
            <a:ext cx="6143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4966" y="5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THỜI PHONG KIẾN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55851" y="40068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750" lvl="2" indent="-514350" algn="ctr">
              <a:buFontTx/>
              <a:buAutoNum type="arabicPeriod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2.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772" y="3137483"/>
            <a:ext cx="32045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07772" y="5476585"/>
            <a:ext cx="3615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19201"/>
            <a:ext cx="7620660" cy="4535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810001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11530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22098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/>
          <p:nvPr/>
        </p:nvSpPr>
        <p:spPr>
          <a:xfrm>
            <a:off x="21336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4"/>
          <p:cNvSpPr txBox="1"/>
          <p:nvPr/>
        </p:nvSpPr>
        <p:spPr>
          <a:xfrm>
            <a:off x="1409700" y="304801"/>
            <a:ext cx="86106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524000" y="1295401"/>
            <a:ext cx="9144000" cy="45726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9439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8305800" cy="6629400"/>
          </a:xfrm>
          <a:solidFill>
            <a:srgbClr val="92D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38200"/>
            <a:ext cx="6096000" cy="4191000"/>
          </a:xfrm>
        </p:spPr>
      </p:pic>
      <p:sp>
        <p:nvSpPr>
          <p:cNvPr id="6" name="Rectangle 5"/>
          <p:cNvSpPr/>
          <p:nvPr/>
        </p:nvSpPr>
        <p:spPr>
          <a:xfrm>
            <a:off x="2362200" y="5257801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Devīmāhātmya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Bhujimol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Bihār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Nepāl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28600"/>
            <a:ext cx="3505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2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8305800" cy="6629400"/>
          </a:xfrm>
          <a:solidFill>
            <a:srgbClr val="92D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"/>
            <a:ext cx="9143999" cy="6781800"/>
          </a:xfrm>
        </p:spPr>
      </p:pic>
      <p:sp>
        <p:nvSpPr>
          <p:cNvPr id="10" name="Rectangle 9"/>
          <p:cNvSpPr/>
          <p:nvPr/>
        </p:nvSpPr>
        <p:spPr>
          <a:xfrm>
            <a:off x="1676400" y="76200"/>
            <a:ext cx="3657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7639"/>
            <a:ext cx="4800600" cy="4937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3600"/>
            <a:ext cx="4114800" cy="28956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248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Hin-đu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914" y="548355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9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2400"/>
            <a:ext cx="8991599" cy="6705600"/>
          </a:xfrm>
        </p:spPr>
      </p:pic>
      <p:sp>
        <p:nvSpPr>
          <p:cNvPr id="5" name="Rectangle 4"/>
          <p:cNvSpPr/>
          <p:nvPr/>
        </p:nvSpPr>
        <p:spPr>
          <a:xfrm>
            <a:off x="1676400" y="6400800"/>
            <a:ext cx="426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76200"/>
            <a:ext cx="3657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9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4088" r="10527" b="15526"/>
          <a:stretch>
            <a:fillRect/>
          </a:stretch>
        </p:blipFill>
        <p:spPr bwMode="auto">
          <a:xfrm>
            <a:off x="4648200" y="304800"/>
            <a:ext cx="581179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 descr="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810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Freeform 5"/>
          <p:cNvSpPr>
            <a:spLocks/>
          </p:cNvSpPr>
          <p:nvPr/>
        </p:nvSpPr>
        <p:spPr bwMode="auto">
          <a:xfrm>
            <a:off x="6298040" y="729050"/>
            <a:ext cx="958850" cy="2308225"/>
          </a:xfrm>
          <a:custGeom>
            <a:avLst/>
            <a:gdLst>
              <a:gd name="T0" fmla="*/ 604 w 604"/>
              <a:gd name="T1" fmla="*/ 0 h 1454"/>
              <a:gd name="T2" fmla="*/ 586 w 604"/>
              <a:gd name="T3" fmla="*/ 55 h 1454"/>
              <a:gd name="T4" fmla="*/ 531 w 604"/>
              <a:gd name="T5" fmla="*/ 73 h 1454"/>
              <a:gd name="T6" fmla="*/ 476 w 604"/>
              <a:gd name="T7" fmla="*/ 128 h 1454"/>
              <a:gd name="T8" fmla="*/ 494 w 604"/>
              <a:gd name="T9" fmla="*/ 375 h 1454"/>
              <a:gd name="T10" fmla="*/ 504 w 604"/>
              <a:gd name="T11" fmla="*/ 421 h 1454"/>
              <a:gd name="T12" fmla="*/ 522 w 604"/>
              <a:gd name="T13" fmla="*/ 448 h 1454"/>
              <a:gd name="T14" fmla="*/ 549 w 604"/>
              <a:gd name="T15" fmla="*/ 595 h 1454"/>
              <a:gd name="T16" fmla="*/ 513 w 604"/>
              <a:gd name="T17" fmla="*/ 814 h 1454"/>
              <a:gd name="T18" fmla="*/ 458 w 604"/>
              <a:gd name="T19" fmla="*/ 832 h 1454"/>
              <a:gd name="T20" fmla="*/ 403 w 604"/>
              <a:gd name="T21" fmla="*/ 887 h 1454"/>
              <a:gd name="T22" fmla="*/ 266 w 604"/>
              <a:gd name="T23" fmla="*/ 1061 h 1454"/>
              <a:gd name="T24" fmla="*/ 202 w 604"/>
              <a:gd name="T25" fmla="*/ 1116 h 1454"/>
              <a:gd name="T26" fmla="*/ 37 w 604"/>
              <a:gd name="T27" fmla="*/ 1134 h 1454"/>
              <a:gd name="T28" fmla="*/ 56 w 604"/>
              <a:gd name="T29" fmla="*/ 1344 h 1454"/>
              <a:gd name="T30" fmla="*/ 92 w 604"/>
              <a:gd name="T31" fmla="*/ 1454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4" h="1454">
                <a:moveTo>
                  <a:pt x="604" y="0"/>
                </a:moveTo>
                <a:cubicBezTo>
                  <a:pt x="598" y="18"/>
                  <a:pt x="604" y="49"/>
                  <a:pt x="586" y="55"/>
                </a:cubicBezTo>
                <a:cubicBezTo>
                  <a:pt x="568" y="61"/>
                  <a:pt x="531" y="73"/>
                  <a:pt x="531" y="73"/>
                </a:cubicBezTo>
                <a:cubicBezTo>
                  <a:pt x="501" y="104"/>
                  <a:pt x="490" y="85"/>
                  <a:pt x="476" y="128"/>
                </a:cubicBezTo>
                <a:cubicBezTo>
                  <a:pt x="508" y="292"/>
                  <a:pt x="512" y="45"/>
                  <a:pt x="494" y="375"/>
                </a:cubicBezTo>
                <a:cubicBezTo>
                  <a:pt x="497" y="390"/>
                  <a:pt x="498" y="406"/>
                  <a:pt x="504" y="421"/>
                </a:cubicBezTo>
                <a:cubicBezTo>
                  <a:pt x="508" y="431"/>
                  <a:pt x="520" y="437"/>
                  <a:pt x="522" y="448"/>
                </a:cubicBezTo>
                <a:cubicBezTo>
                  <a:pt x="552" y="609"/>
                  <a:pt x="504" y="525"/>
                  <a:pt x="549" y="595"/>
                </a:cubicBezTo>
                <a:cubicBezTo>
                  <a:pt x="543" y="692"/>
                  <a:pt x="540" y="732"/>
                  <a:pt x="513" y="814"/>
                </a:cubicBezTo>
                <a:cubicBezTo>
                  <a:pt x="507" y="832"/>
                  <a:pt x="458" y="832"/>
                  <a:pt x="458" y="832"/>
                </a:cubicBezTo>
                <a:cubicBezTo>
                  <a:pt x="429" y="862"/>
                  <a:pt x="445" y="873"/>
                  <a:pt x="403" y="887"/>
                </a:cubicBezTo>
                <a:cubicBezTo>
                  <a:pt x="382" y="975"/>
                  <a:pt x="340" y="1012"/>
                  <a:pt x="266" y="1061"/>
                </a:cubicBezTo>
                <a:cubicBezTo>
                  <a:pt x="242" y="1097"/>
                  <a:pt x="230" y="1087"/>
                  <a:pt x="202" y="1116"/>
                </a:cubicBezTo>
                <a:cubicBezTo>
                  <a:pt x="142" y="1111"/>
                  <a:pt x="83" y="1090"/>
                  <a:pt x="37" y="1134"/>
                </a:cubicBezTo>
                <a:cubicBezTo>
                  <a:pt x="14" y="1203"/>
                  <a:pt x="0" y="1291"/>
                  <a:pt x="56" y="1344"/>
                </a:cubicBezTo>
                <a:cubicBezTo>
                  <a:pt x="61" y="1383"/>
                  <a:pt x="53" y="1435"/>
                  <a:pt x="92" y="1454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5590" name="Freeform 6"/>
          <p:cNvSpPr>
            <a:spLocks/>
          </p:cNvSpPr>
          <p:nvPr/>
        </p:nvSpPr>
        <p:spPr bwMode="auto">
          <a:xfrm>
            <a:off x="5882115" y="3004323"/>
            <a:ext cx="2749550" cy="3519487"/>
          </a:xfrm>
          <a:custGeom>
            <a:avLst/>
            <a:gdLst>
              <a:gd name="T0" fmla="*/ 306 w 1732"/>
              <a:gd name="T1" fmla="*/ 0 h 2217"/>
              <a:gd name="T2" fmla="*/ 297 w 1732"/>
              <a:gd name="T3" fmla="*/ 64 h 2217"/>
              <a:gd name="T4" fmla="*/ 114 w 1732"/>
              <a:gd name="T5" fmla="*/ 46 h 2217"/>
              <a:gd name="T6" fmla="*/ 78 w 1732"/>
              <a:gd name="T7" fmla="*/ 55 h 2217"/>
              <a:gd name="T8" fmla="*/ 23 w 1732"/>
              <a:gd name="T9" fmla="*/ 91 h 2217"/>
              <a:gd name="T10" fmla="*/ 78 w 1732"/>
              <a:gd name="T11" fmla="*/ 183 h 2217"/>
              <a:gd name="T12" fmla="*/ 78 w 1732"/>
              <a:gd name="T13" fmla="*/ 302 h 2217"/>
              <a:gd name="T14" fmla="*/ 87 w 1732"/>
              <a:gd name="T15" fmla="*/ 375 h 2217"/>
              <a:gd name="T16" fmla="*/ 105 w 1732"/>
              <a:gd name="T17" fmla="*/ 402 h 2217"/>
              <a:gd name="T18" fmla="*/ 142 w 1732"/>
              <a:gd name="T19" fmla="*/ 484 h 2217"/>
              <a:gd name="T20" fmla="*/ 206 w 1732"/>
              <a:gd name="T21" fmla="*/ 539 h 2217"/>
              <a:gd name="T22" fmla="*/ 315 w 1732"/>
              <a:gd name="T23" fmla="*/ 530 h 2217"/>
              <a:gd name="T24" fmla="*/ 379 w 1732"/>
              <a:gd name="T25" fmla="*/ 457 h 2217"/>
              <a:gd name="T26" fmla="*/ 416 w 1732"/>
              <a:gd name="T27" fmla="*/ 420 h 2217"/>
              <a:gd name="T28" fmla="*/ 425 w 1732"/>
              <a:gd name="T29" fmla="*/ 448 h 2217"/>
              <a:gd name="T30" fmla="*/ 398 w 1732"/>
              <a:gd name="T31" fmla="*/ 667 h 2217"/>
              <a:gd name="T32" fmla="*/ 379 w 1732"/>
              <a:gd name="T33" fmla="*/ 722 h 2217"/>
              <a:gd name="T34" fmla="*/ 407 w 1732"/>
              <a:gd name="T35" fmla="*/ 1015 h 2217"/>
              <a:gd name="T36" fmla="*/ 398 w 1732"/>
              <a:gd name="T37" fmla="*/ 1207 h 2217"/>
              <a:gd name="T38" fmla="*/ 416 w 1732"/>
              <a:gd name="T39" fmla="*/ 1262 h 2217"/>
              <a:gd name="T40" fmla="*/ 425 w 1732"/>
              <a:gd name="T41" fmla="*/ 1371 h 2217"/>
              <a:gd name="T42" fmla="*/ 443 w 1732"/>
              <a:gd name="T43" fmla="*/ 1390 h 2217"/>
              <a:gd name="T44" fmla="*/ 489 w 1732"/>
              <a:gd name="T45" fmla="*/ 1545 h 2217"/>
              <a:gd name="T46" fmla="*/ 535 w 1732"/>
              <a:gd name="T47" fmla="*/ 1655 h 2217"/>
              <a:gd name="T48" fmla="*/ 580 w 1732"/>
              <a:gd name="T49" fmla="*/ 1801 h 2217"/>
              <a:gd name="T50" fmla="*/ 599 w 1732"/>
              <a:gd name="T51" fmla="*/ 1874 h 2217"/>
              <a:gd name="T52" fmla="*/ 626 w 1732"/>
              <a:gd name="T53" fmla="*/ 1902 h 2217"/>
              <a:gd name="T54" fmla="*/ 635 w 1732"/>
              <a:gd name="T55" fmla="*/ 2121 h 2217"/>
              <a:gd name="T56" fmla="*/ 654 w 1732"/>
              <a:gd name="T57" fmla="*/ 2139 h 2217"/>
              <a:gd name="T58" fmla="*/ 745 w 1732"/>
              <a:gd name="T59" fmla="*/ 2212 h 2217"/>
              <a:gd name="T60" fmla="*/ 836 w 1732"/>
              <a:gd name="T61" fmla="*/ 2203 h 2217"/>
              <a:gd name="T62" fmla="*/ 846 w 1732"/>
              <a:gd name="T63" fmla="*/ 2158 h 2217"/>
              <a:gd name="T64" fmla="*/ 928 w 1732"/>
              <a:gd name="T65" fmla="*/ 2139 h 2217"/>
              <a:gd name="T66" fmla="*/ 983 w 1732"/>
              <a:gd name="T67" fmla="*/ 2057 h 2217"/>
              <a:gd name="T68" fmla="*/ 1028 w 1732"/>
              <a:gd name="T69" fmla="*/ 1892 h 2217"/>
              <a:gd name="T70" fmla="*/ 1065 w 1732"/>
              <a:gd name="T71" fmla="*/ 1700 h 2217"/>
              <a:gd name="T72" fmla="*/ 1074 w 1732"/>
              <a:gd name="T73" fmla="*/ 1618 h 2217"/>
              <a:gd name="T74" fmla="*/ 1083 w 1732"/>
              <a:gd name="T75" fmla="*/ 1591 h 2217"/>
              <a:gd name="T76" fmla="*/ 1138 w 1732"/>
              <a:gd name="T77" fmla="*/ 1426 h 2217"/>
              <a:gd name="T78" fmla="*/ 1275 w 1732"/>
              <a:gd name="T79" fmla="*/ 1252 h 2217"/>
              <a:gd name="T80" fmla="*/ 1394 w 1732"/>
              <a:gd name="T81" fmla="*/ 1152 h 2217"/>
              <a:gd name="T82" fmla="*/ 1486 w 1732"/>
              <a:gd name="T83" fmla="*/ 1079 h 2217"/>
              <a:gd name="T84" fmla="*/ 1531 w 1732"/>
              <a:gd name="T85" fmla="*/ 1051 h 2217"/>
              <a:gd name="T86" fmla="*/ 1604 w 1732"/>
              <a:gd name="T87" fmla="*/ 1006 h 2217"/>
              <a:gd name="T88" fmla="*/ 1632 w 1732"/>
              <a:gd name="T89" fmla="*/ 987 h 2217"/>
              <a:gd name="T90" fmla="*/ 1659 w 1732"/>
              <a:gd name="T91" fmla="*/ 978 h 2217"/>
              <a:gd name="T92" fmla="*/ 1696 w 1732"/>
              <a:gd name="T93" fmla="*/ 932 h 2217"/>
              <a:gd name="T94" fmla="*/ 1687 w 1732"/>
              <a:gd name="T95" fmla="*/ 868 h 2217"/>
              <a:gd name="T96" fmla="*/ 1641 w 1732"/>
              <a:gd name="T97" fmla="*/ 896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2" h="2217">
                <a:moveTo>
                  <a:pt x="306" y="0"/>
                </a:moveTo>
                <a:cubicBezTo>
                  <a:pt x="303" y="21"/>
                  <a:pt x="317" y="55"/>
                  <a:pt x="297" y="64"/>
                </a:cubicBezTo>
                <a:cubicBezTo>
                  <a:pt x="281" y="71"/>
                  <a:pt x="150" y="51"/>
                  <a:pt x="114" y="46"/>
                </a:cubicBezTo>
                <a:cubicBezTo>
                  <a:pt x="102" y="49"/>
                  <a:pt x="89" y="50"/>
                  <a:pt x="78" y="55"/>
                </a:cubicBezTo>
                <a:cubicBezTo>
                  <a:pt x="58" y="65"/>
                  <a:pt x="23" y="91"/>
                  <a:pt x="23" y="91"/>
                </a:cubicBezTo>
                <a:cubicBezTo>
                  <a:pt x="0" y="163"/>
                  <a:pt x="20" y="164"/>
                  <a:pt x="78" y="183"/>
                </a:cubicBezTo>
                <a:cubicBezTo>
                  <a:pt x="95" y="235"/>
                  <a:pt x="128" y="249"/>
                  <a:pt x="78" y="302"/>
                </a:cubicBezTo>
                <a:cubicBezTo>
                  <a:pt x="81" y="326"/>
                  <a:pt x="81" y="351"/>
                  <a:pt x="87" y="375"/>
                </a:cubicBezTo>
                <a:cubicBezTo>
                  <a:pt x="90" y="385"/>
                  <a:pt x="100" y="392"/>
                  <a:pt x="105" y="402"/>
                </a:cubicBezTo>
                <a:cubicBezTo>
                  <a:pt x="118" y="428"/>
                  <a:pt x="127" y="459"/>
                  <a:pt x="142" y="484"/>
                </a:cubicBezTo>
                <a:cubicBezTo>
                  <a:pt x="156" y="507"/>
                  <a:pt x="186" y="520"/>
                  <a:pt x="206" y="539"/>
                </a:cubicBezTo>
                <a:cubicBezTo>
                  <a:pt x="242" y="536"/>
                  <a:pt x="279" y="538"/>
                  <a:pt x="315" y="530"/>
                </a:cubicBezTo>
                <a:cubicBezTo>
                  <a:pt x="334" y="526"/>
                  <a:pt x="366" y="470"/>
                  <a:pt x="379" y="457"/>
                </a:cubicBezTo>
                <a:cubicBezTo>
                  <a:pt x="383" y="446"/>
                  <a:pt x="388" y="406"/>
                  <a:pt x="416" y="420"/>
                </a:cubicBezTo>
                <a:cubicBezTo>
                  <a:pt x="425" y="424"/>
                  <a:pt x="422" y="439"/>
                  <a:pt x="425" y="448"/>
                </a:cubicBezTo>
                <a:cubicBezTo>
                  <a:pt x="382" y="579"/>
                  <a:pt x="430" y="417"/>
                  <a:pt x="398" y="667"/>
                </a:cubicBezTo>
                <a:cubicBezTo>
                  <a:pt x="396" y="686"/>
                  <a:pt x="379" y="722"/>
                  <a:pt x="379" y="722"/>
                </a:cubicBezTo>
                <a:cubicBezTo>
                  <a:pt x="386" y="916"/>
                  <a:pt x="371" y="902"/>
                  <a:pt x="407" y="1015"/>
                </a:cubicBezTo>
                <a:cubicBezTo>
                  <a:pt x="376" y="1103"/>
                  <a:pt x="379" y="1074"/>
                  <a:pt x="398" y="1207"/>
                </a:cubicBezTo>
                <a:cubicBezTo>
                  <a:pt x="401" y="1226"/>
                  <a:pt x="416" y="1262"/>
                  <a:pt x="416" y="1262"/>
                </a:cubicBezTo>
                <a:cubicBezTo>
                  <a:pt x="419" y="1298"/>
                  <a:pt x="417" y="1335"/>
                  <a:pt x="425" y="1371"/>
                </a:cubicBezTo>
                <a:cubicBezTo>
                  <a:pt x="427" y="1380"/>
                  <a:pt x="439" y="1382"/>
                  <a:pt x="443" y="1390"/>
                </a:cubicBezTo>
                <a:cubicBezTo>
                  <a:pt x="467" y="1437"/>
                  <a:pt x="473" y="1495"/>
                  <a:pt x="489" y="1545"/>
                </a:cubicBezTo>
                <a:cubicBezTo>
                  <a:pt x="501" y="1582"/>
                  <a:pt x="507" y="1627"/>
                  <a:pt x="535" y="1655"/>
                </a:cubicBezTo>
                <a:cubicBezTo>
                  <a:pt x="551" y="1703"/>
                  <a:pt x="567" y="1752"/>
                  <a:pt x="580" y="1801"/>
                </a:cubicBezTo>
                <a:cubicBezTo>
                  <a:pt x="581" y="1806"/>
                  <a:pt x="592" y="1863"/>
                  <a:pt x="599" y="1874"/>
                </a:cubicBezTo>
                <a:cubicBezTo>
                  <a:pt x="606" y="1885"/>
                  <a:pt x="617" y="1893"/>
                  <a:pt x="626" y="1902"/>
                </a:cubicBezTo>
                <a:cubicBezTo>
                  <a:pt x="629" y="1975"/>
                  <a:pt x="626" y="2048"/>
                  <a:pt x="635" y="2121"/>
                </a:cubicBezTo>
                <a:cubicBezTo>
                  <a:pt x="636" y="2130"/>
                  <a:pt x="648" y="2133"/>
                  <a:pt x="654" y="2139"/>
                </a:cubicBezTo>
                <a:cubicBezTo>
                  <a:pt x="687" y="2172"/>
                  <a:pt x="698" y="2196"/>
                  <a:pt x="745" y="2212"/>
                </a:cubicBezTo>
                <a:cubicBezTo>
                  <a:pt x="775" y="2209"/>
                  <a:pt x="809" y="2217"/>
                  <a:pt x="836" y="2203"/>
                </a:cubicBezTo>
                <a:cubicBezTo>
                  <a:pt x="850" y="2196"/>
                  <a:pt x="837" y="2171"/>
                  <a:pt x="846" y="2158"/>
                </a:cubicBezTo>
                <a:cubicBezTo>
                  <a:pt x="862" y="2135"/>
                  <a:pt x="900" y="2144"/>
                  <a:pt x="928" y="2139"/>
                </a:cubicBezTo>
                <a:cubicBezTo>
                  <a:pt x="938" y="2088"/>
                  <a:pt x="941" y="2084"/>
                  <a:pt x="983" y="2057"/>
                </a:cubicBezTo>
                <a:cubicBezTo>
                  <a:pt x="990" y="1959"/>
                  <a:pt x="975" y="1948"/>
                  <a:pt x="1028" y="1892"/>
                </a:cubicBezTo>
                <a:cubicBezTo>
                  <a:pt x="1051" y="1829"/>
                  <a:pt x="1049" y="1765"/>
                  <a:pt x="1065" y="1700"/>
                </a:cubicBezTo>
                <a:cubicBezTo>
                  <a:pt x="1068" y="1673"/>
                  <a:pt x="1070" y="1645"/>
                  <a:pt x="1074" y="1618"/>
                </a:cubicBezTo>
                <a:cubicBezTo>
                  <a:pt x="1076" y="1609"/>
                  <a:pt x="1082" y="1600"/>
                  <a:pt x="1083" y="1591"/>
                </a:cubicBezTo>
                <a:cubicBezTo>
                  <a:pt x="1097" y="1470"/>
                  <a:pt x="1064" y="1475"/>
                  <a:pt x="1138" y="1426"/>
                </a:cubicBezTo>
                <a:cubicBezTo>
                  <a:pt x="1171" y="1377"/>
                  <a:pt x="1219" y="1273"/>
                  <a:pt x="1275" y="1252"/>
                </a:cubicBezTo>
                <a:cubicBezTo>
                  <a:pt x="1313" y="1215"/>
                  <a:pt x="1350" y="1181"/>
                  <a:pt x="1394" y="1152"/>
                </a:cubicBezTo>
                <a:cubicBezTo>
                  <a:pt x="1419" y="1114"/>
                  <a:pt x="1442" y="1093"/>
                  <a:pt x="1486" y="1079"/>
                </a:cubicBezTo>
                <a:cubicBezTo>
                  <a:pt x="1528" y="1035"/>
                  <a:pt x="1477" y="1083"/>
                  <a:pt x="1531" y="1051"/>
                </a:cubicBezTo>
                <a:cubicBezTo>
                  <a:pt x="1558" y="1035"/>
                  <a:pt x="1572" y="1017"/>
                  <a:pt x="1604" y="1006"/>
                </a:cubicBezTo>
                <a:cubicBezTo>
                  <a:pt x="1613" y="1000"/>
                  <a:pt x="1622" y="992"/>
                  <a:pt x="1632" y="987"/>
                </a:cubicBezTo>
                <a:cubicBezTo>
                  <a:pt x="1640" y="983"/>
                  <a:pt x="1652" y="984"/>
                  <a:pt x="1659" y="978"/>
                </a:cubicBezTo>
                <a:cubicBezTo>
                  <a:pt x="1674" y="966"/>
                  <a:pt x="1682" y="946"/>
                  <a:pt x="1696" y="932"/>
                </a:cubicBezTo>
                <a:cubicBezTo>
                  <a:pt x="1717" y="869"/>
                  <a:pt x="1732" y="885"/>
                  <a:pt x="1687" y="868"/>
                </a:cubicBezTo>
                <a:cubicBezTo>
                  <a:pt x="1663" y="903"/>
                  <a:pt x="1679" y="896"/>
                  <a:pt x="1641" y="89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5591" name="Freeform 7"/>
          <p:cNvSpPr>
            <a:spLocks/>
          </p:cNvSpPr>
          <p:nvPr/>
        </p:nvSpPr>
        <p:spPr bwMode="auto">
          <a:xfrm>
            <a:off x="7086600" y="729049"/>
            <a:ext cx="2976562" cy="3600450"/>
          </a:xfrm>
          <a:custGeom>
            <a:avLst/>
            <a:gdLst>
              <a:gd name="T0" fmla="*/ 951 w 1875"/>
              <a:gd name="T1" fmla="*/ 2213 h 2268"/>
              <a:gd name="T2" fmla="*/ 1015 w 1875"/>
              <a:gd name="T3" fmla="*/ 2094 h 2268"/>
              <a:gd name="T4" fmla="*/ 1088 w 1875"/>
              <a:gd name="T5" fmla="*/ 2039 h 2268"/>
              <a:gd name="T6" fmla="*/ 1207 w 1875"/>
              <a:gd name="T7" fmla="*/ 2048 h 2268"/>
              <a:gd name="T8" fmla="*/ 1152 w 1875"/>
              <a:gd name="T9" fmla="*/ 1856 h 2268"/>
              <a:gd name="T10" fmla="*/ 1107 w 1875"/>
              <a:gd name="T11" fmla="*/ 1582 h 2268"/>
              <a:gd name="T12" fmla="*/ 1152 w 1875"/>
              <a:gd name="T13" fmla="*/ 1481 h 2268"/>
              <a:gd name="T14" fmla="*/ 1271 w 1875"/>
              <a:gd name="T15" fmla="*/ 1536 h 2268"/>
              <a:gd name="T16" fmla="*/ 1418 w 1875"/>
              <a:gd name="T17" fmla="*/ 1701 h 2268"/>
              <a:gd name="T18" fmla="*/ 1491 w 1875"/>
              <a:gd name="T19" fmla="*/ 1957 h 2268"/>
              <a:gd name="T20" fmla="*/ 1619 w 1875"/>
              <a:gd name="T21" fmla="*/ 1774 h 2268"/>
              <a:gd name="T22" fmla="*/ 1710 w 1875"/>
              <a:gd name="T23" fmla="*/ 1500 h 2268"/>
              <a:gd name="T24" fmla="*/ 1802 w 1875"/>
              <a:gd name="T25" fmla="*/ 1390 h 2268"/>
              <a:gd name="T26" fmla="*/ 1829 w 1875"/>
              <a:gd name="T27" fmla="*/ 1143 h 2268"/>
              <a:gd name="T28" fmla="*/ 1692 w 1875"/>
              <a:gd name="T29" fmla="*/ 1134 h 2268"/>
              <a:gd name="T30" fmla="*/ 1518 w 1875"/>
              <a:gd name="T31" fmla="*/ 1180 h 2268"/>
              <a:gd name="T32" fmla="*/ 1427 w 1875"/>
              <a:gd name="T33" fmla="*/ 1262 h 2268"/>
              <a:gd name="T34" fmla="*/ 1326 w 1875"/>
              <a:gd name="T35" fmla="*/ 1390 h 2268"/>
              <a:gd name="T36" fmla="*/ 1088 w 1875"/>
              <a:gd name="T37" fmla="*/ 1289 h 2268"/>
              <a:gd name="T38" fmla="*/ 933 w 1875"/>
              <a:gd name="T39" fmla="*/ 1445 h 2268"/>
              <a:gd name="T40" fmla="*/ 787 w 1875"/>
              <a:gd name="T41" fmla="*/ 1399 h 2268"/>
              <a:gd name="T42" fmla="*/ 741 w 1875"/>
              <a:gd name="T43" fmla="*/ 1362 h 2268"/>
              <a:gd name="T44" fmla="*/ 704 w 1875"/>
              <a:gd name="T45" fmla="*/ 1317 h 2268"/>
              <a:gd name="T46" fmla="*/ 558 w 1875"/>
              <a:gd name="T47" fmla="*/ 1271 h 2268"/>
              <a:gd name="T48" fmla="*/ 412 w 1875"/>
              <a:gd name="T49" fmla="*/ 1143 h 2268"/>
              <a:gd name="T50" fmla="*/ 366 w 1875"/>
              <a:gd name="T51" fmla="*/ 1070 h 2268"/>
              <a:gd name="T52" fmla="*/ 412 w 1875"/>
              <a:gd name="T53" fmla="*/ 933 h 2268"/>
              <a:gd name="T54" fmla="*/ 284 w 1875"/>
              <a:gd name="T55" fmla="*/ 750 h 2268"/>
              <a:gd name="T56" fmla="*/ 311 w 1875"/>
              <a:gd name="T57" fmla="*/ 530 h 2268"/>
              <a:gd name="T58" fmla="*/ 128 w 1875"/>
              <a:gd name="T59" fmla="*/ 174 h 2268"/>
              <a:gd name="T60" fmla="*/ 74 w 1875"/>
              <a:gd name="T61" fmla="*/ 137 h 2268"/>
              <a:gd name="T62" fmla="*/ 0 w 1875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75" h="2268">
                <a:moveTo>
                  <a:pt x="887" y="2268"/>
                </a:moveTo>
                <a:cubicBezTo>
                  <a:pt x="911" y="2244"/>
                  <a:pt x="917" y="2224"/>
                  <a:pt x="951" y="2213"/>
                </a:cubicBezTo>
                <a:cubicBezTo>
                  <a:pt x="1044" y="2075"/>
                  <a:pt x="955" y="2221"/>
                  <a:pt x="997" y="2121"/>
                </a:cubicBezTo>
                <a:cubicBezTo>
                  <a:pt x="1001" y="2111"/>
                  <a:pt x="1006" y="2100"/>
                  <a:pt x="1015" y="2094"/>
                </a:cubicBezTo>
                <a:cubicBezTo>
                  <a:pt x="1026" y="2087"/>
                  <a:pt x="1040" y="2088"/>
                  <a:pt x="1052" y="2085"/>
                </a:cubicBezTo>
                <a:cubicBezTo>
                  <a:pt x="1057" y="2068"/>
                  <a:pt x="1060" y="2039"/>
                  <a:pt x="1088" y="2039"/>
                </a:cubicBezTo>
                <a:cubicBezTo>
                  <a:pt x="1107" y="2039"/>
                  <a:pt x="1143" y="2057"/>
                  <a:pt x="1143" y="2057"/>
                </a:cubicBezTo>
                <a:cubicBezTo>
                  <a:pt x="1164" y="2054"/>
                  <a:pt x="1196" y="2066"/>
                  <a:pt x="1207" y="2048"/>
                </a:cubicBezTo>
                <a:cubicBezTo>
                  <a:pt x="1221" y="2024"/>
                  <a:pt x="1203" y="1993"/>
                  <a:pt x="1198" y="1966"/>
                </a:cubicBezTo>
                <a:cubicBezTo>
                  <a:pt x="1190" y="1924"/>
                  <a:pt x="1175" y="1890"/>
                  <a:pt x="1152" y="1856"/>
                </a:cubicBezTo>
                <a:cubicBezTo>
                  <a:pt x="1110" y="1727"/>
                  <a:pt x="1155" y="1882"/>
                  <a:pt x="1125" y="1637"/>
                </a:cubicBezTo>
                <a:cubicBezTo>
                  <a:pt x="1123" y="1618"/>
                  <a:pt x="1113" y="1600"/>
                  <a:pt x="1107" y="1582"/>
                </a:cubicBezTo>
                <a:cubicBezTo>
                  <a:pt x="1104" y="1573"/>
                  <a:pt x="1098" y="1554"/>
                  <a:pt x="1098" y="1554"/>
                </a:cubicBezTo>
                <a:cubicBezTo>
                  <a:pt x="1111" y="1502"/>
                  <a:pt x="1097" y="1495"/>
                  <a:pt x="1152" y="1481"/>
                </a:cubicBezTo>
                <a:cubicBezTo>
                  <a:pt x="1179" y="1455"/>
                  <a:pt x="1190" y="1452"/>
                  <a:pt x="1226" y="1463"/>
                </a:cubicBezTo>
                <a:cubicBezTo>
                  <a:pt x="1247" y="1528"/>
                  <a:pt x="1228" y="1507"/>
                  <a:pt x="1271" y="1536"/>
                </a:cubicBezTo>
                <a:cubicBezTo>
                  <a:pt x="1292" y="1600"/>
                  <a:pt x="1313" y="1583"/>
                  <a:pt x="1390" y="1591"/>
                </a:cubicBezTo>
                <a:cubicBezTo>
                  <a:pt x="1399" y="1628"/>
                  <a:pt x="1405" y="1665"/>
                  <a:pt x="1418" y="1701"/>
                </a:cubicBezTo>
                <a:cubicBezTo>
                  <a:pt x="1407" y="1782"/>
                  <a:pt x="1392" y="1802"/>
                  <a:pt x="1472" y="1829"/>
                </a:cubicBezTo>
                <a:cubicBezTo>
                  <a:pt x="1484" y="1871"/>
                  <a:pt x="1467" y="1921"/>
                  <a:pt x="1491" y="1957"/>
                </a:cubicBezTo>
                <a:cubicBezTo>
                  <a:pt x="1499" y="1970"/>
                  <a:pt x="1521" y="1951"/>
                  <a:pt x="1536" y="1948"/>
                </a:cubicBezTo>
                <a:cubicBezTo>
                  <a:pt x="1590" y="1894"/>
                  <a:pt x="1537" y="1800"/>
                  <a:pt x="1619" y="1774"/>
                </a:cubicBezTo>
                <a:cubicBezTo>
                  <a:pt x="1660" y="1711"/>
                  <a:pt x="1648" y="1740"/>
                  <a:pt x="1664" y="1692"/>
                </a:cubicBezTo>
                <a:cubicBezTo>
                  <a:pt x="1671" y="1621"/>
                  <a:pt x="1670" y="1559"/>
                  <a:pt x="1710" y="1500"/>
                </a:cubicBezTo>
                <a:cubicBezTo>
                  <a:pt x="1712" y="1493"/>
                  <a:pt x="1722" y="1446"/>
                  <a:pt x="1728" y="1436"/>
                </a:cubicBezTo>
                <a:cubicBezTo>
                  <a:pt x="1743" y="1412"/>
                  <a:pt x="1779" y="1405"/>
                  <a:pt x="1802" y="1390"/>
                </a:cubicBezTo>
                <a:cubicBezTo>
                  <a:pt x="1822" y="1330"/>
                  <a:pt x="1829" y="1271"/>
                  <a:pt x="1875" y="1225"/>
                </a:cubicBezTo>
                <a:cubicBezTo>
                  <a:pt x="1866" y="1178"/>
                  <a:pt x="1875" y="1158"/>
                  <a:pt x="1829" y="1143"/>
                </a:cubicBezTo>
                <a:cubicBezTo>
                  <a:pt x="1826" y="1139"/>
                  <a:pt x="1802" y="1099"/>
                  <a:pt x="1792" y="1097"/>
                </a:cubicBezTo>
                <a:cubicBezTo>
                  <a:pt x="1755" y="1091"/>
                  <a:pt x="1722" y="1119"/>
                  <a:pt x="1692" y="1134"/>
                </a:cubicBezTo>
                <a:cubicBezTo>
                  <a:pt x="1660" y="1150"/>
                  <a:pt x="1597" y="1150"/>
                  <a:pt x="1573" y="1152"/>
                </a:cubicBezTo>
                <a:cubicBezTo>
                  <a:pt x="1498" y="1202"/>
                  <a:pt x="1593" y="1142"/>
                  <a:pt x="1518" y="1180"/>
                </a:cubicBezTo>
                <a:cubicBezTo>
                  <a:pt x="1491" y="1194"/>
                  <a:pt x="1470" y="1217"/>
                  <a:pt x="1445" y="1234"/>
                </a:cubicBezTo>
                <a:cubicBezTo>
                  <a:pt x="1439" y="1243"/>
                  <a:pt x="1431" y="1252"/>
                  <a:pt x="1427" y="1262"/>
                </a:cubicBezTo>
                <a:cubicBezTo>
                  <a:pt x="1422" y="1273"/>
                  <a:pt x="1424" y="1287"/>
                  <a:pt x="1418" y="1298"/>
                </a:cubicBezTo>
                <a:cubicBezTo>
                  <a:pt x="1403" y="1328"/>
                  <a:pt x="1354" y="1372"/>
                  <a:pt x="1326" y="1390"/>
                </a:cubicBezTo>
                <a:cubicBezTo>
                  <a:pt x="1157" y="1380"/>
                  <a:pt x="1157" y="1424"/>
                  <a:pt x="1143" y="1280"/>
                </a:cubicBezTo>
                <a:cubicBezTo>
                  <a:pt x="1125" y="1283"/>
                  <a:pt x="1105" y="1282"/>
                  <a:pt x="1088" y="1289"/>
                </a:cubicBezTo>
                <a:cubicBezTo>
                  <a:pt x="1065" y="1298"/>
                  <a:pt x="1055" y="1352"/>
                  <a:pt x="1052" y="1362"/>
                </a:cubicBezTo>
                <a:cubicBezTo>
                  <a:pt x="1041" y="1396"/>
                  <a:pt x="967" y="1434"/>
                  <a:pt x="933" y="1445"/>
                </a:cubicBezTo>
                <a:cubicBezTo>
                  <a:pt x="890" y="1441"/>
                  <a:pt x="838" y="1453"/>
                  <a:pt x="805" y="1426"/>
                </a:cubicBezTo>
                <a:cubicBezTo>
                  <a:pt x="797" y="1419"/>
                  <a:pt x="795" y="1407"/>
                  <a:pt x="787" y="1399"/>
                </a:cubicBezTo>
                <a:cubicBezTo>
                  <a:pt x="779" y="1391"/>
                  <a:pt x="768" y="1388"/>
                  <a:pt x="759" y="1381"/>
                </a:cubicBezTo>
                <a:cubicBezTo>
                  <a:pt x="752" y="1376"/>
                  <a:pt x="747" y="1368"/>
                  <a:pt x="741" y="1362"/>
                </a:cubicBezTo>
                <a:cubicBezTo>
                  <a:pt x="738" y="1350"/>
                  <a:pt x="740" y="1336"/>
                  <a:pt x="732" y="1326"/>
                </a:cubicBezTo>
                <a:cubicBezTo>
                  <a:pt x="726" y="1318"/>
                  <a:pt x="712" y="1322"/>
                  <a:pt x="704" y="1317"/>
                </a:cubicBezTo>
                <a:cubicBezTo>
                  <a:pt x="697" y="1312"/>
                  <a:pt x="694" y="1302"/>
                  <a:pt x="686" y="1298"/>
                </a:cubicBezTo>
                <a:cubicBezTo>
                  <a:pt x="644" y="1277"/>
                  <a:pt x="604" y="1277"/>
                  <a:pt x="558" y="1271"/>
                </a:cubicBezTo>
                <a:cubicBezTo>
                  <a:pt x="517" y="1244"/>
                  <a:pt x="459" y="1213"/>
                  <a:pt x="430" y="1170"/>
                </a:cubicBezTo>
                <a:cubicBezTo>
                  <a:pt x="424" y="1161"/>
                  <a:pt x="417" y="1153"/>
                  <a:pt x="412" y="1143"/>
                </a:cubicBezTo>
                <a:cubicBezTo>
                  <a:pt x="408" y="1135"/>
                  <a:pt x="408" y="1124"/>
                  <a:pt x="403" y="1116"/>
                </a:cubicBezTo>
                <a:cubicBezTo>
                  <a:pt x="393" y="1099"/>
                  <a:pt x="377" y="1086"/>
                  <a:pt x="366" y="1070"/>
                </a:cubicBezTo>
                <a:cubicBezTo>
                  <a:pt x="387" y="942"/>
                  <a:pt x="358" y="1067"/>
                  <a:pt x="394" y="988"/>
                </a:cubicBezTo>
                <a:cubicBezTo>
                  <a:pt x="402" y="970"/>
                  <a:pt x="412" y="933"/>
                  <a:pt x="412" y="933"/>
                </a:cubicBezTo>
                <a:cubicBezTo>
                  <a:pt x="402" y="872"/>
                  <a:pt x="403" y="873"/>
                  <a:pt x="357" y="841"/>
                </a:cubicBezTo>
                <a:cubicBezTo>
                  <a:pt x="335" y="808"/>
                  <a:pt x="306" y="783"/>
                  <a:pt x="284" y="750"/>
                </a:cubicBezTo>
                <a:cubicBezTo>
                  <a:pt x="287" y="695"/>
                  <a:pt x="286" y="640"/>
                  <a:pt x="293" y="585"/>
                </a:cubicBezTo>
                <a:cubicBezTo>
                  <a:pt x="295" y="566"/>
                  <a:pt x="311" y="530"/>
                  <a:pt x="311" y="530"/>
                </a:cubicBezTo>
                <a:cubicBezTo>
                  <a:pt x="304" y="363"/>
                  <a:pt x="348" y="249"/>
                  <a:pt x="174" y="220"/>
                </a:cubicBezTo>
                <a:cubicBezTo>
                  <a:pt x="159" y="205"/>
                  <a:pt x="143" y="189"/>
                  <a:pt x="128" y="174"/>
                </a:cubicBezTo>
                <a:cubicBezTo>
                  <a:pt x="120" y="166"/>
                  <a:pt x="119" y="152"/>
                  <a:pt x="110" y="146"/>
                </a:cubicBezTo>
                <a:cubicBezTo>
                  <a:pt x="100" y="139"/>
                  <a:pt x="86" y="140"/>
                  <a:pt x="74" y="137"/>
                </a:cubicBezTo>
                <a:cubicBezTo>
                  <a:pt x="21" y="87"/>
                  <a:pt x="44" y="76"/>
                  <a:pt x="19" y="18"/>
                </a:cubicBezTo>
                <a:cubicBezTo>
                  <a:pt x="16" y="10"/>
                  <a:pt x="0" y="0"/>
                  <a:pt x="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5" descr="Sông Ấn Độ">
            <a:hlinkClick r:id="rId5" tooltip="Sông Ấn Độ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03" y="3460750"/>
            <a:ext cx="334250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62268" y="6096000"/>
            <a:ext cx="1539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SÔNG  ẤN</a:t>
            </a:r>
          </a:p>
        </p:txBody>
      </p:sp>
    </p:spTree>
    <p:extLst>
      <p:ext uri="{BB962C8B-B14F-4D97-AF65-F5344CB8AC3E}">
        <p14:creationId xmlns:p14="http://schemas.microsoft.com/office/powerpoint/2010/main" val="4389097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9" grpId="0" animBg="1"/>
      <p:bldP spid="195590" grpId="0" animBg="1"/>
      <p:bldP spid="1955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296399" cy="708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6378146"/>
            <a:ext cx="472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Khajuraho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6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-8238"/>
            <a:ext cx="69342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6 - BÀI 5: </a:t>
            </a:r>
            <a:r>
              <a:rPr lang="en-US" sz="3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THỜI PHONG KIẾN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9200" y="984730"/>
            <a:ext cx="6781800" cy="3154363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marL="514350" indent="-514350" algn="ctr">
              <a:buFontTx/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ctr">
              <a:buFontTx/>
              <a:buAutoNum type="arabicPeriod"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Ấn Độ thời phong kiến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1605" y="213184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2590801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nền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hóa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tựu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rực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rỡ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sở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kinh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ca.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Tôn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giáo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môn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phật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giáo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Hin-đu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giáo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trúc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độc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gắn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liền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tôn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giáo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C:\Users\DELL\Desktop\b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05" y="2681810"/>
            <a:ext cx="6143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60830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22098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/>
          <p:nvPr/>
        </p:nvSpPr>
        <p:spPr>
          <a:xfrm>
            <a:off x="21336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4"/>
          <p:cNvSpPr txBox="1"/>
          <p:nvPr/>
        </p:nvSpPr>
        <p:spPr>
          <a:xfrm>
            <a:off x="1409700" y="304801"/>
            <a:ext cx="86106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524000" y="1295401"/>
            <a:ext cx="9144000" cy="45726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94408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24" name="Picture 4" descr="1239584519-1238483934-du_lich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61" y="311081"/>
            <a:ext cx="634447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6842126" y="6589713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4114800" y="62484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615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6330048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Ajanta</a:t>
            </a:r>
          </a:p>
        </p:txBody>
      </p:sp>
    </p:spTree>
    <p:extLst>
      <p:ext uri="{BB962C8B-B14F-4D97-AF65-F5344CB8AC3E}">
        <p14:creationId xmlns:p14="http://schemas.microsoft.com/office/powerpoint/2010/main" val="346163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1001"/>
            <a:ext cx="86105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630872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Ajanta</a:t>
            </a:r>
          </a:p>
        </p:txBody>
      </p:sp>
    </p:spTree>
    <p:extLst>
      <p:ext uri="{BB962C8B-B14F-4D97-AF65-F5344CB8AC3E}">
        <p14:creationId xmlns:p14="http://schemas.microsoft.com/office/powerpoint/2010/main" val="172014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3" name="Picture 7" descr="ajanta12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56277"/>
            <a:ext cx="9144000" cy="6457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36784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Ajanta</a:t>
            </a:r>
          </a:p>
        </p:txBody>
      </p:sp>
    </p:spTree>
    <p:extLst>
      <p:ext uri="{BB962C8B-B14F-4D97-AF65-F5344CB8AC3E}">
        <p14:creationId xmlns:p14="http://schemas.microsoft.com/office/powerpoint/2010/main" val="742670936"/>
      </p:ext>
    </p:extLst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"/>
            <a:ext cx="8305799" cy="5486400"/>
          </a:xfrm>
        </p:spPr>
      </p:pic>
      <p:sp>
        <p:nvSpPr>
          <p:cNvPr id="5" name="TextBox 4"/>
          <p:cNvSpPr txBox="1"/>
          <p:nvPr/>
        </p:nvSpPr>
        <p:spPr>
          <a:xfrm>
            <a:off x="1694934" y="5562601"/>
            <a:ext cx="8956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Đền Kailasa ở Maharashtra, Ấn Độ là công trình kiến trúc nguyên khối lớn nhất 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hlinkClick r:id="rId3" tooltip="thế giới"/>
              </a:rPr>
              <a:t>thế giới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 được chạm khắc hoàn toàn thủ công từ một tảng đá duy nhất.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350px-Taj_Mahal_Indi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72390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2286000" y="595314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</a:rPr>
              <a:t>Đền 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hlinkClick r:id="rId4" tooltip="Taj Mahal"/>
              </a:rPr>
              <a:t>Taj Mahal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</a:rPr>
              <a:t> tại 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hlinkClick r:id="rId5" tooltip="Agra"/>
              </a:rPr>
              <a:t>Agra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</a:rPr>
              <a:t> là địa điểm du lịch nổi tiếng nhất Ấn Độ. </a:t>
            </a:r>
          </a:p>
        </p:txBody>
      </p:sp>
      <p:pic>
        <p:nvPicPr>
          <p:cNvPr id="236548" name="Picture 5" descr="Taj Mah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40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819400" y="647893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4981118" y="6400676"/>
            <a:ext cx="2458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NZ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 </a:t>
            </a:r>
            <a:r>
              <a:rPr lang="en-NZ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035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 descr="Hình:ChamMu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495800" y="6248400"/>
            <a:ext cx="4124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84736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6 - BÀI 5: </a:t>
            </a:r>
            <a:r>
              <a:rPr lang="en-US" sz="36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THỜI PHONG KIẾN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38300" y="2246870"/>
            <a:ext cx="8915400" cy="7620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38300" y="3429000"/>
            <a:ext cx="8915400" cy="914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38300" y="4800600"/>
            <a:ext cx="8915400" cy="914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2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7391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6994206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22098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/>
          <p:nvPr/>
        </p:nvSpPr>
        <p:spPr>
          <a:xfrm>
            <a:off x="2292820" y="1057667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37016" y="1103252"/>
            <a:ext cx="1160506" cy="738115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08183" y="1858151"/>
            <a:ext cx="1153297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23372" y="1841367"/>
            <a:ext cx="1095632" cy="874507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41791" y="2831001"/>
            <a:ext cx="3983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9226"/>
          <p:cNvSpPr/>
          <p:nvPr/>
        </p:nvSpPr>
        <p:spPr>
          <a:xfrm>
            <a:off x="2209800" y="1297008"/>
            <a:ext cx="6435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33" name="Rectangle 9232"/>
          <p:cNvSpPr/>
          <p:nvPr/>
        </p:nvSpPr>
        <p:spPr>
          <a:xfrm>
            <a:off x="3482418" y="5070969"/>
            <a:ext cx="444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TextBox 9233"/>
          <p:cNvSpPr txBox="1"/>
          <p:nvPr/>
        </p:nvSpPr>
        <p:spPr>
          <a:xfrm>
            <a:off x="8644915" y="757004"/>
            <a:ext cx="301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ta</a:t>
            </a:r>
          </a:p>
        </p:txBody>
      </p:sp>
      <p:sp>
        <p:nvSpPr>
          <p:cNvPr id="9235" name="TextBox 9234"/>
          <p:cNvSpPr txBox="1"/>
          <p:nvPr/>
        </p:nvSpPr>
        <p:spPr>
          <a:xfrm>
            <a:off x="8630164" y="1498963"/>
            <a:ext cx="338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li</a:t>
            </a:r>
          </a:p>
        </p:txBody>
      </p:sp>
      <p:cxnSp>
        <p:nvCxnSpPr>
          <p:cNvPr id="55" name="Elbow Connector 54"/>
          <p:cNvCxnSpPr/>
          <p:nvPr/>
        </p:nvCxnSpPr>
        <p:spPr>
          <a:xfrm flipV="1">
            <a:off x="545284" y="1867855"/>
            <a:ext cx="6891732" cy="1540044"/>
          </a:xfrm>
          <a:prstGeom prst="bentConnector3">
            <a:avLst>
              <a:gd name="adj1" fmla="val 49026"/>
            </a:avLst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>
            <a:off x="1442956" y="3404992"/>
            <a:ext cx="6156378" cy="1563155"/>
          </a:xfrm>
          <a:prstGeom prst="bentConnector3">
            <a:avLst>
              <a:gd name="adj1" fmla="val 59811"/>
            </a:avLst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9235"/>
          <p:cNvSpPr txBox="1"/>
          <p:nvPr/>
        </p:nvSpPr>
        <p:spPr>
          <a:xfrm>
            <a:off x="8561480" y="2366274"/>
            <a:ext cx="397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7628167" y="4213247"/>
            <a:ext cx="1160506" cy="738115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599334" y="4968146"/>
            <a:ext cx="1153297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614523" y="4951362"/>
            <a:ext cx="1095632" cy="874507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9" name="TextBox 9238"/>
          <p:cNvSpPr txBox="1"/>
          <p:nvPr/>
        </p:nvSpPr>
        <p:spPr>
          <a:xfrm>
            <a:off x="8720340" y="3855129"/>
            <a:ext cx="557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TextBox 9239"/>
          <p:cNvSpPr txBox="1"/>
          <p:nvPr/>
        </p:nvSpPr>
        <p:spPr>
          <a:xfrm>
            <a:off x="8791251" y="4614070"/>
            <a:ext cx="496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1" name="TextBox 9240"/>
          <p:cNvSpPr txBox="1"/>
          <p:nvPr/>
        </p:nvSpPr>
        <p:spPr>
          <a:xfrm>
            <a:off x="8735585" y="5520985"/>
            <a:ext cx="378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9233" y="159391"/>
            <a:ext cx="4538124" cy="597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18113" y="307606"/>
            <a:ext cx="654341" cy="3023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7" grpId="0"/>
      <p:bldP spid="9233" grpId="0"/>
      <p:bldP spid="9234" grpId="0"/>
      <p:bldP spid="9235" grpId="0"/>
      <p:bldP spid="9236" grpId="0"/>
      <p:bldP spid="9239" grpId="0"/>
      <p:bldP spid="9240" grpId="0"/>
      <p:bldP spid="92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 VÀ RA BÀI TẬP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tập bảng so sánh ở mục 2.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BTVN: Tìm hiểu các công trình kiến trúc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Tôn giáo có ảnh hưởng từ văn hóa Ấn Độ.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trả lời các câu hỏi trong bài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“CÁC QUỐC GIA PHONG KIẾN ĐÔNG NAM Á”</a:t>
            </a:r>
          </a:p>
        </p:txBody>
      </p:sp>
    </p:spTree>
    <p:extLst>
      <p:ext uri="{BB962C8B-B14F-4D97-AF65-F5344CB8AC3E}">
        <p14:creationId xmlns:p14="http://schemas.microsoft.com/office/powerpoint/2010/main" val="42962400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8458200" cy="2362200"/>
          </a:xfrm>
          <a:ln/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sz="4000" b="1" dirty="0"/>
              <a:t>CẢM ƠN </a:t>
            </a:r>
            <a:r>
              <a:rPr lang="en-US" sz="4000" b="1" dirty="0"/>
              <a:t>CÁC EM</a:t>
            </a:r>
            <a:endParaRPr sz="4000" b="1" dirty="0"/>
          </a:p>
          <a:p>
            <a:pPr marL="0" indent="0" algn="ctr">
              <a:buNone/>
            </a:pPr>
            <a:r>
              <a:rPr sz="4000" b="1" dirty="0"/>
              <a:t>ĐÃ THAM DỰ TIẾT HỌC</a:t>
            </a:r>
            <a:endParaRPr lang="en-US" sz="4000" b="1" dirty="0"/>
          </a:p>
          <a:p>
            <a:pPr marL="0" indent="0" algn="ctr">
              <a:buNone/>
            </a:pPr>
            <a:r>
              <a:rPr sz="4000" b="1" dirty="0"/>
              <a:t>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2326289809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22098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/>
          <p:nvPr/>
        </p:nvSpPr>
        <p:spPr>
          <a:xfrm>
            <a:off x="21336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4"/>
          <p:cNvSpPr txBox="1"/>
          <p:nvPr/>
        </p:nvSpPr>
        <p:spPr>
          <a:xfrm>
            <a:off x="1409700" y="304801"/>
            <a:ext cx="86106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600200" y="1447200"/>
            <a:ext cx="9144000" cy="42939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IV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XIX,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227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22098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/>
          <p:nvPr/>
        </p:nvSpPr>
        <p:spPr>
          <a:xfrm>
            <a:off x="21336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914400"/>
            <a:ext cx="44196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52850" y="2075936"/>
            <a:ext cx="2495550" cy="11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6248400" y="20574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6248400" y="2057400"/>
            <a:ext cx="25146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28800" y="3276600"/>
            <a:ext cx="26670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Gúp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(TK IV-VI)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6800" y="3295134"/>
            <a:ext cx="2590800" cy="15816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(TK XII-XVI)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3276600"/>
            <a:ext cx="2590800" cy="1600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Mô-gôn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(TK XVI-XIX)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6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22098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9" name="Text Box 5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3"/>
          <p:cNvSpPr txBox="1"/>
          <p:nvPr/>
        </p:nvSpPr>
        <p:spPr>
          <a:xfrm>
            <a:off x="2133600" y="1066801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2438400" y="2590801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0" y="0"/>
          <a:ext cx="9144000" cy="7101842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2828316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76600004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5037525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779378308"/>
                    </a:ext>
                  </a:extLst>
                </a:gridCol>
              </a:tblGrid>
              <a:tr h="1746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GÚP-TA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GIÁO </a:t>
                      </a:r>
                    </a:p>
                    <a:p>
                      <a:pPr algn="ctr"/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ĐÊ-LI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-GÔN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749030"/>
                  </a:ext>
                </a:extLst>
              </a:tr>
              <a:tr h="1530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– VI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XVI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– XIX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404863"/>
                  </a:ext>
                </a:extLst>
              </a:tr>
              <a:tr h="2293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172253"/>
                  </a:ext>
                </a:extLst>
              </a:tr>
              <a:tr h="1530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48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2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96416"/>
              </p:ext>
            </p:extLst>
          </p:nvPr>
        </p:nvGraphicFramePr>
        <p:xfrm>
          <a:off x="230659" y="1212796"/>
          <a:ext cx="11689492" cy="556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373">
                  <a:extLst>
                    <a:ext uri="{9D8B030D-6E8A-4147-A177-3AD203B41FA5}">
                      <a16:colId xmlns:a16="http://schemas.microsoft.com/office/drawing/2014/main" xmlns="" val="2159079687"/>
                    </a:ext>
                  </a:extLst>
                </a:gridCol>
                <a:gridCol w="4541109">
                  <a:extLst>
                    <a:ext uri="{9D8B030D-6E8A-4147-A177-3AD203B41FA5}">
                      <a16:colId xmlns:a16="http://schemas.microsoft.com/office/drawing/2014/main" xmlns="" val="316210111"/>
                    </a:ext>
                  </a:extLst>
                </a:gridCol>
                <a:gridCol w="2207740">
                  <a:extLst>
                    <a:ext uri="{9D8B030D-6E8A-4147-A177-3AD203B41FA5}">
                      <a16:colId xmlns:a16="http://schemas.microsoft.com/office/drawing/2014/main" xmlns="" val="419128718"/>
                    </a:ext>
                  </a:extLst>
                </a:gridCol>
                <a:gridCol w="2018270">
                  <a:extLst>
                    <a:ext uri="{9D8B030D-6E8A-4147-A177-3AD203B41FA5}">
                      <a16:colId xmlns:a16="http://schemas.microsoft.com/office/drawing/2014/main" xmlns="" val="211875467"/>
                    </a:ext>
                  </a:extLst>
                </a:gridCol>
              </a:tblGrid>
              <a:tr h="97991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GÚP-TA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GIÁO </a:t>
                      </a:r>
                    </a:p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ĐÊ-LI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-GÔN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2306722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– VI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XVI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– XIX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90483492"/>
                  </a:ext>
                </a:extLst>
              </a:tr>
              <a:tr h="21239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11258457"/>
                  </a:ext>
                </a:extLst>
              </a:tr>
              <a:tr h="157342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6241448"/>
                  </a:ext>
                </a:extLst>
              </a:tr>
            </a:tbl>
          </a:graphicData>
        </a:graphic>
      </p:graphicFrame>
      <p:pic>
        <p:nvPicPr>
          <p:cNvPr id="3" name="Picture 2" descr="C:\Users\DELL\Desktop\b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70" y="1531387"/>
            <a:ext cx="6143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8218" y="8053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THỜI PHONG KIẾN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24930" y="40068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750" lvl="2" indent="-514350" algn="ctr">
              <a:buFontTx/>
              <a:buAutoNum type="arabicPeriod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2.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3395" y="3056238"/>
            <a:ext cx="40612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43417" y="5529678"/>
            <a:ext cx="399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7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180px-QtubIronPillar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6482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27" name="Picture 3" descr="200px-India-Qutb-Iron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0"/>
            <a:ext cx="4495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0000FF"/>
                </a:solidFill>
              </a:rPr>
              <a:t>Cột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sắt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thời</a:t>
            </a:r>
            <a:r>
              <a:rPr lang="en-US" sz="4000" dirty="0">
                <a:solidFill>
                  <a:srgbClr val="0000FF"/>
                </a:solidFill>
              </a:rPr>
              <a:t> Gupta</a:t>
            </a:r>
          </a:p>
        </p:txBody>
      </p:sp>
    </p:spTree>
    <p:extLst>
      <p:ext uri="{BB962C8B-B14F-4D97-AF65-F5344CB8AC3E}">
        <p14:creationId xmlns:p14="http://schemas.microsoft.com/office/powerpoint/2010/main" val="40674688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99060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Vườn</a:t>
            </a:r>
            <a:r>
              <a:rPr lang="en-US" dirty="0">
                <a:solidFill>
                  <a:srgbClr val="0000FF"/>
                </a:solidFill>
              </a:rPr>
              <a:t> Delhi- </a:t>
            </a:r>
            <a:r>
              <a:rPr lang="en-US" dirty="0" err="1">
                <a:solidFill>
                  <a:srgbClr val="0000FF"/>
                </a:solidFill>
              </a:rPr>
              <a:t>xây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dưới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thời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Lodhi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838200"/>
            <a:ext cx="10515600" cy="75438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6378" y="-76200"/>
            <a:ext cx="4800600" cy="1813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3900" y="5912645"/>
            <a:ext cx="32766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</a:t>
            </a:r>
          </a:p>
        </p:txBody>
      </p:sp>
    </p:spTree>
    <p:extLst>
      <p:ext uri="{BB962C8B-B14F-4D97-AF65-F5344CB8AC3E}">
        <p14:creationId xmlns:p14="http://schemas.microsoft.com/office/powerpoint/2010/main" val="21115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854</Words>
  <Application>Microsoft Office PowerPoint</Application>
  <PresentationFormat>Widescreen</PresentationFormat>
  <Paragraphs>182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.VnTime</vt:lpstr>
      <vt:lpstr>Arial</vt:lpstr>
      <vt:lpstr>Calibri</vt:lpstr>
      <vt:lpstr>Tahoma</vt:lpstr>
      <vt:lpstr>Times New Roman</vt:lpstr>
      <vt:lpstr>Verdana</vt:lpstr>
      <vt:lpstr>Wingdings</vt:lpstr>
      <vt:lpstr>1_Office Theme</vt:lpstr>
      <vt:lpstr>Textured</vt:lpstr>
      <vt:lpstr>PowerPoint Presentation</vt:lpstr>
      <vt:lpstr>PowerPoint Presentation</vt:lpstr>
      <vt:lpstr>TIẾT 6 - BÀI 5:  ẤN ĐỘ THỜI PHONG KIẾN</vt:lpstr>
      <vt:lpstr>PowerPoint Presentation</vt:lpstr>
      <vt:lpstr>PowerPoint Presentation</vt:lpstr>
      <vt:lpstr>PowerPoint Presentation</vt:lpstr>
      <vt:lpstr>PowerPoint Presentation</vt:lpstr>
      <vt:lpstr>Cột sắt thời Gupta</vt:lpstr>
      <vt:lpstr>Vườn Delhi- xây dưới thời Lodhi</vt:lpstr>
      <vt:lpstr>PowerPoint Presentation</vt:lpstr>
      <vt:lpstr>Hoàng đế Acơba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Tôn giáo</vt:lpstr>
      <vt:lpstr>PowerPoint Presentation</vt:lpstr>
      <vt:lpstr>PowerPoint Presentation</vt:lpstr>
      <vt:lpstr>TIẾT 6 - BÀI 5:  ẤN ĐỘ THỜI PHONG KIẾN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VÀ RA BÀI TẬP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16</cp:revision>
  <dcterms:created xsi:type="dcterms:W3CDTF">2021-08-31T02:00:07Z</dcterms:created>
  <dcterms:modified xsi:type="dcterms:W3CDTF">2021-10-02T01:46:08Z</dcterms:modified>
</cp:coreProperties>
</file>