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notesSlides/notesSlide4.xml" ContentType="application/vnd.openxmlformats-officedocument.presentationml.notesSlide+xml"/>
  <Override PartName="/ppt/tags/tag9.xml" ContentType="application/vnd.openxmlformats-officedocument.presentationml.tags+xml"/>
  <Override PartName="/ppt/notesSlides/notesSlide5.xml" ContentType="application/vnd.openxmlformats-officedocument.presentationml.notesSlide+xml"/>
  <Override PartName="/ppt/tags/tag10.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8.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8" r:id="rId2"/>
    <p:sldId id="257" r:id="rId3"/>
    <p:sldId id="259" r:id="rId4"/>
    <p:sldId id="261" r:id="rId5"/>
    <p:sldId id="266" r:id="rId6"/>
    <p:sldId id="280" r:id="rId7"/>
    <p:sldId id="281" r:id="rId8"/>
    <p:sldId id="279" r:id="rId9"/>
    <p:sldId id="263" r:id="rId10"/>
    <p:sldId id="291" r:id="rId11"/>
    <p:sldId id="274" r:id="rId12"/>
    <p:sldId id="275" r:id="rId13"/>
    <p:sldId id="276" r:id="rId14"/>
    <p:sldId id="277" r:id="rId15"/>
    <p:sldId id="282" r:id="rId16"/>
    <p:sldId id="272" r:id="rId17"/>
    <p:sldId id="264" r:id="rId18"/>
    <p:sldId id="284" r:id="rId19"/>
    <p:sldId id="260" r:id="rId20"/>
    <p:sldId id="285" r:id="rId21"/>
    <p:sldId id="288" r:id="rId22"/>
    <p:sldId id="28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C96F"/>
    <a:srgbClr val="0EB7B8"/>
    <a:srgbClr val="F34079"/>
    <a:srgbClr val="DBCDE4"/>
    <a:srgbClr val="8F529F"/>
    <a:srgbClr val="FBD5D4"/>
    <a:srgbClr val="BEE4E5"/>
    <a:srgbClr val="F9DCDF"/>
    <a:srgbClr val="3333FF"/>
    <a:srgbClr val="C4A9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44" autoAdjust="0"/>
    <p:restoredTop sz="88399" autoAdjust="0"/>
  </p:normalViewPr>
  <p:slideViewPr>
    <p:cSldViewPr snapToGrid="0">
      <p:cViewPr>
        <p:scale>
          <a:sx n="45" d="100"/>
          <a:sy n="45" d="100"/>
        </p:scale>
        <p:origin x="-678" y="72"/>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190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27773A-B30E-4C26-A8CA-51E9819DBCE0}" type="doc">
      <dgm:prSet loTypeId="urn:microsoft.com/office/officeart/2005/8/layout/hierarchy2" loCatId="hierarchy" qsTypeId="urn:microsoft.com/office/officeart/2005/8/quickstyle/simple3" qsCatId="simple" csTypeId="urn:microsoft.com/office/officeart/2005/8/colors/accent1_2" csCatId="accent1" phldr="1"/>
      <dgm:spPr/>
      <dgm:t>
        <a:bodyPr/>
        <a:lstStyle/>
        <a:p>
          <a:endParaRPr lang="en-US"/>
        </a:p>
      </dgm:t>
    </dgm:pt>
    <dgm:pt modelId="{251A3A74-16E2-462E-A2E7-238B50FC2FD6}">
      <dgm:prSet phldrT="[Text]" custT="1"/>
      <dgm:spPr>
        <a:solidFill>
          <a:srgbClr val="C2E2EE"/>
        </a:solidFill>
        <a:ln>
          <a:noFill/>
        </a:ln>
      </dgm:spPr>
      <dgm:t>
        <a:bodyPr/>
        <a:lstStyle/>
        <a:p>
          <a:r>
            <a:rPr lang="en-US" sz="2800" dirty="0" smtClean="0"/>
            <a:t>PTGPDT</a:t>
          </a:r>
          <a:endParaRPr lang="en-US" sz="2800" dirty="0"/>
        </a:p>
      </dgm:t>
    </dgm:pt>
    <dgm:pt modelId="{A414EFB1-AF97-48CD-8D30-6602B3A5E1F9}" type="parTrans" cxnId="{5DF85F9D-E3A2-4BF0-BD6C-6E46CECF705C}">
      <dgm:prSet/>
      <dgm:spPr/>
      <dgm:t>
        <a:bodyPr/>
        <a:lstStyle/>
        <a:p>
          <a:endParaRPr lang="en-US"/>
        </a:p>
      </dgm:t>
    </dgm:pt>
    <dgm:pt modelId="{7852C3CA-D5AA-4504-A00E-DC1508B94B05}" type="sibTrans" cxnId="{5DF85F9D-E3A2-4BF0-BD6C-6E46CECF705C}">
      <dgm:prSet/>
      <dgm:spPr/>
      <dgm:t>
        <a:bodyPr/>
        <a:lstStyle/>
        <a:p>
          <a:endParaRPr lang="en-US"/>
        </a:p>
      </dgm:t>
    </dgm:pt>
    <dgm:pt modelId="{22DAE02C-7A18-48AF-B746-8D3EC0CBA977}">
      <dgm:prSet phldrT="[Text]" custT="1"/>
      <dgm:spPr>
        <a:solidFill>
          <a:srgbClr val="F9DCDF"/>
        </a:solidFill>
        <a:ln>
          <a:noFill/>
        </a:ln>
      </dgm:spPr>
      <dgm:t>
        <a:bodyPr/>
        <a:lstStyle/>
        <a:p>
          <a:r>
            <a:rPr lang="en-US" sz="2800" dirty="0" smtClean="0"/>
            <a:t>Châu Á</a:t>
          </a:r>
          <a:endParaRPr lang="en-US" sz="2800" dirty="0"/>
        </a:p>
      </dgm:t>
    </dgm:pt>
    <dgm:pt modelId="{7A06E0C1-629E-4F99-9994-86FBB31E2AF5}" type="parTrans" cxnId="{0D38E282-318B-4A54-8623-002172B93860}">
      <dgm:prSet custT="1"/>
      <dgm:spPr>
        <a:ln>
          <a:solidFill>
            <a:schemeClr val="tx1"/>
          </a:solidFill>
        </a:ln>
      </dgm:spPr>
      <dgm:t>
        <a:bodyPr/>
        <a:lstStyle/>
        <a:p>
          <a:endParaRPr lang="en-US" sz="2800"/>
        </a:p>
      </dgm:t>
    </dgm:pt>
    <dgm:pt modelId="{BF251333-502B-4F1A-A616-2C055EE01A56}" type="sibTrans" cxnId="{0D38E282-318B-4A54-8623-002172B93860}">
      <dgm:prSet/>
      <dgm:spPr/>
      <dgm:t>
        <a:bodyPr/>
        <a:lstStyle/>
        <a:p>
          <a:endParaRPr lang="en-US"/>
        </a:p>
      </dgm:t>
    </dgm:pt>
    <dgm:pt modelId="{58B530A6-909B-4D28-8A40-DB15B74A5ADA}">
      <dgm:prSet phldrT="[Text]" custT="1"/>
      <dgm:spPr>
        <a:solidFill>
          <a:srgbClr val="F9DCDF"/>
        </a:solidFill>
        <a:ln>
          <a:noFill/>
        </a:ln>
      </dgm:spPr>
      <dgm:t>
        <a:bodyPr/>
        <a:lstStyle/>
        <a:p>
          <a:r>
            <a:rPr lang="en-US" sz="2800" dirty="0" smtClean="0"/>
            <a:t>Đông Nam Á</a:t>
          </a:r>
          <a:endParaRPr lang="en-US" sz="2800" dirty="0"/>
        </a:p>
      </dgm:t>
    </dgm:pt>
    <dgm:pt modelId="{7A60D110-CB28-48AB-AB1C-8EE33AAC1B9F}" type="parTrans" cxnId="{5D758C5F-E64F-4D73-BA13-7887BAB0DD70}">
      <dgm:prSet custT="1"/>
      <dgm:spPr>
        <a:ln>
          <a:solidFill>
            <a:schemeClr val="tx1"/>
          </a:solidFill>
        </a:ln>
      </dgm:spPr>
      <dgm:t>
        <a:bodyPr/>
        <a:lstStyle/>
        <a:p>
          <a:endParaRPr lang="en-US" sz="2800"/>
        </a:p>
      </dgm:t>
    </dgm:pt>
    <dgm:pt modelId="{7F0E5442-1ED2-4C8C-B5DE-17411D3C43EF}" type="sibTrans" cxnId="{5D758C5F-E64F-4D73-BA13-7887BAB0DD70}">
      <dgm:prSet/>
      <dgm:spPr/>
      <dgm:t>
        <a:bodyPr/>
        <a:lstStyle/>
        <a:p>
          <a:endParaRPr lang="en-US"/>
        </a:p>
      </dgm:t>
    </dgm:pt>
    <dgm:pt modelId="{39E3A001-AF8A-4AC7-8AAB-5D86E7E66BF9}">
      <dgm:prSet phldrT="[Text]" custT="1"/>
      <dgm:spPr>
        <a:solidFill>
          <a:srgbClr val="C4A9CB"/>
        </a:solidFill>
        <a:ln>
          <a:noFill/>
        </a:ln>
      </dgm:spPr>
      <dgm:t>
        <a:bodyPr/>
        <a:lstStyle/>
        <a:p>
          <a:r>
            <a:rPr lang="en-US" sz="2800" dirty="0" smtClean="0"/>
            <a:t>Châu Phi</a:t>
          </a:r>
          <a:endParaRPr lang="en-US" sz="2800" dirty="0"/>
        </a:p>
      </dgm:t>
    </dgm:pt>
    <dgm:pt modelId="{76A1278D-1003-443C-9FE7-DF0F70A0B198}" type="parTrans" cxnId="{27750F07-8B45-4DC6-9246-E8DFA1EE5E76}">
      <dgm:prSet custT="1"/>
      <dgm:spPr>
        <a:ln>
          <a:solidFill>
            <a:schemeClr val="tx1"/>
          </a:solidFill>
        </a:ln>
      </dgm:spPr>
      <dgm:t>
        <a:bodyPr/>
        <a:lstStyle/>
        <a:p>
          <a:endParaRPr lang="en-US" sz="2800"/>
        </a:p>
      </dgm:t>
    </dgm:pt>
    <dgm:pt modelId="{BE5ED312-2064-4EF4-9B5A-177A5C0B39EC}" type="sibTrans" cxnId="{27750F07-8B45-4DC6-9246-E8DFA1EE5E76}">
      <dgm:prSet/>
      <dgm:spPr/>
      <dgm:t>
        <a:bodyPr/>
        <a:lstStyle/>
        <a:p>
          <a:endParaRPr lang="en-US"/>
        </a:p>
      </dgm:t>
    </dgm:pt>
    <dgm:pt modelId="{85AA34E2-DC8B-4FF9-A107-CB756BC8CAE2}">
      <dgm:prSet custT="1"/>
      <dgm:spPr>
        <a:solidFill>
          <a:srgbClr val="FEDFB0"/>
        </a:solidFill>
        <a:ln>
          <a:noFill/>
        </a:ln>
      </dgm:spPr>
      <dgm:t>
        <a:bodyPr/>
        <a:lstStyle/>
        <a:p>
          <a:r>
            <a:rPr lang="en-US" sz="2800" dirty="0" smtClean="0"/>
            <a:t>Châu Mĩ </a:t>
          </a:r>
        </a:p>
        <a:p>
          <a:r>
            <a:rPr lang="en-US" sz="2800" dirty="0" smtClean="0"/>
            <a:t>La-tinh</a:t>
          </a:r>
          <a:endParaRPr lang="en-US" sz="2800" dirty="0"/>
        </a:p>
      </dgm:t>
    </dgm:pt>
    <dgm:pt modelId="{5A296A40-174B-4CD0-95DA-D9A4679746C2}" type="parTrans" cxnId="{C8587CFA-5DD7-486D-90B9-B6CC1A72B41F}">
      <dgm:prSet custT="1"/>
      <dgm:spPr>
        <a:ln>
          <a:solidFill>
            <a:schemeClr val="tx1"/>
          </a:solidFill>
        </a:ln>
      </dgm:spPr>
      <dgm:t>
        <a:bodyPr/>
        <a:lstStyle/>
        <a:p>
          <a:endParaRPr lang="en-US" sz="2800"/>
        </a:p>
      </dgm:t>
    </dgm:pt>
    <dgm:pt modelId="{AF137E57-76C6-431C-8B87-4FC33F9F6474}" type="sibTrans" cxnId="{C8587CFA-5DD7-486D-90B9-B6CC1A72B41F}">
      <dgm:prSet/>
      <dgm:spPr/>
      <dgm:t>
        <a:bodyPr/>
        <a:lstStyle/>
        <a:p>
          <a:endParaRPr lang="en-US"/>
        </a:p>
      </dgm:t>
    </dgm:pt>
    <dgm:pt modelId="{B5B65635-A447-42BB-ADA1-E311FF412EC6}" type="pres">
      <dgm:prSet presAssocID="{4927773A-B30E-4C26-A8CA-51E9819DBCE0}" presName="diagram" presStyleCnt="0">
        <dgm:presLayoutVars>
          <dgm:chPref val="1"/>
          <dgm:dir/>
          <dgm:animOne val="branch"/>
          <dgm:animLvl val="lvl"/>
          <dgm:resizeHandles val="exact"/>
        </dgm:presLayoutVars>
      </dgm:prSet>
      <dgm:spPr/>
      <dgm:t>
        <a:bodyPr/>
        <a:lstStyle/>
        <a:p>
          <a:endParaRPr lang="en-US"/>
        </a:p>
      </dgm:t>
    </dgm:pt>
    <dgm:pt modelId="{7D41AD4A-7D6A-423A-905F-B972FDE06A6A}" type="pres">
      <dgm:prSet presAssocID="{251A3A74-16E2-462E-A2E7-238B50FC2FD6}" presName="root1" presStyleCnt="0"/>
      <dgm:spPr/>
    </dgm:pt>
    <dgm:pt modelId="{DEBF5176-AF2E-46E7-83B7-485CCE82493B}" type="pres">
      <dgm:prSet presAssocID="{251A3A74-16E2-462E-A2E7-238B50FC2FD6}" presName="LevelOneTextNode" presStyleLbl="node0" presStyleIdx="0" presStyleCnt="1">
        <dgm:presLayoutVars>
          <dgm:chPref val="3"/>
        </dgm:presLayoutVars>
      </dgm:prSet>
      <dgm:spPr/>
      <dgm:t>
        <a:bodyPr/>
        <a:lstStyle/>
        <a:p>
          <a:endParaRPr lang="en-US"/>
        </a:p>
      </dgm:t>
    </dgm:pt>
    <dgm:pt modelId="{FED6F681-2152-4719-B3A6-D6569C6A94AD}" type="pres">
      <dgm:prSet presAssocID="{251A3A74-16E2-462E-A2E7-238B50FC2FD6}" presName="level2hierChild" presStyleCnt="0"/>
      <dgm:spPr/>
    </dgm:pt>
    <dgm:pt modelId="{DDE4928D-DB38-4193-A198-54B197A275A2}" type="pres">
      <dgm:prSet presAssocID="{7A06E0C1-629E-4F99-9994-86FBB31E2AF5}" presName="conn2-1" presStyleLbl="parChTrans1D2" presStyleIdx="0" presStyleCnt="3"/>
      <dgm:spPr/>
      <dgm:t>
        <a:bodyPr/>
        <a:lstStyle/>
        <a:p>
          <a:endParaRPr lang="en-US"/>
        </a:p>
      </dgm:t>
    </dgm:pt>
    <dgm:pt modelId="{9E680692-6EDA-48FA-9514-4104DF645F32}" type="pres">
      <dgm:prSet presAssocID="{7A06E0C1-629E-4F99-9994-86FBB31E2AF5}" presName="connTx" presStyleLbl="parChTrans1D2" presStyleIdx="0" presStyleCnt="3"/>
      <dgm:spPr/>
      <dgm:t>
        <a:bodyPr/>
        <a:lstStyle/>
        <a:p>
          <a:endParaRPr lang="en-US"/>
        </a:p>
      </dgm:t>
    </dgm:pt>
    <dgm:pt modelId="{F80571C6-0C14-45CA-8E97-7EFEBCD23B96}" type="pres">
      <dgm:prSet presAssocID="{22DAE02C-7A18-48AF-B746-8D3EC0CBA977}" presName="root2" presStyleCnt="0"/>
      <dgm:spPr/>
    </dgm:pt>
    <dgm:pt modelId="{A9B92D3C-A7EE-4036-A884-3D3103666275}" type="pres">
      <dgm:prSet presAssocID="{22DAE02C-7A18-48AF-B746-8D3EC0CBA977}" presName="LevelTwoTextNode" presStyleLbl="node2" presStyleIdx="0" presStyleCnt="3">
        <dgm:presLayoutVars>
          <dgm:chPref val="3"/>
        </dgm:presLayoutVars>
      </dgm:prSet>
      <dgm:spPr/>
      <dgm:t>
        <a:bodyPr/>
        <a:lstStyle/>
        <a:p>
          <a:endParaRPr lang="en-US"/>
        </a:p>
      </dgm:t>
    </dgm:pt>
    <dgm:pt modelId="{4324B3B9-4552-4286-9B41-EC4C722C04CC}" type="pres">
      <dgm:prSet presAssocID="{22DAE02C-7A18-48AF-B746-8D3EC0CBA977}" presName="level3hierChild" presStyleCnt="0"/>
      <dgm:spPr/>
    </dgm:pt>
    <dgm:pt modelId="{EEFBCC8C-88F3-4C06-BDBC-14E7709DEC13}" type="pres">
      <dgm:prSet presAssocID="{7A60D110-CB28-48AB-AB1C-8EE33AAC1B9F}" presName="conn2-1" presStyleLbl="parChTrans1D3" presStyleIdx="0" presStyleCnt="1"/>
      <dgm:spPr/>
      <dgm:t>
        <a:bodyPr/>
        <a:lstStyle/>
        <a:p>
          <a:endParaRPr lang="en-US"/>
        </a:p>
      </dgm:t>
    </dgm:pt>
    <dgm:pt modelId="{E5EC5DF4-D261-41FA-A499-B51EDD7BFE1D}" type="pres">
      <dgm:prSet presAssocID="{7A60D110-CB28-48AB-AB1C-8EE33AAC1B9F}" presName="connTx" presStyleLbl="parChTrans1D3" presStyleIdx="0" presStyleCnt="1"/>
      <dgm:spPr/>
      <dgm:t>
        <a:bodyPr/>
        <a:lstStyle/>
        <a:p>
          <a:endParaRPr lang="en-US"/>
        </a:p>
      </dgm:t>
    </dgm:pt>
    <dgm:pt modelId="{246BDA77-EC65-4CF1-99BD-6EF7AB6470F2}" type="pres">
      <dgm:prSet presAssocID="{58B530A6-909B-4D28-8A40-DB15B74A5ADA}" presName="root2" presStyleCnt="0"/>
      <dgm:spPr/>
    </dgm:pt>
    <dgm:pt modelId="{B5FE52FE-CD43-4791-9169-B0C7D97CB8E3}" type="pres">
      <dgm:prSet presAssocID="{58B530A6-909B-4D28-8A40-DB15B74A5ADA}" presName="LevelTwoTextNode" presStyleLbl="node3" presStyleIdx="0" presStyleCnt="1">
        <dgm:presLayoutVars>
          <dgm:chPref val="3"/>
        </dgm:presLayoutVars>
      </dgm:prSet>
      <dgm:spPr/>
      <dgm:t>
        <a:bodyPr/>
        <a:lstStyle/>
        <a:p>
          <a:endParaRPr lang="en-US"/>
        </a:p>
      </dgm:t>
    </dgm:pt>
    <dgm:pt modelId="{FDDA3B68-BAB0-490E-993D-292D780DCDF2}" type="pres">
      <dgm:prSet presAssocID="{58B530A6-909B-4D28-8A40-DB15B74A5ADA}" presName="level3hierChild" presStyleCnt="0"/>
      <dgm:spPr/>
    </dgm:pt>
    <dgm:pt modelId="{C773983C-9991-4BC5-829E-709146E84EE9}" type="pres">
      <dgm:prSet presAssocID="{76A1278D-1003-443C-9FE7-DF0F70A0B198}" presName="conn2-1" presStyleLbl="parChTrans1D2" presStyleIdx="1" presStyleCnt="3"/>
      <dgm:spPr/>
      <dgm:t>
        <a:bodyPr/>
        <a:lstStyle/>
        <a:p>
          <a:endParaRPr lang="en-US"/>
        </a:p>
      </dgm:t>
    </dgm:pt>
    <dgm:pt modelId="{0521532B-0EE6-43CD-A95E-8DD856B7F845}" type="pres">
      <dgm:prSet presAssocID="{76A1278D-1003-443C-9FE7-DF0F70A0B198}" presName="connTx" presStyleLbl="parChTrans1D2" presStyleIdx="1" presStyleCnt="3"/>
      <dgm:spPr/>
      <dgm:t>
        <a:bodyPr/>
        <a:lstStyle/>
        <a:p>
          <a:endParaRPr lang="en-US"/>
        </a:p>
      </dgm:t>
    </dgm:pt>
    <dgm:pt modelId="{219553B5-88E7-45A5-9CF5-989953715CC8}" type="pres">
      <dgm:prSet presAssocID="{39E3A001-AF8A-4AC7-8AAB-5D86E7E66BF9}" presName="root2" presStyleCnt="0"/>
      <dgm:spPr/>
    </dgm:pt>
    <dgm:pt modelId="{2223DA92-34F1-4E04-8BEE-1828C272D8DA}" type="pres">
      <dgm:prSet presAssocID="{39E3A001-AF8A-4AC7-8AAB-5D86E7E66BF9}" presName="LevelTwoTextNode" presStyleLbl="node2" presStyleIdx="1" presStyleCnt="3">
        <dgm:presLayoutVars>
          <dgm:chPref val="3"/>
        </dgm:presLayoutVars>
      </dgm:prSet>
      <dgm:spPr/>
      <dgm:t>
        <a:bodyPr/>
        <a:lstStyle/>
        <a:p>
          <a:endParaRPr lang="en-US"/>
        </a:p>
      </dgm:t>
    </dgm:pt>
    <dgm:pt modelId="{B7110075-F98A-4C3B-9B63-36380D06A262}" type="pres">
      <dgm:prSet presAssocID="{39E3A001-AF8A-4AC7-8AAB-5D86E7E66BF9}" presName="level3hierChild" presStyleCnt="0"/>
      <dgm:spPr/>
    </dgm:pt>
    <dgm:pt modelId="{EA7CA5BB-8DD0-48D8-978A-935B45445F33}" type="pres">
      <dgm:prSet presAssocID="{5A296A40-174B-4CD0-95DA-D9A4679746C2}" presName="conn2-1" presStyleLbl="parChTrans1D2" presStyleIdx="2" presStyleCnt="3"/>
      <dgm:spPr/>
      <dgm:t>
        <a:bodyPr/>
        <a:lstStyle/>
        <a:p>
          <a:endParaRPr lang="en-US"/>
        </a:p>
      </dgm:t>
    </dgm:pt>
    <dgm:pt modelId="{0279EE23-C3B0-4D82-9DB3-2B97D15AC061}" type="pres">
      <dgm:prSet presAssocID="{5A296A40-174B-4CD0-95DA-D9A4679746C2}" presName="connTx" presStyleLbl="parChTrans1D2" presStyleIdx="2" presStyleCnt="3"/>
      <dgm:spPr/>
      <dgm:t>
        <a:bodyPr/>
        <a:lstStyle/>
        <a:p>
          <a:endParaRPr lang="en-US"/>
        </a:p>
      </dgm:t>
    </dgm:pt>
    <dgm:pt modelId="{44FED6D7-B370-4068-963E-D4307F2DE8FD}" type="pres">
      <dgm:prSet presAssocID="{85AA34E2-DC8B-4FF9-A107-CB756BC8CAE2}" presName="root2" presStyleCnt="0"/>
      <dgm:spPr/>
    </dgm:pt>
    <dgm:pt modelId="{4DF5AB38-3EB2-4414-B859-8F2536B3EFA2}" type="pres">
      <dgm:prSet presAssocID="{85AA34E2-DC8B-4FF9-A107-CB756BC8CAE2}" presName="LevelTwoTextNode" presStyleLbl="node2" presStyleIdx="2" presStyleCnt="3">
        <dgm:presLayoutVars>
          <dgm:chPref val="3"/>
        </dgm:presLayoutVars>
      </dgm:prSet>
      <dgm:spPr/>
      <dgm:t>
        <a:bodyPr/>
        <a:lstStyle/>
        <a:p>
          <a:endParaRPr lang="en-US"/>
        </a:p>
      </dgm:t>
    </dgm:pt>
    <dgm:pt modelId="{4597F98B-FFBB-4D3E-9F7B-BF84B1DD9B02}" type="pres">
      <dgm:prSet presAssocID="{85AA34E2-DC8B-4FF9-A107-CB756BC8CAE2}" presName="level3hierChild" presStyleCnt="0"/>
      <dgm:spPr/>
    </dgm:pt>
  </dgm:ptLst>
  <dgm:cxnLst>
    <dgm:cxn modelId="{5D758C5F-E64F-4D73-BA13-7887BAB0DD70}" srcId="{22DAE02C-7A18-48AF-B746-8D3EC0CBA977}" destId="{58B530A6-909B-4D28-8A40-DB15B74A5ADA}" srcOrd="0" destOrd="0" parTransId="{7A60D110-CB28-48AB-AB1C-8EE33AAC1B9F}" sibTransId="{7F0E5442-1ED2-4C8C-B5DE-17411D3C43EF}"/>
    <dgm:cxn modelId="{90866AFC-52D1-42E4-A8FC-AAF7F72B1CE0}" type="presOf" srcId="{7A60D110-CB28-48AB-AB1C-8EE33AAC1B9F}" destId="{E5EC5DF4-D261-41FA-A499-B51EDD7BFE1D}" srcOrd="1" destOrd="0" presId="urn:microsoft.com/office/officeart/2005/8/layout/hierarchy2"/>
    <dgm:cxn modelId="{482A3C98-7CE6-4A55-BDAA-7B2048E7ABB8}" type="presOf" srcId="{5A296A40-174B-4CD0-95DA-D9A4679746C2}" destId="{0279EE23-C3B0-4D82-9DB3-2B97D15AC061}" srcOrd="1" destOrd="0" presId="urn:microsoft.com/office/officeart/2005/8/layout/hierarchy2"/>
    <dgm:cxn modelId="{56BF0EEB-F6B0-4375-A713-962DF2F0B608}" type="presOf" srcId="{76A1278D-1003-443C-9FE7-DF0F70A0B198}" destId="{0521532B-0EE6-43CD-A95E-8DD856B7F845}" srcOrd="1" destOrd="0" presId="urn:microsoft.com/office/officeart/2005/8/layout/hierarchy2"/>
    <dgm:cxn modelId="{5DF85F9D-E3A2-4BF0-BD6C-6E46CECF705C}" srcId="{4927773A-B30E-4C26-A8CA-51E9819DBCE0}" destId="{251A3A74-16E2-462E-A2E7-238B50FC2FD6}" srcOrd="0" destOrd="0" parTransId="{A414EFB1-AF97-48CD-8D30-6602B3A5E1F9}" sibTransId="{7852C3CA-D5AA-4504-A00E-DC1508B94B05}"/>
    <dgm:cxn modelId="{6747A204-9CEC-411D-95E4-0325D492F88C}" type="presOf" srcId="{251A3A74-16E2-462E-A2E7-238B50FC2FD6}" destId="{DEBF5176-AF2E-46E7-83B7-485CCE82493B}" srcOrd="0" destOrd="0" presId="urn:microsoft.com/office/officeart/2005/8/layout/hierarchy2"/>
    <dgm:cxn modelId="{49A45DFA-B31C-4F1D-9C2E-9845A2319183}" type="presOf" srcId="{76A1278D-1003-443C-9FE7-DF0F70A0B198}" destId="{C773983C-9991-4BC5-829E-709146E84EE9}" srcOrd="0" destOrd="0" presId="urn:microsoft.com/office/officeart/2005/8/layout/hierarchy2"/>
    <dgm:cxn modelId="{E7C56E84-858C-4F4D-98D1-A93C924B8B27}" type="presOf" srcId="{4927773A-B30E-4C26-A8CA-51E9819DBCE0}" destId="{B5B65635-A447-42BB-ADA1-E311FF412EC6}" srcOrd="0" destOrd="0" presId="urn:microsoft.com/office/officeart/2005/8/layout/hierarchy2"/>
    <dgm:cxn modelId="{A923CE5A-3D71-4211-A177-072A2A4924DF}" type="presOf" srcId="{85AA34E2-DC8B-4FF9-A107-CB756BC8CAE2}" destId="{4DF5AB38-3EB2-4414-B859-8F2536B3EFA2}" srcOrd="0" destOrd="0" presId="urn:microsoft.com/office/officeart/2005/8/layout/hierarchy2"/>
    <dgm:cxn modelId="{585A766A-ED00-4B7C-87C8-CACFC16DE3DB}" type="presOf" srcId="{7A06E0C1-629E-4F99-9994-86FBB31E2AF5}" destId="{DDE4928D-DB38-4193-A198-54B197A275A2}" srcOrd="0" destOrd="0" presId="urn:microsoft.com/office/officeart/2005/8/layout/hierarchy2"/>
    <dgm:cxn modelId="{DB996127-BFBF-49AB-9CFF-8860668FF126}" type="presOf" srcId="{39E3A001-AF8A-4AC7-8AAB-5D86E7E66BF9}" destId="{2223DA92-34F1-4E04-8BEE-1828C272D8DA}" srcOrd="0" destOrd="0" presId="urn:microsoft.com/office/officeart/2005/8/layout/hierarchy2"/>
    <dgm:cxn modelId="{0D38E282-318B-4A54-8623-002172B93860}" srcId="{251A3A74-16E2-462E-A2E7-238B50FC2FD6}" destId="{22DAE02C-7A18-48AF-B746-8D3EC0CBA977}" srcOrd="0" destOrd="0" parTransId="{7A06E0C1-629E-4F99-9994-86FBB31E2AF5}" sibTransId="{BF251333-502B-4F1A-A616-2C055EE01A56}"/>
    <dgm:cxn modelId="{C8587CFA-5DD7-486D-90B9-B6CC1A72B41F}" srcId="{251A3A74-16E2-462E-A2E7-238B50FC2FD6}" destId="{85AA34E2-DC8B-4FF9-A107-CB756BC8CAE2}" srcOrd="2" destOrd="0" parTransId="{5A296A40-174B-4CD0-95DA-D9A4679746C2}" sibTransId="{AF137E57-76C6-431C-8B87-4FC33F9F6474}"/>
    <dgm:cxn modelId="{128F778E-A60F-4EEF-B52C-512620FD921D}" type="presOf" srcId="{22DAE02C-7A18-48AF-B746-8D3EC0CBA977}" destId="{A9B92D3C-A7EE-4036-A884-3D3103666275}" srcOrd="0" destOrd="0" presId="urn:microsoft.com/office/officeart/2005/8/layout/hierarchy2"/>
    <dgm:cxn modelId="{0954A04A-E8A6-431B-9DEC-73EC23B2CB71}" type="presOf" srcId="{7A60D110-CB28-48AB-AB1C-8EE33AAC1B9F}" destId="{EEFBCC8C-88F3-4C06-BDBC-14E7709DEC13}" srcOrd="0" destOrd="0" presId="urn:microsoft.com/office/officeart/2005/8/layout/hierarchy2"/>
    <dgm:cxn modelId="{A10ED26F-8E5E-4378-8357-280A897F8BDF}" type="presOf" srcId="{7A06E0C1-629E-4F99-9994-86FBB31E2AF5}" destId="{9E680692-6EDA-48FA-9514-4104DF645F32}" srcOrd="1" destOrd="0" presId="urn:microsoft.com/office/officeart/2005/8/layout/hierarchy2"/>
    <dgm:cxn modelId="{CB563515-9B04-4420-96A4-B304A957B8B0}" type="presOf" srcId="{58B530A6-909B-4D28-8A40-DB15B74A5ADA}" destId="{B5FE52FE-CD43-4791-9169-B0C7D97CB8E3}" srcOrd="0" destOrd="0" presId="urn:microsoft.com/office/officeart/2005/8/layout/hierarchy2"/>
    <dgm:cxn modelId="{FD350D97-EEC0-4101-B40A-BB06FE095D10}" type="presOf" srcId="{5A296A40-174B-4CD0-95DA-D9A4679746C2}" destId="{EA7CA5BB-8DD0-48D8-978A-935B45445F33}" srcOrd="0" destOrd="0" presId="urn:microsoft.com/office/officeart/2005/8/layout/hierarchy2"/>
    <dgm:cxn modelId="{27750F07-8B45-4DC6-9246-E8DFA1EE5E76}" srcId="{251A3A74-16E2-462E-A2E7-238B50FC2FD6}" destId="{39E3A001-AF8A-4AC7-8AAB-5D86E7E66BF9}" srcOrd="1" destOrd="0" parTransId="{76A1278D-1003-443C-9FE7-DF0F70A0B198}" sibTransId="{BE5ED312-2064-4EF4-9B5A-177A5C0B39EC}"/>
    <dgm:cxn modelId="{81CAF14A-FFFD-461D-AF3D-8B18580EEC41}" type="presParOf" srcId="{B5B65635-A447-42BB-ADA1-E311FF412EC6}" destId="{7D41AD4A-7D6A-423A-905F-B972FDE06A6A}" srcOrd="0" destOrd="0" presId="urn:microsoft.com/office/officeart/2005/8/layout/hierarchy2"/>
    <dgm:cxn modelId="{982383A2-5E5D-45BB-8356-217E40C197E9}" type="presParOf" srcId="{7D41AD4A-7D6A-423A-905F-B972FDE06A6A}" destId="{DEBF5176-AF2E-46E7-83B7-485CCE82493B}" srcOrd="0" destOrd="0" presId="urn:microsoft.com/office/officeart/2005/8/layout/hierarchy2"/>
    <dgm:cxn modelId="{E7993AD5-5761-4D79-8E16-7F981D571374}" type="presParOf" srcId="{7D41AD4A-7D6A-423A-905F-B972FDE06A6A}" destId="{FED6F681-2152-4719-B3A6-D6569C6A94AD}" srcOrd="1" destOrd="0" presId="urn:microsoft.com/office/officeart/2005/8/layout/hierarchy2"/>
    <dgm:cxn modelId="{E650BB9B-DE02-4A56-A715-EA26CDC56BBF}" type="presParOf" srcId="{FED6F681-2152-4719-B3A6-D6569C6A94AD}" destId="{DDE4928D-DB38-4193-A198-54B197A275A2}" srcOrd="0" destOrd="0" presId="urn:microsoft.com/office/officeart/2005/8/layout/hierarchy2"/>
    <dgm:cxn modelId="{7A111A51-EC11-46B0-B980-A54BEB961119}" type="presParOf" srcId="{DDE4928D-DB38-4193-A198-54B197A275A2}" destId="{9E680692-6EDA-48FA-9514-4104DF645F32}" srcOrd="0" destOrd="0" presId="urn:microsoft.com/office/officeart/2005/8/layout/hierarchy2"/>
    <dgm:cxn modelId="{4D8BB2B1-4D94-486F-B8C1-C43C2E79304D}" type="presParOf" srcId="{FED6F681-2152-4719-B3A6-D6569C6A94AD}" destId="{F80571C6-0C14-45CA-8E97-7EFEBCD23B96}" srcOrd="1" destOrd="0" presId="urn:microsoft.com/office/officeart/2005/8/layout/hierarchy2"/>
    <dgm:cxn modelId="{F18349B0-7380-4206-AB01-22250EEF3491}" type="presParOf" srcId="{F80571C6-0C14-45CA-8E97-7EFEBCD23B96}" destId="{A9B92D3C-A7EE-4036-A884-3D3103666275}" srcOrd="0" destOrd="0" presId="urn:microsoft.com/office/officeart/2005/8/layout/hierarchy2"/>
    <dgm:cxn modelId="{E2E52D16-7C7B-4241-B710-036EB57DFCAE}" type="presParOf" srcId="{F80571C6-0C14-45CA-8E97-7EFEBCD23B96}" destId="{4324B3B9-4552-4286-9B41-EC4C722C04CC}" srcOrd="1" destOrd="0" presId="urn:microsoft.com/office/officeart/2005/8/layout/hierarchy2"/>
    <dgm:cxn modelId="{111133B1-7651-45C7-B441-F6B802615BCC}" type="presParOf" srcId="{4324B3B9-4552-4286-9B41-EC4C722C04CC}" destId="{EEFBCC8C-88F3-4C06-BDBC-14E7709DEC13}" srcOrd="0" destOrd="0" presId="urn:microsoft.com/office/officeart/2005/8/layout/hierarchy2"/>
    <dgm:cxn modelId="{DD30D2A1-A219-4078-84BA-50F7DDFE21C1}" type="presParOf" srcId="{EEFBCC8C-88F3-4C06-BDBC-14E7709DEC13}" destId="{E5EC5DF4-D261-41FA-A499-B51EDD7BFE1D}" srcOrd="0" destOrd="0" presId="urn:microsoft.com/office/officeart/2005/8/layout/hierarchy2"/>
    <dgm:cxn modelId="{3001C8C4-8A23-44B9-A098-7FA5E180C25F}" type="presParOf" srcId="{4324B3B9-4552-4286-9B41-EC4C722C04CC}" destId="{246BDA77-EC65-4CF1-99BD-6EF7AB6470F2}" srcOrd="1" destOrd="0" presId="urn:microsoft.com/office/officeart/2005/8/layout/hierarchy2"/>
    <dgm:cxn modelId="{1859819B-F10D-4CF2-B97D-77AA93FD7B83}" type="presParOf" srcId="{246BDA77-EC65-4CF1-99BD-6EF7AB6470F2}" destId="{B5FE52FE-CD43-4791-9169-B0C7D97CB8E3}" srcOrd="0" destOrd="0" presId="urn:microsoft.com/office/officeart/2005/8/layout/hierarchy2"/>
    <dgm:cxn modelId="{E62A5631-10DD-4CE9-9F60-E5E6DA71D078}" type="presParOf" srcId="{246BDA77-EC65-4CF1-99BD-6EF7AB6470F2}" destId="{FDDA3B68-BAB0-490E-993D-292D780DCDF2}" srcOrd="1" destOrd="0" presId="urn:microsoft.com/office/officeart/2005/8/layout/hierarchy2"/>
    <dgm:cxn modelId="{8968CD56-6D35-45B3-80AA-0D73BBC0BB6C}" type="presParOf" srcId="{FED6F681-2152-4719-B3A6-D6569C6A94AD}" destId="{C773983C-9991-4BC5-829E-709146E84EE9}" srcOrd="2" destOrd="0" presId="urn:microsoft.com/office/officeart/2005/8/layout/hierarchy2"/>
    <dgm:cxn modelId="{DF416E38-795B-45AF-8FCE-462C09BD959D}" type="presParOf" srcId="{C773983C-9991-4BC5-829E-709146E84EE9}" destId="{0521532B-0EE6-43CD-A95E-8DD856B7F845}" srcOrd="0" destOrd="0" presId="urn:microsoft.com/office/officeart/2005/8/layout/hierarchy2"/>
    <dgm:cxn modelId="{EB3F3348-3013-49BF-964C-101DE4C137D3}" type="presParOf" srcId="{FED6F681-2152-4719-B3A6-D6569C6A94AD}" destId="{219553B5-88E7-45A5-9CF5-989953715CC8}" srcOrd="3" destOrd="0" presId="urn:microsoft.com/office/officeart/2005/8/layout/hierarchy2"/>
    <dgm:cxn modelId="{CE8479CB-3654-4F44-9457-7E45D92509CA}" type="presParOf" srcId="{219553B5-88E7-45A5-9CF5-989953715CC8}" destId="{2223DA92-34F1-4E04-8BEE-1828C272D8DA}" srcOrd="0" destOrd="0" presId="urn:microsoft.com/office/officeart/2005/8/layout/hierarchy2"/>
    <dgm:cxn modelId="{448CD236-67E6-4009-A7E4-9BB50E53A55B}" type="presParOf" srcId="{219553B5-88E7-45A5-9CF5-989953715CC8}" destId="{B7110075-F98A-4C3B-9B63-36380D06A262}" srcOrd="1" destOrd="0" presId="urn:microsoft.com/office/officeart/2005/8/layout/hierarchy2"/>
    <dgm:cxn modelId="{BFAD555A-635D-4527-AB44-41F464E60D77}" type="presParOf" srcId="{FED6F681-2152-4719-B3A6-D6569C6A94AD}" destId="{EA7CA5BB-8DD0-48D8-978A-935B45445F33}" srcOrd="4" destOrd="0" presId="urn:microsoft.com/office/officeart/2005/8/layout/hierarchy2"/>
    <dgm:cxn modelId="{B6B7E12A-834A-444B-8545-F7E5B3D88247}" type="presParOf" srcId="{EA7CA5BB-8DD0-48D8-978A-935B45445F33}" destId="{0279EE23-C3B0-4D82-9DB3-2B97D15AC061}" srcOrd="0" destOrd="0" presId="urn:microsoft.com/office/officeart/2005/8/layout/hierarchy2"/>
    <dgm:cxn modelId="{CCFC5374-F72E-4F6A-A881-882088F7AA92}" type="presParOf" srcId="{FED6F681-2152-4719-B3A6-D6569C6A94AD}" destId="{44FED6D7-B370-4068-963E-D4307F2DE8FD}" srcOrd="5" destOrd="0" presId="urn:microsoft.com/office/officeart/2005/8/layout/hierarchy2"/>
    <dgm:cxn modelId="{896ACBC8-0A66-4F71-BF06-3B861307C87B}" type="presParOf" srcId="{44FED6D7-B370-4068-963E-D4307F2DE8FD}" destId="{4DF5AB38-3EB2-4414-B859-8F2536B3EFA2}" srcOrd="0" destOrd="0" presId="urn:microsoft.com/office/officeart/2005/8/layout/hierarchy2"/>
    <dgm:cxn modelId="{41C30571-74E9-4652-8449-B00DEFD16F76}" type="presParOf" srcId="{44FED6D7-B370-4068-963E-D4307F2DE8FD}" destId="{4597F98B-FFBB-4D3E-9F7B-BF84B1DD9B02}" srcOrd="1" destOrd="0" presId="urn:microsoft.com/office/officeart/2005/8/layout/hierarchy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927773A-B30E-4C26-A8CA-51E9819DBCE0}" type="doc">
      <dgm:prSet loTypeId="urn:microsoft.com/office/officeart/2005/8/layout/hierarchy2" loCatId="hierarchy" qsTypeId="urn:microsoft.com/office/officeart/2005/8/quickstyle/simple3" qsCatId="simple" csTypeId="urn:microsoft.com/office/officeart/2005/8/colors/accent1_2" csCatId="accent1" phldr="1"/>
      <dgm:spPr/>
      <dgm:t>
        <a:bodyPr/>
        <a:lstStyle/>
        <a:p>
          <a:endParaRPr lang="en-US"/>
        </a:p>
      </dgm:t>
    </dgm:pt>
    <dgm:pt modelId="{251A3A74-16E2-462E-A2E7-238B50FC2FD6}">
      <dgm:prSet phldrT="[Text]" custT="1"/>
      <dgm:spPr>
        <a:solidFill>
          <a:srgbClr val="C2E2EE"/>
        </a:solidFill>
        <a:ln>
          <a:noFill/>
        </a:ln>
      </dgm:spPr>
      <dgm:t>
        <a:bodyPr/>
        <a:lstStyle/>
        <a:p>
          <a:pPr algn="l"/>
          <a:r>
            <a:rPr lang="en-US" sz="2400" b="1" dirty="0" smtClean="0"/>
            <a:t>PTGPDT</a:t>
          </a:r>
          <a:r>
            <a:rPr lang="en-US" sz="2400" dirty="0" smtClean="0"/>
            <a:t>Từ 1945 đến giữa những năm 60 của thế kỉ XX</a:t>
          </a:r>
          <a:endParaRPr lang="en-US" sz="2400" dirty="0"/>
        </a:p>
      </dgm:t>
    </dgm:pt>
    <dgm:pt modelId="{A414EFB1-AF97-48CD-8D30-6602B3A5E1F9}" type="parTrans" cxnId="{5DF85F9D-E3A2-4BF0-BD6C-6E46CECF705C}">
      <dgm:prSet/>
      <dgm:spPr/>
      <dgm:t>
        <a:bodyPr/>
        <a:lstStyle/>
        <a:p>
          <a:endParaRPr lang="en-US"/>
        </a:p>
      </dgm:t>
    </dgm:pt>
    <dgm:pt modelId="{7852C3CA-D5AA-4504-A00E-DC1508B94B05}" type="sibTrans" cxnId="{5DF85F9D-E3A2-4BF0-BD6C-6E46CECF705C}">
      <dgm:prSet/>
      <dgm:spPr/>
      <dgm:t>
        <a:bodyPr/>
        <a:lstStyle/>
        <a:p>
          <a:endParaRPr lang="en-US"/>
        </a:p>
      </dgm:t>
    </dgm:pt>
    <dgm:pt modelId="{22DAE02C-7A18-48AF-B746-8D3EC0CBA977}">
      <dgm:prSet phldrT="[Text]" custT="1"/>
      <dgm:spPr>
        <a:solidFill>
          <a:srgbClr val="F9DCDF"/>
        </a:solidFill>
        <a:ln>
          <a:noFill/>
        </a:ln>
      </dgm:spPr>
      <dgm:t>
        <a:bodyPr/>
        <a:lstStyle/>
        <a:p>
          <a:r>
            <a:rPr lang="en-US" sz="2400" dirty="0" smtClean="0"/>
            <a:t>Châu Á</a:t>
          </a:r>
          <a:endParaRPr lang="en-US" sz="2400" dirty="0"/>
        </a:p>
      </dgm:t>
    </dgm:pt>
    <dgm:pt modelId="{7A06E0C1-629E-4F99-9994-86FBB31E2AF5}" type="parTrans" cxnId="{0D38E282-318B-4A54-8623-002172B93860}">
      <dgm:prSet custT="1"/>
      <dgm:spPr>
        <a:ln>
          <a:solidFill>
            <a:schemeClr val="tx1"/>
          </a:solidFill>
        </a:ln>
      </dgm:spPr>
      <dgm:t>
        <a:bodyPr/>
        <a:lstStyle/>
        <a:p>
          <a:endParaRPr lang="en-US" sz="2400"/>
        </a:p>
      </dgm:t>
    </dgm:pt>
    <dgm:pt modelId="{BF251333-502B-4F1A-A616-2C055EE01A56}" type="sibTrans" cxnId="{0D38E282-318B-4A54-8623-002172B93860}">
      <dgm:prSet/>
      <dgm:spPr/>
      <dgm:t>
        <a:bodyPr/>
        <a:lstStyle/>
        <a:p>
          <a:endParaRPr lang="en-US"/>
        </a:p>
      </dgm:t>
    </dgm:pt>
    <dgm:pt modelId="{58B530A6-909B-4D28-8A40-DB15B74A5ADA}">
      <dgm:prSet phldrT="[Text]" custT="1"/>
      <dgm:spPr>
        <a:solidFill>
          <a:srgbClr val="F9DCDF"/>
        </a:solidFill>
        <a:ln>
          <a:noFill/>
        </a:ln>
      </dgm:spPr>
      <dgm:t>
        <a:bodyPr/>
        <a:lstStyle/>
        <a:p>
          <a:r>
            <a:rPr lang="en-US" sz="2400" dirty="0" smtClean="0"/>
            <a:t>Đông Nam Á</a:t>
          </a:r>
          <a:endParaRPr lang="en-US" sz="2400" dirty="0"/>
        </a:p>
      </dgm:t>
    </dgm:pt>
    <dgm:pt modelId="{7A60D110-CB28-48AB-AB1C-8EE33AAC1B9F}" type="parTrans" cxnId="{5D758C5F-E64F-4D73-BA13-7887BAB0DD70}">
      <dgm:prSet custT="1"/>
      <dgm:spPr>
        <a:ln>
          <a:solidFill>
            <a:schemeClr val="tx1"/>
          </a:solidFill>
        </a:ln>
      </dgm:spPr>
      <dgm:t>
        <a:bodyPr/>
        <a:lstStyle/>
        <a:p>
          <a:endParaRPr lang="en-US" sz="2400"/>
        </a:p>
      </dgm:t>
    </dgm:pt>
    <dgm:pt modelId="{7F0E5442-1ED2-4C8C-B5DE-17411D3C43EF}" type="sibTrans" cxnId="{5D758C5F-E64F-4D73-BA13-7887BAB0DD70}">
      <dgm:prSet/>
      <dgm:spPr/>
      <dgm:t>
        <a:bodyPr/>
        <a:lstStyle/>
        <a:p>
          <a:endParaRPr lang="en-US"/>
        </a:p>
      </dgm:t>
    </dgm:pt>
    <dgm:pt modelId="{C496E186-832B-4B58-BAB9-56100F9B0F58}">
      <dgm:prSet phldrT="[Text]" custT="1"/>
      <dgm:spPr>
        <a:solidFill>
          <a:srgbClr val="F9DCDF"/>
        </a:solidFill>
        <a:ln>
          <a:noFill/>
        </a:ln>
      </dgm:spPr>
      <dgm:t>
        <a:bodyPr/>
        <a:lstStyle/>
        <a:p>
          <a:r>
            <a:rPr lang="en-US" sz="2400" dirty="0" smtClean="0"/>
            <a:t>Nam Á</a:t>
          </a:r>
          <a:endParaRPr lang="en-US" sz="2400" dirty="0"/>
        </a:p>
      </dgm:t>
    </dgm:pt>
    <dgm:pt modelId="{1797DE89-771F-4A97-B873-0CFE59F08E42}" type="parTrans" cxnId="{7BA980CD-3D59-41C7-BC97-11BF747D360E}">
      <dgm:prSet custT="1"/>
      <dgm:spPr>
        <a:ln>
          <a:solidFill>
            <a:schemeClr val="tx1"/>
          </a:solidFill>
        </a:ln>
      </dgm:spPr>
      <dgm:t>
        <a:bodyPr/>
        <a:lstStyle/>
        <a:p>
          <a:endParaRPr lang="en-US" sz="2400"/>
        </a:p>
      </dgm:t>
    </dgm:pt>
    <dgm:pt modelId="{F96B9353-449B-4707-A255-44D8C81C102A}" type="sibTrans" cxnId="{7BA980CD-3D59-41C7-BC97-11BF747D360E}">
      <dgm:prSet/>
      <dgm:spPr/>
      <dgm:t>
        <a:bodyPr/>
        <a:lstStyle/>
        <a:p>
          <a:endParaRPr lang="en-US"/>
        </a:p>
      </dgm:t>
    </dgm:pt>
    <dgm:pt modelId="{39E3A001-AF8A-4AC7-8AAB-5D86E7E66BF9}">
      <dgm:prSet phldrT="[Text]" custT="1"/>
      <dgm:spPr>
        <a:solidFill>
          <a:srgbClr val="C4A9CB"/>
        </a:solidFill>
        <a:ln>
          <a:noFill/>
        </a:ln>
      </dgm:spPr>
      <dgm:t>
        <a:bodyPr/>
        <a:lstStyle/>
        <a:p>
          <a:r>
            <a:rPr lang="en-US" sz="2400" dirty="0" smtClean="0"/>
            <a:t>Châu Phi</a:t>
          </a:r>
          <a:endParaRPr lang="en-US" sz="2400" dirty="0"/>
        </a:p>
      </dgm:t>
    </dgm:pt>
    <dgm:pt modelId="{76A1278D-1003-443C-9FE7-DF0F70A0B198}" type="parTrans" cxnId="{27750F07-8B45-4DC6-9246-E8DFA1EE5E76}">
      <dgm:prSet custT="1"/>
      <dgm:spPr>
        <a:ln>
          <a:solidFill>
            <a:schemeClr val="tx1"/>
          </a:solidFill>
        </a:ln>
      </dgm:spPr>
      <dgm:t>
        <a:bodyPr/>
        <a:lstStyle/>
        <a:p>
          <a:endParaRPr lang="en-US" sz="2400"/>
        </a:p>
      </dgm:t>
    </dgm:pt>
    <dgm:pt modelId="{BE5ED312-2064-4EF4-9B5A-177A5C0B39EC}" type="sibTrans" cxnId="{27750F07-8B45-4DC6-9246-E8DFA1EE5E76}">
      <dgm:prSet/>
      <dgm:spPr/>
      <dgm:t>
        <a:bodyPr/>
        <a:lstStyle/>
        <a:p>
          <a:endParaRPr lang="en-US"/>
        </a:p>
      </dgm:t>
    </dgm:pt>
    <dgm:pt modelId="{85AA34E2-DC8B-4FF9-A107-CB756BC8CAE2}">
      <dgm:prSet custT="1"/>
      <dgm:spPr>
        <a:solidFill>
          <a:srgbClr val="FEDFB0"/>
        </a:solidFill>
        <a:ln>
          <a:noFill/>
        </a:ln>
      </dgm:spPr>
      <dgm:t>
        <a:bodyPr/>
        <a:lstStyle/>
        <a:p>
          <a:r>
            <a:rPr lang="en-US" sz="2400" dirty="0" smtClean="0"/>
            <a:t>Châu Mĩ </a:t>
          </a:r>
        </a:p>
        <a:p>
          <a:r>
            <a:rPr lang="en-US" sz="2400" dirty="0" smtClean="0"/>
            <a:t>La-tinh</a:t>
          </a:r>
          <a:endParaRPr lang="en-US" sz="2400" dirty="0"/>
        </a:p>
      </dgm:t>
    </dgm:pt>
    <dgm:pt modelId="{5A296A40-174B-4CD0-95DA-D9A4679746C2}" type="parTrans" cxnId="{C8587CFA-5DD7-486D-90B9-B6CC1A72B41F}">
      <dgm:prSet custT="1"/>
      <dgm:spPr>
        <a:ln>
          <a:solidFill>
            <a:schemeClr val="tx1"/>
          </a:solidFill>
        </a:ln>
      </dgm:spPr>
      <dgm:t>
        <a:bodyPr/>
        <a:lstStyle/>
        <a:p>
          <a:endParaRPr lang="en-US" sz="2400"/>
        </a:p>
      </dgm:t>
    </dgm:pt>
    <dgm:pt modelId="{AF137E57-76C6-431C-8B87-4FC33F9F6474}" type="sibTrans" cxnId="{C8587CFA-5DD7-486D-90B9-B6CC1A72B41F}">
      <dgm:prSet/>
      <dgm:spPr/>
      <dgm:t>
        <a:bodyPr/>
        <a:lstStyle/>
        <a:p>
          <a:endParaRPr lang="en-US"/>
        </a:p>
      </dgm:t>
    </dgm:pt>
    <dgm:pt modelId="{7C41A452-A6DA-40F5-B489-F716F538453E}">
      <dgm:prSet custT="1"/>
      <dgm:spPr>
        <a:solidFill>
          <a:srgbClr val="F9DCDF"/>
        </a:solidFill>
        <a:ln>
          <a:noFill/>
        </a:ln>
      </dgm:spPr>
      <dgm:t>
        <a:bodyPr/>
        <a:lstStyle/>
        <a:p>
          <a:r>
            <a:rPr lang="en-US" sz="2400" dirty="0" smtClean="0"/>
            <a:t>Ấn Độ</a:t>
          </a:r>
        </a:p>
        <a:p>
          <a:r>
            <a:rPr lang="en-US" sz="2400" dirty="0" smtClean="0"/>
            <a:t>1946-1950</a:t>
          </a:r>
        </a:p>
      </dgm:t>
    </dgm:pt>
    <dgm:pt modelId="{FA11F3F4-59AE-4F5E-AF9A-0AA307D07F8B}" type="parTrans" cxnId="{7B43EE08-6D47-4DF7-8E1F-88CD39B7DA0E}">
      <dgm:prSet custT="1"/>
      <dgm:spPr>
        <a:ln>
          <a:solidFill>
            <a:schemeClr val="tx1"/>
          </a:solidFill>
        </a:ln>
      </dgm:spPr>
      <dgm:t>
        <a:bodyPr/>
        <a:lstStyle/>
        <a:p>
          <a:endParaRPr lang="en-US" sz="2400"/>
        </a:p>
      </dgm:t>
    </dgm:pt>
    <dgm:pt modelId="{162F2B67-FE6D-41C0-ADAA-33A5DC8516A3}" type="sibTrans" cxnId="{7B43EE08-6D47-4DF7-8E1F-88CD39B7DA0E}">
      <dgm:prSet/>
      <dgm:spPr/>
      <dgm:t>
        <a:bodyPr/>
        <a:lstStyle/>
        <a:p>
          <a:endParaRPr lang="en-US"/>
        </a:p>
      </dgm:t>
    </dgm:pt>
    <dgm:pt modelId="{D0A37118-52C4-408C-A363-CD2386F5A1EF}">
      <dgm:prSet custT="1"/>
      <dgm:spPr>
        <a:solidFill>
          <a:srgbClr val="C4A9CB"/>
        </a:solidFill>
        <a:ln>
          <a:noFill/>
        </a:ln>
      </dgm:spPr>
      <dgm:t>
        <a:bodyPr/>
        <a:lstStyle/>
        <a:p>
          <a:r>
            <a:rPr lang="en-US" sz="2400" dirty="0" smtClean="0"/>
            <a:t>Ai Cập </a:t>
          </a:r>
        </a:p>
        <a:p>
          <a:r>
            <a:rPr lang="en-US" sz="2400" dirty="0" smtClean="0"/>
            <a:t>1952</a:t>
          </a:r>
          <a:endParaRPr lang="en-US" sz="2400" dirty="0"/>
        </a:p>
      </dgm:t>
    </dgm:pt>
    <dgm:pt modelId="{62112D40-62EF-4950-84B8-A4422D7CA3BC}" type="parTrans" cxnId="{4D7C5129-D245-49FC-A8E3-D59D09A19930}">
      <dgm:prSet custT="1"/>
      <dgm:spPr>
        <a:ln>
          <a:solidFill>
            <a:schemeClr val="tx1"/>
          </a:solidFill>
        </a:ln>
      </dgm:spPr>
      <dgm:t>
        <a:bodyPr/>
        <a:lstStyle/>
        <a:p>
          <a:endParaRPr lang="en-US" sz="2400"/>
        </a:p>
      </dgm:t>
    </dgm:pt>
    <dgm:pt modelId="{0805EC33-7815-474F-B29A-EE5582AEF1D7}" type="sibTrans" cxnId="{4D7C5129-D245-49FC-A8E3-D59D09A19930}">
      <dgm:prSet/>
      <dgm:spPr/>
      <dgm:t>
        <a:bodyPr/>
        <a:lstStyle/>
        <a:p>
          <a:endParaRPr lang="en-US"/>
        </a:p>
      </dgm:t>
    </dgm:pt>
    <dgm:pt modelId="{23C71BA5-F542-4133-91A5-E0CBBEC708AC}">
      <dgm:prSet custT="1"/>
      <dgm:spPr>
        <a:solidFill>
          <a:srgbClr val="C4A9CB"/>
        </a:solidFill>
        <a:ln>
          <a:noFill/>
        </a:ln>
      </dgm:spPr>
      <dgm:t>
        <a:bodyPr/>
        <a:lstStyle/>
        <a:p>
          <a:r>
            <a:rPr lang="en-US" sz="2400" dirty="0" smtClean="0"/>
            <a:t>An-giê-ri</a:t>
          </a:r>
        </a:p>
        <a:p>
          <a:r>
            <a:rPr lang="en-US" sz="2400" dirty="0" smtClean="0"/>
            <a:t>1954-1962</a:t>
          </a:r>
          <a:endParaRPr lang="en-US" sz="2400" dirty="0"/>
        </a:p>
      </dgm:t>
    </dgm:pt>
    <dgm:pt modelId="{42D9F2E4-BA24-4232-AE64-DAA809CB23F8}" type="parTrans" cxnId="{83F384EB-724E-4826-927A-21AA8AF247C1}">
      <dgm:prSet custT="1"/>
      <dgm:spPr>
        <a:ln>
          <a:solidFill>
            <a:schemeClr val="tx1"/>
          </a:solidFill>
        </a:ln>
      </dgm:spPr>
      <dgm:t>
        <a:bodyPr/>
        <a:lstStyle/>
        <a:p>
          <a:endParaRPr lang="en-US" sz="2400"/>
        </a:p>
      </dgm:t>
    </dgm:pt>
    <dgm:pt modelId="{6E602D34-4B20-46EF-883A-1824B8F47313}" type="sibTrans" cxnId="{83F384EB-724E-4826-927A-21AA8AF247C1}">
      <dgm:prSet/>
      <dgm:spPr/>
      <dgm:t>
        <a:bodyPr/>
        <a:lstStyle/>
        <a:p>
          <a:endParaRPr lang="en-US"/>
        </a:p>
      </dgm:t>
    </dgm:pt>
    <dgm:pt modelId="{4E7CAA46-8CD1-4F7B-8603-4BD3C6F7B0EF}">
      <dgm:prSet custT="1"/>
      <dgm:spPr>
        <a:solidFill>
          <a:srgbClr val="C4A9CB"/>
        </a:solidFill>
        <a:ln>
          <a:noFill/>
        </a:ln>
      </dgm:spPr>
      <dgm:t>
        <a:bodyPr/>
        <a:lstStyle/>
        <a:p>
          <a:r>
            <a:rPr lang="en-US" sz="2400" dirty="0" smtClean="0"/>
            <a:t>17 nước châu Phi</a:t>
          </a:r>
        </a:p>
        <a:p>
          <a:r>
            <a:rPr lang="en-US" sz="2400" dirty="0" smtClean="0"/>
            <a:t>1960</a:t>
          </a:r>
          <a:endParaRPr lang="en-US" sz="2400" dirty="0"/>
        </a:p>
      </dgm:t>
    </dgm:pt>
    <dgm:pt modelId="{6AECE664-21CA-4827-A715-E8CCE69ACD41}" type="parTrans" cxnId="{35591DD7-AAC8-4093-BEE1-B73E9D749E1D}">
      <dgm:prSet custT="1"/>
      <dgm:spPr>
        <a:ln>
          <a:solidFill>
            <a:schemeClr val="tx1"/>
          </a:solidFill>
        </a:ln>
      </dgm:spPr>
      <dgm:t>
        <a:bodyPr/>
        <a:lstStyle/>
        <a:p>
          <a:endParaRPr lang="en-US" sz="2400"/>
        </a:p>
      </dgm:t>
    </dgm:pt>
    <dgm:pt modelId="{DD91BC44-CB1B-4F01-A908-6D772E27E740}" type="sibTrans" cxnId="{35591DD7-AAC8-4093-BEE1-B73E9D749E1D}">
      <dgm:prSet/>
      <dgm:spPr/>
      <dgm:t>
        <a:bodyPr/>
        <a:lstStyle/>
        <a:p>
          <a:endParaRPr lang="en-US"/>
        </a:p>
      </dgm:t>
    </dgm:pt>
    <dgm:pt modelId="{676AD641-70C3-4CD5-B1D1-3996C73C37CC}">
      <dgm:prSet custT="1"/>
      <dgm:spPr>
        <a:solidFill>
          <a:srgbClr val="FEDFB0"/>
        </a:solidFill>
        <a:ln>
          <a:noFill/>
        </a:ln>
      </dgm:spPr>
      <dgm:t>
        <a:bodyPr/>
        <a:lstStyle/>
        <a:p>
          <a:r>
            <a:rPr lang="en-US" sz="2400" dirty="0" smtClean="0"/>
            <a:t>Cuba</a:t>
          </a:r>
        </a:p>
        <a:p>
          <a:r>
            <a:rPr lang="en-US" sz="2400" dirty="0" smtClean="0"/>
            <a:t>1-1-1959</a:t>
          </a:r>
          <a:endParaRPr lang="en-US" sz="2400" dirty="0"/>
        </a:p>
      </dgm:t>
    </dgm:pt>
    <dgm:pt modelId="{4DFE1035-48A3-4033-9A8B-2C467962FA84}" type="parTrans" cxnId="{528278BC-FE03-4C88-AA7C-CBC9B28B9869}">
      <dgm:prSet custT="1"/>
      <dgm:spPr>
        <a:ln>
          <a:solidFill>
            <a:schemeClr val="tx1"/>
          </a:solidFill>
        </a:ln>
      </dgm:spPr>
      <dgm:t>
        <a:bodyPr/>
        <a:lstStyle/>
        <a:p>
          <a:endParaRPr lang="en-US" sz="2400"/>
        </a:p>
      </dgm:t>
    </dgm:pt>
    <dgm:pt modelId="{63ADC14B-1B92-454E-93D4-A2B6E5AE73BD}" type="sibTrans" cxnId="{528278BC-FE03-4C88-AA7C-CBC9B28B9869}">
      <dgm:prSet/>
      <dgm:spPr/>
      <dgm:t>
        <a:bodyPr/>
        <a:lstStyle/>
        <a:p>
          <a:endParaRPr lang="en-US"/>
        </a:p>
      </dgm:t>
    </dgm:pt>
    <dgm:pt modelId="{84ABBEDD-DCC4-4519-B566-2F9A7EAB7787}">
      <dgm:prSet custT="1"/>
      <dgm:spPr>
        <a:solidFill>
          <a:srgbClr val="F9DCDF"/>
        </a:solidFill>
        <a:ln>
          <a:noFill/>
        </a:ln>
      </dgm:spPr>
      <dgm:t>
        <a:bodyPr/>
        <a:lstStyle/>
        <a:p>
          <a:r>
            <a:rPr lang="en-US" sz="2400" dirty="0" smtClean="0"/>
            <a:t>In-đô-nê-xi-a</a:t>
          </a:r>
        </a:p>
        <a:p>
          <a:r>
            <a:rPr lang="en-US" sz="2400" dirty="0" smtClean="0"/>
            <a:t>17-8-1945</a:t>
          </a:r>
          <a:endParaRPr lang="en-US" sz="2400" dirty="0"/>
        </a:p>
      </dgm:t>
    </dgm:pt>
    <dgm:pt modelId="{446736E7-8699-4BF2-9C14-2F56F6DFE75A}" type="parTrans" cxnId="{4A422EE4-6332-4B46-9277-29EBBF4AC8A4}">
      <dgm:prSet custT="1"/>
      <dgm:spPr>
        <a:ln>
          <a:solidFill>
            <a:schemeClr val="tx1"/>
          </a:solidFill>
        </a:ln>
      </dgm:spPr>
      <dgm:t>
        <a:bodyPr/>
        <a:lstStyle/>
        <a:p>
          <a:endParaRPr lang="en-US" sz="2400"/>
        </a:p>
      </dgm:t>
    </dgm:pt>
    <dgm:pt modelId="{666D8052-3AB1-4C43-BEC3-248E521C69DC}" type="sibTrans" cxnId="{4A422EE4-6332-4B46-9277-29EBBF4AC8A4}">
      <dgm:prSet/>
      <dgm:spPr/>
      <dgm:t>
        <a:bodyPr/>
        <a:lstStyle/>
        <a:p>
          <a:endParaRPr lang="en-US"/>
        </a:p>
      </dgm:t>
    </dgm:pt>
    <dgm:pt modelId="{80CA92C3-A524-4535-95C6-2DEE4499DFED}">
      <dgm:prSet custT="1"/>
      <dgm:spPr>
        <a:solidFill>
          <a:srgbClr val="F9DCDF"/>
        </a:solidFill>
        <a:ln>
          <a:noFill/>
        </a:ln>
      </dgm:spPr>
      <dgm:t>
        <a:bodyPr/>
        <a:lstStyle/>
        <a:p>
          <a:r>
            <a:rPr lang="en-US" sz="2400" dirty="0" smtClean="0"/>
            <a:t>Việt Nam</a:t>
          </a:r>
        </a:p>
        <a:p>
          <a:r>
            <a:rPr lang="en-US" sz="2400" dirty="0" smtClean="0"/>
            <a:t>2-9-1945</a:t>
          </a:r>
          <a:endParaRPr lang="en-US" sz="2400" dirty="0"/>
        </a:p>
      </dgm:t>
    </dgm:pt>
    <dgm:pt modelId="{04BDDA86-870C-4C24-8345-3A0E2624315E}" type="parTrans" cxnId="{7C58BA83-E7BA-420A-AF5C-357312B16C97}">
      <dgm:prSet custT="1"/>
      <dgm:spPr>
        <a:ln>
          <a:solidFill>
            <a:schemeClr val="tx1"/>
          </a:solidFill>
        </a:ln>
      </dgm:spPr>
      <dgm:t>
        <a:bodyPr/>
        <a:lstStyle/>
        <a:p>
          <a:endParaRPr lang="en-US" sz="2400"/>
        </a:p>
      </dgm:t>
    </dgm:pt>
    <dgm:pt modelId="{77ED152E-F3D4-4C39-98E1-E678A99DFF28}" type="sibTrans" cxnId="{7C58BA83-E7BA-420A-AF5C-357312B16C97}">
      <dgm:prSet/>
      <dgm:spPr/>
      <dgm:t>
        <a:bodyPr/>
        <a:lstStyle/>
        <a:p>
          <a:endParaRPr lang="en-US"/>
        </a:p>
      </dgm:t>
    </dgm:pt>
    <dgm:pt modelId="{CC97F858-1FBA-47D1-92C3-6C7A959D9E24}">
      <dgm:prSet custT="1"/>
      <dgm:spPr>
        <a:solidFill>
          <a:srgbClr val="F9DCDF"/>
        </a:solidFill>
        <a:ln>
          <a:noFill/>
        </a:ln>
      </dgm:spPr>
      <dgm:t>
        <a:bodyPr/>
        <a:lstStyle/>
        <a:p>
          <a:r>
            <a:rPr lang="en-US" sz="2400" dirty="0" smtClean="0"/>
            <a:t>Lào</a:t>
          </a:r>
        </a:p>
        <a:p>
          <a:r>
            <a:rPr lang="en-US" sz="2400" dirty="0" smtClean="0"/>
            <a:t>12-10-1945</a:t>
          </a:r>
          <a:endParaRPr lang="en-US" sz="2400" dirty="0"/>
        </a:p>
      </dgm:t>
    </dgm:pt>
    <dgm:pt modelId="{C5AE08F2-2762-4A85-B0FC-2B1A508B41E0}" type="parTrans" cxnId="{8451D2AD-1E88-40AA-B22D-7D1A2D794AC7}">
      <dgm:prSet custT="1"/>
      <dgm:spPr>
        <a:ln>
          <a:solidFill>
            <a:schemeClr val="tx1"/>
          </a:solidFill>
        </a:ln>
      </dgm:spPr>
      <dgm:t>
        <a:bodyPr/>
        <a:lstStyle/>
        <a:p>
          <a:endParaRPr lang="en-US" sz="2400"/>
        </a:p>
      </dgm:t>
    </dgm:pt>
    <dgm:pt modelId="{D57DB7C4-1C9E-4188-9392-2309CA5DD912}" type="sibTrans" cxnId="{8451D2AD-1E88-40AA-B22D-7D1A2D794AC7}">
      <dgm:prSet/>
      <dgm:spPr/>
      <dgm:t>
        <a:bodyPr/>
        <a:lstStyle/>
        <a:p>
          <a:endParaRPr lang="en-US"/>
        </a:p>
      </dgm:t>
    </dgm:pt>
    <dgm:pt modelId="{B5B65635-A447-42BB-ADA1-E311FF412EC6}" type="pres">
      <dgm:prSet presAssocID="{4927773A-B30E-4C26-A8CA-51E9819DBCE0}" presName="diagram" presStyleCnt="0">
        <dgm:presLayoutVars>
          <dgm:chPref val="1"/>
          <dgm:dir/>
          <dgm:animOne val="branch"/>
          <dgm:animLvl val="lvl"/>
          <dgm:resizeHandles val="exact"/>
        </dgm:presLayoutVars>
      </dgm:prSet>
      <dgm:spPr/>
      <dgm:t>
        <a:bodyPr/>
        <a:lstStyle/>
        <a:p>
          <a:endParaRPr lang="en-US"/>
        </a:p>
      </dgm:t>
    </dgm:pt>
    <dgm:pt modelId="{7D41AD4A-7D6A-423A-905F-B972FDE06A6A}" type="pres">
      <dgm:prSet presAssocID="{251A3A74-16E2-462E-A2E7-238B50FC2FD6}" presName="root1" presStyleCnt="0"/>
      <dgm:spPr/>
    </dgm:pt>
    <dgm:pt modelId="{DEBF5176-AF2E-46E7-83B7-485CCE82493B}" type="pres">
      <dgm:prSet presAssocID="{251A3A74-16E2-462E-A2E7-238B50FC2FD6}" presName="LevelOneTextNode" presStyleLbl="node0" presStyleIdx="0" presStyleCnt="1" custScaleY="342468" custLinFactX="-70702" custLinFactNeighborX="-100000" custLinFactNeighborY="-67666">
        <dgm:presLayoutVars>
          <dgm:chPref val="3"/>
        </dgm:presLayoutVars>
      </dgm:prSet>
      <dgm:spPr/>
      <dgm:t>
        <a:bodyPr/>
        <a:lstStyle/>
        <a:p>
          <a:endParaRPr lang="en-US"/>
        </a:p>
      </dgm:t>
    </dgm:pt>
    <dgm:pt modelId="{FED6F681-2152-4719-B3A6-D6569C6A94AD}" type="pres">
      <dgm:prSet presAssocID="{251A3A74-16E2-462E-A2E7-238B50FC2FD6}" presName="level2hierChild" presStyleCnt="0"/>
      <dgm:spPr/>
    </dgm:pt>
    <dgm:pt modelId="{DDE4928D-DB38-4193-A198-54B197A275A2}" type="pres">
      <dgm:prSet presAssocID="{7A06E0C1-629E-4F99-9994-86FBB31E2AF5}" presName="conn2-1" presStyleLbl="parChTrans1D2" presStyleIdx="0" presStyleCnt="3"/>
      <dgm:spPr/>
      <dgm:t>
        <a:bodyPr/>
        <a:lstStyle/>
        <a:p>
          <a:endParaRPr lang="en-US"/>
        </a:p>
      </dgm:t>
    </dgm:pt>
    <dgm:pt modelId="{9E680692-6EDA-48FA-9514-4104DF645F32}" type="pres">
      <dgm:prSet presAssocID="{7A06E0C1-629E-4F99-9994-86FBB31E2AF5}" presName="connTx" presStyleLbl="parChTrans1D2" presStyleIdx="0" presStyleCnt="3"/>
      <dgm:spPr/>
      <dgm:t>
        <a:bodyPr/>
        <a:lstStyle/>
        <a:p>
          <a:endParaRPr lang="en-US"/>
        </a:p>
      </dgm:t>
    </dgm:pt>
    <dgm:pt modelId="{F80571C6-0C14-45CA-8E97-7EFEBCD23B96}" type="pres">
      <dgm:prSet presAssocID="{22DAE02C-7A18-48AF-B746-8D3EC0CBA977}" presName="root2" presStyleCnt="0"/>
      <dgm:spPr/>
    </dgm:pt>
    <dgm:pt modelId="{A9B92D3C-A7EE-4036-A884-3D3103666275}" type="pres">
      <dgm:prSet presAssocID="{22DAE02C-7A18-48AF-B746-8D3EC0CBA977}" presName="LevelTwoTextNode" presStyleLbl="node2" presStyleIdx="0" presStyleCnt="3" custLinFactNeighborX="-68046" custLinFactNeighborY="-54237">
        <dgm:presLayoutVars>
          <dgm:chPref val="3"/>
        </dgm:presLayoutVars>
      </dgm:prSet>
      <dgm:spPr/>
      <dgm:t>
        <a:bodyPr/>
        <a:lstStyle/>
        <a:p>
          <a:endParaRPr lang="en-US"/>
        </a:p>
      </dgm:t>
    </dgm:pt>
    <dgm:pt modelId="{4324B3B9-4552-4286-9B41-EC4C722C04CC}" type="pres">
      <dgm:prSet presAssocID="{22DAE02C-7A18-48AF-B746-8D3EC0CBA977}" presName="level3hierChild" presStyleCnt="0"/>
      <dgm:spPr/>
    </dgm:pt>
    <dgm:pt modelId="{EEFBCC8C-88F3-4C06-BDBC-14E7709DEC13}" type="pres">
      <dgm:prSet presAssocID="{7A60D110-CB28-48AB-AB1C-8EE33AAC1B9F}" presName="conn2-1" presStyleLbl="parChTrans1D3" presStyleIdx="0" presStyleCnt="6"/>
      <dgm:spPr/>
      <dgm:t>
        <a:bodyPr/>
        <a:lstStyle/>
        <a:p>
          <a:endParaRPr lang="en-US"/>
        </a:p>
      </dgm:t>
    </dgm:pt>
    <dgm:pt modelId="{E5EC5DF4-D261-41FA-A499-B51EDD7BFE1D}" type="pres">
      <dgm:prSet presAssocID="{7A60D110-CB28-48AB-AB1C-8EE33AAC1B9F}" presName="connTx" presStyleLbl="parChTrans1D3" presStyleIdx="0" presStyleCnt="6"/>
      <dgm:spPr/>
      <dgm:t>
        <a:bodyPr/>
        <a:lstStyle/>
        <a:p>
          <a:endParaRPr lang="en-US"/>
        </a:p>
      </dgm:t>
    </dgm:pt>
    <dgm:pt modelId="{246BDA77-EC65-4CF1-99BD-6EF7AB6470F2}" type="pres">
      <dgm:prSet presAssocID="{58B530A6-909B-4D28-8A40-DB15B74A5ADA}" presName="root2" presStyleCnt="0"/>
      <dgm:spPr/>
    </dgm:pt>
    <dgm:pt modelId="{B5FE52FE-CD43-4791-9169-B0C7D97CB8E3}" type="pres">
      <dgm:prSet presAssocID="{58B530A6-909B-4D28-8A40-DB15B74A5ADA}" presName="LevelTwoTextNode" presStyleLbl="node3" presStyleIdx="0" presStyleCnt="6" custScaleX="201951" custLinFactY="-21684" custLinFactNeighborX="-1538" custLinFactNeighborY="-100000">
        <dgm:presLayoutVars>
          <dgm:chPref val="3"/>
        </dgm:presLayoutVars>
      </dgm:prSet>
      <dgm:spPr/>
      <dgm:t>
        <a:bodyPr/>
        <a:lstStyle/>
        <a:p>
          <a:endParaRPr lang="en-US"/>
        </a:p>
      </dgm:t>
    </dgm:pt>
    <dgm:pt modelId="{FDDA3B68-BAB0-490E-993D-292D780DCDF2}" type="pres">
      <dgm:prSet presAssocID="{58B530A6-909B-4D28-8A40-DB15B74A5ADA}" presName="level3hierChild" presStyleCnt="0"/>
      <dgm:spPr/>
    </dgm:pt>
    <dgm:pt modelId="{0847D729-7867-4357-A659-7B349C1D5B1C}" type="pres">
      <dgm:prSet presAssocID="{446736E7-8699-4BF2-9C14-2F56F6DFE75A}" presName="conn2-1" presStyleLbl="parChTrans1D4" presStyleIdx="0" presStyleCnt="4"/>
      <dgm:spPr/>
      <dgm:t>
        <a:bodyPr/>
        <a:lstStyle/>
        <a:p>
          <a:endParaRPr lang="en-US"/>
        </a:p>
      </dgm:t>
    </dgm:pt>
    <dgm:pt modelId="{BB8AD87F-3587-40CB-BF03-37F811B5032B}" type="pres">
      <dgm:prSet presAssocID="{446736E7-8699-4BF2-9C14-2F56F6DFE75A}" presName="connTx" presStyleLbl="parChTrans1D4" presStyleIdx="0" presStyleCnt="4"/>
      <dgm:spPr/>
      <dgm:t>
        <a:bodyPr/>
        <a:lstStyle/>
        <a:p>
          <a:endParaRPr lang="en-US"/>
        </a:p>
      </dgm:t>
    </dgm:pt>
    <dgm:pt modelId="{F2191E57-79ED-4889-88FD-E71A20D481EE}" type="pres">
      <dgm:prSet presAssocID="{84ABBEDD-DCC4-4519-B566-2F9A7EAB7787}" presName="root2" presStyleCnt="0"/>
      <dgm:spPr/>
    </dgm:pt>
    <dgm:pt modelId="{72E6BEA0-F8D6-494F-8123-FD18F88E34B3}" type="pres">
      <dgm:prSet presAssocID="{84ABBEDD-DCC4-4519-B566-2F9A7EAB7787}" presName="LevelTwoTextNode" presStyleLbl="node4" presStyleIdx="0" presStyleCnt="4" custScaleX="124856" custLinFactNeighborX="667" custLinFactNeighborY="-13574">
        <dgm:presLayoutVars>
          <dgm:chPref val="3"/>
        </dgm:presLayoutVars>
      </dgm:prSet>
      <dgm:spPr/>
      <dgm:t>
        <a:bodyPr/>
        <a:lstStyle/>
        <a:p>
          <a:endParaRPr lang="en-US"/>
        </a:p>
      </dgm:t>
    </dgm:pt>
    <dgm:pt modelId="{4FF0A898-18A2-4308-B19E-B4E40F7B6FC1}" type="pres">
      <dgm:prSet presAssocID="{84ABBEDD-DCC4-4519-B566-2F9A7EAB7787}" presName="level3hierChild" presStyleCnt="0"/>
      <dgm:spPr/>
    </dgm:pt>
    <dgm:pt modelId="{7E868BBA-8B83-4817-BB0F-39F878A072FF}" type="pres">
      <dgm:prSet presAssocID="{04BDDA86-870C-4C24-8345-3A0E2624315E}" presName="conn2-1" presStyleLbl="parChTrans1D4" presStyleIdx="1" presStyleCnt="4"/>
      <dgm:spPr/>
      <dgm:t>
        <a:bodyPr/>
        <a:lstStyle/>
        <a:p>
          <a:endParaRPr lang="en-US"/>
        </a:p>
      </dgm:t>
    </dgm:pt>
    <dgm:pt modelId="{9E63336C-6D26-497B-BD65-06242501D7A9}" type="pres">
      <dgm:prSet presAssocID="{04BDDA86-870C-4C24-8345-3A0E2624315E}" presName="connTx" presStyleLbl="parChTrans1D4" presStyleIdx="1" presStyleCnt="4"/>
      <dgm:spPr/>
      <dgm:t>
        <a:bodyPr/>
        <a:lstStyle/>
        <a:p>
          <a:endParaRPr lang="en-US"/>
        </a:p>
      </dgm:t>
    </dgm:pt>
    <dgm:pt modelId="{6CA17A60-9AD9-4D4F-A2A3-3BECCF76C1A1}" type="pres">
      <dgm:prSet presAssocID="{80CA92C3-A524-4535-95C6-2DEE4499DFED}" presName="root2" presStyleCnt="0"/>
      <dgm:spPr/>
    </dgm:pt>
    <dgm:pt modelId="{EF77A40F-1644-4520-9F67-18A9E8184393}" type="pres">
      <dgm:prSet presAssocID="{80CA92C3-A524-4535-95C6-2DEE4499DFED}" presName="LevelTwoTextNode" presStyleLbl="node4" presStyleIdx="1" presStyleCnt="4" custScaleX="127507" custLinFactNeighborX="639" custLinFactNeighborY="-7664">
        <dgm:presLayoutVars>
          <dgm:chPref val="3"/>
        </dgm:presLayoutVars>
      </dgm:prSet>
      <dgm:spPr/>
      <dgm:t>
        <a:bodyPr/>
        <a:lstStyle/>
        <a:p>
          <a:endParaRPr lang="en-US"/>
        </a:p>
      </dgm:t>
    </dgm:pt>
    <dgm:pt modelId="{470BC87C-EEE4-4DE1-811D-92EDDDD28B13}" type="pres">
      <dgm:prSet presAssocID="{80CA92C3-A524-4535-95C6-2DEE4499DFED}" presName="level3hierChild" presStyleCnt="0"/>
      <dgm:spPr/>
    </dgm:pt>
    <dgm:pt modelId="{1CE3B23F-13F1-49EA-BC18-D10926AE726A}" type="pres">
      <dgm:prSet presAssocID="{C5AE08F2-2762-4A85-B0FC-2B1A508B41E0}" presName="conn2-1" presStyleLbl="parChTrans1D4" presStyleIdx="2" presStyleCnt="4"/>
      <dgm:spPr/>
      <dgm:t>
        <a:bodyPr/>
        <a:lstStyle/>
        <a:p>
          <a:endParaRPr lang="en-US"/>
        </a:p>
      </dgm:t>
    </dgm:pt>
    <dgm:pt modelId="{B15309AB-28B3-49F4-8D51-BE52F9C6B101}" type="pres">
      <dgm:prSet presAssocID="{C5AE08F2-2762-4A85-B0FC-2B1A508B41E0}" presName="connTx" presStyleLbl="parChTrans1D4" presStyleIdx="2" presStyleCnt="4"/>
      <dgm:spPr/>
      <dgm:t>
        <a:bodyPr/>
        <a:lstStyle/>
        <a:p>
          <a:endParaRPr lang="en-US"/>
        </a:p>
      </dgm:t>
    </dgm:pt>
    <dgm:pt modelId="{29C9C163-C55B-4CEB-B8B2-23CBC0B38133}" type="pres">
      <dgm:prSet presAssocID="{CC97F858-1FBA-47D1-92C3-6C7A959D9E24}" presName="root2" presStyleCnt="0"/>
      <dgm:spPr/>
    </dgm:pt>
    <dgm:pt modelId="{F2206A3E-C44E-4DB8-94E2-DDA5E706F98D}" type="pres">
      <dgm:prSet presAssocID="{CC97F858-1FBA-47D1-92C3-6C7A959D9E24}" presName="LevelTwoTextNode" presStyleLbl="node4" presStyleIdx="2" presStyleCnt="4" custScaleX="126712" custLinFactNeighborX="1307" custLinFactNeighborY="-14071">
        <dgm:presLayoutVars>
          <dgm:chPref val="3"/>
        </dgm:presLayoutVars>
      </dgm:prSet>
      <dgm:spPr/>
      <dgm:t>
        <a:bodyPr/>
        <a:lstStyle/>
        <a:p>
          <a:endParaRPr lang="en-US"/>
        </a:p>
      </dgm:t>
    </dgm:pt>
    <dgm:pt modelId="{6AC6192B-2BB1-4891-AA73-2E8C5AF3A9D0}" type="pres">
      <dgm:prSet presAssocID="{CC97F858-1FBA-47D1-92C3-6C7A959D9E24}" presName="level3hierChild" presStyleCnt="0"/>
      <dgm:spPr/>
    </dgm:pt>
    <dgm:pt modelId="{A15D4436-72A4-44C0-A069-35F599255BA3}" type="pres">
      <dgm:prSet presAssocID="{1797DE89-771F-4A97-B873-0CFE59F08E42}" presName="conn2-1" presStyleLbl="parChTrans1D3" presStyleIdx="1" presStyleCnt="6"/>
      <dgm:spPr/>
      <dgm:t>
        <a:bodyPr/>
        <a:lstStyle/>
        <a:p>
          <a:endParaRPr lang="en-US"/>
        </a:p>
      </dgm:t>
    </dgm:pt>
    <dgm:pt modelId="{28D5D115-E24A-4F38-B5F8-0392FE986200}" type="pres">
      <dgm:prSet presAssocID="{1797DE89-771F-4A97-B873-0CFE59F08E42}" presName="connTx" presStyleLbl="parChTrans1D3" presStyleIdx="1" presStyleCnt="6"/>
      <dgm:spPr/>
      <dgm:t>
        <a:bodyPr/>
        <a:lstStyle/>
        <a:p>
          <a:endParaRPr lang="en-US"/>
        </a:p>
      </dgm:t>
    </dgm:pt>
    <dgm:pt modelId="{FC8016CC-A7EB-4898-8237-F7218916B61F}" type="pres">
      <dgm:prSet presAssocID="{C496E186-832B-4B58-BAB9-56100F9B0F58}" presName="root2" presStyleCnt="0"/>
      <dgm:spPr/>
    </dgm:pt>
    <dgm:pt modelId="{2D762C98-BE79-4FA7-B59A-C29C59EF2D5A}" type="pres">
      <dgm:prSet presAssocID="{C496E186-832B-4B58-BAB9-56100F9B0F58}" presName="LevelTwoTextNode" presStyleLbl="node3" presStyleIdx="1" presStyleCnt="6" custScaleX="202970" custLinFactNeighborX="131" custLinFactNeighborY="-18288">
        <dgm:presLayoutVars>
          <dgm:chPref val="3"/>
        </dgm:presLayoutVars>
      </dgm:prSet>
      <dgm:spPr/>
      <dgm:t>
        <a:bodyPr/>
        <a:lstStyle/>
        <a:p>
          <a:endParaRPr lang="en-US"/>
        </a:p>
      </dgm:t>
    </dgm:pt>
    <dgm:pt modelId="{6215B919-4A43-429D-BFED-4BCB0D52337F}" type="pres">
      <dgm:prSet presAssocID="{C496E186-832B-4B58-BAB9-56100F9B0F58}" presName="level3hierChild" presStyleCnt="0"/>
      <dgm:spPr/>
    </dgm:pt>
    <dgm:pt modelId="{B69B26AC-545A-44F1-9C55-E5B823F74CDB}" type="pres">
      <dgm:prSet presAssocID="{FA11F3F4-59AE-4F5E-AF9A-0AA307D07F8B}" presName="conn2-1" presStyleLbl="parChTrans1D4" presStyleIdx="3" presStyleCnt="4"/>
      <dgm:spPr/>
      <dgm:t>
        <a:bodyPr/>
        <a:lstStyle/>
        <a:p>
          <a:endParaRPr lang="en-US"/>
        </a:p>
      </dgm:t>
    </dgm:pt>
    <dgm:pt modelId="{653D8311-0024-48BB-9887-F5EFF568BB1E}" type="pres">
      <dgm:prSet presAssocID="{FA11F3F4-59AE-4F5E-AF9A-0AA307D07F8B}" presName="connTx" presStyleLbl="parChTrans1D4" presStyleIdx="3" presStyleCnt="4"/>
      <dgm:spPr/>
      <dgm:t>
        <a:bodyPr/>
        <a:lstStyle/>
        <a:p>
          <a:endParaRPr lang="en-US"/>
        </a:p>
      </dgm:t>
    </dgm:pt>
    <dgm:pt modelId="{78909BC5-9277-42AA-BCB1-0A79920B7E33}" type="pres">
      <dgm:prSet presAssocID="{7C41A452-A6DA-40F5-B489-F716F538453E}" presName="root2" presStyleCnt="0"/>
      <dgm:spPr/>
    </dgm:pt>
    <dgm:pt modelId="{70C3A02C-F280-47D9-BBAF-A26B1EE79A7A}" type="pres">
      <dgm:prSet presAssocID="{7C41A452-A6DA-40F5-B489-F716F538453E}" presName="LevelTwoTextNode" presStyleLbl="node4" presStyleIdx="3" presStyleCnt="4" custScaleX="124261" custScaleY="118581" custLinFactNeighborX="1374" custLinFactNeighborY="-18729">
        <dgm:presLayoutVars>
          <dgm:chPref val="3"/>
        </dgm:presLayoutVars>
      </dgm:prSet>
      <dgm:spPr/>
      <dgm:t>
        <a:bodyPr/>
        <a:lstStyle/>
        <a:p>
          <a:endParaRPr lang="en-US"/>
        </a:p>
      </dgm:t>
    </dgm:pt>
    <dgm:pt modelId="{EF2A3D25-9424-4EC4-B200-788C74B8D7A4}" type="pres">
      <dgm:prSet presAssocID="{7C41A452-A6DA-40F5-B489-F716F538453E}" presName="level3hierChild" presStyleCnt="0"/>
      <dgm:spPr/>
    </dgm:pt>
    <dgm:pt modelId="{C773983C-9991-4BC5-829E-709146E84EE9}" type="pres">
      <dgm:prSet presAssocID="{76A1278D-1003-443C-9FE7-DF0F70A0B198}" presName="conn2-1" presStyleLbl="parChTrans1D2" presStyleIdx="1" presStyleCnt="3"/>
      <dgm:spPr/>
      <dgm:t>
        <a:bodyPr/>
        <a:lstStyle/>
        <a:p>
          <a:endParaRPr lang="en-US"/>
        </a:p>
      </dgm:t>
    </dgm:pt>
    <dgm:pt modelId="{0521532B-0EE6-43CD-A95E-8DD856B7F845}" type="pres">
      <dgm:prSet presAssocID="{76A1278D-1003-443C-9FE7-DF0F70A0B198}" presName="connTx" presStyleLbl="parChTrans1D2" presStyleIdx="1" presStyleCnt="3"/>
      <dgm:spPr/>
      <dgm:t>
        <a:bodyPr/>
        <a:lstStyle/>
        <a:p>
          <a:endParaRPr lang="en-US"/>
        </a:p>
      </dgm:t>
    </dgm:pt>
    <dgm:pt modelId="{219553B5-88E7-45A5-9CF5-989953715CC8}" type="pres">
      <dgm:prSet presAssocID="{39E3A001-AF8A-4AC7-8AAB-5D86E7E66BF9}" presName="root2" presStyleCnt="0"/>
      <dgm:spPr/>
    </dgm:pt>
    <dgm:pt modelId="{2223DA92-34F1-4E04-8BEE-1828C272D8DA}" type="pres">
      <dgm:prSet presAssocID="{39E3A001-AF8A-4AC7-8AAB-5D86E7E66BF9}" presName="LevelTwoTextNode" presStyleLbl="node2" presStyleIdx="1" presStyleCnt="3" custLinFactNeighborX="-69414" custLinFactNeighborY="-91704">
        <dgm:presLayoutVars>
          <dgm:chPref val="3"/>
        </dgm:presLayoutVars>
      </dgm:prSet>
      <dgm:spPr/>
      <dgm:t>
        <a:bodyPr/>
        <a:lstStyle/>
        <a:p>
          <a:endParaRPr lang="en-US"/>
        </a:p>
      </dgm:t>
    </dgm:pt>
    <dgm:pt modelId="{B7110075-F98A-4C3B-9B63-36380D06A262}" type="pres">
      <dgm:prSet presAssocID="{39E3A001-AF8A-4AC7-8AAB-5D86E7E66BF9}" presName="level3hierChild" presStyleCnt="0"/>
      <dgm:spPr/>
    </dgm:pt>
    <dgm:pt modelId="{44B334BC-1861-4676-96F8-484A64FD3512}" type="pres">
      <dgm:prSet presAssocID="{62112D40-62EF-4950-84B8-A4422D7CA3BC}" presName="conn2-1" presStyleLbl="parChTrans1D3" presStyleIdx="2" presStyleCnt="6"/>
      <dgm:spPr/>
      <dgm:t>
        <a:bodyPr/>
        <a:lstStyle/>
        <a:p>
          <a:endParaRPr lang="en-US"/>
        </a:p>
      </dgm:t>
    </dgm:pt>
    <dgm:pt modelId="{22C42D0F-EA34-4B6A-B3EC-0A18B31B1A87}" type="pres">
      <dgm:prSet presAssocID="{62112D40-62EF-4950-84B8-A4422D7CA3BC}" presName="connTx" presStyleLbl="parChTrans1D3" presStyleIdx="2" presStyleCnt="6"/>
      <dgm:spPr/>
      <dgm:t>
        <a:bodyPr/>
        <a:lstStyle/>
        <a:p>
          <a:endParaRPr lang="en-US"/>
        </a:p>
      </dgm:t>
    </dgm:pt>
    <dgm:pt modelId="{59DEBCCC-E2D4-4D49-A2AB-E5A24A46E17C}" type="pres">
      <dgm:prSet presAssocID="{D0A37118-52C4-408C-A363-CD2386F5A1EF}" presName="root2" presStyleCnt="0"/>
      <dgm:spPr/>
    </dgm:pt>
    <dgm:pt modelId="{9543401A-814B-4E3A-9845-0647713CDA6F}" type="pres">
      <dgm:prSet presAssocID="{D0A37118-52C4-408C-A363-CD2386F5A1EF}" presName="LevelTwoTextNode" presStyleLbl="node3" presStyleIdx="2" presStyleCnt="6" custScaleX="204296" custLinFactNeighborX="1635" custLinFactNeighborY="-13077">
        <dgm:presLayoutVars>
          <dgm:chPref val="3"/>
        </dgm:presLayoutVars>
      </dgm:prSet>
      <dgm:spPr/>
      <dgm:t>
        <a:bodyPr/>
        <a:lstStyle/>
        <a:p>
          <a:endParaRPr lang="en-US"/>
        </a:p>
      </dgm:t>
    </dgm:pt>
    <dgm:pt modelId="{1CCDB361-1536-4036-A198-968D7C4F4E17}" type="pres">
      <dgm:prSet presAssocID="{D0A37118-52C4-408C-A363-CD2386F5A1EF}" presName="level3hierChild" presStyleCnt="0"/>
      <dgm:spPr/>
    </dgm:pt>
    <dgm:pt modelId="{B2C50942-028D-450A-8153-B1F646104D82}" type="pres">
      <dgm:prSet presAssocID="{42D9F2E4-BA24-4232-AE64-DAA809CB23F8}" presName="conn2-1" presStyleLbl="parChTrans1D3" presStyleIdx="3" presStyleCnt="6"/>
      <dgm:spPr/>
      <dgm:t>
        <a:bodyPr/>
        <a:lstStyle/>
        <a:p>
          <a:endParaRPr lang="en-US"/>
        </a:p>
      </dgm:t>
    </dgm:pt>
    <dgm:pt modelId="{E58AC849-F6EE-423A-B780-DD1C47259D9F}" type="pres">
      <dgm:prSet presAssocID="{42D9F2E4-BA24-4232-AE64-DAA809CB23F8}" presName="connTx" presStyleLbl="parChTrans1D3" presStyleIdx="3" presStyleCnt="6"/>
      <dgm:spPr/>
      <dgm:t>
        <a:bodyPr/>
        <a:lstStyle/>
        <a:p>
          <a:endParaRPr lang="en-US"/>
        </a:p>
      </dgm:t>
    </dgm:pt>
    <dgm:pt modelId="{65C0D61E-2CC2-40BA-9B45-17B6963EF929}" type="pres">
      <dgm:prSet presAssocID="{23C71BA5-F542-4133-91A5-E0CBBEC708AC}" presName="root2" presStyleCnt="0"/>
      <dgm:spPr/>
    </dgm:pt>
    <dgm:pt modelId="{E27E9E2E-15A8-4D99-8C6D-4E06382C2C90}" type="pres">
      <dgm:prSet presAssocID="{23C71BA5-F542-4133-91A5-E0CBBEC708AC}" presName="LevelTwoTextNode" presStyleLbl="node3" presStyleIdx="3" presStyleCnt="6" custScaleX="202750" custLinFactNeighborX="545" custLinFactNeighborY="-15256">
        <dgm:presLayoutVars>
          <dgm:chPref val="3"/>
        </dgm:presLayoutVars>
      </dgm:prSet>
      <dgm:spPr/>
      <dgm:t>
        <a:bodyPr/>
        <a:lstStyle/>
        <a:p>
          <a:endParaRPr lang="en-US"/>
        </a:p>
      </dgm:t>
    </dgm:pt>
    <dgm:pt modelId="{C685C3DE-A62E-4B56-B925-1E9FE9B100B7}" type="pres">
      <dgm:prSet presAssocID="{23C71BA5-F542-4133-91A5-E0CBBEC708AC}" presName="level3hierChild" presStyleCnt="0"/>
      <dgm:spPr/>
    </dgm:pt>
    <dgm:pt modelId="{A099805D-13CC-4564-9EED-A2B8B3BA0701}" type="pres">
      <dgm:prSet presAssocID="{6AECE664-21CA-4827-A715-E8CCE69ACD41}" presName="conn2-1" presStyleLbl="parChTrans1D3" presStyleIdx="4" presStyleCnt="6"/>
      <dgm:spPr/>
      <dgm:t>
        <a:bodyPr/>
        <a:lstStyle/>
        <a:p>
          <a:endParaRPr lang="en-US"/>
        </a:p>
      </dgm:t>
    </dgm:pt>
    <dgm:pt modelId="{86A84DEB-AA3F-415C-A81F-2287375D0B9A}" type="pres">
      <dgm:prSet presAssocID="{6AECE664-21CA-4827-A715-E8CCE69ACD41}" presName="connTx" presStyleLbl="parChTrans1D3" presStyleIdx="4" presStyleCnt="6"/>
      <dgm:spPr/>
      <dgm:t>
        <a:bodyPr/>
        <a:lstStyle/>
        <a:p>
          <a:endParaRPr lang="en-US"/>
        </a:p>
      </dgm:t>
    </dgm:pt>
    <dgm:pt modelId="{AB7A9642-1D20-4557-9736-EEBDCF8242A6}" type="pres">
      <dgm:prSet presAssocID="{4E7CAA46-8CD1-4F7B-8603-4BD3C6F7B0EF}" presName="root2" presStyleCnt="0"/>
      <dgm:spPr/>
    </dgm:pt>
    <dgm:pt modelId="{7319584F-B736-4D5C-BDDD-130636BDD024}" type="pres">
      <dgm:prSet presAssocID="{4E7CAA46-8CD1-4F7B-8603-4BD3C6F7B0EF}" presName="LevelTwoTextNode" presStyleLbl="node3" presStyleIdx="4" presStyleCnt="6" custScaleX="202622" custLinFactNeighborY="-14756">
        <dgm:presLayoutVars>
          <dgm:chPref val="3"/>
        </dgm:presLayoutVars>
      </dgm:prSet>
      <dgm:spPr/>
      <dgm:t>
        <a:bodyPr/>
        <a:lstStyle/>
        <a:p>
          <a:endParaRPr lang="en-US"/>
        </a:p>
      </dgm:t>
    </dgm:pt>
    <dgm:pt modelId="{820384C3-2EFC-43AB-981A-EBE08F7B8A2F}" type="pres">
      <dgm:prSet presAssocID="{4E7CAA46-8CD1-4F7B-8603-4BD3C6F7B0EF}" presName="level3hierChild" presStyleCnt="0"/>
      <dgm:spPr/>
    </dgm:pt>
    <dgm:pt modelId="{EA7CA5BB-8DD0-48D8-978A-935B45445F33}" type="pres">
      <dgm:prSet presAssocID="{5A296A40-174B-4CD0-95DA-D9A4679746C2}" presName="conn2-1" presStyleLbl="parChTrans1D2" presStyleIdx="2" presStyleCnt="3"/>
      <dgm:spPr/>
      <dgm:t>
        <a:bodyPr/>
        <a:lstStyle/>
        <a:p>
          <a:endParaRPr lang="en-US"/>
        </a:p>
      </dgm:t>
    </dgm:pt>
    <dgm:pt modelId="{0279EE23-C3B0-4D82-9DB3-2B97D15AC061}" type="pres">
      <dgm:prSet presAssocID="{5A296A40-174B-4CD0-95DA-D9A4679746C2}" presName="connTx" presStyleLbl="parChTrans1D2" presStyleIdx="2" presStyleCnt="3"/>
      <dgm:spPr/>
      <dgm:t>
        <a:bodyPr/>
        <a:lstStyle/>
        <a:p>
          <a:endParaRPr lang="en-US"/>
        </a:p>
      </dgm:t>
    </dgm:pt>
    <dgm:pt modelId="{44FED6D7-B370-4068-963E-D4307F2DE8FD}" type="pres">
      <dgm:prSet presAssocID="{85AA34E2-DC8B-4FF9-A107-CB756BC8CAE2}" presName="root2" presStyleCnt="0"/>
      <dgm:spPr/>
    </dgm:pt>
    <dgm:pt modelId="{4DF5AB38-3EB2-4414-B859-8F2536B3EFA2}" type="pres">
      <dgm:prSet presAssocID="{85AA34E2-DC8B-4FF9-A107-CB756BC8CAE2}" presName="LevelTwoTextNode" presStyleLbl="node2" presStyleIdx="2" presStyleCnt="3" custLinFactNeighborX="-61039" custLinFactNeighborY="-16005">
        <dgm:presLayoutVars>
          <dgm:chPref val="3"/>
        </dgm:presLayoutVars>
      </dgm:prSet>
      <dgm:spPr/>
      <dgm:t>
        <a:bodyPr/>
        <a:lstStyle/>
        <a:p>
          <a:endParaRPr lang="en-US"/>
        </a:p>
      </dgm:t>
    </dgm:pt>
    <dgm:pt modelId="{4597F98B-FFBB-4D3E-9F7B-BF84B1DD9B02}" type="pres">
      <dgm:prSet presAssocID="{85AA34E2-DC8B-4FF9-A107-CB756BC8CAE2}" presName="level3hierChild" presStyleCnt="0"/>
      <dgm:spPr/>
    </dgm:pt>
    <dgm:pt modelId="{363C29F6-5137-4921-9305-2A2A5817FC6E}" type="pres">
      <dgm:prSet presAssocID="{4DFE1035-48A3-4033-9A8B-2C467962FA84}" presName="conn2-1" presStyleLbl="parChTrans1D3" presStyleIdx="5" presStyleCnt="6"/>
      <dgm:spPr/>
      <dgm:t>
        <a:bodyPr/>
        <a:lstStyle/>
        <a:p>
          <a:endParaRPr lang="en-US"/>
        </a:p>
      </dgm:t>
    </dgm:pt>
    <dgm:pt modelId="{4884CFD5-5228-4799-B7D8-9BCA90BD3110}" type="pres">
      <dgm:prSet presAssocID="{4DFE1035-48A3-4033-9A8B-2C467962FA84}" presName="connTx" presStyleLbl="parChTrans1D3" presStyleIdx="5" presStyleCnt="6"/>
      <dgm:spPr/>
      <dgm:t>
        <a:bodyPr/>
        <a:lstStyle/>
        <a:p>
          <a:endParaRPr lang="en-US"/>
        </a:p>
      </dgm:t>
    </dgm:pt>
    <dgm:pt modelId="{D99DCFFB-2468-4DAE-BA31-9ACBA7C2F348}" type="pres">
      <dgm:prSet presAssocID="{676AD641-70C3-4CD5-B1D1-3996C73C37CC}" presName="root2" presStyleCnt="0"/>
      <dgm:spPr/>
    </dgm:pt>
    <dgm:pt modelId="{17E970DD-E506-4355-82CF-9BEA4EBC4E80}" type="pres">
      <dgm:prSet presAssocID="{676AD641-70C3-4CD5-B1D1-3996C73C37CC}" presName="LevelTwoTextNode" presStyleLbl="node3" presStyleIdx="5" presStyleCnt="6" custScaleX="201521" custLinFactNeighborX="2629" custLinFactNeighborY="-16086">
        <dgm:presLayoutVars>
          <dgm:chPref val="3"/>
        </dgm:presLayoutVars>
      </dgm:prSet>
      <dgm:spPr/>
      <dgm:t>
        <a:bodyPr/>
        <a:lstStyle/>
        <a:p>
          <a:endParaRPr lang="en-US"/>
        </a:p>
      </dgm:t>
    </dgm:pt>
    <dgm:pt modelId="{2FC90323-CFB4-48EF-85D8-91466B424D1A}" type="pres">
      <dgm:prSet presAssocID="{676AD641-70C3-4CD5-B1D1-3996C73C37CC}" presName="level3hierChild" presStyleCnt="0"/>
      <dgm:spPr/>
    </dgm:pt>
  </dgm:ptLst>
  <dgm:cxnLst>
    <dgm:cxn modelId="{A2F027D6-CDB0-47C5-ABBE-1CA1ECFD622B}" type="presOf" srcId="{C496E186-832B-4B58-BAB9-56100F9B0F58}" destId="{2D762C98-BE79-4FA7-B59A-C29C59EF2D5A}" srcOrd="0" destOrd="0" presId="urn:microsoft.com/office/officeart/2005/8/layout/hierarchy2"/>
    <dgm:cxn modelId="{49A45DFA-B31C-4F1D-9C2E-9845A2319183}" type="presOf" srcId="{76A1278D-1003-443C-9FE7-DF0F70A0B198}" destId="{C773983C-9991-4BC5-829E-709146E84EE9}" srcOrd="0" destOrd="0" presId="urn:microsoft.com/office/officeart/2005/8/layout/hierarchy2"/>
    <dgm:cxn modelId="{559C44EF-1715-4A3F-8164-E77DB966E31E}" type="presOf" srcId="{446736E7-8699-4BF2-9C14-2F56F6DFE75A}" destId="{0847D729-7867-4357-A659-7B349C1D5B1C}" srcOrd="0" destOrd="0" presId="urn:microsoft.com/office/officeart/2005/8/layout/hierarchy2"/>
    <dgm:cxn modelId="{43196FDC-A372-4ABD-85AA-A9C22FFB1E47}" type="presOf" srcId="{04BDDA86-870C-4C24-8345-3A0E2624315E}" destId="{9E63336C-6D26-497B-BD65-06242501D7A9}" srcOrd="1" destOrd="0" presId="urn:microsoft.com/office/officeart/2005/8/layout/hierarchy2"/>
    <dgm:cxn modelId="{C8587CFA-5DD7-486D-90B9-B6CC1A72B41F}" srcId="{251A3A74-16E2-462E-A2E7-238B50FC2FD6}" destId="{85AA34E2-DC8B-4FF9-A107-CB756BC8CAE2}" srcOrd="2" destOrd="0" parTransId="{5A296A40-174B-4CD0-95DA-D9A4679746C2}" sibTransId="{AF137E57-76C6-431C-8B87-4FC33F9F6474}"/>
    <dgm:cxn modelId="{E7C56E84-858C-4F4D-98D1-A93C924B8B27}" type="presOf" srcId="{4927773A-B30E-4C26-A8CA-51E9819DBCE0}" destId="{B5B65635-A447-42BB-ADA1-E311FF412EC6}" srcOrd="0" destOrd="0" presId="urn:microsoft.com/office/officeart/2005/8/layout/hierarchy2"/>
    <dgm:cxn modelId="{71E8E4DF-6174-40AC-9667-5768AB91A64C}" type="presOf" srcId="{42D9F2E4-BA24-4232-AE64-DAA809CB23F8}" destId="{B2C50942-028D-450A-8153-B1F646104D82}" srcOrd="0" destOrd="0" presId="urn:microsoft.com/office/officeart/2005/8/layout/hierarchy2"/>
    <dgm:cxn modelId="{22CD17BE-FFD9-4596-8FC3-5F1D644141FE}" type="presOf" srcId="{04BDDA86-870C-4C24-8345-3A0E2624315E}" destId="{7E868BBA-8B83-4817-BB0F-39F878A072FF}" srcOrd="0" destOrd="0" presId="urn:microsoft.com/office/officeart/2005/8/layout/hierarchy2"/>
    <dgm:cxn modelId="{27750F07-8B45-4DC6-9246-E8DFA1EE5E76}" srcId="{251A3A74-16E2-462E-A2E7-238B50FC2FD6}" destId="{39E3A001-AF8A-4AC7-8AAB-5D86E7E66BF9}" srcOrd="1" destOrd="0" parTransId="{76A1278D-1003-443C-9FE7-DF0F70A0B198}" sibTransId="{BE5ED312-2064-4EF4-9B5A-177A5C0B39EC}"/>
    <dgm:cxn modelId="{4A422EE4-6332-4B46-9277-29EBBF4AC8A4}" srcId="{58B530A6-909B-4D28-8A40-DB15B74A5ADA}" destId="{84ABBEDD-DCC4-4519-B566-2F9A7EAB7787}" srcOrd="0" destOrd="0" parTransId="{446736E7-8699-4BF2-9C14-2F56F6DFE75A}" sibTransId="{666D8052-3AB1-4C43-BEC3-248E521C69DC}"/>
    <dgm:cxn modelId="{DB996127-BFBF-49AB-9CFF-8860668FF126}" type="presOf" srcId="{39E3A001-AF8A-4AC7-8AAB-5D86E7E66BF9}" destId="{2223DA92-34F1-4E04-8BEE-1828C272D8DA}" srcOrd="0" destOrd="0" presId="urn:microsoft.com/office/officeart/2005/8/layout/hierarchy2"/>
    <dgm:cxn modelId="{DE26E44F-1819-40B9-9E82-34C55D8575DC}" type="presOf" srcId="{7C41A452-A6DA-40F5-B489-F716F538453E}" destId="{70C3A02C-F280-47D9-BBAF-A26B1EE79A7A}" srcOrd="0" destOrd="0" presId="urn:microsoft.com/office/officeart/2005/8/layout/hierarchy2"/>
    <dgm:cxn modelId="{4D7C5129-D245-49FC-A8E3-D59D09A19930}" srcId="{39E3A001-AF8A-4AC7-8AAB-5D86E7E66BF9}" destId="{D0A37118-52C4-408C-A363-CD2386F5A1EF}" srcOrd="0" destOrd="0" parTransId="{62112D40-62EF-4950-84B8-A4422D7CA3BC}" sibTransId="{0805EC33-7815-474F-B29A-EE5582AEF1D7}"/>
    <dgm:cxn modelId="{585A766A-ED00-4B7C-87C8-CACFC16DE3DB}" type="presOf" srcId="{7A06E0C1-629E-4F99-9994-86FBB31E2AF5}" destId="{DDE4928D-DB38-4193-A198-54B197A275A2}" srcOrd="0" destOrd="0" presId="urn:microsoft.com/office/officeart/2005/8/layout/hierarchy2"/>
    <dgm:cxn modelId="{A923CE5A-3D71-4211-A177-072A2A4924DF}" type="presOf" srcId="{85AA34E2-DC8B-4FF9-A107-CB756BC8CAE2}" destId="{4DF5AB38-3EB2-4414-B859-8F2536B3EFA2}" srcOrd="0" destOrd="0" presId="urn:microsoft.com/office/officeart/2005/8/layout/hierarchy2"/>
    <dgm:cxn modelId="{27964FB5-60BD-4A4E-9663-DEA2AAAF79C4}" type="presOf" srcId="{4DFE1035-48A3-4033-9A8B-2C467962FA84}" destId="{363C29F6-5137-4921-9305-2A2A5817FC6E}" srcOrd="0" destOrd="0" presId="urn:microsoft.com/office/officeart/2005/8/layout/hierarchy2"/>
    <dgm:cxn modelId="{9060F417-3AB6-402F-997B-0BE030632EA9}" type="presOf" srcId="{6AECE664-21CA-4827-A715-E8CCE69ACD41}" destId="{A099805D-13CC-4564-9EED-A2B8B3BA0701}" srcOrd="0" destOrd="0" presId="urn:microsoft.com/office/officeart/2005/8/layout/hierarchy2"/>
    <dgm:cxn modelId="{7C3DE290-A0E9-4FFB-8D5E-9CB9FC33CB52}" type="presOf" srcId="{6AECE664-21CA-4827-A715-E8CCE69ACD41}" destId="{86A84DEB-AA3F-415C-A81F-2287375D0B9A}" srcOrd="1" destOrd="0" presId="urn:microsoft.com/office/officeart/2005/8/layout/hierarchy2"/>
    <dgm:cxn modelId="{F517C791-DBDE-4447-86F4-A220906A4AF6}" type="presOf" srcId="{62112D40-62EF-4950-84B8-A4422D7CA3BC}" destId="{22C42D0F-EA34-4B6A-B3EC-0A18B31B1A87}" srcOrd="1" destOrd="0" presId="urn:microsoft.com/office/officeart/2005/8/layout/hierarchy2"/>
    <dgm:cxn modelId="{0954A04A-E8A6-431B-9DEC-73EC23B2CB71}" type="presOf" srcId="{7A60D110-CB28-48AB-AB1C-8EE33AAC1B9F}" destId="{EEFBCC8C-88F3-4C06-BDBC-14E7709DEC13}" srcOrd="0" destOrd="0" presId="urn:microsoft.com/office/officeart/2005/8/layout/hierarchy2"/>
    <dgm:cxn modelId="{26779E0D-3871-4283-9DD3-490FE052A879}" type="presOf" srcId="{676AD641-70C3-4CD5-B1D1-3996C73C37CC}" destId="{17E970DD-E506-4355-82CF-9BEA4EBC4E80}" srcOrd="0" destOrd="0" presId="urn:microsoft.com/office/officeart/2005/8/layout/hierarchy2"/>
    <dgm:cxn modelId="{DBC087D5-E834-4BA6-8454-81AC8965BC28}" type="presOf" srcId="{446736E7-8699-4BF2-9C14-2F56F6DFE75A}" destId="{BB8AD87F-3587-40CB-BF03-37F811B5032B}" srcOrd="1" destOrd="0" presId="urn:microsoft.com/office/officeart/2005/8/layout/hierarchy2"/>
    <dgm:cxn modelId="{8F384904-F0EC-49B3-9965-E11DB6F79B4A}" type="presOf" srcId="{C5AE08F2-2762-4A85-B0FC-2B1A508B41E0}" destId="{1CE3B23F-13F1-49EA-BC18-D10926AE726A}" srcOrd="0" destOrd="0" presId="urn:microsoft.com/office/officeart/2005/8/layout/hierarchy2"/>
    <dgm:cxn modelId="{90866AFC-52D1-42E4-A8FC-AAF7F72B1CE0}" type="presOf" srcId="{7A60D110-CB28-48AB-AB1C-8EE33AAC1B9F}" destId="{E5EC5DF4-D261-41FA-A499-B51EDD7BFE1D}" srcOrd="1" destOrd="0" presId="urn:microsoft.com/office/officeart/2005/8/layout/hierarchy2"/>
    <dgm:cxn modelId="{482A3C98-7CE6-4A55-BDAA-7B2048E7ABB8}" type="presOf" srcId="{5A296A40-174B-4CD0-95DA-D9A4679746C2}" destId="{0279EE23-C3B0-4D82-9DB3-2B97D15AC061}" srcOrd="1" destOrd="0" presId="urn:microsoft.com/office/officeart/2005/8/layout/hierarchy2"/>
    <dgm:cxn modelId="{56BF0EEB-F6B0-4375-A713-962DF2F0B608}" type="presOf" srcId="{76A1278D-1003-443C-9FE7-DF0F70A0B198}" destId="{0521532B-0EE6-43CD-A95E-8DD856B7F845}" srcOrd="1" destOrd="0" presId="urn:microsoft.com/office/officeart/2005/8/layout/hierarchy2"/>
    <dgm:cxn modelId="{CB563515-9B04-4420-96A4-B304A957B8B0}" type="presOf" srcId="{58B530A6-909B-4D28-8A40-DB15B74A5ADA}" destId="{B5FE52FE-CD43-4791-9169-B0C7D97CB8E3}" srcOrd="0" destOrd="0" presId="urn:microsoft.com/office/officeart/2005/8/layout/hierarchy2"/>
    <dgm:cxn modelId="{528278BC-FE03-4C88-AA7C-CBC9B28B9869}" srcId="{85AA34E2-DC8B-4FF9-A107-CB756BC8CAE2}" destId="{676AD641-70C3-4CD5-B1D1-3996C73C37CC}" srcOrd="0" destOrd="0" parTransId="{4DFE1035-48A3-4033-9A8B-2C467962FA84}" sibTransId="{63ADC14B-1B92-454E-93D4-A2B6E5AE73BD}"/>
    <dgm:cxn modelId="{35591DD7-AAC8-4093-BEE1-B73E9D749E1D}" srcId="{39E3A001-AF8A-4AC7-8AAB-5D86E7E66BF9}" destId="{4E7CAA46-8CD1-4F7B-8603-4BD3C6F7B0EF}" srcOrd="2" destOrd="0" parTransId="{6AECE664-21CA-4827-A715-E8CCE69ACD41}" sibTransId="{DD91BC44-CB1B-4F01-A908-6D772E27E740}"/>
    <dgm:cxn modelId="{FE15D616-E05E-43D5-90CD-53D24EABDD22}" type="presOf" srcId="{62112D40-62EF-4950-84B8-A4422D7CA3BC}" destId="{44B334BC-1861-4676-96F8-484A64FD3512}" srcOrd="0" destOrd="0" presId="urn:microsoft.com/office/officeart/2005/8/layout/hierarchy2"/>
    <dgm:cxn modelId="{7B43EE08-6D47-4DF7-8E1F-88CD39B7DA0E}" srcId="{C496E186-832B-4B58-BAB9-56100F9B0F58}" destId="{7C41A452-A6DA-40F5-B489-F716F538453E}" srcOrd="0" destOrd="0" parTransId="{FA11F3F4-59AE-4F5E-AF9A-0AA307D07F8B}" sibTransId="{162F2B67-FE6D-41C0-ADAA-33A5DC8516A3}"/>
    <dgm:cxn modelId="{F894E2E6-268E-4E9C-AE23-73CDB3735F23}" type="presOf" srcId="{80CA92C3-A524-4535-95C6-2DEE4499DFED}" destId="{EF77A40F-1644-4520-9F67-18A9E8184393}" srcOrd="0" destOrd="0" presId="urn:microsoft.com/office/officeart/2005/8/layout/hierarchy2"/>
    <dgm:cxn modelId="{851D8A26-5579-4264-8999-202271849325}" type="presOf" srcId="{CC97F858-1FBA-47D1-92C3-6C7A959D9E24}" destId="{F2206A3E-C44E-4DB8-94E2-DDA5E706F98D}" srcOrd="0" destOrd="0" presId="urn:microsoft.com/office/officeart/2005/8/layout/hierarchy2"/>
    <dgm:cxn modelId="{4B8B186F-157F-4510-B891-84ADA1AF3DB8}" type="presOf" srcId="{23C71BA5-F542-4133-91A5-E0CBBEC708AC}" destId="{E27E9E2E-15A8-4D99-8C6D-4E06382C2C90}" srcOrd="0" destOrd="0" presId="urn:microsoft.com/office/officeart/2005/8/layout/hierarchy2"/>
    <dgm:cxn modelId="{FD350D97-EEC0-4101-B40A-BB06FE095D10}" type="presOf" srcId="{5A296A40-174B-4CD0-95DA-D9A4679746C2}" destId="{EA7CA5BB-8DD0-48D8-978A-935B45445F33}" srcOrd="0" destOrd="0" presId="urn:microsoft.com/office/officeart/2005/8/layout/hierarchy2"/>
    <dgm:cxn modelId="{77BBDA9F-71CD-4CF7-9AF6-5FDA992645BE}" type="presOf" srcId="{FA11F3F4-59AE-4F5E-AF9A-0AA307D07F8B}" destId="{653D8311-0024-48BB-9887-F5EFF568BB1E}" srcOrd="1" destOrd="0" presId="urn:microsoft.com/office/officeart/2005/8/layout/hierarchy2"/>
    <dgm:cxn modelId="{128F778E-A60F-4EEF-B52C-512620FD921D}" type="presOf" srcId="{22DAE02C-7A18-48AF-B746-8D3EC0CBA977}" destId="{A9B92D3C-A7EE-4036-A884-3D3103666275}" srcOrd="0" destOrd="0" presId="urn:microsoft.com/office/officeart/2005/8/layout/hierarchy2"/>
    <dgm:cxn modelId="{7BA980CD-3D59-41C7-BC97-11BF747D360E}" srcId="{22DAE02C-7A18-48AF-B746-8D3EC0CBA977}" destId="{C496E186-832B-4B58-BAB9-56100F9B0F58}" srcOrd="1" destOrd="0" parTransId="{1797DE89-771F-4A97-B873-0CFE59F08E42}" sibTransId="{F96B9353-449B-4707-A255-44D8C81C102A}"/>
    <dgm:cxn modelId="{5DF85F9D-E3A2-4BF0-BD6C-6E46CECF705C}" srcId="{4927773A-B30E-4C26-A8CA-51E9819DBCE0}" destId="{251A3A74-16E2-462E-A2E7-238B50FC2FD6}" srcOrd="0" destOrd="0" parTransId="{A414EFB1-AF97-48CD-8D30-6602B3A5E1F9}" sibTransId="{7852C3CA-D5AA-4504-A00E-DC1508B94B05}"/>
    <dgm:cxn modelId="{83F384EB-724E-4826-927A-21AA8AF247C1}" srcId="{39E3A001-AF8A-4AC7-8AAB-5D86E7E66BF9}" destId="{23C71BA5-F542-4133-91A5-E0CBBEC708AC}" srcOrd="1" destOrd="0" parTransId="{42D9F2E4-BA24-4232-AE64-DAA809CB23F8}" sibTransId="{6E602D34-4B20-46EF-883A-1824B8F47313}"/>
    <dgm:cxn modelId="{062BD60B-82B8-4162-A208-D236F8D92FED}" type="presOf" srcId="{D0A37118-52C4-408C-A363-CD2386F5A1EF}" destId="{9543401A-814B-4E3A-9845-0647713CDA6F}" srcOrd="0" destOrd="0" presId="urn:microsoft.com/office/officeart/2005/8/layout/hierarchy2"/>
    <dgm:cxn modelId="{90256741-B1FB-42C2-A8C8-747D4D26227F}" type="presOf" srcId="{4E7CAA46-8CD1-4F7B-8603-4BD3C6F7B0EF}" destId="{7319584F-B736-4D5C-BDDD-130636BDD024}" srcOrd="0" destOrd="0" presId="urn:microsoft.com/office/officeart/2005/8/layout/hierarchy2"/>
    <dgm:cxn modelId="{8451D2AD-1E88-40AA-B22D-7D1A2D794AC7}" srcId="{58B530A6-909B-4D28-8A40-DB15B74A5ADA}" destId="{CC97F858-1FBA-47D1-92C3-6C7A959D9E24}" srcOrd="2" destOrd="0" parTransId="{C5AE08F2-2762-4A85-B0FC-2B1A508B41E0}" sibTransId="{D57DB7C4-1C9E-4188-9392-2309CA5DD912}"/>
    <dgm:cxn modelId="{7C58BA83-E7BA-420A-AF5C-357312B16C97}" srcId="{58B530A6-909B-4D28-8A40-DB15B74A5ADA}" destId="{80CA92C3-A524-4535-95C6-2DEE4499DFED}" srcOrd="1" destOrd="0" parTransId="{04BDDA86-870C-4C24-8345-3A0E2624315E}" sibTransId="{77ED152E-F3D4-4C39-98E1-E678A99DFF28}"/>
    <dgm:cxn modelId="{0D38E282-318B-4A54-8623-002172B93860}" srcId="{251A3A74-16E2-462E-A2E7-238B50FC2FD6}" destId="{22DAE02C-7A18-48AF-B746-8D3EC0CBA977}" srcOrd="0" destOrd="0" parTransId="{7A06E0C1-629E-4F99-9994-86FBB31E2AF5}" sibTransId="{BF251333-502B-4F1A-A616-2C055EE01A56}"/>
    <dgm:cxn modelId="{A10ED26F-8E5E-4378-8357-280A897F8BDF}" type="presOf" srcId="{7A06E0C1-629E-4F99-9994-86FBB31E2AF5}" destId="{9E680692-6EDA-48FA-9514-4104DF645F32}" srcOrd="1" destOrd="0" presId="urn:microsoft.com/office/officeart/2005/8/layout/hierarchy2"/>
    <dgm:cxn modelId="{6747A204-9CEC-411D-95E4-0325D492F88C}" type="presOf" srcId="{251A3A74-16E2-462E-A2E7-238B50FC2FD6}" destId="{DEBF5176-AF2E-46E7-83B7-485CCE82493B}" srcOrd="0" destOrd="0" presId="urn:microsoft.com/office/officeart/2005/8/layout/hierarchy2"/>
    <dgm:cxn modelId="{A7E5607D-898E-4A9B-9233-5190D86B1181}" type="presOf" srcId="{84ABBEDD-DCC4-4519-B566-2F9A7EAB7787}" destId="{72E6BEA0-F8D6-494F-8123-FD18F88E34B3}" srcOrd="0" destOrd="0" presId="urn:microsoft.com/office/officeart/2005/8/layout/hierarchy2"/>
    <dgm:cxn modelId="{5D758C5F-E64F-4D73-BA13-7887BAB0DD70}" srcId="{22DAE02C-7A18-48AF-B746-8D3EC0CBA977}" destId="{58B530A6-909B-4D28-8A40-DB15B74A5ADA}" srcOrd="0" destOrd="0" parTransId="{7A60D110-CB28-48AB-AB1C-8EE33AAC1B9F}" sibTransId="{7F0E5442-1ED2-4C8C-B5DE-17411D3C43EF}"/>
    <dgm:cxn modelId="{4EFB2E11-0BE9-49BD-9860-69CEB1381D63}" type="presOf" srcId="{C5AE08F2-2762-4A85-B0FC-2B1A508B41E0}" destId="{B15309AB-28B3-49F4-8D51-BE52F9C6B101}" srcOrd="1" destOrd="0" presId="urn:microsoft.com/office/officeart/2005/8/layout/hierarchy2"/>
    <dgm:cxn modelId="{FA48284B-E7A5-4A39-9C54-C2DD2EC95D4A}" type="presOf" srcId="{1797DE89-771F-4A97-B873-0CFE59F08E42}" destId="{A15D4436-72A4-44C0-A069-35F599255BA3}" srcOrd="0" destOrd="0" presId="urn:microsoft.com/office/officeart/2005/8/layout/hierarchy2"/>
    <dgm:cxn modelId="{00A2AFA8-1417-4BFA-A658-B3B847DBE06E}" type="presOf" srcId="{FA11F3F4-59AE-4F5E-AF9A-0AA307D07F8B}" destId="{B69B26AC-545A-44F1-9C55-E5B823F74CDB}" srcOrd="0" destOrd="0" presId="urn:microsoft.com/office/officeart/2005/8/layout/hierarchy2"/>
    <dgm:cxn modelId="{C03252BF-CA23-49C2-99E7-99252F5320CF}" type="presOf" srcId="{4DFE1035-48A3-4033-9A8B-2C467962FA84}" destId="{4884CFD5-5228-4799-B7D8-9BCA90BD3110}" srcOrd="1" destOrd="0" presId="urn:microsoft.com/office/officeart/2005/8/layout/hierarchy2"/>
    <dgm:cxn modelId="{DC09079D-B8F3-46DA-955E-6D7FABD83FCD}" type="presOf" srcId="{42D9F2E4-BA24-4232-AE64-DAA809CB23F8}" destId="{E58AC849-F6EE-423A-B780-DD1C47259D9F}" srcOrd="1" destOrd="0" presId="urn:microsoft.com/office/officeart/2005/8/layout/hierarchy2"/>
    <dgm:cxn modelId="{DD166188-33D7-435A-87F8-E9E313CA65BC}" type="presOf" srcId="{1797DE89-771F-4A97-B873-0CFE59F08E42}" destId="{28D5D115-E24A-4F38-B5F8-0392FE986200}" srcOrd="1" destOrd="0" presId="urn:microsoft.com/office/officeart/2005/8/layout/hierarchy2"/>
    <dgm:cxn modelId="{81CAF14A-FFFD-461D-AF3D-8B18580EEC41}" type="presParOf" srcId="{B5B65635-A447-42BB-ADA1-E311FF412EC6}" destId="{7D41AD4A-7D6A-423A-905F-B972FDE06A6A}" srcOrd="0" destOrd="0" presId="urn:microsoft.com/office/officeart/2005/8/layout/hierarchy2"/>
    <dgm:cxn modelId="{982383A2-5E5D-45BB-8356-217E40C197E9}" type="presParOf" srcId="{7D41AD4A-7D6A-423A-905F-B972FDE06A6A}" destId="{DEBF5176-AF2E-46E7-83B7-485CCE82493B}" srcOrd="0" destOrd="0" presId="urn:microsoft.com/office/officeart/2005/8/layout/hierarchy2"/>
    <dgm:cxn modelId="{E7993AD5-5761-4D79-8E16-7F981D571374}" type="presParOf" srcId="{7D41AD4A-7D6A-423A-905F-B972FDE06A6A}" destId="{FED6F681-2152-4719-B3A6-D6569C6A94AD}" srcOrd="1" destOrd="0" presId="urn:microsoft.com/office/officeart/2005/8/layout/hierarchy2"/>
    <dgm:cxn modelId="{E650BB9B-DE02-4A56-A715-EA26CDC56BBF}" type="presParOf" srcId="{FED6F681-2152-4719-B3A6-D6569C6A94AD}" destId="{DDE4928D-DB38-4193-A198-54B197A275A2}" srcOrd="0" destOrd="0" presId="urn:microsoft.com/office/officeart/2005/8/layout/hierarchy2"/>
    <dgm:cxn modelId="{7A111A51-EC11-46B0-B980-A54BEB961119}" type="presParOf" srcId="{DDE4928D-DB38-4193-A198-54B197A275A2}" destId="{9E680692-6EDA-48FA-9514-4104DF645F32}" srcOrd="0" destOrd="0" presId="urn:microsoft.com/office/officeart/2005/8/layout/hierarchy2"/>
    <dgm:cxn modelId="{4D8BB2B1-4D94-486F-B8C1-C43C2E79304D}" type="presParOf" srcId="{FED6F681-2152-4719-B3A6-D6569C6A94AD}" destId="{F80571C6-0C14-45CA-8E97-7EFEBCD23B96}" srcOrd="1" destOrd="0" presId="urn:microsoft.com/office/officeart/2005/8/layout/hierarchy2"/>
    <dgm:cxn modelId="{F18349B0-7380-4206-AB01-22250EEF3491}" type="presParOf" srcId="{F80571C6-0C14-45CA-8E97-7EFEBCD23B96}" destId="{A9B92D3C-A7EE-4036-A884-3D3103666275}" srcOrd="0" destOrd="0" presId="urn:microsoft.com/office/officeart/2005/8/layout/hierarchy2"/>
    <dgm:cxn modelId="{E2E52D16-7C7B-4241-B710-036EB57DFCAE}" type="presParOf" srcId="{F80571C6-0C14-45CA-8E97-7EFEBCD23B96}" destId="{4324B3B9-4552-4286-9B41-EC4C722C04CC}" srcOrd="1" destOrd="0" presId="urn:microsoft.com/office/officeart/2005/8/layout/hierarchy2"/>
    <dgm:cxn modelId="{111133B1-7651-45C7-B441-F6B802615BCC}" type="presParOf" srcId="{4324B3B9-4552-4286-9B41-EC4C722C04CC}" destId="{EEFBCC8C-88F3-4C06-BDBC-14E7709DEC13}" srcOrd="0" destOrd="0" presId="urn:microsoft.com/office/officeart/2005/8/layout/hierarchy2"/>
    <dgm:cxn modelId="{DD30D2A1-A219-4078-84BA-50F7DDFE21C1}" type="presParOf" srcId="{EEFBCC8C-88F3-4C06-BDBC-14E7709DEC13}" destId="{E5EC5DF4-D261-41FA-A499-B51EDD7BFE1D}" srcOrd="0" destOrd="0" presId="urn:microsoft.com/office/officeart/2005/8/layout/hierarchy2"/>
    <dgm:cxn modelId="{3001C8C4-8A23-44B9-A098-7FA5E180C25F}" type="presParOf" srcId="{4324B3B9-4552-4286-9B41-EC4C722C04CC}" destId="{246BDA77-EC65-4CF1-99BD-6EF7AB6470F2}" srcOrd="1" destOrd="0" presId="urn:microsoft.com/office/officeart/2005/8/layout/hierarchy2"/>
    <dgm:cxn modelId="{1859819B-F10D-4CF2-B97D-77AA93FD7B83}" type="presParOf" srcId="{246BDA77-EC65-4CF1-99BD-6EF7AB6470F2}" destId="{B5FE52FE-CD43-4791-9169-B0C7D97CB8E3}" srcOrd="0" destOrd="0" presId="urn:microsoft.com/office/officeart/2005/8/layout/hierarchy2"/>
    <dgm:cxn modelId="{E62A5631-10DD-4CE9-9F60-E5E6DA71D078}" type="presParOf" srcId="{246BDA77-EC65-4CF1-99BD-6EF7AB6470F2}" destId="{FDDA3B68-BAB0-490E-993D-292D780DCDF2}" srcOrd="1" destOrd="0" presId="urn:microsoft.com/office/officeart/2005/8/layout/hierarchy2"/>
    <dgm:cxn modelId="{3866F1CC-7639-4B99-9FDD-4881CD4DA510}" type="presParOf" srcId="{FDDA3B68-BAB0-490E-993D-292D780DCDF2}" destId="{0847D729-7867-4357-A659-7B349C1D5B1C}" srcOrd="0" destOrd="0" presId="urn:microsoft.com/office/officeart/2005/8/layout/hierarchy2"/>
    <dgm:cxn modelId="{4517EDFF-E993-4FAE-AFE4-2CE2C1FE942A}" type="presParOf" srcId="{0847D729-7867-4357-A659-7B349C1D5B1C}" destId="{BB8AD87F-3587-40CB-BF03-37F811B5032B}" srcOrd="0" destOrd="0" presId="urn:microsoft.com/office/officeart/2005/8/layout/hierarchy2"/>
    <dgm:cxn modelId="{95D01F6A-DDF4-4A63-B41E-5EE8162E53D5}" type="presParOf" srcId="{FDDA3B68-BAB0-490E-993D-292D780DCDF2}" destId="{F2191E57-79ED-4889-88FD-E71A20D481EE}" srcOrd="1" destOrd="0" presId="urn:microsoft.com/office/officeart/2005/8/layout/hierarchy2"/>
    <dgm:cxn modelId="{0805732D-1A3B-4BAB-969E-25AB97A3F81C}" type="presParOf" srcId="{F2191E57-79ED-4889-88FD-E71A20D481EE}" destId="{72E6BEA0-F8D6-494F-8123-FD18F88E34B3}" srcOrd="0" destOrd="0" presId="urn:microsoft.com/office/officeart/2005/8/layout/hierarchy2"/>
    <dgm:cxn modelId="{DA60FC94-083D-432D-9E80-A823E1C5E689}" type="presParOf" srcId="{F2191E57-79ED-4889-88FD-E71A20D481EE}" destId="{4FF0A898-18A2-4308-B19E-B4E40F7B6FC1}" srcOrd="1" destOrd="0" presId="urn:microsoft.com/office/officeart/2005/8/layout/hierarchy2"/>
    <dgm:cxn modelId="{8F322EFF-68BB-4148-81C6-21D4F648F396}" type="presParOf" srcId="{FDDA3B68-BAB0-490E-993D-292D780DCDF2}" destId="{7E868BBA-8B83-4817-BB0F-39F878A072FF}" srcOrd="2" destOrd="0" presId="urn:microsoft.com/office/officeart/2005/8/layout/hierarchy2"/>
    <dgm:cxn modelId="{B0476B2C-E71D-4AB9-A4D1-7820A101D3EC}" type="presParOf" srcId="{7E868BBA-8B83-4817-BB0F-39F878A072FF}" destId="{9E63336C-6D26-497B-BD65-06242501D7A9}" srcOrd="0" destOrd="0" presId="urn:microsoft.com/office/officeart/2005/8/layout/hierarchy2"/>
    <dgm:cxn modelId="{AE5CBD73-A393-4CEB-B255-566C2EC29EBC}" type="presParOf" srcId="{FDDA3B68-BAB0-490E-993D-292D780DCDF2}" destId="{6CA17A60-9AD9-4D4F-A2A3-3BECCF76C1A1}" srcOrd="3" destOrd="0" presId="urn:microsoft.com/office/officeart/2005/8/layout/hierarchy2"/>
    <dgm:cxn modelId="{BA6A412B-E524-43D1-9D8A-DB258F89BB95}" type="presParOf" srcId="{6CA17A60-9AD9-4D4F-A2A3-3BECCF76C1A1}" destId="{EF77A40F-1644-4520-9F67-18A9E8184393}" srcOrd="0" destOrd="0" presId="urn:microsoft.com/office/officeart/2005/8/layout/hierarchy2"/>
    <dgm:cxn modelId="{80FCD8F8-0D9B-4C79-BB57-A4FB6EDBB1F8}" type="presParOf" srcId="{6CA17A60-9AD9-4D4F-A2A3-3BECCF76C1A1}" destId="{470BC87C-EEE4-4DE1-811D-92EDDDD28B13}" srcOrd="1" destOrd="0" presId="urn:microsoft.com/office/officeart/2005/8/layout/hierarchy2"/>
    <dgm:cxn modelId="{11022371-8913-4FC7-B6F1-8F03E35345D9}" type="presParOf" srcId="{FDDA3B68-BAB0-490E-993D-292D780DCDF2}" destId="{1CE3B23F-13F1-49EA-BC18-D10926AE726A}" srcOrd="4" destOrd="0" presId="urn:microsoft.com/office/officeart/2005/8/layout/hierarchy2"/>
    <dgm:cxn modelId="{641BFD17-2878-4294-8275-31A1090B5AA6}" type="presParOf" srcId="{1CE3B23F-13F1-49EA-BC18-D10926AE726A}" destId="{B15309AB-28B3-49F4-8D51-BE52F9C6B101}" srcOrd="0" destOrd="0" presId="urn:microsoft.com/office/officeart/2005/8/layout/hierarchy2"/>
    <dgm:cxn modelId="{7E43161D-A770-43F1-BFB2-9DBE04398DC2}" type="presParOf" srcId="{FDDA3B68-BAB0-490E-993D-292D780DCDF2}" destId="{29C9C163-C55B-4CEB-B8B2-23CBC0B38133}" srcOrd="5" destOrd="0" presId="urn:microsoft.com/office/officeart/2005/8/layout/hierarchy2"/>
    <dgm:cxn modelId="{E6684375-7781-423F-9948-82E38D498F21}" type="presParOf" srcId="{29C9C163-C55B-4CEB-B8B2-23CBC0B38133}" destId="{F2206A3E-C44E-4DB8-94E2-DDA5E706F98D}" srcOrd="0" destOrd="0" presId="urn:microsoft.com/office/officeart/2005/8/layout/hierarchy2"/>
    <dgm:cxn modelId="{ABEF16BD-70C0-4851-8398-9071752FC7DE}" type="presParOf" srcId="{29C9C163-C55B-4CEB-B8B2-23CBC0B38133}" destId="{6AC6192B-2BB1-4891-AA73-2E8C5AF3A9D0}" srcOrd="1" destOrd="0" presId="urn:microsoft.com/office/officeart/2005/8/layout/hierarchy2"/>
    <dgm:cxn modelId="{4D027D24-C36B-4835-89ED-14DDB6F56313}" type="presParOf" srcId="{4324B3B9-4552-4286-9B41-EC4C722C04CC}" destId="{A15D4436-72A4-44C0-A069-35F599255BA3}" srcOrd="2" destOrd="0" presId="urn:microsoft.com/office/officeart/2005/8/layout/hierarchy2"/>
    <dgm:cxn modelId="{42BD6CC3-F753-48E9-8933-879AF564A676}" type="presParOf" srcId="{A15D4436-72A4-44C0-A069-35F599255BA3}" destId="{28D5D115-E24A-4F38-B5F8-0392FE986200}" srcOrd="0" destOrd="0" presId="urn:microsoft.com/office/officeart/2005/8/layout/hierarchy2"/>
    <dgm:cxn modelId="{F716E771-982B-4985-8A49-E22EDF4A0176}" type="presParOf" srcId="{4324B3B9-4552-4286-9B41-EC4C722C04CC}" destId="{FC8016CC-A7EB-4898-8237-F7218916B61F}" srcOrd="3" destOrd="0" presId="urn:microsoft.com/office/officeart/2005/8/layout/hierarchy2"/>
    <dgm:cxn modelId="{2F2C50CA-38B1-4D81-ABFC-54102BA967C1}" type="presParOf" srcId="{FC8016CC-A7EB-4898-8237-F7218916B61F}" destId="{2D762C98-BE79-4FA7-B59A-C29C59EF2D5A}" srcOrd="0" destOrd="0" presId="urn:microsoft.com/office/officeart/2005/8/layout/hierarchy2"/>
    <dgm:cxn modelId="{4663FCAA-E738-4E00-B372-D6ACA33AF485}" type="presParOf" srcId="{FC8016CC-A7EB-4898-8237-F7218916B61F}" destId="{6215B919-4A43-429D-BFED-4BCB0D52337F}" srcOrd="1" destOrd="0" presId="urn:microsoft.com/office/officeart/2005/8/layout/hierarchy2"/>
    <dgm:cxn modelId="{04FF16E8-9267-4365-B753-704BDBDAE1FE}" type="presParOf" srcId="{6215B919-4A43-429D-BFED-4BCB0D52337F}" destId="{B69B26AC-545A-44F1-9C55-E5B823F74CDB}" srcOrd="0" destOrd="0" presId="urn:microsoft.com/office/officeart/2005/8/layout/hierarchy2"/>
    <dgm:cxn modelId="{77E6EAE7-C578-4FF0-AF95-E9D11F97CE28}" type="presParOf" srcId="{B69B26AC-545A-44F1-9C55-E5B823F74CDB}" destId="{653D8311-0024-48BB-9887-F5EFF568BB1E}" srcOrd="0" destOrd="0" presId="urn:microsoft.com/office/officeart/2005/8/layout/hierarchy2"/>
    <dgm:cxn modelId="{3B36DC53-87AB-4E39-82F0-C1F7F0700264}" type="presParOf" srcId="{6215B919-4A43-429D-BFED-4BCB0D52337F}" destId="{78909BC5-9277-42AA-BCB1-0A79920B7E33}" srcOrd="1" destOrd="0" presId="urn:microsoft.com/office/officeart/2005/8/layout/hierarchy2"/>
    <dgm:cxn modelId="{8987A746-6C91-45E8-BC2A-6BEF41138181}" type="presParOf" srcId="{78909BC5-9277-42AA-BCB1-0A79920B7E33}" destId="{70C3A02C-F280-47D9-BBAF-A26B1EE79A7A}" srcOrd="0" destOrd="0" presId="urn:microsoft.com/office/officeart/2005/8/layout/hierarchy2"/>
    <dgm:cxn modelId="{C5014443-29B0-4319-91D0-6D86996D457C}" type="presParOf" srcId="{78909BC5-9277-42AA-BCB1-0A79920B7E33}" destId="{EF2A3D25-9424-4EC4-B200-788C74B8D7A4}" srcOrd="1" destOrd="0" presId="urn:microsoft.com/office/officeart/2005/8/layout/hierarchy2"/>
    <dgm:cxn modelId="{8968CD56-6D35-45B3-80AA-0D73BBC0BB6C}" type="presParOf" srcId="{FED6F681-2152-4719-B3A6-D6569C6A94AD}" destId="{C773983C-9991-4BC5-829E-709146E84EE9}" srcOrd="2" destOrd="0" presId="urn:microsoft.com/office/officeart/2005/8/layout/hierarchy2"/>
    <dgm:cxn modelId="{DF416E38-795B-45AF-8FCE-462C09BD959D}" type="presParOf" srcId="{C773983C-9991-4BC5-829E-709146E84EE9}" destId="{0521532B-0EE6-43CD-A95E-8DD856B7F845}" srcOrd="0" destOrd="0" presId="urn:microsoft.com/office/officeart/2005/8/layout/hierarchy2"/>
    <dgm:cxn modelId="{EB3F3348-3013-49BF-964C-101DE4C137D3}" type="presParOf" srcId="{FED6F681-2152-4719-B3A6-D6569C6A94AD}" destId="{219553B5-88E7-45A5-9CF5-989953715CC8}" srcOrd="3" destOrd="0" presId="urn:microsoft.com/office/officeart/2005/8/layout/hierarchy2"/>
    <dgm:cxn modelId="{CE8479CB-3654-4F44-9457-7E45D92509CA}" type="presParOf" srcId="{219553B5-88E7-45A5-9CF5-989953715CC8}" destId="{2223DA92-34F1-4E04-8BEE-1828C272D8DA}" srcOrd="0" destOrd="0" presId="urn:microsoft.com/office/officeart/2005/8/layout/hierarchy2"/>
    <dgm:cxn modelId="{448CD236-67E6-4009-A7E4-9BB50E53A55B}" type="presParOf" srcId="{219553B5-88E7-45A5-9CF5-989953715CC8}" destId="{B7110075-F98A-4C3B-9B63-36380D06A262}" srcOrd="1" destOrd="0" presId="urn:microsoft.com/office/officeart/2005/8/layout/hierarchy2"/>
    <dgm:cxn modelId="{4D66C517-B8FF-45AA-A0AA-917FBA1BA636}" type="presParOf" srcId="{B7110075-F98A-4C3B-9B63-36380D06A262}" destId="{44B334BC-1861-4676-96F8-484A64FD3512}" srcOrd="0" destOrd="0" presId="urn:microsoft.com/office/officeart/2005/8/layout/hierarchy2"/>
    <dgm:cxn modelId="{618B1881-79F9-4FA3-911A-923ECAD75B0F}" type="presParOf" srcId="{44B334BC-1861-4676-96F8-484A64FD3512}" destId="{22C42D0F-EA34-4B6A-B3EC-0A18B31B1A87}" srcOrd="0" destOrd="0" presId="urn:microsoft.com/office/officeart/2005/8/layout/hierarchy2"/>
    <dgm:cxn modelId="{A53FF8AD-141F-4EAB-B9CF-2DC33C46C3FE}" type="presParOf" srcId="{B7110075-F98A-4C3B-9B63-36380D06A262}" destId="{59DEBCCC-E2D4-4D49-A2AB-E5A24A46E17C}" srcOrd="1" destOrd="0" presId="urn:microsoft.com/office/officeart/2005/8/layout/hierarchy2"/>
    <dgm:cxn modelId="{DEA491EE-F8F1-4F59-B79C-2A4CC8781B23}" type="presParOf" srcId="{59DEBCCC-E2D4-4D49-A2AB-E5A24A46E17C}" destId="{9543401A-814B-4E3A-9845-0647713CDA6F}" srcOrd="0" destOrd="0" presId="urn:microsoft.com/office/officeart/2005/8/layout/hierarchy2"/>
    <dgm:cxn modelId="{7F357F02-9D95-4901-B344-E1C1BD57B602}" type="presParOf" srcId="{59DEBCCC-E2D4-4D49-A2AB-E5A24A46E17C}" destId="{1CCDB361-1536-4036-A198-968D7C4F4E17}" srcOrd="1" destOrd="0" presId="urn:microsoft.com/office/officeart/2005/8/layout/hierarchy2"/>
    <dgm:cxn modelId="{C474CAB1-F845-4D5B-98EE-1F0110D64461}" type="presParOf" srcId="{B7110075-F98A-4C3B-9B63-36380D06A262}" destId="{B2C50942-028D-450A-8153-B1F646104D82}" srcOrd="2" destOrd="0" presId="urn:microsoft.com/office/officeart/2005/8/layout/hierarchy2"/>
    <dgm:cxn modelId="{F2DEC015-718F-4B2F-A508-2D5CF7D1244B}" type="presParOf" srcId="{B2C50942-028D-450A-8153-B1F646104D82}" destId="{E58AC849-F6EE-423A-B780-DD1C47259D9F}" srcOrd="0" destOrd="0" presId="urn:microsoft.com/office/officeart/2005/8/layout/hierarchy2"/>
    <dgm:cxn modelId="{068E968A-BB84-4ACC-98E3-E17B10DAA56C}" type="presParOf" srcId="{B7110075-F98A-4C3B-9B63-36380D06A262}" destId="{65C0D61E-2CC2-40BA-9B45-17B6963EF929}" srcOrd="3" destOrd="0" presId="urn:microsoft.com/office/officeart/2005/8/layout/hierarchy2"/>
    <dgm:cxn modelId="{236EAC4E-0FF3-472A-B112-9837279288AE}" type="presParOf" srcId="{65C0D61E-2CC2-40BA-9B45-17B6963EF929}" destId="{E27E9E2E-15A8-4D99-8C6D-4E06382C2C90}" srcOrd="0" destOrd="0" presId="urn:microsoft.com/office/officeart/2005/8/layout/hierarchy2"/>
    <dgm:cxn modelId="{F2EFF153-28F0-4E7F-A3F1-5D4559B2FD69}" type="presParOf" srcId="{65C0D61E-2CC2-40BA-9B45-17B6963EF929}" destId="{C685C3DE-A62E-4B56-B925-1E9FE9B100B7}" srcOrd="1" destOrd="0" presId="urn:microsoft.com/office/officeart/2005/8/layout/hierarchy2"/>
    <dgm:cxn modelId="{45A0082E-6207-4749-B59E-6BB5F67D73E5}" type="presParOf" srcId="{B7110075-F98A-4C3B-9B63-36380D06A262}" destId="{A099805D-13CC-4564-9EED-A2B8B3BA0701}" srcOrd="4" destOrd="0" presId="urn:microsoft.com/office/officeart/2005/8/layout/hierarchy2"/>
    <dgm:cxn modelId="{087A127D-BB5D-4F84-A228-00895A623E51}" type="presParOf" srcId="{A099805D-13CC-4564-9EED-A2B8B3BA0701}" destId="{86A84DEB-AA3F-415C-A81F-2287375D0B9A}" srcOrd="0" destOrd="0" presId="urn:microsoft.com/office/officeart/2005/8/layout/hierarchy2"/>
    <dgm:cxn modelId="{46A2225A-7853-4BC1-A03B-F7EEB87F63E1}" type="presParOf" srcId="{B7110075-F98A-4C3B-9B63-36380D06A262}" destId="{AB7A9642-1D20-4557-9736-EEBDCF8242A6}" srcOrd="5" destOrd="0" presId="urn:microsoft.com/office/officeart/2005/8/layout/hierarchy2"/>
    <dgm:cxn modelId="{A888CDD7-B998-4F82-8D42-242494CADA0B}" type="presParOf" srcId="{AB7A9642-1D20-4557-9736-EEBDCF8242A6}" destId="{7319584F-B736-4D5C-BDDD-130636BDD024}" srcOrd="0" destOrd="0" presId="urn:microsoft.com/office/officeart/2005/8/layout/hierarchy2"/>
    <dgm:cxn modelId="{7DAAD585-31EB-4EA9-8E7A-8D9FFFDFCEA4}" type="presParOf" srcId="{AB7A9642-1D20-4557-9736-EEBDCF8242A6}" destId="{820384C3-2EFC-43AB-981A-EBE08F7B8A2F}" srcOrd="1" destOrd="0" presId="urn:microsoft.com/office/officeart/2005/8/layout/hierarchy2"/>
    <dgm:cxn modelId="{BFAD555A-635D-4527-AB44-41F464E60D77}" type="presParOf" srcId="{FED6F681-2152-4719-B3A6-D6569C6A94AD}" destId="{EA7CA5BB-8DD0-48D8-978A-935B45445F33}" srcOrd="4" destOrd="0" presId="urn:microsoft.com/office/officeart/2005/8/layout/hierarchy2"/>
    <dgm:cxn modelId="{B6B7E12A-834A-444B-8545-F7E5B3D88247}" type="presParOf" srcId="{EA7CA5BB-8DD0-48D8-978A-935B45445F33}" destId="{0279EE23-C3B0-4D82-9DB3-2B97D15AC061}" srcOrd="0" destOrd="0" presId="urn:microsoft.com/office/officeart/2005/8/layout/hierarchy2"/>
    <dgm:cxn modelId="{CCFC5374-F72E-4F6A-A881-882088F7AA92}" type="presParOf" srcId="{FED6F681-2152-4719-B3A6-D6569C6A94AD}" destId="{44FED6D7-B370-4068-963E-D4307F2DE8FD}" srcOrd="5" destOrd="0" presId="urn:microsoft.com/office/officeart/2005/8/layout/hierarchy2"/>
    <dgm:cxn modelId="{896ACBC8-0A66-4F71-BF06-3B861307C87B}" type="presParOf" srcId="{44FED6D7-B370-4068-963E-D4307F2DE8FD}" destId="{4DF5AB38-3EB2-4414-B859-8F2536B3EFA2}" srcOrd="0" destOrd="0" presId="urn:microsoft.com/office/officeart/2005/8/layout/hierarchy2"/>
    <dgm:cxn modelId="{41C30571-74E9-4652-8449-B00DEFD16F76}" type="presParOf" srcId="{44FED6D7-B370-4068-963E-D4307F2DE8FD}" destId="{4597F98B-FFBB-4D3E-9F7B-BF84B1DD9B02}" srcOrd="1" destOrd="0" presId="urn:microsoft.com/office/officeart/2005/8/layout/hierarchy2"/>
    <dgm:cxn modelId="{E096AE82-E9E2-458B-A2C1-6CE23F50C603}" type="presParOf" srcId="{4597F98B-FFBB-4D3E-9F7B-BF84B1DD9B02}" destId="{363C29F6-5137-4921-9305-2A2A5817FC6E}" srcOrd="0" destOrd="0" presId="urn:microsoft.com/office/officeart/2005/8/layout/hierarchy2"/>
    <dgm:cxn modelId="{F1914D35-7CEF-4D03-A270-C1F2B870A62D}" type="presParOf" srcId="{363C29F6-5137-4921-9305-2A2A5817FC6E}" destId="{4884CFD5-5228-4799-B7D8-9BCA90BD3110}" srcOrd="0" destOrd="0" presId="urn:microsoft.com/office/officeart/2005/8/layout/hierarchy2"/>
    <dgm:cxn modelId="{6DE2FD61-5ADB-466C-897D-848BEBD39866}" type="presParOf" srcId="{4597F98B-FFBB-4D3E-9F7B-BF84B1DD9B02}" destId="{D99DCFFB-2468-4DAE-BA31-9ACBA7C2F348}" srcOrd="1" destOrd="0" presId="urn:microsoft.com/office/officeart/2005/8/layout/hierarchy2"/>
    <dgm:cxn modelId="{95992291-CC1A-4377-ACDA-6A4D6DB38119}" type="presParOf" srcId="{D99DCFFB-2468-4DAE-BA31-9ACBA7C2F348}" destId="{17E970DD-E506-4355-82CF-9BEA4EBC4E80}" srcOrd="0" destOrd="0" presId="urn:microsoft.com/office/officeart/2005/8/layout/hierarchy2"/>
    <dgm:cxn modelId="{D85BFA21-F7A3-4328-A761-56A028E69202}" type="presParOf" srcId="{D99DCFFB-2468-4DAE-BA31-9ACBA7C2F348}" destId="{2FC90323-CFB4-48EF-85D8-91466B424D1A}" srcOrd="1" destOrd="0" presId="urn:microsoft.com/office/officeart/2005/8/layout/hierarchy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BF5176-AF2E-46E7-83B7-485CCE82493B}">
      <dsp:nvSpPr>
        <dsp:cNvPr id="0" name=""/>
        <dsp:cNvSpPr/>
      </dsp:nvSpPr>
      <dsp:spPr>
        <a:xfrm>
          <a:off x="3976" y="1978000"/>
          <a:ext cx="2136854" cy="1068427"/>
        </a:xfrm>
        <a:prstGeom prst="roundRect">
          <a:avLst>
            <a:gd name="adj" fmla="val 10000"/>
          </a:avLst>
        </a:prstGeom>
        <a:solidFill>
          <a:srgbClr val="C2E2EE"/>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PTGPDT</a:t>
          </a:r>
          <a:endParaRPr lang="en-US" sz="2800" kern="1200" dirty="0"/>
        </a:p>
      </dsp:txBody>
      <dsp:txXfrm>
        <a:off x="35269" y="2009293"/>
        <a:ext cx="2074268" cy="1005841"/>
      </dsp:txXfrm>
    </dsp:sp>
    <dsp:sp modelId="{DDE4928D-DB38-4193-A198-54B197A275A2}">
      <dsp:nvSpPr>
        <dsp:cNvPr id="0" name=""/>
        <dsp:cNvSpPr/>
      </dsp:nvSpPr>
      <dsp:spPr>
        <a:xfrm rot="18289469">
          <a:off x="1819826" y="1878730"/>
          <a:ext cx="1496751" cy="38276"/>
        </a:xfrm>
        <a:custGeom>
          <a:avLst/>
          <a:gdLst/>
          <a:ahLst/>
          <a:cxnLst/>
          <a:rect l="0" t="0" r="0" b="0"/>
          <a:pathLst>
            <a:path>
              <a:moveTo>
                <a:pt x="0" y="19138"/>
              </a:moveTo>
              <a:lnTo>
                <a:pt x="1496751" y="19138"/>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244600">
            <a:lnSpc>
              <a:spcPct val="90000"/>
            </a:lnSpc>
            <a:spcBef>
              <a:spcPct val="0"/>
            </a:spcBef>
            <a:spcAft>
              <a:spcPct val="35000"/>
            </a:spcAft>
          </a:pPr>
          <a:endParaRPr lang="en-US" sz="2800" kern="1200"/>
        </a:p>
      </dsp:txBody>
      <dsp:txXfrm>
        <a:off x="2530783" y="1860450"/>
        <a:ext cx="74837" cy="74837"/>
      </dsp:txXfrm>
    </dsp:sp>
    <dsp:sp modelId="{A9B92D3C-A7EE-4036-A884-3D3103666275}">
      <dsp:nvSpPr>
        <dsp:cNvPr id="0" name=""/>
        <dsp:cNvSpPr/>
      </dsp:nvSpPr>
      <dsp:spPr>
        <a:xfrm>
          <a:off x="2995572" y="749309"/>
          <a:ext cx="2136854" cy="1068427"/>
        </a:xfrm>
        <a:prstGeom prst="roundRect">
          <a:avLst>
            <a:gd name="adj" fmla="val 10000"/>
          </a:avLst>
        </a:prstGeom>
        <a:solidFill>
          <a:srgbClr val="F9DCDF"/>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Châu Á</a:t>
          </a:r>
          <a:endParaRPr lang="en-US" sz="2800" kern="1200" dirty="0"/>
        </a:p>
      </dsp:txBody>
      <dsp:txXfrm>
        <a:off x="3026865" y="780602"/>
        <a:ext cx="2074268" cy="1005841"/>
      </dsp:txXfrm>
    </dsp:sp>
    <dsp:sp modelId="{EEFBCC8C-88F3-4C06-BDBC-14E7709DEC13}">
      <dsp:nvSpPr>
        <dsp:cNvPr id="0" name=""/>
        <dsp:cNvSpPr/>
      </dsp:nvSpPr>
      <dsp:spPr>
        <a:xfrm>
          <a:off x="5132427" y="1264385"/>
          <a:ext cx="854741" cy="38276"/>
        </a:xfrm>
        <a:custGeom>
          <a:avLst/>
          <a:gdLst/>
          <a:ahLst/>
          <a:cxnLst/>
          <a:rect l="0" t="0" r="0" b="0"/>
          <a:pathLst>
            <a:path>
              <a:moveTo>
                <a:pt x="0" y="19138"/>
              </a:moveTo>
              <a:lnTo>
                <a:pt x="854741" y="19138"/>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244600">
            <a:lnSpc>
              <a:spcPct val="90000"/>
            </a:lnSpc>
            <a:spcBef>
              <a:spcPct val="0"/>
            </a:spcBef>
            <a:spcAft>
              <a:spcPct val="35000"/>
            </a:spcAft>
          </a:pPr>
          <a:endParaRPr lang="en-US" sz="2800" kern="1200"/>
        </a:p>
      </dsp:txBody>
      <dsp:txXfrm>
        <a:off x="5538429" y="1262154"/>
        <a:ext cx="42737" cy="42737"/>
      </dsp:txXfrm>
    </dsp:sp>
    <dsp:sp modelId="{B5FE52FE-CD43-4791-9169-B0C7D97CB8E3}">
      <dsp:nvSpPr>
        <dsp:cNvPr id="0" name=""/>
        <dsp:cNvSpPr/>
      </dsp:nvSpPr>
      <dsp:spPr>
        <a:xfrm>
          <a:off x="5987168" y="749309"/>
          <a:ext cx="2136854" cy="1068427"/>
        </a:xfrm>
        <a:prstGeom prst="roundRect">
          <a:avLst>
            <a:gd name="adj" fmla="val 10000"/>
          </a:avLst>
        </a:prstGeom>
        <a:solidFill>
          <a:srgbClr val="F9DCDF"/>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Đông Nam Á</a:t>
          </a:r>
          <a:endParaRPr lang="en-US" sz="2800" kern="1200" dirty="0"/>
        </a:p>
      </dsp:txBody>
      <dsp:txXfrm>
        <a:off x="6018461" y="780602"/>
        <a:ext cx="2074268" cy="1005841"/>
      </dsp:txXfrm>
    </dsp:sp>
    <dsp:sp modelId="{C773983C-9991-4BC5-829E-709146E84EE9}">
      <dsp:nvSpPr>
        <dsp:cNvPr id="0" name=""/>
        <dsp:cNvSpPr/>
      </dsp:nvSpPr>
      <dsp:spPr>
        <a:xfrm>
          <a:off x="2140831" y="2493076"/>
          <a:ext cx="854741" cy="38276"/>
        </a:xfrm>
        <a:custGeom>
          <a:avLst/>
          <a:gdLst/>
          <a:ahLst/>
          <a:cxnLst/>
          <a:rect l="0" t="0" r="0" b="0"/>
          <a:pathLst>
            <a:path>
              <a:moveTo>
                <a:pt x="0" y="19138"/>
              </a:moveTo>
              <a:lnTo>
                <a:pt x="854741" y="19138"/>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244600">
            <a:lnSpc>
              <a:spcPct val="90000"/>
            </a:lnSpc>
            <a:spcBef>
              <a:spcPct val="0"/>
            </a:spcBef>
            <a:spcAft>
              <a:spcPct val="35000"/>
            </a:spcAft>
          </a:pPr>
          <a:endParaRPr lang="en-US" sz="2800" kern="1200"/>
        </a:p>
      </dsp:txBody>
      <dsp:txXfrm>
        <a:off x="2546833" y="2490845"/>
        <a:ext cx="42737" cy="42737"/>
      </dsp:txXfrm>
    </dsp:sp>
    <dsp:sp modelId="{2223DA92-34F1-4E04-8BEE-1828C272D8DA}">
      <dsp:nvSpPr>
        <dsp:cNvPr id="0" name=""/>
        <dsp:cNvSpPr/>
      </dsp:nvSpPr>
      <dsp:spPr>
        <a:xfrm>
          <a:off x="2995572" y="1978000"/>
          <a:ext cx="2136854" cy="1068427"/>
        </a:xfrm>
        <a:prstGeom prst="roundRect">
          <a:avLst>
            <a:gd name="adj" fmla="val 10000"/>
          </a:avLst>
        </a:prstGeom>
        <a:solidFill>
          <a:srgbClr val="C4A9CB"/>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Châu Phi</a:t>
          </a:r>
          <a:endParaRPr lang="en-US" sz="2800" kern="1200" dirty="0"/>
        </a:p>
      </dsp:txBody>
      <dsp:txXfrm>
        <a:off x="3026865" y="2009293"/>
        <a:ext cx="2074268" cy="1005841"/>
      </dsp:txXfrm>
    </dsp:sp>
    <dsp:sp modelId="{EA7CA5BB-8DD0-48D8-978A-935B45445F33}">
      <dsp:nvSpPr>
        <dsp:cNvPr id="0" name=""/>
        <dsp:cNvSpPr/>
      </dsp:nvSpPr>
      <dsp:spPr>
        <a:xfrm rot="3310531">
          <a:off x="1819826" y="3107421"/>
          <a:ext cx="1496751" cy="38276"/>
        </a:xfrm>
        <a:custGeom>
          <a:avLst/>
          <a:gdLst/>
          <a:ahLst/>
          <a:cxnLst/>
          <a:rect l="0" t="0" r="0" b="0"/>
          <a:pathLst>
            <a:path>
              <a:moveTo>
                <a:pt x="0" y="19138"/>
              </a:moveTo>
              <a:lnTo>
                <a:pt x="1496751" y="19138"/>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244600">
            <a:lnSpc>
              <a:spcPct val="90000"/>
            </a:lnSpc>
            <a:spcBef>
              <a:spcPct val="0"/>
            </a:spcBef>
            <a:spcAft>
              <a:spcPct val="35000"/>
            </a:spcAft>
          </a:pPr>
          <a:endParaRPr lang="en-US" sz="2800" kern="1200"/>
        </a:p>
      </dsp:txBody>
      <dsp:txXfrm>
        <a:off x="2530783" y="3089141"/>
        <a:ext cx="74837" cy="74837"/>
      </dsp:txXfrm>
    </dsp:sp>
    <dsp:sp modelId="{4DF5AB38-3EB2-4414-B859-8F2536B3EFA2}">
      <dsp:nvSpPr>
        <dsp:cNvPr id="0" name=""/>
        <dsp:cNvSpPr/>
      </dsp:nvSpPr>
      <dsp:spPr>
        <a:xfrm>
          <a:off x="2995572" y="3206692"/>
          <a:ext cx="2136854" cy="1068427"/>
        </a:xfrm>
        <a:prstGeom prst="roundRect">
          <a:avLst>
            <a:gd name="adj" fmla="val 10000"/>
          </a:avLst>
        </a:prstGeom>
        <a:solidFill>
          <a:srgbClr val="FEDFB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Châu Mĩ </a:t>
          </a:r>
        </a:p>
        <a:p>
          <a:pPr lvl="0" algn="ctr" defTabSz="1244600">
            <a:lnSpc>
              <a:spcPct val="90000"/>
            </a:lnSpc>
            <a:spcBef>
              <a:spcPct val="0"/>
            </a:spcBef>
            <a:spcAft>
              <a:spcPct val="35000"/>
            </a:spcAft>
          </a:pPr>
          <a:r>
            <a:rPr lang="en-US" sz="2800" kern="1200" dirty="0" smtClean="0"/>
            <a:t>La-tinh</a:t>
          </a:r>
          <a:endParaRPr lang="en-US" sz="2800" kern="1200" dirty="0"/>
        </a:p>
      </dsp:txBody>
      <dsp:txXfrm>
        <a:off x="3026865" y="3237985"/>
        <a:ext cx="2074268" cy="10058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BF5176-AF2E-46E7-83B7-485CCE82493B}">
      <dsp:nvSpPr>
        <dsp:cNvPr id="0" name=""/>
        <dsp:cNvSpPr/>
      </dsp:nvSpPr>
      <dsp:spPr>
        <a:xfrm>
          <a:off x="0" y="2428937"/>
          <a:ext cx="1443546" cy="2471842"/>
        </a:xfrm>
        <a:prstGeom prst="roundRect">
          <a:avLst>
            <a:gd name="adj" fmla="val 10000"/>
          </a:avLst>
        </a:prstGeom>
        <a:solidFill>
          <a:srgbClr val="C2E2EE"/>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l" defTabSz="1066800">
            <a:lnSpc>
              <a:spcPct val="90000"/>
            </a:lnSpc>
            <a:spcBef>
              <a:spcPct val="0"/>
            </a:spcBef>
            <a:spcAft>
              <a:spcPct val="35000"/>
            </a:spcAft>
          </a:pPr>
          <a:r>
            <a:rPr lang="en-US" sz="2400" b="1" kern="1200" dirty="0" smtClean="0"/>
            <a:t>PTGPDT</a:t>
          </a:r>
          <a:r>
            <a:rPr lang="en-US" sz="2400" kern="1200" dirty="0" smtClean="0"/>
            <a:t>Từ 1945 đến giữa những năm 60 của thế kỉ XX</a:t>
          </a:r>
          <a:endParaRPr lang="en-US" sz="2400" kern="1200" dirty="0"/>
        </a:p>
      </dsp:txBody>
      <dsp:txXfrm>
        <a:off x="42280" y="2471217"/>
        <a:ext cx="1358986" cy="2387282"/>
      </dsp:txXfrm>
    </dsp:sp>
    <dsp:sp modelId="{DDE4928D-DB38-4193-A198-54B197A275A2}">
      <dsp:nvSpPr>
        <dsp:cNvPr id="0" name=""/>
        <dsp:cNvSpPr/>
      </dsp:nvSpPr>
      <dsp:spPr>
        <a:xfrm rot="17453670">
          <a:off x="756653" y="2657568"/>
          <a:ext cx="2135359" cy="19646"/>
        </a:xfrm>
        <a:custGeom>
          <a:avLst/>
          <a:gdLst/>
          <a:ahLst/>
          <a:cxnLst/>
          <a:rect l="0" t="0" r="0" b="0"/>
          <a:pathLst>
            <a:path>
              <a:moveTo>
                <a:pt x="0" y="9823"/>
              </a:moveTo>
              <a:lnTo>
                <a:pt x="2135359" y="9823"/>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en-US" sz="2400" kern="1200"/>
        </a:p>
      </dsp:txBody>
      <dsp:txXfrm>
        <a:off x="1770948" y="2614007"/>
        <a:ext cx="106767" cy="106767"/>
      </dsp:txXfrm>
    </dsp:sp>
    <dsp:sp modelId="{A9B92D3C-A7EE-4036-A884-3D3103666275}">
      <dsp:nvSpPr>
        <dsp:cNvPr id="0" name=""/>
        <dsp:cNvSpPr/>
      </dsp:nvSpPr>
      <dsp:spPr>
        <a:xfrm>
          <a:off x="2205119" y="1309037"/>
          <a:ext cx="1443546" cy="721773"/>
        </a:xfrm>
        <a:prstGeom prst="roundRect">
          <a:avLst>
            <a:gd name="adj" fmla="val 10000"/>
          </a:avLst>
        </a:prstGeom>
        <a:solidFill>
          <a:srgbClr val="F9DCDF"/>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Châu Á</a:t>
          </a:r>
          <a:endParaRPr lang="en-US" sz="2400" kern="1200" dirty="0"/>
        </a:p>
      </dsp:txBody>
      <dsp:txXfrm>
        <a:off x="2226259" y="1330177"/>
        <a:ext cx="1401266" cy="679493"/>
      </dsp:txXfrm>
    </dsp:sp>
    <dsp:sp modelId="{EEFBCC8C-88F3-4C06-BDBC-14E7709DEC13}">
      <dsp:nvSpPr>
        <dsp:cNvPr id="0" name=""/>
        <dsp:cNvSpPr/>
      </dsp:nvSpPr>
      <dsp:spPr>
        <a:xfrm rot="19175315">
          <a:off x="3407776" y="1005582"/>
          <a:ext cx="2019272" cy="19646"/>
        </a:xfrm>
        <a:custGeom>
          <a:avLst/>
          <a:gdLst/>
          <a:ahLst/>
          <a:cxnLst/>
          <a:rect l="0" t="0" r="0" b="0"/>
          <a:pathLst>
            <a:path>
              <a:moveTo>
                <a:pt x="0" y="9823"/>
              </a:moveTo>
              <a:lnTo>
                <a:pt x="2019272" y="9823"/>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en-US" sz="2400" kern="1200"/>
        </a:p>
      </dsp:txBody>
      <dsp:txXfrm>
        <a:off x="4366930" y="964923"/>
        <a:ext cx="100963" cy="100963"/>
      </dsp:txXfrm>
    </dsp:sp>
    <dsp:sp modelId="{B5FE52FE-CD43-4791-9169-B0C7D97CB8E3}">
      <dsp:nvSpPr>
        <dsp:cNvPr id="0" name=""/>
        <dsp:cNvSpPr/>
      </dsp:nvSpPr>
      <dsp:spPr>
        <a:xfrm>
          <a:off x="5186158" y="0"/>
          <a:ext cx="2915257" cy="721773"/>
        </a:xfrm>
        <a:prstGeom prst="roundRect">
          <a:avLst>
            <a:gd name="adj" fmla="val 10000"/>
          </a:avLst>
        </a:prstGeom>
        <a:solidFill>
          <a:srgbClr val="F9DCDF"/>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Đông Nam Á</a:t>
          </a:r>
          <a:endParaRPr lang="en-US" sz="2400" kern="1200" dirty="0"/>
        </a:p>
      </dsp:txBody>
      <dsp:txXfrm>
        <a:off x="5207298" y="21140"/>
        <a:ext cx="2872977" cy="679493"/>
      </dsp:txXfrm>
    </dsp:sp>
    <dsp:sp modelId="{0847D729-7867-4357-A659-7B349C1D5B1C}">
      <dsp:nvSpPr>
        <dsp:cNvPr id="0" name=""/>
        <dsp:cNvSpPr/>
      </dsp:nvSpPr>
      <dsp:spPr>
        <a:xfrm>
          <a:off x="8101415" y="351063"/>
          <a:ext cx="609248" cy="19646"/>
        </a:xfrm>
        <a:custGeom>
          <a:avLst/>
          <a:gdLst/>
          <a:ahLst/>
          <a:cxnLst/>
          <a:rect l="0" t="0" r="0" b="0"/>
          <a:pathLst>
            <a:path>
              <a:moveTo>
                <a:pt x="0" y="9823"/>
              </a:moveTo>
              <a:lnTo>
                <a:pt x="609248" y="9823"/>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en-US" sz="2400" kern="1200"/>
        </a:p>
      </dsp:txBody>
      <dsp:txXfrm>
        <a:off x="8390809" y="345655"/>
        <a:ext cx="30462" cy="30462"/>
      </dsp:txXfrm>
    </dsp:sp>
    <dsp:sp modelId="{72E6BEA0-F8D6-494F-8123-FD18F88E34B3}">
      <dsp:nvSpPr>
        <dsp:cNvPr id="0" name=""/>
        <dsp:cNvSpPr/>
      </dsp:nvSpPr>
      <dsp:spPr>
        <a:xfrm>
          <a:off x="8710664" y="0"/>
          <a:ext cx="1802354" cy="721773"/>
        </a:xfrm>
        <a:prstGeom prst="roundRect">
          <a:avLst>
            <a:gd name="adj" fmla="val 10000"/>
          </a:avLst>
        </a:prstGeom>
        <a:solidFill>
          <a:srgbClr val="F9DCDF"/>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In-đô-nê-xi-a</a:t>
          </a:r>
        </a:p>
        <a:p>
          <a:pPr lvl="0" algn="ctr" defTabSz="1066800">
            <a:lnSpc>
              <a:spcPct val="90000"/>
            </a:lnSpc>
            <a:spcBef>
              <a:spcPct val="0"/>
            </a:spcBef>
            <a:spcAft>
              <a:spcPct val="35000"/>
            </a:spcAft>
          </a:pPr>
          <a:r>
            <a:rPr lang="en-US" sz="2400" kern="1200" dirty="0" smtClean="0"/>
            <a:t>17-8-1945</a:t>
          </a:r>
          <a:endParaRPr lang="en-US" sz="2400" kern="1200" dirty="0"/>
        </a:p>
      </dsp:txBody>
      <dsp:txXfrm>
        <a:off x="8731804" y="21140"/>
        <a:ext cx="1760074" cy="679493"/>
      </dsp:txXfrm>
    </dsp:sp>
    <dsp:sp modelId="{7E868BBA-8B83-4817-BB0F-39F878A072FF}">
      <dsp:nvSpPr>
        <dsp:cNvPr id="0" name=""/>
        <dsp:cNvSpPr/>
      </dsp:nvSpPr>
      <dsp:spPr>
        <a:xfrm rot="3124989">
          <a:off x="7910453" y="741874"/>
          <a:ext cx="990769" cy="19646"/>
        </a:xfrm>
        <a:custGeom>
          <a:avLst/>
          <a:gdLst/>
          <a:ahLst/>
          <a:cxnLst/>
          <a:rect l="0" t="0" r="0" b="0"/>
          <a:pathLst>
            <a:path>
              <a:moveTo>
                <a:pt x="0" y="9823"/>
              </a:moveTo>
              <a:lnTo>
                <a:pt x="990769" y="9823"/>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en-US" sz="2400" kern="1200"/>
        </a:p>
      </dsp:txBody>
      <dsp:txXfrm>
        <a:off x="8381068" y="726927"/>
        <a:ext cx="49538" cy="49538"/>
      </dsp:txXfrm>
    </dsp:sp>
    <dsp:sp modelId="{EF77A40F-1644-4520-9F67-18A9E8184393}">
      <dsp:nvSpPr>
        <dsp:cNvPr id="0" name=""/>
        <dsp:cNvSpPr/>
      </dsp:nvSpPr>
      <dsp:spPr>
        <a:xfrm>
          <a:off x="8710260" y="781620"/>
          <a:ext cx="1840623" cy="721773"/>
        </a:xfrm>
        <a:prstGeom prst="roundRect">
          <a:avLst>
            <a:gd name="adj" fmla="val 10000"/>
          </a:avLst>
        </a:prstGeom>
        <a:solidFill>
          <a:srgbClr val="F9DCDF"/>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Việt Nam</a:t>
          </a:r>
        </a:p>
        <a:p>
          <a:pPr lvl="0" algn="ctr" defTabSz="1066800">
            <a:lnSpc>
              <a:spcPct val="90000"/>
            </a:lnSpc>
            <a:spcBef>
              <a:spcPct val="0"/>
            </a:spcBef>
            <a:spcAft>
              <a:spcPct val="35000"/>
            </a:spcAft>
          </a:pPr>
          <a:r>
            <a:rPr lang="en-US" sz="2400" kern="1200" dirty="0" smtClean="0"/>
            <a:t>2-9-1945</a:t>
          </a:r>
          <a:endParaRPr lang="en-US" sz="2400" kern="1200" dirty="0"/>
        </a:p>
      </dsp:txBody>
      <dsp:txXfrm>
        <a:off x="8731400" y="802760"/>
        <a:ext cx="1798343" cy="679493"/>
      </dsp:txXfrm>
    </dsp:sp>
    <dsp:sp modelId="{1CE3B23F-13F1-49EA-BC18-D10926AE726A}">
      <dsp:nvSpPr>
        <dsp:cNvPr id="0" name=""/>
        <dsp:cNvSpPr/>
      </dsp:nvSpPr>
      <dsp:spPr>
        <a:xfrm rot="4106477">
          <a:off x="7569075" y="1133771"/>
          <a:ext cx="1683168" cy="19646"/>
        </a:xfrm>
        <a:custGeom>
          <a:avLst/>
          <a:gdLst/>
          <a:ahLst/>
          <a:cxnLst/>
          <a:rect l="0" t="0" r="0" b="0"/>
          <a:pathLst>
            <a:path>
              <a:moveTo>
                <a:pt x="0" y="9823"/>
              </a:moveTo>
              <a:lnTo>
                <a:pt x="1683168" y="9823"/>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en-US" sz="2400" kern="1200"/>
        </a:p>
      </dsp:txBody>
      <dsp:txXfrm>
        <a:off x="8368580" y="1101515"/>
        <a:ext cx="84158" cy="84158"/>
      </dsp:txXfrm>
    </dsp:sp>
    <dsp:sp modelId="{F2206A3E-C44E-4DB8-94E2-DDA5E706F98D}">
      <dsp:nvSpPr>
        <dsp:cNvPr id="0" name=""/>
        <dsp:cNvSpPr/>
      </dsp:nvSpPr>
      <dsp:spPr>
        <a:xfrm>
          <a:off x="8719903" y="1565416"/>
          <a:ext cx="1829146" cy="721773"/>
        </a:xfrm>
        <a:prstGeom prst="roundRect">
          <a:avLst>
            <a:gd name="adj" fmla="val 10000"/>
          </a:avLst>
        </a:prstGeom>
        <a:solidFill>
          <a:srgbClr val="F9DCDF"/>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Lào</a:t>
          </a:r>
        </a:p>
        <a:p>
          <a:pPr lvl="0" algn="ctr" defTabSz="1066800">
            <a:lnSpc>
              <a:spcPct val="90000"/>
            </a:lnSpc>
            <a:spcBef>
              <a:spcPct val="0"/>
            </a:spcBef>
            <a:spcAft>
              <a:spcPct val="35000"/>
            </a:spcAft>
          </a:pPr>
          <a:r>
            <a:rPr lang="en-US" sz="2400" kern="1200" dirty="0" smtClean="0"/>
            <a:t>12-10-1945</a:t>
          </a:r>
          <a:endParaRPr lang="en-US" sz="2400" kern="1200" dirty="0"/>
        </a:p>
      </dsp:txBody>
      <dsp:txXfrm>
        <a:off x="8741043" y="1586556"/>
        <a:ext cx="1786866" cy="679493"/>
      </dsp:txXfrm>
    </dsp:sp>
    <dsp:sp modelId="{A15D4436-72A4-44C0-A069-35F599255BA3}">
      <dsp:nvSpPr>
        <dsp:cNvPr id="0" name=""/>
        <dsp:cNvSpPr/>
      </dsp:nvSpPr>
      <dsp:spPr>
        <a:xfrm rot="2143342">
          <a:off x="3467720" y="2221619"/>
          <a:ext cx="1923476" cy="19646"/>
        </a:xfrm>
        <a:custGeom>
          <a:avLst/>
          <a:gdLst/>
          <a:ahLst/>
          <a:cxnLst/>
          <a:rect l="0" t="0" r="0" b="0"/>
          <a:pathLst>
            <a:path>
              <a:moveTo>
                <a:pt x="0" y="9823"/>
              </a:moveTo>
              <a:lnTo>
                <a:pt x="1923476" y="9823"/>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en-US" sz="2400" kern="1200"/>
        </a:p>
      </dsp:txBody>
      <dsp:txXfrm>
        <a:off x="4381371" y="2183355"/>
        <a:ext cx="96173" cy="96173"/>
      </dsp:txXfrm>
    </dsp:sp>
    <dsp:sp modelId="{2D762C98-BE79-4FA7-B59A-C29C59EF2D5A}">
      <dsp:nvSpPr>
        <dsp:cNvPr id="0" name=""/>
        <dsp:cNvSpPr/>
      </dsp:nvSpPr>
      <dsp:spPr>
        <a:xfrm>
          <a:off x="5210251" y="2432074"/>
          <a:ext cx="2929966" cy="721773"/>
        </a:xfrm>
        <a:prstGeom prst="roundRect">
          <a:avLst>
            <a:gd name="adj" fmla="val 10000"/>
          </a:avLst>
        </a:prstGeom>
        <a:solidFill>
          <a:srgbClr val="F9DCDF"/>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Nam Á</a:t>
          </a:r>
          <a:endParaRPr lang="en-US" sz="2400" kern="1200" dirty="0"/>
        </a:p>
      </dsp:txBody>
      <dsp:txXfrm>
        <a:off x="5231391" y="2453214"/>
        <a:ext cx="2887686" cy="679493"/>
      </dsp:txXfrm>
    </dsp:sp>
    <dsp:sp modelId="{B69B26AC-545A-44F1-9C55-E5B823F74CDB}">
      <dsp:nvSpPr>
        <dsp:cNvPr id="0" name=""/>
        <dsp:cNvSpPr/>
      </dsp:nvSpPr>
      <dsp:spPr>
        <a:xfrm rot="21581621">
          <a:off x="8140214" y="2781546"/>
          <a:ext cx="595370" cy="19646"/>
        </a:xfrm>
        <a:custGeom>
          <a:avLst/>
          <a:gdLst/>
          <a:ahLst/>
          <a:cxnLst/>
          <a:rect l="0" t="0" r="0" b="0"/>
          <a:pathLst>
            <a:path>
              <a:moveTo>
                <a:pt x="0" y="9823"/>
              </a:moveTo>
              <a:lnTo>
                <a:pt x="595370" y="9823"/>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en-US" sz="2400" kern="1200"/>
        </a:p>
      </dsp:txBody>
      <dsp:txXfrm>
        <a:off x="8423015" y="2776485"/>
        <a:ext cx="29768" cy="29768"/>
      </dsp:txXfrm>
    </dsp:sp>
    <dsp:sp modelId="{70C3A02C-F280-47D9-BBAF-A26B1EE79A7A}">
      <dsp:nvSpPr>
        <dsp:cNvPr id="0" name=""/>
        <dsp:cNvSpPr/>
      </dsp:nvSpPr>
      <dsp:spPr>
        <a:xfrm>
          <a:off x="8735580" y="2361835"/>
          <a:ext cx="1793765" cy="855886"/>
        </a:xfrm>
        <a:prstGeom prst="roundRect">
          <a:avLst>
            <a:gd name="adj" fmla="val 10000"/>
          </a:avLst>
        </a:prstGeom>
        <a:solidFill>
          <a:srgbClr val="F9DCDF"/>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Ấn Độ</a:t>
          </a:r>
        </a:p>
        <a:p>
          <a:pPr lvl="0" algn="ctr" defTabSz="1066800">
            <a:lnSpc>
              <a:spcPct val="90000"/>
            </a:lnSpc>
            <a:spcBef>
              <a:spcPct val="0"/>
            </a:spcBef>
            <a:spcAft>
              <a:spcPct val="35000"/>
            </a:spcAft>
          </a:pPr>
          <a:r>
            <a:rPr lang="en-US" sz="2400" kern="1200" dirty="0" smtClean="0"/>
            <a:t>1946-1950</a:t>
          </a:r>
        </a:p>
      </dsp:txBody>
      <dsp:txXfrm>
        <a:off x="8760648" y="2386903"/>
        <a:ext cx="1743629" cy="805750"/>
      </dsp:txXfrm>
    </dsp:sp>
    <dsp:sp modelId="{C773983C-9991-4BC5-829E-709146E84EE9}">
      <dsp:nvSpPr>
        <dsp:cNvPr id="0" name=""/>
        <dsp:cNvSpPr/>
      </dsp:nvSpPr>
      <dsp:spPr>
        <a:xfrm rot="1151806">
          <a:off x="1421707" y="3784178"/>
          <a:ext cx="785502" cy="19646"/>
        </a:xfrm>
        <a:custGeom>
          <a:avLst/>
          <a:gdLst/>
          <a:ahLst/>
          <a:cxnLst/>
          <a:rect l="0" t="0" r="0" b="0"/>
          <a:pathLst>
            <a:path>
              <a:moveTo>
                <a:pt x="0" y="9823"/>
              </a:moveTo>
              <a:lnTo>
                <a:pt x="785502" y="9823"/>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en-US" sz="2400" kern="1200"/>
        </a:p>
      </dsp:txBody>
      <dsp:txXfrm>
        <a:off x="1794821" y="3774363"/>
        <a:ext cx="39275" cy="39275"/>
      </dsp:txXfrm>
    </dsp:sp>
    <dsp:sp modelId="{2223DA92-34F1-4E04-8BEE-1828C272D8DA}">
      <dsp:nvSpPr>
        <dsp:cNvPr id="0" name=""/>
        <dsp:cNvSpPr/>
      </dsp:nvSpPr>
      <dsp:spPr>
        <a:xfrm>
          <a:off x="2185371" y="3562256"/>
          <a:ext cx="1443546" cy="721773"/>
        </a:xfrm>
        <a:prstGeom prst="roundRect">
          <a:avLst>
            <a:gd name="adj" fmla="val 10000"/>
          </a:avLst>
        </a:prstGeom>
        <a:solidFill>
          <a:srgbClr val="C4A9CB"/>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Châu Phi</a:t>
          </a:r>
          <a:endParaRPr lang="en-US" sz="2400" kern="1200" dirty="0"/>
        </a:p>
      </dsp:txBody>
      <dsp:txXfrm>
        <a:off x="2206511" y="3583396"/>
        <a:ext cx="1401266" cy="679493"/>
      </dsp:txXfrm>
    </dsp:sp>
    <dsp:sp modelId="{44B334BC-1861-4676-96F8-484A64FD3512}">
      <dsp:nvSpPr>
        <dsp:cNvPr id="0" name=""/>
        <dsp:cNvSpPr/>
      </dsp:nvSpPr>
      <dsp:spPr>
        <a:xfrm rot="21041954">
          <a:off x="3618240" y="3782054"/>
          <a:ext cx="1624399" cy="19646"/>
        </a:xfrm>
        <a:custGeom>
          <a:avLst/>
          <a:gdLst/>
          <a:ahLst/>
          <a:cxnLst/>
          <a:rect l="0" t="0" r="0" b="0"/>
          <a:pathLst>
            <a:path>
              <a:moveTo>
                <a:pt x="0" y="9823"/>
              </a:moveTo>
              <a:lnTo>
                <a:pt x="1624399" y="9823"/>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en-US" sz="2400" kern="1200"/>
        </a:p>
      </dsp:txBody>
      <dsp:txXfrm>
        <a:off x="4389830" y="3751267"/>
        <a:ext cx="81219" cy="81219"/>
      </dsp:txXfrm>
    </dsp:sp>
    <dsp:sp modelId="{9543401A-814B-4E3A-9845-0647713CDA6F}">
      <dsp:nvSpPr>
        <dsp:cNvPr id="0" name=""/>
        <dsp:cNvSpPr/>
      </dsp:nvSpPr>
      <dsp:spPr>
        <a:xfrm>
          <a:off x="5231962" y="3299725"/>
          <a:ext cx="2949108" cy="721773"/>
        </a:xfrm>
        <a:prstGeom prst="roundRect">
          <a:avLst>
            <a:gd name="adj" fmla="val 10000"/>
          </a:avLst>
        </a:prstGeom>
        <a:solidFill>
          <a:srgbClr val="C4A9CB"/>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Ai Cập </a:t>
          </a:r>
        </a:p>
        <a:p>
          <a:pPr lvl="0" algn="ctr" defTabSz="1066800">
            <a:lnSpc>
              <a:spcPct val="90000"/>
            </a:lnSpc>
            <a:spcBef>
              <a:spcPct val="0"/>
            </a:spcBef>
            <a:spcAft>
              <a:spcPct val="35000"/>
            </a:spcAft>
          </a:pPr>
          <a:r>
            <a:rPr lang="en-US" sz="2400" kern="1200" dirty="0" smtClean="0"/>
            <a:t>1952</a:t>
          </a:r>
          <a:endParaRPr lang="en-US" sz="2400" kern="1200" dirty="0"/>
        </a:p>
      </dsp:txBody>
      <dsp:txXfrm>
        <a:off x="5253102" y="3320865"/>
        <a:ext cx="2906828" cy="679493"/>
      </dsp:txXfrm>
    </dsp:sp>
    <dsp:sp modelId="{B2C50942-028D-450A-8153-B1F646104D82}">
      <dsp:nvSpPr>
        <dsp:cNvPr id="0" name=""/>
        <dsp:cNvSpPr/>
      </dsp:nvSpPr>
      <dsp:spPr>
        <a:xfrm rot="1150110">
          <a:off x="3582332" y="4189210"/>
          <a:ext cx="1680480" cy="19646"/>
        </a:xfrm>
        <a:custGeom>
          <a:avLst/>
          <a:gdLst/>
          <a:ahLst/>
          <a:cxnLst/>
          <a:rect l="0" t="0" r="0" b="0"/>
          <a:pathLst>
            <a:path>
              <a:moveTo>
                <a:pt x="0" y="9823"/>
              </a:moveTo>
              <a:lnTo>
                <a:pt x="1680480" y="9823"/>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en-US" sz="2400" kern="1200"/>
        </a:p>
      </dsp:txBody>
      <dsp:txXfrm>
        <a:off x="4380561" y="4157021"/>
        <a:ext cx="84024" cy="84024"/>
      </dsp:txXfrm>
    </dsp:sp>
    <dsp:sp modelId="{E27E9E2E-15A8-4D99-8C6D-4E06382C2C90}">
      <dsp:nvSpPr>
        <dsp:cNvPr id="0" name=""/>
        <dsp:cNvSpPr/>
      </dsp:nvSpPr>
      <dsp:spPr>
        <a:xfrm>
          <a:off x="5216227" y="4114037"/>
          <a:ext cx="2926791" cy="721773"/>
        </a:xfrm>
        <a:prstGeom prst="roundRect">
          <a:avLst>
            <a:gd name="adj" fmla="val 10000"/>
          </a:avLst>
        </a:prstGeom>
        <a:solidFill>
          <a:srgbClr val="C4A9CB"/>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An-giê-ri</a:t>
          </a:r>
        </a:p>
        <a:p>
          <a:pPr lvl="0" algn="ctr" defTabSz="1066800">
            <a:lnSpc>
              <a:spcPct val="90000"/>
            </a:lnSpc>
            <a:spcBef>
              <a:spcPct val="0"/>
            </a:spcBef>
            <a:spcAft>
              <a:spcPct val="35000"/>
            </a:spcAft>
          </a:pPr>
          <a:r>
            <a:rPr lang="en-US" sz="2400" kern="1200" dirty="0" smtClean="0"/>
            <a:t>1954-1962</a:t>
          </a:r>
          <a:endParaRPr lang="en-US" sz="2400" kern="1200" dirty="0"/>
        </a:p>
      </dsp:txBody>
      <dsp:txXfrm>
        <a:off x="5237367" y="4135177"/>
        <a:ext cx="2884511" cy="679493"/>
      </dsp:txXfrm>
    </dsp:sp>
    <dsp:sp modelId="{A099805D-13CC-4564-9EED-A2B8B3BA0701}">
      <dsp:nvSpPr>
        <dsp:cNvPr id="0" name=""/>
        <dsp:cNvSpPr/>
      </dsp:nvSpPr>
      <dsp:spPr>
        <a:xfrm rot="2475364">
          <a:off x="3368156" y="4606034"/>
          <a:ext cx="2100964" cy="19646"/>
        </a:xfrm>
        <a:custGeom>
          <a:avLst/>
          <a:gdLst/>
          <a:ahLst/>
          <a:cxnLst/>
          <a:rect l="0" t="0" r="0" b="0"/>
          <a:pathLst>
            <a:path>
              <a:moveTo>
                <a:pt x="0" y="9823"/>
              </a:moveTo>
              <a:lnTo>
                <a:pt x="2100964" y="9823"/>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en-US" sz="2400" kern="1200"/>
        </a:p>
      </dsp:txBody>
      <dsp:txXfrm>
        <a:off x="4366115" y="4563333"/>
        <a:ext cx="105048" cy="105048"/>
      </dsp:txXfrm>
    </dsp:sp>
    <dsp:sp modelId="{7319584F-B736-4D5C-BDDD-130636BDD024}">
      <dsp:nvSpPr>
        <dsp:cNvPr id="0" name=""/>
        <dsp:cNvSpPr/>
      </dsp:nvSpPr>
      <dsp:spPr>
        <a:xfrm>
          <a:off x="5208360" y="4947686"/>
          <a:ext cx="2924943" cy="721773"/>
        </a:xfrm>
        <a:prstGeom prst="roundRect">
          <a:avLst>
            <a:gd name="adj" fmla="val 10000"/>
          </a:avLst>
        </a:prstGeom>
        <a:solidFill>
          <a:srgbClr val="C4A9CB"/>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17 nước châu Phi</a:t>
          </a:r>
        </a:p>
        <a:p>
          <a:pPr lvl="0" algn="ctr" defTabSz="1066800">
            <a:lnSpc>
              <a:spcPct val="90000"/>
            </a:lnSpc>
            <a:spcBef>
              <a:spcPct val="0"/>
            </a:spcBef>
            <a:spcAft>
              <a:spcPct val="35000"/>
            </a:spcAft>
          </a:pPr>
          <a:r>
            <a:rPr lang="en-US" sz="2400" kern="1200" dirty="0" smtClean="0"/>
            <a:t>1960</a:t>
          </a:r>
          <a:endParaRPr lang="en-US" sz="2400" kern="1200" dirty="0"/>
        </a:p>
      </dsp:txBody>
      <dsp:txXfrm>
        <a:off x="5229500" y="4968826"/>
        <a:ext cx="2882663" cy="679493"/>
      </dsp:txXfrm>
    </dsp:sp>
    <dsp:sp modelId="{EA7CA5BB-8DD0-48D8-978A-935B45445F33}">
      <dsp:nvSpPr>
        <dsp:cNvPr id="0" name=""/>
        <dsp:cNvSpPr/>
      </dsp:nvSpPr>
      <dsp:spPr>
        <a:xfrm rot="4242518">
          <a:off x="569225" y="4887405"/>
          <a:ext cx="2611363" cy="19646"/>
        </a:xfrm>
        <a:custGeom>
          <a:avLst/>
          <a:gdLst/>
          <a:ahLst/>
          <a:cxnLst/>
          <a:rect l="0" t="0" r="0" b="0"/>
          <a:pathLst>
            <a:path>
              <a:moveTo>
                <a:pt x="0" y="9823"/>
              </a:moveTo>
              <a:lnTo>
                <a:pt x="2611363" y="9823"/>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en-US" sz="2400" kern="1200"/>
        </a:p>
      </dsp:txBody>
      <dsp:txXfrm>
        <a:off x="1809623" y="4831944"/>
        <a:ext cx="130568" cy="130568"/>
      </dsp:txXfrm>
    </dsp:sp>
    <dsp:sp modelId="{4DF5AB38-3EB2-4414-B859-8F2536B3EFA2}">
      <dsp:nvSpPr>
        <dsp:cNvPr id="0" name=""/>
        <dsp:cNvSpPr/>
      </dsp:nvSpPr>
      <dsp:spPr>
        <a:xfrm>
          <a:off x="2306268" y="5768710"/>
          <a:ext cx="1443546" cy="721773"/>
        </a:xfrm>
        <a:prstGeom prst="roundRect">
          <a:avLst>
            <a:gd name="adj" fmla="val 10000"/>
          </a:avLst>
        </a:prstGeom>
        <a:solidFill>
          <a:srgbClr val="FEDFB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Châu Mĩ </a:t>
          </a:r>
        </a:p>
        <a:p>
          <a:pPr lvl="0" algn="ctr" defTabSz="1066800">
            <a:lnSpc>
              <a:spcPct val="90000"/>
            </a:lnSpc>
            <a:spcBef>
              <a:spcPct val="0"/>
            </a:spcBef>
            <a:spcAft>
              <a:spcPct val="35000"/>
            </a:spcAft>
          </a:pPr>
          <a:r>
            <a:rPr lang="en-US" sz="2400" kern="1200" dirty="0" smtClean="0"/>
            <a:t>La-tinh</a:t>
          </a:r>
          <a:endParaRPr lang="en-US" sz="2400" kern="1200" dirty="0"/>
        </a:p>
      </dsp:txBody>
      <dsp:txXfrm>
        <a:off x="2327408" y="5789850"/>
        <a:ext cx="1401266" cy="679493"/>
      </dsp:txXfrm>
    </dsp:sp>
    <dsp:sp modelId="{363C29F6-5137-4921-9305-2A2A5817FC6E}">
      <dsp:nvSpPr>
        <dsp:cNvPr id="0" name=""/>
        <dsp:cNvSpPr/>
      </dsp:nvSpPr>
      <dsp:spPr>
        <a:xfrm rot="21598657">
          <a:off x="3749815" y="6119481"/>
          <a:ext cx="1496496" cy="19646"/>
        </a:xfrm>
        <a:custGeom>
          <a:avLst/>
          <a:gdLst/>
          <a:ahLst/>
          <a:cxnLst/>
          <a:rect l="0" t="0" r="0" b="0"/>
          <a:pathLst>
            <a:path>
              <a:moveTo>
                <a:pt x="0" y="9823"/>
              </a:moveTo>
              <a:lnTo>
                <a:pt x="1496496" y="9823"/>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en-US" sz="2400" kern="1200"/>
        </a:p>
      </dsp:txBody>
      <dsp:txXfrm>
        <a:off x="4460650" y="6091892"/>
        <a:ext cx="74824" cy="74824"/>
      </dsp:txXfrm>
    </dsp:sp>
    <dsp:sp modelId="{17E970DD-E506-4355-82CF-9BEA4EBC4E80}">
      <dsp:nvSpPr>
        <dsp:cNvPr id="0" name=""/>
        <dsp:cNvSpPr/>
      </dsp:nvSpPr>
      <dsp:spPr>
        <a:xfrm>
          <a:off x="5246311" y="5768125"/>
          <a:ext cx="2909049" cy="721773"/>
        </a:xfrm>
        <a:prstGeom prst="roundRect">
          <a:avLst>
            <a:gd name="adj" fmla="val 10000"/>
          </a:avLst>
        </a:prstGeom>
        <a:solidFill>
          <a:srgbClr val="FEDFB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Cuba</a:t>
          </a:r>
        </a:p>
        <a:p>
          <a:pPr lvl="0" algn="ctr" defTabSz="1066800">
            <a:lnSpc>
              <a:spcPct val="90000"/>
            </a:lnSpc>
            <a:spcBef>
              <a:spcPct val="0"/>
            </a:spcBef>
            <a:spcAft>
              <a:spcPct val="35000"/>
            </a:spcAft>
          </a:pPr>
          <a:r>
            <a:rPr lang="en-US" sz="2400" kern="1200" dirty="0" smtClean="0"/>
            <a:t>1-1-1959</a:t>
          </a:r>
          <a:endParaRPr lang="en-US" sz="2400" kern="1200" dirty="0"/>
        </a:p>
      </dsp:txBody>
      <dsp:txXfrm>
        <a:off x="5267451" y="5789265"/>
        <a:ext cx="2866769" cy="67949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B206E3-30D8-4AED-9257-667CBA7AD2A3}" type="datetimeFigureOut">
              <a:rPr lang="en-US" smtClean="0"/>
              <a:t>9/27/2021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0FC1B3-EA34-4A73-9487-267BD47BE343}" type="slidenum">
              <a:rPr lang="en-US" smtClean="0"/>
              <a:t>‹#›</a:t>
            </a:fld>
            <a:endParaRPr lang="en-US"/>
          </a:p>
        </p:txBody>
      </p:sp>
    </p:spTree>
    <p:extLst>
      <p:ext uri="{BB962C8B-B14F-4D97-AF65-F5344CB8AC3E}">
        <p14:creationId xmlns:p14="http://schemas.microsoft.com/office/powerpoint/2010/main" val="6882930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0FC1B3-EA34-4A73-9487-267BD47BE343}" type="slidenum">
              <a:rPr lang="en-US" smtClean="0"/>
              <a:t>3</a:t>
            </a:fld>
            <a:endParaRPr lang="en-US"/>
          </a:p>
        </p:txBody>
      </p:sp>
    </p:spTree>
    <p:extLst>
      <p:ext uri="{BB962C8B-B14F-4D97-AF65-F5344CB8AC3E}">
        <p14:creationId xmlns:p14="http://schemas.microsoft.com/office/powerpoint/2010/main" val="2240998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0FC1B3-EA34-4A73-9487-267BD47BE343}" type="slidenum">
              <a:rPr lang="en-US" smtClean="0"/>
              <a:t>7</a:t>
            </a:fld>
            <a:endParaRPr lang="en-US"/>
          </a:p>
        </p:txBody>
      </p:sp>
    </p:spTree>
    <p:extLst>
      <p:ext uri="{BB962C8B-B14F-4D97-AF65-F5344CB8AC3E}">
        <p14:creationId xmlns:p14="http://schemas.microsoft.com/office/powerpoint/2010/main" val="19251425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Giới</a:t>
            </a:r>
            <a:r>
              <a:rPr lang="en-US" baseline="0" dirty="0" smtClean="0"/>
              <a:t> thiệu khái quát</a:t>
            </a:r>
          </a:p>
          <a:p>
            <a:r>
              <a:rPr lang="en-US" baseline="0" dirty="0" smtClean="0"/>
              <a:t>ĐNA</a:t>
            </a:r>
            <a:endParaRPr lang="en-US" dirty="0"/>
          </a:p>
        </p:txBody>
      </p:sp>
      <p:sp>
        <p:nvSpPr>
          <p:cNvPr id="4" name="Slide Number Placeholder 3"/>
          <p:cNvSpPr>
            <a:spLocks noGrp="1"/>
          </p:cNvSpPr>
          <p:nvPr>
            <p:ph type="sldNum" sz="quarter" idx="10"/>
          </p:nvPr>
        </p:nvSpPr>
        <p:spPr/>
        <p:txBody>
          <a:bodyPr/>
          <a:lstStyle/>
          <a:p>
            <a:fld id="{B40FC1B3-EA34-4A73-9487-267BD47BE343}" type="slidenum">
              <a:rPr lang="en-US" smtClean="0"/>
              <a:t>9</a:t>
            </a:fld>
            <a:endParaRPr lang="en-US"/>
          </a:p>
        </p:txBody>
      </p:sp>
    </p:spTree>
    <p:extLst>
      <p:ext uri="{BB962C8B-B14F-4D97-AF65-F5344CB8AC3E}">
        <p14:creationId xmlns:p14="http://schemas.microsoft.com/office/powerpoint/2010/main" val="40226640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Giới</a:t>
            </a:r>
            <a:r>
              <a:rPr lang="en-US" baseline="0" dirty="0" smtClean="0"/>
              <a:t> thiệu khái quát</a:t>
            </a:r>
          </a:p>
          <a:p>
            <a:r>
              <a:rPr lang="en-US" baseline="0" dirty="0" smtClean="0"/>
              <a:t>ĐNA</a:t>
            </a:r>
            <a:endParaRPr lang="en-US" dirty="0"/>
          </a:p>
        </p:txBody>
      </p:sp>
      <p:sp>
        <p:nvSpPr>
          <p:cNvPr id="4" name="Slide Number Placeholder 3"/>
          <p:cNvSpPr>
            <a:spLocks noGrp="1"/>
          </p:cNvSpPr>
          <p:nvPr>
            <p:ph type="sldNum" sz="quarter" idx="10"/>
          </p:nvPr>
        </p:nvSpPr>
        <p:spPr/>
        <p:txBody>
          <a:bodyPr/>
          <a:lstStyle/>
          <a:p>
            <a:fld id="{B40FC1B3-EA34-4A73-9487-267BD47BE343}" type="slidenum">
              <a:rPr lang="en-US" smtClean="0"/>
              <a:t>10</a:t>
            </a:fld>
            <a:endParaRPr lang="en-US"/>
          </a:p>
        </p:txBody>
      </p:sp>
    </p:spTree>
    <p:extLst>
      <p:ext uri="{BB962C8B-B14F-4D97-AF65-F5344CB8AC3E}">
        <p14:creationId xmlns:p14="http://schemas.microsoft.com/office/powerpoint/2010/main" val="32324064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Giới</a:t>
            </a:r>
            <a:r>
              <a:rPr lang="en-US" baseline="0" dirty="0" smtClean="0"/>
              <a:t> thiệu khái quát</a:t>
            </a:r>
          </a:p>
          <a:p>
            <a:r>
              <a:rPr lang="en-US" baseline="0" dirty="0" smtClean="0"/>
              <a:t>ĐNA</a:t>
            </a:r>
            <a:endParaRPr lang="en-US" dirty="0"/>
          </a:p>
        </p:txBody>
      </p:sp>
      <p:sp>
        <p:nvSpPr>
          <p:cNvPr id="4" name="Slide Number Placeholder 3"/>
          <p:cNvSpPr>
            <a:spLocks noGrp="1"/>
          </p:cNvSpPr>
          <p:nvPr>
            <p:ph type="sldNum" sz="quarter" idx="10"/>
          </p:nvPr>
        </p:nvSpPr>
        <p:spPr/>
        <p:txBody>
          <a:bodyPr/>
          <a:lstStyle/>
          <a:p>
            <a:fld id="{B40FC1B3-EA34-4A73-9487-267BD47BE343}" type="slidenum">
              <a:rPr lang="en-US" smtClean="0"/>
              <a:t>11</a:t>
            </a:fld>
            <a:endParaRPr lang="en-US"/>
          </a:p>
        </p:txBody>
      </p:sp>
    </p:spTree>
    <p:extLst>
      <p:ext uri="{BB962C8B-B14F-4D97-AF65-F5344CB8AC3E}">
        <p14:creationId xmlns:p14="http://schemas.microsoft.com/office/powerpoint/2010/main" val="5123805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Giới</a:t>
            </a:r>
            <a:r>
              <a:rPr lang="en-US" baseline="0" dirty="0" smtClean="0"/>
              <a:t> thiệu khái quát</a:t>
            </a:r>
          </a:p>
          <a:p>
            <a:r>
              <a:rPr lang="en-US" baseline="0" dirty="0" smtClean="0"/>
              <a:t>ĐNA</a:t>
            </a:r>
            <a:endParaRPr lang="en-US" dirty="0"/>
          </a:p>
        </p:txBody>
      </p:sp>
      <p:sp>
        <p:nvSpPr>
          <p:cNvPr id="4" name="Slide Number Placeholder 3"/>
          <p:cNvSpPr>
            <a:spLocks noGrp="1"/>
          </p:cNvSpPr>
          <p:nvPr>
            <p:ph type="sldNum" sz="quarter" idx="10"/>
          </p:nvPr>
        </p:nvSpPr>
        <p:spPr/>
        <p:txBody>
          <a:bodyPr/>
          <a:lstStyle/>
          <a:p>
            <a:fld id="{B40FC1B3-EA34-4A73-9487-267BD47BE343}" type="slidenum">
              <a:rPr lang="en-US" smtClean="0"/>
              <a:t>13</a:t>
            </a:fld>
            <a:endParaRPr lang="en-US"/>
          </a:p>
        </p:txBody>
      </p:sp>
    </p:spTree>
    <p:extLst>
      <p:ext uri="{BB962C8B-B14F-4D97-AF65-F5344CB8AC3E}">
        <p14:creationId xmlns:p14="http://schemas.microsoft.com/office/powerpoint/2010/main" val="32303852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Giới</a:t>
            </a:r>
            <a:r>
              <a:rPr lang="en-US" baseline="0" dirty="0" smtClean="0"/>
              <a:t> thiệu khái quát</a:t>
            </a:r>
          </a:p>
          <a:p>
            <a:r>
              <a:rPr lang="en-US" baseline="0" dirty="0" smtClean="0"/>
              <a:t>ĐNA</a:t>
            </a:r>
            <a:endParaRPr lang="en-US" dirty="0"/>
          </a:p>
        </p:txBody>
      </p:sp>
      <p:sp>
        <p:nvSpPr>
          <p:cNvPr id="4" name="Slide Number Placeholder 3"/>
          <p:cNvSpPr>
            <a:spLocks noGrp="1"/>
          </p:cNvSpPr>
          <p:nvPr>
            <p:ph type="sldNum" sz="quarter" idx="10"/>
          </p:nvPr>
        </p:nvSpPr>
        <p:spPr/>
        <p:txBody>
          <a:bodyPr/>
          <a:lstStyle/>
          <a:p>
            <a:fld id="{B40FC1B3-EA34-4A73-9487-267BD47BE343}" type="slidenum">
              <a:rPr lang="en-US" smtClean="0"/>
              <a:t>14</a:t>
            </a:fld>
            <a:endParaRPr lang="en-US"/>
          </a:p>
        </p:txBody>
      </p:sp>
    </p:spTree>
    <p:extLst>
      <p:ext uri="{BB962C8B-B14F-4D97-AF65-F5344CB8AC3E}">
        <p14:creationId xmlns:p14="http://schemas.microsoft.com/office/powerpoint/2010/main" val="29147289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Giới</a:t>
            </a:r>
            <a:r>
              <a:rPr lang="en-US" baseline="0" dirty="0" smtClean="0"/>
              <a:t> thiệu khái quát</a:t>
            </a:r>
          </a:p>
          <a:p>
            <a:r>
              <a:rPr lang="en-US" baseline="0" dirty="0" smtClean="0"/>
              <a:t>ĐNA</a:t>
            </a:r>
            <a:endParaRPr lang="en-US" dirty="0"/>
          </a:p>
        </p:txBody>
      </p:sp>
      <p:sp>
        <p:nvSpPr>
          <p:cNvPr id="4" name="Slide Number Placeholder 3"/>
          <p:cNvSpPr>
            <a:spLocks noGrp="1"/>
          </p:cNvSpPr>
          <p:nvPr>
            <p:ph type="sldNum" sz="quarter" idx="10"/>
          </p:nvPr>
        </p:nvSpPr>
        <p:spPr/>
        <p:txBody>
          <a:bodyPr/>
          <a:lstStyle/>
          <a:p>
            <a:fld id="{B40FC1B3-EA34-4A73-9487-267BD47BE343}" type="slidenum">
              <a:rPr lang="en-US" smtClean="0"/>
              <a:t>18</a:t>
            </a:fld>
            <a:endParaRPr lang="en-US"/>
          </a:p>
        </p:txBody>
      </p:sp>
    </p:spTree>
    <p:extLst>
      <p:ext uri="{BB962C8B-B14F-4D97-AF65-F5344CB8AC3E}">
        <p14:creationId xmlns:p14="http://schemas.microsoft.com/office/powerpoint/2010/main" val="1219852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4816892-9174-44AE-A22B-084D9B3DD3E5}" type="datetimeFigureOut">
              <a:rPr lang="en-US" smtClean="0"/>
              <a:t>9/27/2021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D137BC-9275-4515-8047-464D554D87EC}" type="slidenum">
              <a:rPr lang="en-US" smtClean="0"/>
              <a:t>‹#›</a:t>
            </a:fld>
            <a:endParaRPr lang="en-US"/>
          </a:p>
        </p:txBody>
      </p:sp>
    </p:spTree>
    <p:extLst>
      <p:ext uri="{BB962C8B-B14F-4D97-AF65-F5344CB8AC3E}">
        <p14:creationId xmlns:p14="http://schemas.microsoft.com/office/powerpoint/2010/main" val="1251997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816892-9174-44AE-A22B-084D9B3DD3E5}" type="datetimeFigureOut">
              <a:rPr lang="en-US" smtClean="0"/>
              <a:t>9/27/2021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D137BC-9275-4515-8047-464D554D87EC}" type="slidenum">
              <a:rPr lang="en-US" smtClean="0"/>
              <a:t>‹#›</a:t>
            </a:fld>
            <a:endParaRPr lang="en-US"/>
          </a:p>
        </p:txBody>
      </p:sp>
    </p:spTree>
    <p:extLst>
      <p:ext uri="{BB962C8B-B14F-4D97-AF65-F5344CB8AC3E}">
        <p14:creationId xmlns:p14="http://schemas.microsoft.com/office/powerpoint/2010/main" val="3682055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816892-9174-44AE-A22B-084D9B3DD3E5}" type="datetimeFigureOut">
              <a:rPr lang="en-US" smtClean="0"/>
              <a:t>9/27/2021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D137BC-9275-4515-8047-464D554D87EC}" type="slidenum">
              <a:rPr lang="en-US" smtClean="0"/>
              <a:t>‹#›</a:t>
            </a:fld>
            <a:endParaRPr lang="en-US"/>
          </a:p>
        </p:txBody>
      </p:sp>
    </p:spTree>
    <p:extLst>
      <p:ext uri="{BB962C8B-B14F-4D97-AF65-F5344CB8AC3E}">
        <p14:creationId xmlns:p14="http://schemas.microsoft.com/office/powerpoint/2010/main" val="34488902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rang trắng">
    <p:spTree>
      <p:nvGrpSpPr>
        <p:cNvPr id="1" name=""/>
        <p:cNvGrpSpPr/>
        <p:nvPr/>
      </p:nvGrpSpPr>
      <p:grpSpPr>
        <a:xfrm>
          <a:off x="0" y="0"/>
          <a:ext cx="0" cy="0"/>
          <a:chOff x="0" y="0"/>
          <a:chExt cx="0" cy="0"/>
        </a:xfrm>
      </p:grpSpPr>
    </p:spTree>
    <p:extLst>
      <p:ext uri="{BB962C8B-B14F-4D97-AF65-F5344CB8AC3E}">
        <p14:creationId xmlns:p14="http://schemas.microsoft.com/office/powerpoint/2010/main" val="631937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816892-9174-44AE-A22B-084D9B3DD3E5}" type="datetimeFigureOut">
              <a:rPr lang="en-US" smtClean="0"/>
              <a:t>9/27/2021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D137BC-9275-4515-8047-464D554D87EC}" type="slidenum">
              <a:rPr lang="en-US" smtClean="0"/>
              <a:t>‹#›</a:t>
            </a:fld>
            <a:endParaRPr lang="en-US"/>
          </a:p>
        </p:txBody>
      </p:sp>
    </p:spTree>
    <p:extLst>
      <p:ext uri="{BB962C8B-B14F-4D97-AF65-F5344CB8AC3E}">
        <p14:creationId xmlns:p14="http://schemas.microsoft.com/office/powerpoint/2010/main" val="40267178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4816892-9174-44AE-A22B-084D9B3DD3E5}" type="datetimeFigureOut">
              <a:rPr lang="en-US" smtClean="0"/>
              <a:t>9/27/2021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D137BC-9275-4515-8047-464D554D87EC}" type="slidenum">
              <a:rPr lang="en-US" smtClean="0"/>
              <a:t>‹#›</a:t>
            </a:fld>
            <a:endParaRPr lang="en-US"/>
          </a:p>
        </p:txBody>
      </p:sp>
    </p:spTree>
    <p:extLst>
      <p:ext uri="{BB962C8B-B14F-4D97-AF65-F5344CB8AC3E}">
        <p14:creationId xmlns:p14="http://schemas.microsoft.com/office/powerpoint/2010/main" val="701713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4816892-9174-44AE-A22B-084D9B3DD3E5}" type="datetimeFigureOut">
              <a:rPr lang="en-US" smtClean="0"/>
              <a:t>9/27/2021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D137BC-9275-4515-8047-464D554D87EC}" type="slidenum">
              <a:rPr lang="en-US" smtClean="0"/>
              <a:t>‹#›</a:t>
            </a:fld>
            <a:endParaRPr lang="en-US"/>
          </a:p>
        </p:txBody>
      </p:sp>
    </p:spTree>
    <p:extLst>
      <p:ext uri="{BB962C8B-B14F-4D97-AF65-F5344CB8AC3E}">
        <p14:creationId xmlns:p14="http://schemas.microsoft.com/office/powerpoint/2010/main" val="1908960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4816892-9174-44AE-A22B-084D9B3DD3E5}" type="datetimeFigureOut">
              <a:rPr lang="en-US" smtClean="0"/>
              <a:t>9/27/2021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D137BC-9275-4515-8047-464D554D87EC}" type="slidenum">
              <a:rPr lang="en-US" smtClean="0"/>
              <a:t>‹#›</a:t>
            </a:fld>
            <a:endParaRPr lang="en-US"/>
          </a:p>
        </p:txBody>
      </p:sp>
    </p:spTree>
    <p:extLst>
      <p:ext uri="{BB962C8B-B14F-4D97-AF65-F5344CB8AC3E}">
        <p14:creationId xmlns:p14="http://schemas.microsoft.com/office/powerpoint/2010/main" val="4252058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4816892-9174-44AE-A22B-084D9B3DD3E5}" type="datetimeFigureOut">
              <a:rPr lang="en-US" smtClean="0"/>
              <a:t>9/27/2021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D137BC-9275-4515-8047-464D554D87EC}" type="slidenum">
              <a:rPr lang="en-US" smtClean="0"/>
              <a:t>‹#›</a:t>
            </a:fld>
            <a:endParaRPr lang="en-US"/>
          </a:p>
        </p:txBody>
      </p:sp>
    </p:spTree>
    <p:extLst>
      <p:ext uri="{BB962C8B-B14F-4D97-AF65-F5344CB8AC3E}">
        <p14:creationId xmlns:p14="http://schemas.microsoft.com/office/powerpoint/2010/main" val="37424048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816892-9174-44AE-A22B-084D9B3DD3E5}" type="datetimeFigureOut">
              <a:rPr lang="en-US" smtClean="0"/>
              <a:t>9/27/2021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D137BC-9275-4515-8047-464D554D87EC}" type="slidenum">
              <a:rPr lang="en-US" smtClean="0"/>
              <a:t>‹#›</a:t>
            </a:fld>
            <a:endParaRPr lang="en-US"/>
          </a:p>
        </p:txBody>
      </p:sp>
    </p:spTree>
    <p:extLst>
      <p:ext uri="{BB962C8B-B14F-4D97-AF65-F5344CB8AC3E}">
        <p14:creationId xmlns:p14="http://schemas.microsoft.com/office/powerpoint/2010/main" val="1515744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4816892-9174-44AE-A22B-084D9B3DD3E5}" type="datetimeFigureOut">
              <a:rPr lang="en-US" smtClean="0"/>
              <a:t>9/27/2021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D137BC-9275-4515-8047-464D554D87EC}" type="slidenum">
              <a:rPr lang="en-US" smtClean="0"/>
              <a:t>‹#›</a:t>
            </a:fld>
            <a:endParaRPr lang="en-US"/>
          </a:p>
        </p:txBody>
      </p:sp>
    </p:spTree>
    <p:extLst>
      <p:ext uri="{BB962C8B-B14F-4D97-AF65-F5344CB8AC3E}">
        <p14:creationId xmlns:p14="http://schemas.microsoft.com/office/powerpoint/2010/main" val="497530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4816892-9174-44AE-A22B-084D9B3DD3E5}" type="datetimeFigureOut">
              <a:rPr lang="en-US" smtClean="0"/>
              <a:t>9/27/2021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D137BC-9275-4515-8047-464D554D87EC}" type="slidenum">
              <a:rPr lang="en-US" smtClean="0"/>
              <a:t>‹#›</a:t>
            </a:fld>
            <a:endParaRPr lang="en-US"/>
          </a:p>
        </p:txBody>
      </p:sp>
    </p:spTree>
    <p:extLst>
      <p:ext uri="{BB962C8B-B14F-4D97-AF65-F5344CB8AC3E}">
        <p14:creationId xmlns:p14="http://schemas.microsoft.com/office/powerpoint/2010/main" val="31887583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816892-9174-44AE-A22B-084D9B3DD3E5}" type="datetimeFigureOut">
              <a:rPr lang="en-US" smtClean="0"/>
              <a:t>9/27/2021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D137BC-9275-4515-8047-464D554D87EC}" type="slidenum">
              <a:rPr lang="en-US" smtClean="0"/>
              <a:t>‹#›</a:t>
            </a:fld>
            <a:endParaRPr lang="en-US"/>
          </a:p>
        </p:txBody>
      </p:sp>
    </p:spTree>
    <p:extLst>
      <p:ext uri="{BB962C8B-B14F-4D97-AF65-F5344CB8AC3E}">
        <p14:creationId xmlns:p14="http://schemas.microsoft.com/office/powerpoint/2010/main" val="31423217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nguyensen58@gmaul.com" TargetMode="External"/><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8.xml"/><Relationship Id="rId4" Type="http://schemas.openxmlformats.org/officeDocument/2006/relationships/image" Target="../media/image13.gi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9.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7.xml"/><Relationship Id="rId1" Type="http://schemas.openxmlformats.org/officeDocument/2006/relationships/tags" Target="../tags/tag10.xml"/></Relationships>
</file>

<file path=ppt/slides/_rels/slide13.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image" Target="../media/image17.jpeg"/><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8.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2.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1.xml"/><Relationship Id="rId7" Type="http://schemas.openxmlformats.org/officeDocument/2006/relationships/diagramColors" Target="../diagrams/colors1.xml"/><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audio" Target="../media/media1.wav"/><Relationship Id="rId7" Type="http://schemas.openxmlformats.org/officeDocument/2006/relationships/image" Target="../media/image7.gif"/><Relationship Id="rId2" Type="http://schemas.microsoft.com/office/2007/relationships/media" Target="../media/media1.wav"/><Relationship Id="rId1" Type="http://schemas.openxmlformats.org/officeDocument/2006/relationships/tags" Target="../tags/tag5.xml"/><Relationship Id="rId6" Type="http://schemas.openxmlformats.org/officeDocument/2006/relationships/hyperlink" Target="file:///E:\ClipArt\Anhdong\Nguoi_vat\ag00355_.gif" TargetMode="External"/><Relationship Id="rId5" Type="http://schemas.openxmlformats.org/officeDocument/2006/relationships/image" Target="../media/image6.jpeg"/><Relationship Id="rId4" Type="http://schemas.openxmlformats.org/officeDocument/2006/relationships/slideLayout" Target="../slideLayouts/slideLayout7.xml"/><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2.xml"/><Relationship Id="rId7" Type="http://schemas.openxmlformats.org/officeDocument/2006/relationships/diagramColors" Target="../diagrams/colors2.xml"/><Relationship Id="rId2" Type="http://schemas.openxmlformats.org/officeDocument/2006/relationships/slideLayout" Target="../slideLayouts/slideLayout1.xml"/><Relationship Id="rId1" Type="http://schemas.openxmlformats.org/officeDocument/2006/relationships/tags" Target="../tags/tag6.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7.xml"/><Relationship Id="rId1" Type="http://schemas.openxmlformats.org/officeDocument/2006/relationships/tags" Target="../tags/tag7.xml"/><Relationship Id="rId5" Type="http://schemas.openxmlformats.org/officeDocument/2006/relationships/image" Target="../media/image11.gif"/><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35439" y="62439"/>
            <a:ext cx="9144000" cy="886835"/>
          </a:xfrm>
        </p:spPr>
        <p:txBody>
          <a:bodyPr>
            <a:noAutofit/>
          </a:bodyPr>
          <a:lstStyle/>
          <a:p>
            <a:r>
              <a:rPr lang="en-US" sz="2800" dirty="0" smtClean="0"/>
              <a:t>Mail </a:t>
            </a:r>
            <a:r>
              <a:rPr lang="en-US" sz="2800" dirty="0" err="1" smtClean="0"/>
              <a:t>cô</a:t>
            </a:r>
            <a:r>
              <a:rPr lang="en-US" sz="2800" dirty="0" smtClean="0"/>
              <a:t>: </a:t>
            </a:r>
            <a:r>
              <a:rPr lang="en-US" sz="2800" dirty="0" smtClean="0">
                <a:hlinkClick r:id="rId3"/>
              </a:rPr>
              <a:t>nguyensen58@gmail.com</a:t>
            </a:r>
            <a:endParaRPr lang="en-US" sz="2800" dirty="0" smtClean="0"/>
          </a:p>
          <a:p>
            <a:r>
              <a:rPr lang="en-US" sz="2800" dirty="0" err="1" smtClean="0"/>
              <a:t>Đt</a:t>
            </a:r>
            <a:r>
              <a:rPr lang="en-US" sz="2800" dirty="0" smtClean="0"/>
              <a:t>: 0987871286</a:t>
            </a:r>
            <a:endParaRPr lang="en-US" sz="2800" dirty="0"/>
          </a:p>
        </p:txBody>
      </p:sp>
      <p:sp>
        <p:nvSpPr>
          <p:cNvPr id="4" name="TextBox 3"/>
          <p:cNvSpPr txBox="1"/>
          <p:nvPr/>
        </p:nvSpPr>
        <p:spPr>
          <a:xfrm>
            <a:off x="341206" y="846632"/>
            <a:ext cx="9802253" cy="1077218"/>
          </a:xfrm>
          <a:prstGeom prst="rect">
            <a:avLst/>
          </a:prstGeom>
          <a:noFill/>
        </p:spPr>
        <p:txBody>
          <a:bodyPr wrap="square" rtlCol="0">
            <a:spAutoFit/>
          </a:bodyPr>
          <a:lstStyle/>
          <a:p>
            <a:r>
              <a:rPr lang="en-US" sz="3200" b="1" dirty="0" smtClean="0">
                <a:solidFill>
                  <a:srgbClr val="FF0000"/>
                </a:solidFill>
              </a:rPr>
              <a:t>CHỦ ĐỀ: </a:t>
            </a:r>
            <a:r>
              <a:rPr lang="en-US" sz="3200" b="1" dirty="0" smtClean="0">
                <a:solidFill>
                  <a:srgbClr val="FF0000"/>
                </a:solidFill>
              </a:rPr>
              <a:t>CÁC </a:t>
            </a:r>
            <a:r>
              <a:rPr lang="en-US" sz="3200" b="1" dirty="0" smtClean="0">
                <a:solidFill>
                  <a:srgbClr val="FF0000"/>
                </a:solidFill>
              </a:rPr>
              <a:t>NƯỚC Á, PHI, MĨ LA-TINH TỪ NĂM 1945 ĐẾN NAY</a:t>
            </a:r>
          </a:p>
        </p:txBody>
      </p:sp>
      <p:pic>
        <p:nvPicPr>
          <p:cNvPr id="6" name="Picture 5"/>
          <p:cNvPicPr>
            <a:picLocks noChangeAspect="1"/>
          </p:cNvPicPr>
          <p:nvPr/>
        </p:nvPicPr>
        <p:blipFill>
          <a:blip r:embed="rId4"/>
          <a:stretch>
            <a:fillRect/>
          </a:stretch>
        </p:blipFill>
        <p:spPr>
          <a:xfrm>
            <a:off x="9412944" y="4493181"/>
            <a:ext cx="3228050" cy="2054686"/>
          </a:xfrm>
          <a:prstGeom prst="rect">
            <a:avLst/>
          </a:prstGeom>
        </p:spPr>
      </p:pic>
      <p:grpSp>
        <p:nvGrpSpPr>
          <p:cNvPr id="8" name="Group 7"/>
          <p:cNvGrpSpPr/>
          <p:nvPr/>
        </p:nvGrpSpPr>
        <p:grpSpPr>
          <a:xfrm>
            <a:off x="6652952" y="4493181"/>
            <a:ext cx="3280758" cy="1919576"/>
            <a:chOff x="304800" y="914400"/>
            <a:chExt cx="8233644" cy="4876800"/>
          </a:xfrm>
        </p:grpSpPr>
        <p:pic>
          <p:nvPicPr>
            <p:cNvPr id="9" name="Picture 5" descr="BDTGsu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91112" y="914400"/>
              <a:ext cx="4347332"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descr="BDTGsua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4800" y="914400"/>
              <a:ext cx="4534705"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TextBox 10"/>
          <p:cNvSpPr txBox="1"/>
          <p:nvPr/>
        </p:nvSpPr>
        <p:spPr>
          <a:xfrm>
            <a:off x="341206" y="1877250"/>
            <a:ext cx="9802253" cy="3539430"/>
          </a:xfrm>
          <a:prstGeom prst="rect">
            <a:avLst/>
          </a:prstGeom>
          <a:noFill/>
        </p:spPr>
        <p:txBody>
          <a:bodyPr wrap="square" rtlCol="0">
            <a:spAutoFit/>
          </a:bodyPr>
          <a:lstStyle/>
          <a:p>
            <a:r>
              <a:rPr lang="en-US" sz="3200" b="1" dirty="0" smtClean="0">
                <a:solidFill>
                  <a:srgbClr val="00B050"/>
                </a:solidFill>
              </a:rPr>
              <a:t>NHÓM 1+ 2: LÀM RÕ ĐƯỜNG LỐI ĐỔI MỚI VÀ NHỮNG THÀNH TỰU CỦA TQ TỪ 1978 ĐẾN NAY</a:t>
            </a:r>
          </a:p>
          <a:p>
            <a:r>
              <a:rPr lang="en-US" sz="3200" b="1" dirty="0" smtClean="0"/>
              <a:t>NHÓM 3+ 4: LẬP NIÊN BIỂU QUÁ TRÌNH RA ĐỜI VÀ PHÁT TRIỂN CỦA ASEAN. NÊU 1 SỐ HOẠT ĐỘNG CỦA SEAN TÁC DỘNG ĐẾN SỰ PHÁT TRIỂN CỦA CÁC NƯỚC ĐNA NÓI CHUNG VÀ VN NÓI RIÊNG</a:t>
            </a:r>
            <a:endParaRPr lang="en-US" sz="3200" b="1" dirty="0" smtClean="0"/>
          </a:p>
        </p:txBody>
      </p:sp>
    </p:spTree>
    <p:custDataLst>
      <p:tags r:id="rId1"/>
    </p:custDataLst>
    <p:extLst>
      <p:ext uri="{BB962C8B-B14F-4D97-AF65-F5344CB8AC3E}">
        <p14:creationId xmlns:p14="http://schemas.microsoft.com/office/powerpoint/2010/main" val="170513118"/>
      </p:ext>
    </p:extLst>
  </p:cSld>
  <p:clrMapOvr>
    <a:masterClrMapping/>
  </p:clrMapOvr>
  <p:transition spd="slow" advTm="53117">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par>
                                <p:cTn id="18" presetID="16" presetClass="entr" presetSubtype="21"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par>
                                <p:cTn id="21" presetID="16" presetClass="entr" presetSubtype="21"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arn(inVertical)">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10572" y="3885611"/>
            <a:ext cx="2314575" cy="2857500"/>
          </a:xfrm>
          <a:prstGeom prst="rect">
            <a:avLst/>
          </a:prstGeom>
        </p:spPr>
      </p:pic>
      <p:sp>
        <p:nvSpPr>
          <p:cNvPr id="2" name="TextBox 1"/>
          <p:cNvSpPr txBox="1"/>
          <p:nvPr/>
        </p:nvSpPr>
        <p:spPr>
          <a:xfrm>
            <a:off x="0" y="91440"/>
            <a:ext cx="12192000" cy="954107"/>
          </a:xfrm>
          <a:prstGeom prst="rect">
            <a:avLst/>
          </a:prstGeom>
          <a:noFill/>
        </p:spPr>
        <p:txBody>
          <a:bodyPr wrap="square" rtlCol="0">
            <a:spAutoFit/>
          </a:bodyPr>
          <a:lstStyle/>
          <a:p>
            <a:r>
              <a:rPr lang="en-US" sz="2800" b="1" dirty="0" smtClean="0">
                <a:solidFill>
                  <a:srgbClr val="FF0000"/>
                </a:solidFill>
              </a:rPr>
              <a:t>Bài 3. QUÁ TRÌNH PHÁT TRIỂN CỦA PHONG TRÀO GIẢI PHÓNG DÂN TỘC VÀ SỰ TAN RÃ CỦA HỆ THỐNG THUỘC ĐỊA</a:t>
            </a:r>
            <a:endParaRPr lang="en-US" sz="2800" b="1" dirty="0">
              <a:solidFill>
                <a:srgbClr val="FF0000"/>
              </a:solidFill>
            </a:endParaRPr>
          </a:p>
        </p:txBody>
      </p:sp>
      <p:sp>
        <p:nvSpPr>
          <p:cNvPr id="5" name="Subtitle 4"/>
          <p:cNvSpPr>
            <a:spLocks noGrp="1"/>
          </p:cNvSpPr>
          <p:nvPr>
            <p:ph type="subTitle" idx="1"/>
          </p:nvPr>
        </p:nvSpPr>
        <p:spPr>
          <a:xfrm>
            <a:off x="131974" y="1346661"/>
            <a:ext cx="11849493" cy="5286895"/>
          </a:xfrm>
        </p:spPr>
        <p:txBody>
          <a:bodyPr>
            <a:normAutofit/>
          </a:bodyPr>
          <a:lstStyle/>
          <a:p>
            <a:pPr algn="l"/>
            <a:r>
              <a:rPr lang="en-US" sz="2800" b="1" dirty="0" smtClean="0">
                <a:solidFill>
                  <a:srgbClr val="3333FF"/>
                </a:solidFill>
              </a:rPr>
              <a:t>I – GIAI ĐOẠN TỪ NĂM 1945 ĐẾN GIỮA NHỮNG NĂM 60 CỦA THẾ KỈ XX</a:t>
            </a:r>
          </a:p>
          <a:p>
            <a:pPr algn="l"/>
            <a:r>
              <a:rPr lang="en-US" sz="2800" b="1" dirty="0" smtClean="0">
                <a:solidFill>
                  <a:srgbClr val="3333FF"/>
                </a:solidFill>
              </a:rPr>
              <a:t>II – GIAI ĐOẠN TỪ GIỮA NHỮNG NĂM 60 ĐẾN GIỮA NHỮNG NĂM 70 CỦA THẾ KỈ XX</a:t>
            </a:r>
          </a:p>
          <a:p>
            <a:pPr algn="l"/>
            <a:endParaRPr lang="en-US" sz="2800" b="1" dirty="0">
              <a:solidFill>
                <a:srgbClr val="3333FF"/>
              </a:solidFill>
            </a:endParaRPr>
          </a:p>
        </p:txBody>
      </p:sp>
      <p:sp>
        <p:nvSpPr>
          <p:cNvPr id="3" name="Cloud Callout 2"/>
          <p:cNvSpPr/>
          <p:nvPr/>
        </p:nvSpPr>
        <p:spPr>
          <a:xfrm>
            <a:off x="1758462" y="2818615"/>
            <a:ext cx="5009983" cy="3113262"/>
          </a:xfrm>
          <a:prstGeom prst="cloudCallout">
            <a:avLst>
              <a:gd name="adj1" fmla="val 68547"/>
              <a:gd name="adj2" fmla="val 21416"/>
            </a:avLst>
          </a:prstGeom>
          <a:solidFill>
            <a:srgbClr val="FEC96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accent1">
                    <a:lumMod val="75000"/>
                  </a:schemeClr>
                </a:solidFill>
              </a:rPr>
              <a:t>Nét nổi bật của phong trào giải phóng dân tộc trong giai đoạn này là gì?</a:t>
            </a:r>
            <a:endParaRPr lang="en-US" sz="2800" b="1" dirty="0">
              <a:solidFill>
                <a:schemeClr val="accent1">
                  <a:lumMod val="75000"/>
                </a:schemeClr>
              </a:solidFill>
            </a:endParaRPr>
          </a:p>
        </p:txBody>
      </p:sp>
    </p:spTree>
    <p:custDataLst>
      <p:tags r:id="rId1"/>
    </p:custDataLst>
    <p:extLst>
      <p:ext uri="{BB962C8B-B14F-4D97-AF65-F5344CB8AC3E}">
        <p14:creationId xmlns:p14="http://schemas.microsoft.com/office/powerpoint/2010/main" val="2020554865"/>
      </p:ext>
    </p:extLst>
  </p:cSld>
  <p:clrMapOvr>
    <a:masterClrMapping/>
  </p:clrMapOvr>
  <mc:AlternateContent xmlns:mc="http://schemas.openxmlformats.org/markup-compatibility/2006" xmlns:p14="http://schemas.microsoft.com/office/powerpoint/2010/main">
    <mc:Choice Requires="p14">
      <p:transition spd="slow" p14:dur="1500" advTm="41662">
        <p:split orient="vert"/>
      </p:transition>
    </mc:Choice>
    <mc:Fallback xmlns="">
      <p:transition spd="slow" advTm="41662">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arn(inVertical)">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1440"/>
            <a:ext cx="12192000" cy="954107"/>
          </a:xfrm>
          <a:prstGeom prst="rect">
            <a:avLst/>
          </a:prstGeom>
          <a:noFill/>
        </p:spPr>
        <p:txBody>
          <a:bodyPr wrap="square" rtlCol="0">
            <a:spAutoFit/>
          </a:bodyPr>
          <a:lstStyle/>
          <a:p>
            <a:r>
              <a:rPr lang="en-US" sz="2800" b="1" dirty="0" smtClean="0">
                <a:solidFill>
                  <a:srgbClr val="FF0000"/>
                </a:solidFill>
              </a:rPr>
              <a:t>Bài 3. QUÁ TRÌNH PHÁT TRIỂN CỦA PHONG TRÀO GIẢI PHÓNG DÂN TỘC VÀ SỰ TAN RÃ CỦA HỆ THỐNG THUỘC ĐỊA</a:t>
            </a:r>
            <a:endParaRPr lang="en-US" sz="2800" b="1" dirty="0">
              <a:solidFill>
                <a:srgbClr val="FF0000"/>
              </a:solidFill>
            </a:endParaRPr>
          </a:p>
        </p:txBody>
      </p:sp>
      <p:sp>
        <p:nvSpPr>
          <p:cNvPr id="5" name="Subtitle 4"/>
          <p:cNvSpPr>
            <a:spLocks noGrp="1"/>
          </p:cNvSpPr>
          <p:nvPr>
            <p:ph type="subTitle" idx="1"/>
          </p:nvPr>
        </p:nvSpPr>
        <p:spPr>
          <a:xfrm>
            <a:off x="131974" y="1346661"/>
            <a:ext cx="11849493" cy="5286895"/>
          </a:xfrm>
        </p:spPr>
        <p:txBody>
          <a:bodyPr>
            <a:normAutofit/>
          </a:bodyPr>
          <a:lstStyle/>
          <a:p>
            <a:pPr algn="l"/>
            <a:r>
              <a:rPr lang="en-US" sz="2800" b="1" dirty="0" smtClean="0">
                <a:solidFill>
                  <a:srgbClr val="3333FF"/>
                </a:solidFill>
              </a:rPr>
              <a:t>I – GIAI ĐOẠN TỪ NĂM 1945 ĐẾN GIỮA NHỮNG NĂM 60 CỦA THẾ KỈ XX</a:t>
            </a:r>
          </a:p>
          <a:p>
            <a:pPr algn="l"/>
            <a:r>
              <a:rPr lang="en-US" sz="2800" b="1" dirty="0" smtClean="0">
                <a:solidFill>
                  <a:srgbClr val="3333FF"/>
                </a:solidFill>
              </a:rPr>
              <a:t>II – GIAI ĐOẠN TỪ GIỮA NHỮNG NĂM 60 ĐẾN GIỮA NHỮNG NĂM 70 CỦA THẾ KỈ XX</a:t>
            </a:r>
          </a:p>
          <a:p>
            <a:pPr algn="l"/>
            <a:endParaRPr lang="en-US" sz="2800" b="1" dirty="0">
              <a:solidFill>
                <a:srgbClr val="3333FF"/>
              </a:solidFill>
            </a:endParaRPr>
          </a:p>
        </p:txBody>
      </p:sp>
      <p:pic>
        <p:nvPicPr>
          <p:cNvPr id="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12303" y="3271101"/>
            <a:ext cx="2743200"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60303" y="3271101"/>
            <a:ext cx="2590800"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55903" y="3271101"/>
            <a:ext cx="2514600" cy="171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9"/>
          <p:cNvSpPr>
            <a:spLocks noChangeArrowheads="1"/>
          </p:cNvSpPr>
          <p:nvPr/>
        </p:nvSpPr>
        <p:spPr bwMode="auto">
          <a:xfrm>
            <a:off x="1888503" y="5148606"/>
            <a:ext cx="2590800" cy="6096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a:solidFill>
                  <a:srgbClr val="3333FF"/>
                </a:solidFill>
              </a:rPr>
              <a:t>GHI-NÊ BÍT-XAO</a:t>
            </a:r>
          </a:p>
        </p:txBody>
      </p:sp>
      <p:sp>
        <p:nvSpPr>
          <p:cNvPr id="12" name="Rectangle 10"/>
          <p:cNvSpPr>
            <a:spLocks noChangeArrowheads="1"/>
          </p:cNvSpPr>
          <p:nvPr/>
        </p:nvSpPr>
        <p:spPr bwMode="auto">
          <a:xfrm>
            <a:off x="5012703" y="5186133"/>
            <a:ext cx="2209800" cy="6096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a:solidFill>
                  <a:srgbClr val="3333FF"/>
                </a:solidFill>
              </a:rPr>
              <a:t>MÔ-DĂM-BÍCH</a:t>
            </a:r>
          </a:p>
        </p:txBody>
      </p:sp>
      <p:sp>
        <p:nvSpPr>
          <p:cNvPr id="13" name="Rectangle 11"/>
          <p:cNvSpPr>
            <a:spLocks noChangeArrowheads="1"/>
          </p:cNvSpPr>
          <p:nvPr/>
        </p:nvSpPr>
        <p:spPr bwMode="auto">
          <a:xfrm>
            <a:off x="7984503" y="5148606"/>
            <a:ext cx="2057400" cy="6096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a:solidFill>
                  <a:srgbClr val="3333FF"/>
                </a:solidFill>
              </a:rPr>
              <a:t>ĂNG-GÔ-LA</a:t>
            </a:r>
          </a:p>
        </p:txBody>
      </p:sp>
      <p:sp>
        <p:nvSpPr>
          <p:cNvPr id="24" name="Curved Right Arrow 23"/>
          <p:cNvSpPr/>
          <p:nvPr/>
        </p:nvSpPr>
        <p:spPr>
          <a:xfrm>
            <a:off x="460735" y="4090889"/>
            <a:ext cx="1331536" cy="2542667"/>
          </a:xfrm>
          <a:prstGeom prst="curved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schemeClr val="tx1"/>
              </a:solidFill>
            </a:endParaRPr>
          </a:p>
        </p:txBody>
      </p:sp>
      <p:sp>
        <p:nvSpPr>
          <p:cNvPr id="25" name="Pentagon 24"/>
          <p:cNvSpPr/>
          <p:nvPr/>
        </p:nvSpPr>
        <p:spPr>
          <a:xfrm>
            <a:off x="2139883" y="5925604"/>
            <a:ext cx="7833674" cy="810705"/>
          </a:xfrm>
          <a:prstGeom prst="homePlate">
            <a:avLst/>
          </a:prstGeom>
          <a:solidFill>
            <a:srgbClr val="C2E2E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3333FF"/>
                </a:solidFill>
              </a:rPr>
              <a:t>Lật đổ ách thống trị của Bồ Đào Nha</a:t>
            </a:r>
            <a:endParaRPr lang="en-US" sz="2800" dirty="0">
              <a:solidFill>
                <a:srgbClr val="3333FF"/>
              </a:solidFill>
            </a:endParaRPr>
          </a:p>
        </p:txBody>
      </p:sp>
      <p:sp>
        <p:nvSpPr>
          <p:cNvPr id="26" name="Chevron 25"/>
          <p:cNvSpPr/>
          <p:nvPr/>
        </p:nvSpPr>
        <p:spPr>
          <a:xfrm>
            <a:off x="9590005" y="5931635"/>
            <a:ext cx="1099991" cy="798642"/>
          </a:xfrm>
          <a:prstGeom prst="chevron">
            <a:avLst/>
          </a:prstGeom>
          <a:solidFill>
            <a:srgbClr val="F9DCD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ustDataLst>
      <p:tags r:id="rId1"/>
    </p:custDataLst>
    <p:extLst>
      <p:ext uri="{BB962C8B-B14F-4D97-AF65-F5344CB8AC3E}">
        <p14:creationId xmlns:p14="http://schemas.microsoft.com/office/powerpoint/2010/main" val="2462746730"/>
      </p:ext>
    </p:extLst>
  </p:cSld>
  <p:clrMapOvr>
    <a:masterClrMapping/>
  </p:clrMapOvr>
  <mc:AlternateContent xmlns:mc="http://schemas.openxmlformats.org/markup-compatibility/2006" xmlns:p14="http://schemas.microsoft.com/office/powerpoint/2010/main">
    <mc:Choice Requires="p14">
      <p:transition spd="slow" p14:dur="1500" advTm="23952">
        <p:split orient="vert"/>
      </p:transition>
    </mc:Choice>
    <mc:Fallback xmlns="">
      <p:transition spd="slow" advTm="23952">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arn(inVertical)">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80">
                                          <p:stCondLst>
                                            <p:cond delay="0"/>
                                          </p:stCondLst>
                                        </p:cTn>
                                        <p:tgtEl>
                                          <p:spTgt spid="8"/>
                                        </p:tgtEl>
                                      </p:cBhvr>
                                    </p:animEffect>
                                    <p:anim calcmode="lin" valueType="num">
                                      <p:cBhvr>
                                        <p:cTn id="13"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8" dur="26">
                                          <p:stCondLst>
                                            <p:cond delay="650"/>
                                          </p:stCondLst>
                                        </p:cTn>
                                        <p:tgtEl>
                                          <p:spTgt spid="8"/>
                                        </p:tgtEl>
                                      </p:cBhvr>
                                      <p:to x="100000" y="60000"/>
                                    </p:animScale>
                                    <p:animScale>
                                      <p:cBhvr>
                                        <p:cTn id="19" dur="166" decel="50000">
                                          <p:stCondLst>
                                            <p:cond delay="676"/>
                                          </p:stCondLst>
                                        </p:cTn>
                                        <p:tgtEl>
                                          <p:spTgt spid="8"/>
                                        </p:tgtEl>
                                      </p:cBhvr>
                                      <p:to x="100000" y="100000"/>
                                    </p:animScale>
                                    <p:animScale>
                                      <p:cBhvr>
                                        <p:cTn id="20" dur="26">
                                          <p:stCondLst>
                                            <p:cond delay="1312"/>
                                          </p:stCondLst>
                                        </p:cTn>
                                        <p:tgtEl>
                                          <p:spTgt spid="8"/>
                                        </p:tgtEl>
                                      </p:cBhvr>
                                      <p:to x="100000" y="80000"/>
                                    </p:animScale>
                                    <p:animScale>
                                      <p:cBhvr>
                                        <p:cTn id="21" dur="166" decel="50000">
                                          <p:stCondLst>
                                            <p:cond delay="1338"/>
                                          </p:stCondLst>
                                        </p:cTn>
                                        <p:tgtEl>
                                          <p:spTgt spid="8"/>
                                        </p:tgtEl>
                                      </p:cBhvr>
                                      <p:to x="100000" y="100000"/>
                                    </p:animScale>
                                    <p:animScale>
                                      <p:cBhvr>
                                        <p:cTn id="22" dur="26">
                                          <p:stCondLst>
                                            <p:cond delay="1642"/>
                                          </p:stCondLst>
                                        </p:cTn>
                                        <p:tgtEl>
                                          <p:spTgt spid="8"/>
                                        </p:tgtEl>
                                      </p:cBhvr>
                                      <p:to x="100000" y="90000"/>
                                    </p:animScale>
                                    <p:animScale>
                                      <p:cBhvr>
                                        <p:cTn id="23" dur="166" decel="50000">
                                          <p:stCondLst>
                                            <p:cond delay="1668"/>
                                          </p:stCondLst>
                                        </p:cTn>
                                        <p:tgtEl>
                                          <p:spTgt spid="8"/>
                                        </p:tgtEl>
                                      </p:cBhvr>
                                      <p:to x="100000" y="100000"/>
                                    </p:animScale>
                                    <p:animScale>
                                      <p:cBhvr>
                                        <p:cTn id="24" dur="26">
                                          <p:stCondLst>
                                            <p:cond delay="1808"/>
                                          </p:stCondLst>
                                        </p:cTn>
                                        <p:tgtEl>
                                          <p:spTgt spid="8"/>
                                        </p:tgtEl>
                                      </p:cBhvr>
                                      <p:to x="100000" y="95000"/>
                                    </p:animScale>
                                    <p:animScale>
                                      <p:cBhvr>
                                        <p:cTn id="25" dur="166" decel="50000">
                                          <p:stCondLst>
                                            <p:cond delay="1834"/>
                                          </p:stCondLst>
                                        </p:cTn>
                                        <p:tgtEl>
                                          <p:spTgt spid="8"/>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down)">
                                      <p:cBhvr>
                                        <p:cTn id="28" dur="580">
                                          <p:stCondLst>
                                            <p:cond delay="0"/>
                                          </p:stCondLst>
                                        </p:cTn>
                                        <p:tgtEl>
                                          <p:spTgt spid="11"/>
                                        </p:tgtEl>
                                      </p:cBhvr>
                                    </p:animEffect>
                                    <p:anim calcmode="lin" valueType="num">
                                      <p:cBhvr>
                                        <p:cTn id="2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4" dur="26">
                                          <p:stCondLst>
                                            <p:cond delay="650"/>
                                          </p:stCondLst>
                                        </p:cTn>
                                        <p:tgtEl>
                                          <p:spTgt spid="11"/>
                                        </p:tgtEl>
                                      </p:cBhvr>
                                      <p:to x="100000" y="60000"/>
                                    </p:animScale>
                                    <p:animScale>
                                      <p:cBhvr>
                                        <p:cTn id="35" dur="166" decel="50000">
                                          <p:stCondLst>
                                            <p:cond delay="676"/>
                                          </p:stCondLst>
                                        </p:cTn>
                                        <p:tgtEl>
                                          <p:spTgt spid="11"/>
                                        </p:tgtEl>
                                      </p:cBhvr>
                                      <p:to x="100000" y="100000"/>
                                    </p:animScale>
                                    <p:animScale>
                                      <p:cBhvr>
                                        <p:cTn id="36" dur="26">
                                          <p:stCondLst>
                                            <p:cond delay="1312"/>
                                          </p:stCondLst>
                                        </p:cTn>
                                        <p:tgtEl>
                                          <p:spTgt spid="11"/>
                                        </p:tgtEl>
                                      </p:cBhvr>
                                      <p:to x="100000" y="80000"/>
                                    </p:animScale>
                                    <p:animScale>
                                      <p:cBhvr>
                                        <p:cTn id="37" dur="166" decel="50000">
                                          <p:stCondLst>
                                            <p:cond delay="1338"/>
                                          </p:stCondLst>
                                        </p:cTn>
                                        <p:tgtEl>
                                          <p:spTgt spid="11"/>
                                        </p:tgtEl>
                                      </p:cBhvr>
                                      <p:to x="100000" y="100000"/>
                                    </p:animScale>
                                    <p:animScale>
                                      <p:cBhvr>
                                        <p:cTn id="38" dur="26">
                                          <p:stCondLst>
                                            <p:cond delay="1642"/>
                                          </p:stCondLst>
                                        </p:cTn>
                                        <p:tgtEl>
                                          <p:spTgt spid="11"/>
                                        </p:tgtEl>
                                      </p:cBhvr>
                                      <p:to x="100000" y="90000"/>
                                    </p:animScale>
                                    <p:animScale>
                                      <p:cBhvr>
                                        <p:cTn id="39" dur="166" decel="50000">
                                          <p:stCondLst>
                                            <p:cond delay="1668"/>
                                          </p:stCondLst>
                                        </p:cTn>
                                        <p:tgtEl>
                                          <p:spTgt spid="11"/>
                                        </p:tgtEl>
                                      </p:cBhvr>
                                      <p:to x="100000" y="100000"/>
                                    </p:animScale>
                                    <p:animScale>
                                      <p:cBhvr>
                                        <p:cTn id="40" dur="26">
                                          <p:stCondLst>
                                            <p:cond delay="1808"/>
                                          </p:stCondLst>
                                        </p:cTn>
                                        <p:tgtEl>
                                          <p:spTgt spid="11"/>
                                        </p:tgtEl>
                                      </p:cBhvr>
                                      <p:to x="100000" y="95000"/>
                                    </p:animScale>
                                    <p:animScale>
                                      <p:cBhvr>
                                        <p:cTn id="41" dur="166" decel="50000">
                                          <p:stCondLst>
                                            <p:cond delay="1834"/>
                                          </p:stCondLst>
                                        </p:cTn>
                                        <p:tgtEl>
                                          <p:spTgt spid="11"/>
                                        </p:tgtEl>
                                      </p:cBhvr>
                                      <p:to x="100000" y="100000"/>
                                    </p:animScale>
                                  </p:childTnLst>
                                </p:cTn>
                              </p:par>
                              <p:par>
                                <p:cTn id="42" presetID="26" presetClass="entr" presetSubtype="0" fill="hold" nodeType="with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wipe(down)">
                                      <p:cBhvr>
                                        <p:cTn id="44" dur="580">
                                          <p:stCondLst>
                                            <p:cond delay="0"/>
                                          </p:stCondLst>
                                        </p:cTn>
                                        <p:tgtEl>
                                          <p:spTgt spid="9"/>
                                        </p:tgtEl>
                                      </p:cBhvr>
                                    </p:animEffect>
                                    <p:anim calcmode="lin" valueType="num">
                                      <p:cBhvr>
                                        <p:cTn id="45"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50" dur="26">
                                          <p:stCondLst>
                                            <p:cond delay="650"/>
                                          </p:stCondLst>
                                        </p:cTn>
                                        <p:tgtEl>
                                          <p:spTgt spid="9"/>
                                        </p:tgtEl>
                                      </p:cBhvr>
                                      <p:to x="100000" y="60000"/>
                                    </p:animScale>
                                    <p:animScale>
                                      <p:cBhvr>
                                        <p:cTn id="51" dur="166" decel="50000">
                                          <p:stCondLst>
                                            <p:cond delay="676"/>
                                          </p:stCondLst>
                                        </p:cTn>
                                        <p:tgtEl>
                                          <p:spTgt spid="9"/>
                                        </p:tgtEl>
                                      </p:cBhvr>
                                      <p:to x="100000" y="100000"/>
                                    </p:animScale>
                                    <p:animScale>
                                      <p:cBhvr>
                                        <p:cTn id="52" dur="26">
                                          <p:stCondLst>
                                            <p:cond delay="1312"/>
                                          </p:stCondLst>
                                        </p:cTn>
                                        <p:tgtEl>
                                          <p:spTgt spid="9"/>
                                        </p:tgtEl>
                                      </p:cBhvr>
                                      <p:to x="100000" y="80000"/>
                                    </p:animScale>
                                    <p:animScale>
                                      <p:cBhvr>
                                        <p:cTn id="53" dur="166" decel="50000">
                                          <p:stCondLst>
                                            <p:cond delay="1338"/>
                                          </p:stCondLst>
                                        </p:cTn>
                                        <p:tgtEl>
                                          <p:spTgt spid="9"/>
                                        </p:tgtEl>
                                      </p:cBhvr>
                                      <p:to x="100000" y="100000"/>
                                    </p:animScale>
                                    <p:animScale>
                                      <p:cBhvr>
                                        <p:cTn id="54" dur="26">
                                          <p:stCondLst>
                                            <p:cond delay="1642"/>
                                          </p:stCondLst>
                                        </p:cTn>
                                        <p:tgtEl>
                                          <p:spTgt spid="9"/>
                                        </p:tgtEl>
                                      </p:cBhvr>
                                      <p:to x="100000" y="90000"/>
                                    </p:animScale>
                                    <p:animScale>
                                      <p:cBhvr>
                                        <p:cTn id="55" dur="166" decel="50000">
                                          <p:stCondLst>
                                            <p:cond delay="1668"/>
                                          </p:stCondLst>
                                        </p:cTn>
                                        <p:tgtEl>
                                          <p:spTgt spid="9"/>
                                        </p:tgtEl>
                                      </p:cBhvr>
                                      <p:to x="100000" y="100000"/>
                                    </p:animScale>
                                    <p:animScale>
                                      <p:cBhvr>
                                        <p:cTn id="56" dur="26">
                                          <p:stCondLst>
                                            <p:cond delay="1808"/>
                                          </p:stCondLst>
                                        </p:cTn>
                                        <p:tgtEl>
                                          <p:spTgt spid="9"/>
                                        </p:tgtEl>
                                      </p:cBhvr>
                                      <p:to x="100000" y="95000"/>
                                    </p:animScale>
                                    <p:animScale>
                                      <p:cBhvr>
                                        <p:cTn id="57" dur="166" decel="50000">
                                          <p:stCondLst>
                                            <p:cond delay="1834"/>
                                          </p:stCondLst>
                                        </p:cTn>
                                        <p:tgtEl>
                                          <p:spTgt spid="9"/>
                                        </p:tgtEl>
                                      </p:cBhvr>
                                      <p:to x="100000" y="100000"/>
                                    </p:animScale>
                                  </p:childTnLst>
                                </p:cTn>
                              </p:par>
                              <p:par>
                                <p:cTn id="58" presetID="26" presetClass="entr" presetSubtype="0" fill="hold" grpId="0" nodeType="with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wipe(down)">
                                      <p:cBhvr>
                                        <p:cTn id="60" dur="580">
                                          <p:stCondLst>
                                            <p:cond delay="0"/>
                                          </p:stCondLst>
                                        </p:cTn>
                                        <p:tgtEl>
                                          <p:spTgt spid="12"/>
                                        </p:tgtEl>
                                      </p:cBhvr>
                                    </p:animEffect>
                                    <p:anim calcmode="lin" valueType="num">
                                      <p:cBhvr>
                                        <p:cTn id="61"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66" dur="26">
                                          <p:stCondLst>
                                            <p:cond delay="650"/>
                                          </p:stCondLst>
                                        </p:cTn>
                                        <p:tgtEl>
                                          <p:spTgt spid="12"/>
                                        </p:tgtEl>
                                      </p:cBhvr>
                                      <p:to x="100000" y="60000"/>
                                    </p:animScale>
                                    <p:animScale>
                                      <p:cBhvr>
                                        <p:cTn id="67" dur="166" decel="50000">
                                          <p:stCondLst>
                                            <p:cond delay="676"/>
                                          </p:stCondLst>
                                        </p:cTn>
                                        <p:tgtEl>
                                          <p:spTgt spid="12"/>
                                        </p:tgtEl>
                                      </p:cBhvr>
                                      <p:to x="100000" y="100000"/>
                                    </p:animScale>
                                    <p:animScale>
                                      <p:cBhvr>
                                        <p:cTn id="68" dur="26">
                                          <p:stCondLst>
                                            <p:cond delay="1312"/>
                                          </p:stCondLst>
                                        </p:cTn>
                                        <p:tgtEl>
                                          <p:spTgt spid="12"/>
                                        </p:tgtEl>
                                      </p:cBhvr>
                                      <p:to x="100000" y="80000"/>
                                    </p:animScale>
                                    <p:animScale>
                                      <p:cBhvr>
                                        <p:cTn id="69" dur="166" decel="50000">
                                          <p:stCondLst>
                                            <p:cond delay="1338"/>
                                          </p:stCondLst>
                                        </p:cTn>
                                        <p:tgtEl>
                                          <p:spTgt spid="12"/>
                                        </p:tgtEl>
                                      </p:cBhvr>
                                      <p:to x="100000" y="100000"/>
                                    </p:animScale>
                                    <p:animScale>
                                      <p:cBhvr>
                                        <p:cTn id="70" dur="26">
                                          <p:stCondLst>
                                            <p:cond delay="1642"/>
                                          </p:stCondLst>
                                        </p:cTn>
                                        <p:tgtEl>
                                          <p:spTgt spid="12"/>
                                        </p:tgtEl>
                                      </p:cBhvr>
                                      <p:to x="100000" y="90000"/>
                                    </p:animScale>
                                    <p:animScale>
                                      <p:cBhvr>
                                        <p:cTn id="71" dur="166" decel="50000">
                                          <p:stCondLst>
                                            <p:cond delay="1668"/>
                                          </p:stCondLst>
                                        </p:cTn>
                                        <p:tgtEl>
                                          <p:spTgt spid="12"/>
                                        </p:tgtEl>
                                      </p:cBhvr>
                                      <p:to x="100000" y="100000"/>
                                    </p:animScale>
                                    <p:animScale>
                                      <p:cBhvr>
                                        <p:cTn id="72" dur="26">
                                          <p:stCondLst>
                                            <p:cond delay="1808"/>
                                          </p:stCondLst>
                                        </p:cTn>
                                        <p:tgtEl>
                                          <p:spTgt spid="12"/>
                                        </p:tgtEl>
                                      </p:cBhvr>
                                      <p:to x="100000" y="95000"/>
                                    </p:animScale>
                                    <p:animScale>
                                      <p:cBhvr>
                                        <p:cTn id="73" dur="166" decel="50000">
                                          <p:stCondLst>
                                            <p:cond delay="1834"/>
                                          </p:stCondLst>
                                        </p:cTn>
                                        <p:tgtEl>
                                          <p:spTgt spid="12"/>
                                        </p:tgtEl>
                                      </p:cBhvr>
                                      <p:to x="100000" y="100000"/>
                                    </p:animScale>
                                  </p:childTnLst>
                                </p:cTn>
                              </p:par>
                              <p:par>
                                <p:cTn id="74" presetID="26" presetClass="entr" presetSubtype="0" fill="hold" nodeType="withEffect">
                                  <p:stCondLst>
                                    <p:cond delay="0"/>
                                  </p:stCondLst>
                                  <p:childTnLst>
                                    <p:set>
                                      <p:cBhvr>
                                        <p:cTn id="75" dur="1" fill="hold">
                                          <p:stCondLst>
                                            <p:cond delay="0"/>
                                          </p:stCondLst>
                                        </p:cTn>
                                        <p:tgtEl>
                                          <p:spTgt spid="10"/>
                                        </p:tgtEl>
                                        <p:attrNameLst>
                                          <p:attrName>style.visibility</p:attrName>
                                        </p:attrNameLst>
                                      </p:cBhvr>
                                      <p:to>
                                        <p:strVal val="visible"/>
                                      </p:to>
                                    </p:set>
                                    <p:animEffect transition="in" filter="wipe(down)">
                                      <p:cBhvr>
                                        <p:cTn id="76" dur="580">
                                          <p:stCondLst>
                                            <p:cond delay="0"/>
                                          </p:stCondLst>
                                        </p:cTn>
                                        <p:tgtEl>
                                          <p:spTgt spid="10"/>
                                        </p:tgtEl>
                                      </p:cBhvr>
                                    </p:animEffect>
                                    <p:anim calcmode="lin" valueType="num">
                                      <p:cBhvr>
                                        <p:cTn id="77"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8"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9"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80"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81"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82" dur="26">
                                          <p:stCondLst>
                                            <p:cond delay="650"/>
                                          </p:stCondLst>
                                        </p:cTn>
                                        <p:tgtEl>
                                          <p:spTgt spid="10"/>
                                        </p:tgtEl>
                                      </p:cBhvr>
                                      <p:to x="100000" y="60000"/>
                                    </p:animScale>
                                    <p:animScale>
                                      <p:cBhvr>
                                        <p:cTn id="83" dur="166" decel="50000">
                                          <p:stCondLst>
                                            <p:cond delay="676"/>
                                          </p:stCondLst>
                                        </p:cTn>
                                        <p:tgtEl>
                                          <p:spTgt spid="10"/>
                                        </p:tgtEl>
                                      </p:cBhvr>
                                      <p:to x="100000" y="100000"/>
                                    </p:animScale>
                                    <p:animScale>
                                      <p:cBhvr>
                                        <p:cTn id="84" dur="26">
                                          <p:stCondLst>
                                            <p:cond delay="1312"/>
                                          </p:stCondLst>
                                        </p:cTn>
                                        <p:tgtEl>
                                          <p:spTgt spid="10"/>
                                        </p:tgtEl>
                                      </p:cBhvr>
                                      <p:to x="100000" y="80000"/>
                                    </p:animScale>
                                    <p:animScale>
                                      <p:cBhvr>
                                        <p:cTn id="85" dur="166" decel="50000">
                                          <p:stCondLst>
                                            <p:cond delay="1338"/>
                                          </p:stCondLst>
                                        </p:cTn>
                                        <p:tgtEl>
                                          <p:spTgt spid="10"/>
                                        </p:tgtEl>
                                      </p:cBhvr>
                                      <p:to x="100000" y="100000"/>
                                    </p:animScale>
                                    <p:animScale>
                                      <p:cBhvr>
                                        <p:cTn id="86" dur="26">
                                          <p:stCondLst>
                                            <p:cond delay="1642"/>
                                          </p:stCondLst>
                                        </p:cTn>
                                        <p:tgtEl>
                                          <p:spTgt spid="10"/>
                                        </p:tgtEl>
                                      </p:cBhvr>
                                      <p:to x="100000" y="90000"/>
                                    </p:animScale>
                                    <p:animScale>
                                      <p:cBhvr>
                                        <p:cTn id="87" dur="166" decel="50000">
                                          <p:stCondLst>
                                            <p:cond delay="1668"/>
                                          </p:stCondLst>
                                        </p:cTn>
                                        <p:tgtEl>
                                          <p:spTgt spid="10"/>
                                        </p:tgtEl>
                                      </p:cBhvr>
                                      <p:to x="100000" y="100000"/>
                                    </p:animScale>
                                    <p:animScale>
                                      <p:cBhvr>
                                        <p:cTn id="88" dur="26">
                                          <p:stCondLst>
                                            <p:cond delay="1808"/>
                                          </p:stCondLst>
                                        </p:cTn>
                                        <p:tgtEl>
                                          <p:spTgt spid="10"/>
                                        </p:tgtEl>
                                      </p:cBhvr>
                                      <p:to x="100000" y="95000"/>
                                    </p:animScale>
                                    <p:animScale>
                                      <p:cBhvr>
                                        <p:cTn id="89" dur="166" decel="50000">
                                          <p:stCondLst>
                                            <p:cond delay="1834"/>
                                          </p:stCondLst>
                                        </p:cTn>
                                        <p:tgtEl>
                                          <p:spTgt spid="10"/>
                                        </p:tgtEl>
                                      </p:cBhvr>
                                      <p:to x="100000" y="100000"/>
                                    </p:animScale>
                                  </p:childTnLst>
                                </p:cTn>
                              </p:par>
                              <p:par>
                                <p:cTn id="90" presetID="26" presetClass="entr" presetSubtype="0" fill="hold" grpId="0" nodeType="withEffect">
                                  <p:stCondLst>
                                    <p:cond delay="0"/>
                                  </p:stCondLst>
                                  <p:childTnLst>
                                    <p:set>
                                      <p:cBhvr>
                                        <p:cTn id="91" dur="1" fill="hold">
                                          <p:stCondLst>
                                            <p:cond delay="0"/>
                                          </p:stCondLst>
                                        </p:cTn>
                                        <p:tgtEl>
                                          <p:spTgt spid="13"/>
                                        </p:tgtEl>
                                        <p:attrNameLst>
                                          <p:attrName>style.visibility</p:attrName>
                                        </p:attrNameLst>
                                      </p:cBhvr>
                                      <p:to>
                                        <p:strVal val="visible"/>
                                      </p:to>
                                    </p:set>
                                    <p:animEffect transition="in" filter="wipe(down)">
                                      <p:cBhvr>
                                        <p:cTn id="92" dur="580">
                                          <p:stCondLst>
                                            <p:cond delay="0"/>
                                          </p:stCondLst>
                                        </p:cTn>
                                        <p:tgtEl>
                                          <p:spTgt spid="13"/>
                                        </p:tgtEl>
                                      </p:cBhvr>
                                    </p:animEffect>
                                    <p:anim calcmode="lin" valueType="num">
                                      <p:cBhvr>
                                        <p:cTn id="9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98" dur="26">
                                          <p:stCondLst>
                                            <p:cond delay="650"/>
                                          </p:stCondLst>
                                        </p:cTn>
                                        <p:tgtEl>
                                          <p:spTgt spid="13"/>
                                        </p:tgtEl>
                                      </p:cBhvr>
                                      <p:to x="100000" y="60000"/>
                                    </p:animScale>
                                    <p:animScale>
                                      <p:cBhvr>
                                        <p:cTn id="99" dur="166" decel="50000">
                                          <p:stCondLst>
                                            <p:cond delay="676"/>
                                          </p:stCondLst>
                                        </p:cTn>
                                        <p:tgtEl>
                                          <p:spTgt spid="13"/>
                                        </p:tgtEl>
                                      </p:cBhvr>
                                      <p:to x="100000" y="100000"/>
                                    </p:animScale>
                                    <p:animScale>
                                      <p:cBhvr>
                                        <p:cTn id="100" dur="26">
                                          <p:stCondLst>
                                            <p:cond delay="1312"/>
                                          </p:stCondLst>
                                        </p:cTn>
                                        <p:tgtEl>
                                          <p:spTgt spid="13"/>
                                        </p:tgtEl>
                                      </p:cBhvr>
                                      <p:to x="100000" y="80000"/>
                                    </p:animScale>
                                    <p:animScale>
                                      <p:cBhvr>
                                        <p:cTn id="101" dur="166" decel="50000">
                                          <p:stCondLst>
                                            <p:cond delay="1338"/>
                                          </p:stCondLst>
                                        </p:cTn>
                                        <p:tgtEl>
                                          <p:spTgt spid="13"/>
                                        </p:tgtEl>
                                      </p:cBhvr>
                                      <p:to x="100000" y="100000"/>
                                    </p:animScale>
                                    <p:animScale>
                                      <p:cBhvr>
                                        <p:cTn id="102" dur="26">
                                          <p:stCondLst>
                                            <p:cond delay="1642"/>
                                          </p:stCondLst>
                                        </p:cTn>
                                        <p:tgtEl>
                                          <p:spTgt spid="13"/>
                                        </p:tgtEl>
                                      </p:cBhvr>
                                      <p:to x="100000" y="90000"/>
                                    </p:animScale>
                                    <p:animScale>
                                      <p:cBhvr>
                                        <p:cTn id="103" dur="166" decel="50000">
                                          <p:stCondLst>
                                            <p:cond delay="1668"/>
                                          </p:stCondLst>
                                        </p:cTn>
                                        <p:tgtEl>
                                          <p:spTgt spid="13"/>
                                        </p:tgtEl>
                                      </p:cBhvr>
                                      <p:to x="100000" y="100000"/>
                                    </p:animScale>
                                    <p:animScale>
                                      <p:cBhvr>
                                        <p:cTn id="104" dur="26">
                                          <p:stCondLst>
                                            <p:cond delay="1808"/>
                                          </p:stCondLst>
                                        </p:cTn>
                                        <p:tgtEl>
                                          <p:spTgt spid="13"/>
                                        </p:tgtEl>
                                      </p:cBhvr>
                                      <p:to x="100000" y="95000"/>
                                    </p:animScale>
                                    <p:animScale>
                                      <p:cBhvr>
                                        <p:cTn id="105" dur="166" decel="50000">
                                          <p:stCondLst>
                                            <p:cond delay="1834"/>
                                          </p:stCondLst>
                                        </p:cTn>
                                        <p:tgtEl>
                                          <p:spTgt spid="13"/>
                                        </p:tgtEl>
                                      </p:cBhvr>
                                      <p:to x="100000" y="100000"/>
                                    </p:animScale>
                                  </p:childTnLst>
                                </p:cTn>
                              </p:par>
                            </p:childTnLst>
                          </p:cTn>
                        </p:par>
                      </p:childTnLst>
                    </p:cTn>
                  </p:par>
                  <p:par>
                    <p:cTn id="106" fill="hold">
                      <p:stCondLst>
                        <p:cond delay="indefinite"/>
                      </p:stCondLst>
                      <p:childTnLst>
                        <p:par>
                          <p:cTn id="107" fill="hold">
                            <p:stCondLst>
                              <p:cond delay="0"/>
                            </p:stCondLst>
                            <p:childTnLst>
                              <p:par>
                                <p:cTn id="108" presetID="16" presetClass="entr" presetSubtype="21" fill="hold" grpId="0" nodeType="clickEffect">
                                  <p:stCondLst>
                                    <p:cond delay="0"/>
                                  </p:stCondLst>
                                  <p:childTnLst>
                                    <p:set>
                                      <p:cBhvr>
                                        <p:cTn id="109" dur="1" fill="hold">
                                          <p:stCondLst>
                                            <p:cond delay="0"/>
                                          </p:stCondLst>
                                        </p:cTn>
                                        <p:tgtEl>
                                          <p:spTgt spid="24"/>
                                        </p:tgtEl>
                                        <p:attrNameLst>
                                          <p:attrName>style.visibility</p:attrName>
                                        </p:attrNameLst>
                                      </p:cBhvr>
                                      <p:to>
                                        <p:strVal val="visible"/>
                                      </p:to>
                                    </p:set>
                                    <p:animEffect transition="in" filter="barn(inVertical)">
                                      <p:cBhvr>
                                        <p:cTn id="110" dur="500"/>
                                        <p:tgtEl>
                                          <p:spTgt spid="24"/>
                                        </p:tgtEl>
                                      </p:cBhvr>
                                    </p:animEffect>
                                  </p:childTnLst>
                                </p:cTn>
                              </p:par>
                              <p:par>
                                <p:cTn id="111" presetID="16" presetClass="entr" presetSubtype="21" fill="hold" grpId="0" nodeType="withEffect">
                                  <p:stCondLst>
                                    <p:cond delay="0"/>
                                  </p:stCondLst>
                                  <p:childTnLst>
                                    <p:set>
                                      <p:cBhvr>
                                        <p:cTn id="112" dur="1" fill="hold">
                                          <p:stCondLst>
                                            <p:cond delay="0"/>
                                          </p:stCondLst>
                                        </p:cTn>
                                        <p:tgtEl>
                                          <p:spTgt spid="25"/>
                                        </p:tgtEl>
                                        <p:attrNameLst>
                                          <p:attrName>style.visibility</p:attrName>
                                        </p:attrNameLst>
                                      </p:cBhvr>
                                      <p:to>
                                        <p:strVal val="visible"/>
                                      </p:to>
                                    </p:set>
                                    <p:animEffect transition="in" filter="barn(inVertical)">
                                      <p:cBhvr>
                                        <p:cTn id="113" dur="500"/>
                                        <p:tgtEl>
                                          <p:spTgt spid="25"/>
                                        </p:tgtEl>
                                      </p:cBhvr>
                                    </p:animEffect>
                                  </p:childTnLst>
                                </p:cTn>
                              </p:par>
                              <p:par>
                                <p:cTn id="114" presetID="16" presetClass="entr" presetSubtype="21" fill="hold" grpId="0" nodeType="withEffect">
                                  <p:stCondLst>
                                    <p:cond delay="0"/>
                                  </p:stCondLst>
                                  <p:childTnLst>
                                    <p:set>
                                      <p:cBhvr>
                                        <p:cTn id="115" dur="1" fill="hold">
                                          <p:stCondLst>
                                            <p:cond delay="0"/>
                                          </p:stCondLst>
                                        </p:cTn>
                                        <p:tgtEl>
                                          <p:spTgt spid="26"/>
                                        </p:tgtEl>
                                        <p:attrNameLst>
                                          <p:attrName>style.visibility</p:attrName>
                                        </p:attrNameLst>
                                      </p:cBhvr>
                                      <p:to>
                                        <p:strVal val="visible"/>
                                      </p:to>
                                    </p:set>
                                    <p:animEffect transition="in" filter="barn(inVertical)">
                                      <p:cBhvr>
                                        <p:cTn id="11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24" grpId="0" animBg="1"/>
      <p:bldP spid="25" grpId="0" animBg="1"/>
      <p:bldP spid="2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8" name="Picture 2" descr="BD Chau Ph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44801" y="542925"/>
            <a:ext cx="5281613" cy="5715000"/>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126979" name="Text Box 3"/>
          <p:cNvSpPr txBox="1">
            <a:spLocks noChangeArrowheads="1"/>
          </p:cNvSpPr>
          <p:nvPr/>
        </p:nvSpPr>
        <p:spPr bwMode="auto">
          <a:xfrm>
            <a:off x="3816350" y="6257925"/>
            <a:ext cx="2819400" cy="457200"/>
          </a:xfrm>
          <a:prstGeom prst="rect">
            <a:avLst/>
          </a:prstGeom>
          <a:noFill/>
          <a:ln>
            <a:noFill/>
          </a:ln>
          <a:effectLst/>
          <a:extLst>
            <a:ext uri="{909E8E84-426E-40DD-AFC4-6F175D3DCCD1}">
              <a14:hiddenFill xmlns:a14="http://schemas.microsoft.com/office/drawing/2010/main">
                <a:solidFill>
                  <a:srgbClr val="FFFF00">
                    <a:alpha val="37000"/>
                  </a:srgb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dirty="0" smtClean="0">
                <a:solidFill>
                  <a:srgbClr val="3333FF"/>
                </a:solidFill>
              </a:rPr>
              <a:t>Bản đồ châu Phi</a:t>
            </a:r>
            <a:endParaRPr lang="en-US" altLang="en-US" sz="2400" b="1" dirty="0">
              <a:solidFill>
                <a:srgbClr val="3333FF"/>
              </a:solidFill>
            </a:endParaRPr>
          </a:p>
        </p:txBody>
      </p:sp>
      <p:sp>
        <p:nvSpPr>
          <p:cNvPr id="126980" name="Freeform 4"/>
          <p:cNvSpPr>
            <a:spLocks/>
          </p:cNvSpPr>
          <p:nvPr/>
        </p:nvSpPr>
        <p:spPr bwMode="auto">
          <a:xfrm>
            <a:off x="2748929" y="2592371"/>
            <a:ext cx="206375" cy="119062"/>
          </a:xfrm>
          <a:custGeom>
            <a:avLst/>
            <a:gdLst>
              <a:gd name="T0" fmla="*/ 123 w 130"/>
              <a:gd name="T1" fmla="*/ 9 h 75"/>
              <a:gd name="T2" fmla="*/ 75 w 130"/>
              <a:gd name="T3" fmla="*/ 0 h 75"/>
              <a:gd name="T4" fmla="*/ 15 w 130"/>
              <a:gd name="T5" fmla="*/ 9 h 75"/>
              <a:gd name="T6" fmla="*/ 48 w 130"/>
              <a:gd name="T7" fmla="*/ 42 h 75"/>
              <a:gd name="T8" fmla="*/ 60 w 130"/>
              <a:gd name="T9" fmla="*/ 66 h 75"/>
              <a:gd name="T10" fmla="*/ 63 w 130"/>
              <a:gd name="T11" fmla="*/ 75 h 75"/>
              <a:gd name="T12" fmla="*/ 66 w 130"/>
              <a:gd name="T13" fmla="*/ 66 h 75"/>
              <a:gd name="T14" fmla="*/ 102 w 130"/>
              <a:gd name="T15" fmla="*/ 48 h 75"/>
              <a:gd name="T16" fmla="*/ 123 w 130"/>
              <a:gd name="T17" fmla="*/ 9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 h="75">
                <a:moveTo>
                  <a:pt x="123" y="9"/>
                </a:moveTo>
                <a:cubicBezTo>
                  <a:pt x="107" y="4"/>
                  <a:pt x="91" y="5"/>
                  <a:pt x="75" y="0"/>
                </a:cubicBezTo>
                <a:cubicBezTo>
                  <a:pt x="54" y="4"/>
                  <a:pt x="37" y="7"/>
                  <a:pt x="15" y="9"/>
                </a:cubicBezTo>
                <a:cubicBezTo>
                  <a:pt x="0" y="31"/>
                  <a:pt x="31" y="36"/>
                  <a:pt x="48" y="42"/>
                </a:cubicBezTo>
                <a:cubicBezTo>
                  <a:pt x="43" y="56"/>
                  <a:pt x="49" y="59"/>
                  <a:pt x="60" y="66"/>
                </a:cubicBezTo>
                <a:cubicBezTo>
                  <a:pt x="61" y="69"/>
                  <a:pt x="60" y="75"/>
                  <a:pt x="63" y="75"/>
                </a:cubicBezTo>
                <a:cubicBezTo>
                  <a:pt x="66" y="75"/>
                  <a:pt x="64" y="68"/>
                  <a:pt x="66" y="66"/>
                </a:cubicBezTo>
                <a:cubicBezTo>
                  <a:pt x="74" y="58"/>
                  <a:pt x="92" y="54"/>
                  <a:pt x="102" y="48"/>
                </a:cubicBezTo>
                <a:cubicBezTo>
                  <a:pt x="111" y="34"/>
                  <a:pt x="130" y="29"/>
                  <a:pt x="123" y="9"/>
                </a:cubicBezTo>
                <a:close/>
              </a:path>
            </a:pathLst>
          </a:custGeom>
          <a:noFill/>
          <a:ln w="31750" cmpd="sng">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6981" name="Freeform 5"/>
          <p:cNvSpPr>
            <a:spLocks/>
          </p:cNvSpPr>
          <p:nvPr/>
        </p:nvSpPr>
        <p:spPr bwMode="auto">
          <a:xfrm>
            <a:off x="4593996" y="3878640"/>
            <a:ext cx="844550" cy="819150"/>
          </a:xfrm>
          <a:custGeom>
            <a:avLst/>
            <a:gdLst>
              <a:gd name="T0" fmla="*/ 449 w 532"/>
              <a:gd name="T1" fmla="*/ 309 h 516"/>
              <a:gd name="T2" fmla="*/ 443 w 532"/>
              <a:gd name="T3" fmla="*/ 429 h 516"/>
              <a:gd name="T4" fmla="*/ 449 w 532"/>
              <a:gd name="T5" fmla="*/ 438 h 516"/>
              <a:gd name="T6" fmla="*/ 458 w 532"/>
              <a:gd name="T7" fmla="*/ 444 h 516"/>
              <a:gd name="T8" fmla="*/ 473 w 532"/>
              <a:gd name="T9" fmla="*/ 468 h 516"/>
              <a:gd name="T10" fmla="*/ 482 w 532"/>
              <a:gd name="T11" fmla="*/ 486 h 516"/>
              <a:gd name="T12" fmla="*/ 473 w 532"/>
              <a:gd name="T13" fmla="*/ 492 h 516"/>
              <a:gd name="T14" fmla="*/ 413 w 532"/>
              <a:gd name="T15" fmla="*/ 516 h 516"/>
              <a:gd name="T16" fmla="*/ 296 w 532"/>
              <a:gd name="T17" fmla="*/ 492 h 516"/>
              <a:gd name="T18" fmla="*/ 116 w 532"/>
              <a:gd name="T19" fmla="*/ 483 h 516"/>
              <a:gd name="T20" fmla="*/ 50 w 532"/>
              <a:gd name="T21" fmla="*/ 465 h 516"/>
              <a:gd name="T22" fmla="*/ 8 w 532"/>
              <a:gd name="T23" fmla="*/ 465 h 516"/>
              <a:gd name="T24" fmla="*/ 20 w 532"/>
              <a:gd name="T25" fmla="*/ 387 h 516"/>
              <a:gd name="T26" fmla="*/ 23 w 532"/>
              <a:gd name="T27" fmla="*/ 369 h 516"/>
              <a:gd name="T28" fmla="*/ 29 w 532"/>
              <a:gd name="T29" fmla="*/ 360 h 516"/>
              <a:gd name="T30" fmla="*/ 41 w 532"/>
              <a:gd name="T31" fmla="*/ 309 h 516"/>
              <a:gd name="T32" fmla="*/ 74 w 532"/>
              <a:gd name="T33" fmla="*/ 267 h 516"/>
              <a:gd name="T34" fmla="*/ 92 w 532"/>
              <a:gd name="T35" fmla="*/ 261 h 516"/>
              <a:gd name="T36" fmla="*/ 89 w 532"/>
              <a:gd name="T37" fmla="*/ 180 h 516"/>
              <a:gd name="T38" fmla="*/ 80 w 532"/>
              <a:gd name="T39" fmla="*/ 177 h 516"/>
              <a:gd name="T40" fmla="*/ 71 w 532"/>
              <a:gd name="T41" fmla="*/ 159 h 516"/>
              <a:gd name="T42" fmla="*/ 53 w 532"/>
              <a:gd name="T43" fmla="*/ 57 h 516"/>
              <a:gd name="T44" fmla="*/ 41 w 532"/>
              <a:gd name="T45" fmla="*/ 27 h 516"/>
              <a:gd name="T46" fmla="*/ 44 w 532"/>
              <a:gd name="T47" fmla="*/ 0 h 516"/>
              <a:gd name="T48" fmla="*/ 212 w 532"/>
              <a:gd name="T49" fmla="*/ 15 h 516"/>
              <a:gd name="T50" fmla="*/ 239 w 532"/>
              <a:gd name="T51" fmla="*/ 63 h 516"/>
              <a:gd name="T52" fmla="*/ 260 w 532"/>
              <a:gd name="T53" fmla="*/ 87 h 516"/>
              <a:gd name="T54" fmla="*/ 290 w 532"/>
              <a:gd name="T55" fmla="*/ 99 h 516"/>
              <a:gd name="T56" fmla="*/ 311 w 532"/>
              <a:gd name="T57" fmla="*/ 87 h 516"/>
              <a:gd name="T58" fmla="*/ 335 w 532"/>
              <a:gd name="T59" fmla="*/ 69 h 516"/>
              <a:gd name="T60" fmla="*/ 362 w 532"/>
              <a:gd name="T61" fmla="*/ 42 h 516"/>
              <a:gd name="T62" fmla="*/ 431 w 532"/>
              <a:gd name="T63" fmla="*/ 60 h 516"/>
              <a:gd name="T64" fmla="*/ 425 w 532"/>
              <a:gd name="T65" fmla="*/ 135 h 516"/>
              <a:gd name="T66" fmla="*/ 449 w 532"/>
              <a:gd name="T67" fmla="*/ 165 h 516"/>
              <a:gd name="T68" fmla="*/ 461 w 532"/>
              <a:gd name="T69" fmla="*/ 210 h 516"/>
              <a:gd name="T70" fmla="*/ 497 w 532"/>
              <a:gd name="T71" fmla="*/ 219 h 516"/>
              <a:gd name="T72" fmla="*/ 515 w 532"/>
              <a:gd name="T73" fmla="*/ 225 h 516"/>
              <a:gd name="T74" fmla="*/ 527 w 532"/>
              <a:gd name="T75" fmla="*/ 234 h 516"/>
              <a:gd name="T76" fmla="*/ 521 w 532"/>
              <a:gd name="T77" fmla="*/ 309 h 516"/>
              <a:gd name="T78" fmla="*/ 497 w 532"/>
              <a:gd name="T79" fmla="*/ 306 h 516"/>
              <a:gd name="T80" fmla="*/ 449 w 532"/>
              <a:gd name="T81" fmla="*/ 309 h 516"/>
              <a:gd name="T82" fmla="*/ 449 w 532"/>
              <a:gd name="T83" fmla="*/ 372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2" h="516">
                <a:moveTo>
                  <a:pt x="449" y="309"/>
                </a:moveTo>
                <a:cubicBezTo>
                  <a:pt x="439" y="348"/>
                  <a:pt x="456" y="389"/>
                  <a:pt x="443" y="429"/>
                </a:cubicBezTo>
                <a:cubicBezTo>
                  <a:pt x="445" y="432"/>
                  <a:pt x="446" y="435"/>
                  <a:pt x="449" y="438"/>
                </a:cubicBezTo>
                <a:cubicBezTo>
                  <a:pt x="452" y="441"/>
                  <a:pt x="456" y="441"/>
                  <a:pt x="458" y="444"/>
                </a:cubicBezTo>
                <a:cubicBezTo>
                  <a:pt x="467" y="455"/>
                  <a:pt x="457" y="463"/>
                  <a:pt x="473" y="468"/>
                </a:cubicBezTo>
                <a:cubicBezTo>
                  <a:pt x="475" y="474"/>
                  <a:pt x="483" y="479"/>
                  <a:pt x="482" y="486"/>
                </a:cubicBezTo>
                <a:cubicBezTo>
                  <a:pt x="481" y="490"/>
                  <a:pt x="476" y="491"/>
                  <a:pt x="473" y="492"/>
                </a:cubicBezTo>
                <a:cubicBezTo>
                  <a:pt x="453" y="501"/>
                  <a:pt x="434" y="511"/>
                  <a:pt x="413" y="516"/>
                </a:cubicBezTo>
                <a:cubicBezTo>
                  <a:pt x="383" y="496"/>
                  <a:pt x="330" y="495"/>
                  <a:pt x="296" y="492"/>
                </a:cubicBezTo>
                <a:cubicBezTo>
                  <a:pt x="255" y="478"/>
                  <a:pt x="137" y="484"/>
                  <a:pt x="116" y="483"/>
                </a:cubicBezTo>
                <a:cubicBezTo>
                  <a:pt x="93" y="477"/>
                  <a:pt x="74" y="468"/>
                  <a:pt x="50" y="465"/>
                </a:cubicBezTo>
                <a:cubicBezTo>
                  <a:pt x="28" y="467"/>
                  <a:pt x="17" y="478"/>
                  <a:pt x="8" y="465"/>
                </a:cubicBezTo>
                <a:cubicBezTo>
                  <a:pt x="1" y="439"/>
                  <a:pt x="0" y="407"/>
                  <a:pt x="20" y="387"/>
                </a:cubicBezTo>
                <a:cubicBezTo>
                  <a:pt x="21" y="381"/>
                  <a:pt x="21" y="375"/>
                  <a:pt x="23" y="369"/>
                </a:cubicBezTo>
                <a:cubicBezTo>
                  <a:pt x="24" y="366"/>
                  <a:pt x="28" y="364"/>
                  <a:pt x="29" y="360"/>
                </a:cubicBezTo>
                <a:cubicBezTo>
                  <a:pt x="38" y="308"/>
                  <a:pt x="20" y="330"/>
                  <a:pt x="41" y="309"/>
                </a:cubicBezTo>
                <a:cubicBezTo>
                  <a:pt x="46" y="293"/>
                  <a:pt x="59" y="276"/>
                  <a:pt x="74" y="267"/>
                </a:cubicBezTo>
                <a:cubicBezTo>
                  <a:pt x="80" y="264"/>
                  <a:pt x="92" y="261"/>
                  <a:pt x="92" y="261"/>
                </a:cubicBezTo>
                <a:cubicBezTo>
                  <a:pt x="91" y="234"/>
                  <a:pt x="93" y="207"/>
                  <a:pt x="89" y="180"/>
                </a:cubicBezTo>
                <a:cubicBezTo>
                  <a:pt x="89" y="177"/>
                  <a:pt x="82" y="179"/>
                  <a:pt x="80" y="177"/>
                </a:cubicBezTo>
                <a:cubicBezTo>
                  <a:pt x="75" y="173"/>
                  <a:pt x="73" y="165"/>
                  <a:pt x="71" y="159"/>
                </a:cubicBezTo>
                <a:cubicBezTo>
                  <a:pt x="66" y="124"/>
                  <a:pt x="73" y="87"/>
                  <a:pt x="53" y="57"/>
                </a:cubicBezTo>
                <a:cubicBezTo>
                  <a:pt x="50" y="45"/>
                  <a:pt x="48" y="37"/>
                  <a:pt x="41" y="27"/>
                </a:cubicBezTo>
                <a:cubicBezTo>
                  <a:pt x="37" y="12"/>
                  <a:pt x="31" y="9"/>
                  <a:pt x="44" y="0"/>
                </a:cubicBezTo>
                <a:cubicBezTo>
                  <a:pt x="100" y="4"/>
                  <a:pt x="156" y="8"/>
                  <a:pt x="212" y="15"/>
                </a:cubicBezTo>
                <a:cubicBezTo>
                  <a:pt x="223" y="31"/>
                  <a:pt x="226" y="50"/>
                  <a:pt x="239" y="63"/>
                </a:cubicBezTo>
                <a:cubicBezTo>
                  <a:pt x="243" y="79"/>
                  <a:pt x="244" y="83"/>
                  <a:pt x="260" y="87"/>
                </a:cubicBezTo>
                <a:cubicBezTo>
                  <a:pt x="270" y="94"/>
                  <a:pt x="279" y="95"/>
                  <a:pt x="290" y="99"/>
                </a:cubicBezTo>
                <a:cubicBezTo>
                  <a:pt x="295" y="85"/>
                  <a:pt x="297" y="78"/>
                  <a:pt x="311" y="87"/>
                </a:cubicBezTo>
                <a:cubicBezTo>
                  <a:pt x="327" y="83"/>
                  <a:pt x="322" y="78"/>
                  <a:pt x="335" y="69"/>
                </a:cubicBezTo>
                <a:cubicBezTo>
                  <a:pt x="343" y="57"/>
                  <a:pt x="354" y="54"/>
                  <a:pt x="362" y="42"/>
                </a:cubicBezTo>
                <a:cubicBezTo>
                  <a:pt x="389" y="45"/>
                  <a:pt x="406" y="52"/>
                  <a:pt x="431" y="60"/>
                </a:cubicBezTo>
                <a:cubicBezTo>
                  <a:pt x="439" y="83"/>
                  <a:pt x="431" y="112"/>
                  <a:pt x="425" y="135"/>
                </a:cubicBezTo>
                <a:cubicBezTo>
                  <a:pt x="429" y="151"/>
                  <a:pt x="438" y="154"/>
                  <a:pt x="449" y="165"/>
                </a:cubicBezTo>
                <a:cubicBezTo>
                  <a:pt x="456" y="186"/>
                  <a:pt x="451" y="171"/>
                  <a:pt x="461" y="210"/>
                </a:cubicBezTo>
                <a:cubicBezTo>
                  <a:pt x="461" y="210"/>
                  <a:pt x="491" y="217"/>
                  <a:pt x="497" y="219"/>
                </a:cubicBezTo>
                <a:cubicBezTo>
                  <a:pt x="503" y="221"/>
                  <a:pt x="515" y="225"/>
                  <a:pt x="515" y="225"/>
                </a:cubicBezTo>
                <a:cubicBezTo>
                  <a:pt x="532" y="213"/>
                  <a:pt x="532" y="218"/>
                  <a:pt x="527" y="234"/>
                </a:cubicBezTo>
                <a:cubicBezTo>
                  <a:pt x="525" y="259"/>
                  <a:pt x="531" y="286"/>
                  <a:pt x="521" y="309"/>
                </a:cubicBezTo>
                <a:cubicBezTo>
                  <a:pt x="518" y="316"/>
                  <a:pt x="505" y="306"/>
                  <a:pt x="497" y="306"/>
                </a:cubicBezTo>
                <a:cubicBezTo>
                  <a:pt x="481" y="306"/>
                  <a:pt x="458" y="296"/>
                  <a:pt x="449" y="309"/>
                </a:cubicBezTo>
                <a:cubicBezTo>
                  <a:pt x="437" y="326"/>
                  <a:pt x="449" y="351"/>
                  <a:pt x="449" y="372"/>
                </a:cubicBezTo>
              </a:path>
            </a:pathLst>
          </a:custGeom>
          <a:noFill/>
          <a:ln w="34925" cmpd="sng">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26982" name="Group 6"/>
          <p:cNvGrpSpPr>
            <a:grpSpLocks/>
          </p:cNvGrpSpPr>
          <p:nvPr/>
        </p:nvGrpSpPr>
        <p:grpSpPr bwMode="auto">
          <a:xfrm>
            <a:off x="5838432" y="4263225"/>
            <a:ext cx="695325" cy="1114425"/>
            <a:chOff x="3455" y="2610"/>
            <a:chExt cx="438" cy="702"/>
          </a:xfrm>
        </p:grpSpPr>
        <p:sp>
          <p:nvSpPr>
            <p:cNvPr id="126983" name="Freeform 7"/>
            <p:cNvSpPr>
              <a:spLocks/>
            </p:cNvSpPr>
            <p:nvPr/>
          </p:nvSpPr>
          <p:spPr bwMode="auto">
            <a:xfrm>
              <a:off x="3648" y="2622"/>
              <a:ext cx="245" cy="378"/>
            </a:xfrm>
            <a:custGeom>
              <a:avLst/>
              <a:gdLst>
                <a:gd name="T0" fmla="*/ 237 w 245"/>
                <a:gd name="T1" fmla="*/ 0 h 378"/>
                <a:gd name="T2" fmla="*/ 237 w 245"/>
                <a:gd name="T3" fmla="*/ 63 h 378"/>
                <a:gd name="T4" fmla="*/ 234 w 245"/>
                <a:gd name="T5" fmla="*/ 93 h 378"/>
                <a:gd name="T6" fmla="*/ 228 w 245"/>
                <a:gd name="T7" fmla="*/ 111 h 378"/>
                <a:gd name="T8" fmla="*/ 237 w 245"/>
                <a:gd name="T9" fmla="*/ 153 h 378"/>
                <a:gd name="T10" fmla="*/ 243 w 245"/>
                <a:gd name="T11" fmla="*/ 171 h 378"/>
                <a:gd name="T12" fmla="*/ 231 w 245"/>
                <a:gd name="T13" fmla="*/ 201 h 378"/>
                <a:gd name="T14" fmla="*/ 213 w 245"/>
                <a:gd name="T15" fmla="*/ 228 h 378"/>
                <a:gd name="T16" fmla="*/ 210 w 245"/>
                <a:gd name="T17" fmla="*/ 237 h 378"/>
                <a:gd name="T18" fmla="*/ 171 w 245"/>
                <a:gd name="T19" fmla="*/ 252 h 378"/>
                <a:gd name="T20" fmla="*/ 120 w 245"/>
                <a:gd name="T21" fmla="*/ 279 h 378"/>
                <a:gd name="T22" fmla="*/ 90 w 245"/>
                <a:gd name="T23" fmla="*/ 300 h 378"/>
                <a:gd name="T24" fmla="*/ 72 w 245"/>
                <a:gd name="T25" fmla="*/ 309 h 378"/>
                <a:gd name="T26" fmla="*/ 60 w 245"/>
                <a:gd name="T27" fmla="*/ 321 h 378"/>
                <a:gd name="T28" fmla="*/ 33 w 245"/>
                <a:gd name="T29" fmla="*/ 339 h 378"/>
                <a:gd name="T30" fmla="*/ 12 w 245"/>
                <a:gd name="T31" fmla="*/ 360 h 378"/>
                <a:gd name="T32" fmla="*/ 0 w 245"/>
                <a:gd name="T33" fmla="*/ 378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5" h="378">
                  <a:moveTo>
                    <a:pt x="237" y="0"/>
                  </a:moveTo>
                  <a:cubicBezTo>
                    <a:pt x="240" y="25"/>
                    <a:pt x="245" y="40"/>
                    <a:pt x="237" y="63"/>
                  </a:cubicBezTo>
                  <a:cubicBezTo>
                    <a:pt x="236" y="73"/>
                    <a:pt x="236" y="83"/>
                    <a:pt x="234" y="93"/>
                  </a:cubicBezTo>
                  <a:cubicBezTo>
                    <a:pt x="233" y="99"/>
                    <a:pt x="228" y="111"/>
                    <a:pt x="228" y="111"/>
                  </a:cubicBezTo>
                  <a:cubicBezTo>
                    <a:pt x="230" y="125"/>
                    <a:pt x="233" y="139"/>
                    <a:pt x="237" y="153"/>
                  </a:cubicBezTo>
                  <a:cubicBezTo>
                    <a:pt x="239" y="159"/>
                    <a:pt x="243" y="171"/>
                    <a:pt x="243" y="171"/>
                  </a:cubicBezTo>
                  <a:cubicBezTo>
                    <a:pt x="236" y="181"/>
                    <a:pt x="237" y="191"/>
                    <a:pt x="231" y="201"/>
                  </a:cubicBezTo>
                  <a:cubicBezTo>
                    <a:pt x="226" y="210"/>
                    <a:pt x="216" y="218"/>
                    <a:pt x="213" y="228"/>
                  </a:cubicBezTo>
                  <a:cubicBezTo>
                    <a:pt x="212" y="231"/>
                    <a:pt x="212" y="235"/>
                    <a:pt x="210" y="237"/>
                  </a:cubicBezTo>
                  <a:cubicBezTo>
                    <a:pt x="202" y="245"/>
                    <a:pt x="182" y="248"/>
                    <a:pt x="171" y="252"/>
                  </a:cubicBezTo>
                  <a:cubicBezTo>
                    <a:pt x="165" y="269"/>
                    <a:pt x="136" y="268"/>
                    <a:pt x="120" y="279"/>
                  </a:cubicBezTo>
                  <a:cubicBezTo>
                    <a:pt x="111" y="293"/>
                    <a:pt x="107" y="297"/>
                    <a:pt x="90" y="300"/>
                  </a:cubicBezTo>
                  <a:cubicBezTo>
                    <a:pt x="84" y="304"/>
                    <a:pt x="77" y="304"/>
                    <a:pt x="72" y="309"/>
                  </a:cubicBezTo>
                  <a:cubicBezTo>
                    <a:pt x="56" y="325"/>
                    <a:pt x="84" y="313"/>
                    <a:pt x="60" y="321"/>
                  </a:cubicBezTo>
                  <a:cubicBezTo>
                    <a:pt x="52" y="333"/>
                    <a:pt x="47" y="336"/>
                    <a:pt x="33" y="339"/>
                  </a:cubicBezTo>
                  <a:cubicBezTo>
                    <a:pt x="30" y="348"/>
                    <a:pt x="12" y="360"/>
                    <a:pt x="12" y="360"/>
                  </a:cubicBezTo>
                  <a:cubicBezTo>
                    <a:pt x="10" y="367"/>
                    <a:pt x="0" y="378"/>
                    <a:pt x="0" y="378"/>
                  </a:cubicBezTo>
                </a:path>
              </a:pathLst>
            </a:custGeom>
            <a:noFill/>
            <a:ln w="34925" cmpd="sng">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6984" name="Freeform 8"/>
            <p:cNvSpPr>
              <a:spLocks/>
            </p:cNvSpPr>
            <p:nvPr/>
          </p:nvSpPr>
          <p:spPr bwMode="auto">
            <a:xfrm>
              <a:off x="3471" y="2961"/>
              <a:ext cx="177" cy="351"/>
            </a:xfrm>
            <a:custGeom>
              <a:avLst/>
              <a:gdLst>
                <a:gd name="T0" fmla="*/ 72 w 177"/>
                <a:gd name="T1" fmla="*/ 0 h 351"/>
                <a:gd name="T2" fmla="*/ 63 w 177"/>
                <a:gd name="T3" fmla="*/ 48 h 351"/>
                <a:gd name="T4" fmla="*/ 45 w 177"/>
                <a:gd name="T5" fmla="*/ 114 h 351"/>
                <a:gd name="T6" fmla="*/ 39 w 177"/>
                <a:gd name="T7" fmla="*/ 123 h 351"/>
                <a:gd name="T8" fmla="*/ 21 w 177"/>
                <a:gd name="T9" fmla="*/ 129 h 351"/>
                <a:gd name="T10" fmla="*/ 0 w 177"/>
                <a:gd name="T11" fmla="*/ 156 h 351"/>
                <a:gd name="T12" fmla="*/ 3 w 177"/>
                <a:gd name="T13" fmla="*/ 198 h 351"/>
                <a:gd name="T14" fmla="*/ 15 w 177"/>
                <a:gd name="T15" fmla="*/ 216 h 351"/>
                <a:gd name="T16" fmla="*/ 18 w 177"/>
                <a:gd name="T17" fmla="*/ 258 h 351"/>
                <a:gd name="T18" fmla="*/ 15 w 177"/>
                <a:gd name="T19" fmla="*/ 285 h 351"/>
                <a:gd name="T20" fmla="*/ 21 w 177"/>
                <a:gd name="T21" fmla="*/ 336 h 351"/>
                <a:gd name="T22" fmla="*/ 42 w 177"/>
                <a:gd name="T23" fmla="*/ 351 h 351"/>
                <a:gd name="T24" fmla="*/ 63 w 177"/>
                <a:gd name="T25" fmla="*/ 279 h 351"/>
                <a:gd name="T26" fmla="*/ 102 w 177"/>
                <a:gd name="T27" fmla="*/ 270 h 351"/>
                <a:gd name="T28" fmla="*/ 108 w 177"/>
                <a:gd name="T29" fmla="*/ 261 h 351"/>
                <a:gd name="T30" fmla="*/ 126 w 177"/>
                <a:gd name="T31" fmla="*/ 255 h 351"/>
                <a:gd name="T32" fmla="*/ 144 w 177"/>
                <a:gd name="T33" fmla="*/ 243 h 351"/>
                <a:gd name="T34" fmla="*/ 156 w 177"/>
                <a:gd name="T35" fmla="*/ 225 h 351"/>
                <a:gd name="T36" fmla="*/ 150 w 177"/>
                <a:gd name="T37" fmla="*/ 114 h 351"/>
                <a:gd name="T38" fmla="*/ 135 w 177"/>
                <a:gd name="T39" fmla="*/ 60 h 351"/>
                <a:gd name="T40" fmla="*/ 138 w 177"/>
                <a:gd name="T41" fmla="*/ 42 h 351"/>
                <a:gd name="T42" fmla="*/ 177 w 177"/>
                <a:gd name="T43" fmla="*/ 36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7" h="351">
                  <a:moveTo>
                    <a:pt x="72" y="0"/>
                  </a:moveTo>
                  <a:cubicBezTo>
                    <a:pt x="67" y="16"/>
                    <a:pt x="66" y="32"/>
                    <a:pt x="63" y="48"/>
                  </a:cubicBezTo>
                  <a:cubicBezTo>
                    <a:pt x="61" y="85"/>
                    <a:pt x="70" y="97"/>
                    <a:pt x="45" y="114"/>
                  </a:cubicBezTo>
                  <a:cubicBezTo>
                    <a:pt x="43" y="117"/>
                    <a:pt x="42" y="121"/>
                    <a:pt x="39" y="123"/>
                  </a:cubicBezTo>
                  <a:cubicBezTo>
                    <a:pt x="34" y="126"/>
                    <a:pt x="21" y="129"/>
                    <a:pt x="21" y="129"/>
                  </a:cubicBezTo>
                  <a:cubicBezTo>
                    <a:pt x="13" y="137"/>
                    <a:pt x="0" y="156"/>
                    <a:pt x="0" y="156"/>
                  </a:cubicBezTo>
                  <a:cubicBezTo>
                    <a:pt x="1" y="170"/>
                    <a:pt x="0" y="184"/>
                    <a:pt x="3" y="198"/>
                  </a:cubicBezTo>
                  <a:cubicBezTo>
                    <a:pt x="5" y="205"/>
                    <a:pt x="15" y="216"/>
                    <a:pt x="15" y="216"/>
                  </a:cubicBezTo>
                  <a:cubicBezTo>
                    <a:pt x="17" y="231"/>
                    <a:pt x="14" y="245"/>
                    <a:pt x="18" y="258"/>
                  </a:cubicBezTo>
                  <a:cubicBezTo>
                    <a:pt x="14" y="269"/>
                    <a:pt x="19" y="274"/>
                    <a:pt x="15" y="285"/>
                  </a:cubicBezTo>
                  <a:cubicBezTo>
                    <a:pt x="26" y="302"/>
                    <a:pt x="12" y="317"/>
                    <a:pt x="21" y="336"/>
                  </a:cubicBezTo>
                  <a:cubicBezTo>
                    <a:pt x="24" y="344"/>
                    <a:pt x="35" y="346"/>
                    <a:pt x="42" y="351"/>
                  </a:cubicBezTo>
                  <a:cubicBezTo>
                    <a:pt x="59" y="326"/>
                    <a:pt x="29" y="287"/>
                    <a:pt x="63" y="279"/>
                  </a:cubicBezTo>
                  <a:cubicBezTo>
                    <a:pt x="89" y="262"/>
                    <a:pt x="45" y="289"/>
                    <a:pt x="102" y="270"/>
                  </a:cubicBezTo>
                  <a:cubicBezTo>
                    <a:pt x="105" y="269"/>
                    <a:pt x="105" y="263"/>
                    <a:pt x="108" y="261"/>
                  </a:cubicBezTo>
                  <a:cubicBezTo>
                    <a:pt x="113" y="258"/>
                    <a:pt x="126" y="255"/>
                    <a:pt x="126" y="255"/>
                  </a:cubicBezTo>
                  <a:cubicBezTo>
                    <a:pt x="131" y="250"/>
                    <a:pt x="139" y="248"/>
                    <a:pt x="144" y="243"/>
                  </a:cubicBezTo>
                  <a:cubicBezTo>
                    <a:pt x="149" y="238"/>
                    <a:pt x="156" y="225"/>
                    <a:pt x="156" y="225"/>
                  </a:cubicBezTo>
                  <a:cubicBezTo>
                    <a:pt x="163" y="189"/>
                    <a:pt x="171" y="146"/>
                    <a:pt x="150" y="114"/>
                  </a:cubicBezTo>
                  <a:cubicBezTo>
                    <a:pt x="146" y="91"/>
                    <a:pt x="142" y="80"/>
                    <a:pt x="135" y="60"/>
                  </a:cubicBezTo>
                  <a:cubicBezTo>
                    <a:pt x="136" y="54"/>
                    <a:pt x="135" y="47"/>
                    <a:pt x="138" y="42"/>
                  </a:cubicBezTo>
                  <a:cubicBezTo>
                    <a:pt x="145" y="31"/>
                    <a:pt x="177" y="36"/>
                    <a:pt x="177" y="36"/>
                  </a:cubicBezTo>
                </a:path>
              </a:pathLst>
            </a:custGeom>
            <a:noFill/>
            <a:ln w="34925" cmpd="sng">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6985" name="Freeform 9"/>
            <p:cNvSpPr>
              <a:spLocks/>
            </p:cNvSpPr>
            <p:nvPr/>
          </p:nvSpPr>
          <p:spPr bwMode="auto">
            <a:xfrm>
              <a:off x="3455" y="2610"/>
              <a:ext cx="433" cy="357"/>
            </a:xfrm>
            <a:custGeom>
              <a:avLst/>
              <a:gdLst>
                <a:gd name="T0" fmla="*/ 433 w 433"/>
                <a:gd name="T1" fmla="*/ 0 h 357"/>
                <a:gd name="T2" fmla="*/ 373 w 433"/>
                <a:gd name="T3" fmla="*/ 24 h 357"/>
                <a:gd name="T4" fmla="*/ 328 w 433"/>
                <a:gd name="T5" fmla="*/ 33 h 357"/>
                <a:gd name="T6" fmla="*/ 292 w 433"/>
                <a:gd name="T7" fmla="*/ 45 h 357"/>
                <a:gd name="T8" fmla="*/ 196 w 433"/>
                <a:gd name="T9" fmla="*/ 39 h 357"/>
                <a:gd name="T10" fmla="*/ 205 w 433"/>
                <a:gd name="T11" fmla="*/ 141 h 357"/>
                <a:gd name="T12" fmla="*/ 223 w 433"/>
                <a:gd name="T13" fmla="*/ 162 h 357"/>
                <a:gd name="T14" fmla="*/ 250 w 433"/>
                <a:gd name="T15" fmla="*/ 198 h 357"/>
                <a:gd name="T16" fmla="*/ 196 w 433"/>
                <a:gd name="T17" fmla="*/ 258 h 357"/>
                <a:gd name="T18" fmla="*/ 163 w 433"/>
                <a:gd name="T19" fmla="*/ 240 h 357"/>
                <a:gd name="T20" fmla="*/ 181 w 433"/>
                <a:gd name="T21" fmla="*/ 189 h 357"/>
                <a:gd name="T22" fmla="*/ 169 w 433"/>
                <a:gd name="T23" fmla="*/ 162 h 357"/>
                <a:gd name="T24" fmla="*/ 151 w 433"/>
                <a:gd name="T25" fmla="*/ 168 h 357"/>
                <a:gd name="T26" fmla="*/ 139 w 433"/>
                <a:gd name="T27" fmla="*/ 165 h 357"/>
                <a:gd name="T28" fmla="*/ 133 w 433"/>
                <a:gd name="T29" fmla="*/ 156 h 357"/>
                <a:gd name="T30" fmla="*/ 115 w 433"/>
                <a:gd name="T31" fmla="*/ 150 h 357"/>
                <a:gd name="T32" fmla="*/ 100 w 433"/>
                <a:gd name="T33" fmla="*/ 162 h 357"/>
                <a:gd name="T34" fmla="*/ 43 w 433"/>
                <a:gd name="T35" fmla="*/ 171 h 357"/>
                <a:gd name="T36" fmla="*/ 19 w 433"/>
                <a:gd name="T37" fmla="*/ 198 h 357"/>
                <a:gd name="T38" fmla="*/ 7 w 433"/>
                <a:gd name="T39" fmla="*/ 201 h 357"/>
                <a:gd name="T40" fmla="*/ 16 w 433"/>
                <a:gd name="T41" fmla="*/ 195 h 357"/>
                <a:gd name="T42" fmla="*/ 52 w 433"/>
                <a:gd name="T43" fmla="*/ 228 h 357"/>
                <a:gd name="T44" fmla="*/ 100 w 433"/>
                <a:gd name="T45" fmla="*/ 243 h 357"/>
                <a:gd name="T46" fmla="*/ 112 w 433"/>
                <a:gd name="T47" fmla="*/ 294 h 357"/>
                <a:gd name="T48" fmla="*/ 100 w 433"/>
                <a:gd name="T49" fmla="*/ 357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33" h="357">
                  <a:moveTo>
                    <a:pt x="433" y="0"/>
                  </a:moveTo>
                  <a:cubicBezTo>
                    <a:pt x="415" y="13"/>
                    <a:pt x="394" y="19"/>
                    <a:pt x="373" y="24"/>
                  </a:cubicBezTo>
                  <a:cubicBezTo>
                    <a:pt x="351" y="39"/>
                    <a:pt x="377" y="23"/>
                    <a:pt x="328" y="33"/>
                  </a:cubicBezTo>
                  <a:cubicBezTo>
                    <a:pt x="316" y="35"/>
                    <a:pt x="305" y="43"/>
                    <a:pt x="292" y="45"/>
                  </a:cubicBezTo>
                  <a:cubicBezTo>
                    <a:pt x="245" y="41"/>
                    <a:pt x="247" y="36"/>
                    <a:pt x="196" y="39"/>
                  </a:cubicBezTo>
                  <a:cubicBezTo>
                    <a:pt x="185" y="73"/>
                    <a:pt x="173" y="120"/>
                    <a:pt x="205" y="141"/>
                  </a:cubicBezTo>
                  <a:cubicBezTo>
                    <a:pt x="212" y="152"/>
                    <a:pt x="211" y="158"/>
                    <a:pt x="223" y="162"/>
                  </a:cubicBezTo>
                  <a:cubicBezTo>
                    <a:pt x="241" y="180"/>
                    <a:pt x="238" y="180"/>
                    <a:pt x="250" y="198"/>
                  </a:cubicBezTo>
                  <a:cubicBezTo>
                    <a:pt x="240" y="229"/>
                    <a:pt x="222" y="240"/>
                    <a:pt x="196" y="258"/>
                  </a:cubicBezTo>
                  <a:cubicBezTo>
                    <a:pt x="176" y="255"/>
                    <a:pt x="168" y="259"/>
                    <a:pt x="163" y="240"/>
                  </a:cubicBezTo>
                  <a:cubicBezTo>
                    <a:pt x="178" y="225"/>
                    <a:pt x="169" y="206"/>
                    <a:pt x="181" y="189"/>
                  </a:cubicBezTo>
                  <a:cubicBezTo>
                    <a:pt x="180" y="184"/>
                    <a:pt x="182" y="162"/>
                    <a:pt x="169" y="162"/>
                  </a:cubicBezTo>
                  <a:cubicBezTo>
                    <a:pt x="163" y="162"/>
                    <a:pt x="151" y="168"/>
                    <a:pt x="151" y="168"/>
                  </a:cubicBezTo>
                  <a:cubicBezTo>
                    <a:pt x="147" y="167"/>
                    <a:pt x="142" y="167"/>
                    <a:pt x="139" y="165"/>
                  </a:cubicBezTo>
                  <a:cubicBezTo>
                    <a:pt x="136" y="163"/>
                    <a:pt x="136" y="158"/>
                    <a:pt x="133" y="156"/>
                  </a:cubicBezTo>
                  <a:cubicBezTo>
                    <a:pt x="128" y="153"/>
                    <a:pt x="115" y="150"/>
                    <a:pt x="115" y="150"/>
                  </a:cubicBezTo>
                  <a:cubicBezTo>
                    <a:pt x="82" y="161"/>
                    <a:pt x="131" y="143"/>
                    <a:pt x="100" y="162"/>
                  </a:cubicBezTo>
                  <a:cubicBezTo>
                    <a:pt x="86" y="171"/>
                    <a:pt x="55" y="170"/>
                    <a:pt x="43" y="171"/>
                  </a:cubicBezTo>
                  <a:cubicBezTo>
                    <a:pt x="14" y="178"/>
                    <a:pt x="8" y="166"/>
                    <a:pt x="19" y="198"/>
                  </a:cubicBezTo>
                  <a:cubicBezTo>
                    <a:pt x="0" y="204"/>
                    <a:pt x="20" y="221"/>
                    <a:pt x="7" y="201"/>
                  </a:cubicBezTo>
                  <a:cubicBezTo>
                    <a:pt x="9" y="188"/>
                    <a:pt x="23" y="158"/>
                    <a:pt x="16" y="195"/>
                  </a:cubicBezTo>
                  <a:cubicBezTo>
                    <a:pt x="20" y="230"/>
                    <a:pt x="20" y="223"/>
                    <a:pt x="52" y="228"/>
                  </a:cubicBezTo>
                  <a:cubicBezTo>
                    <a:pt x="67" y="238"/>
                    <a:pt x="82" y="240"/>
                    <a:pt x="100" y="243"/>
                  </a:cubicBezTo>
                  <a:cubicBezTo>
                    <a:pt x="128" y="262"/>
                    <a:pt x="121" y="257"/>
                    <a:pt x="112" y="294"/>
                  </a:cubicBezTo>
                  <a:cubicBezTo>
                    <a:pt x="110" y="316"/>
                    <a:pt x="100" y="336"/>
                    <a:pt x="100" y="357"/>
                  </a:cubicBezTo>
                </a:path>
              </a:pathLst>
            </a:custGeom>
            <a:noFill/>
            <a:ln w="34925" cmpd="sng">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26986" name="AutoShape 10"/>
          <p:cNvSpPr>
            <a:spLocks noChangeArrowheads="1"/>
          </p:cNvSpPr>
          <p:nvPr/>
        </p:nvSpPr>
        <p:spPr bwMode="auto">
          <a:xfrm>
            <a:off x="284315" y="380999"/>
            <a:ext cx="3124200" cy="990600"/>
          </a:xfrm>
          <a:prstGeom prst="wedgeRoundRectCallout">
            <a:avLst>
              <a:gd name="adj1" fmla="val 30231"/>
              <a:gd name="adj2" fmla="val 169870"/>
              <a:gd name="adj3" fmla="val 16667"/>
            </a:avLst>
          </a:prstGeom>
          <a:solidFill>
            <a:srgbClr val="F9DCDF"/>
          </a:solidFill>
          <a:ln>
            <a:headEnd/>
            <a:tailEnd/>
          </a:ln>
        </p:spPr>
        <p:style>
          <a:lnRef idx="2">
            <a:schemeClr val="accent1"/>
          </a:lnRef>
          <a:fillRef idx="1">
            <a:schemeClr val="lt1"/>
          </a:fillRef>
          <a:effectRef idx="0">
            <a:schemeClr val="accent1"/>
          </a:effectRef>
          <a:fontRef idx="minor">
            <a:schemeClr val="dk1"/>
          </a:fontRef>
        </p:style>
        <p:txBody>
          <a:bodyPr/>
          <a:lstStyle/>
          <a:p>
            <a:pPr algn="ctr">
              <a:spcBef>
                <a:spcPct val="50000"/>
              </a:spcBef>
            </a:pPr>
            <a:r>
              <a:rPr lang="en-US" altLang="en-US" sz="2000" b="1" dirty="0" smtClean="0">
                <a:solidFill>
                  <a:srgbClr val="3333FF"/>
                </a:solidFill>
                <a:latin typeface="+mj-lt"/>
              </a:rPr>
              <a:t>Ghi-nê Bít-xao</a:t>
            </a:r>
          </a:p>
          <a:p>
            <a:pPr algn="ctr">
              <a:spcBef>
                <a:spcPct val="50000"/>
              </a:spcBef>
            </a:pPr>
            <a:r>
              <a:rPr lang="en-US" altLang="en-US" sz="2000" b="1" dirty="0" smtClean="0">
                <a:solidFill>
                  <a:srgbClr val="3333FF"/>
                </a:solidFill>
                <a:latin typeface="+mj-lt"/>
              </a:rPr>
              <a:t>9-1974</a:t>
            </a:r>
            <a:endParaRPr lang="en-US" altLang="en-US" sz="2000" b="1" dirty="0">
              <a:solidFill>
                <a:srgbClr val="3333FF"/>
              </a:solidFill>
              <a:latin typeface="+mj-lt"/>
            </a:endParaRPr>
          </a:p>
          <a:p>
            <a:pPr algn="ctr"/>
            <a:endParaRPr lang="en-US" altLang="en-US" sz="2000" b="1" dirty="0">
              <a:solidFill>
                <a:srgbClr val="3333FF"/>
              </a:solidFill>
              <a:latin typeface=".VnTimeH" panose="020B7200000000000000" pitchFamily="34" charset="0"/>
            </a:endParaRPr>
          </a:p>
        </p:txBody>
      </p:sp>
      <p:sp>
        <p:nvSpPr>
          <p:cNvPr id="126987" name="AutoShape 11"/>
          <p:cNvSpPr>
            <a:spLocks noChangeArrowheads="1"/>
          </p:cNvSpPr>
          <p:nvPr/>
        </p:nvSpPr>
        <p:spPr bwMode="auto">
          <a:xfrm>
            <a:off x="495430" y="4372163"/>
            <a:ext cx="2057400" cy="1005488"/>
          </a:xfrm>
          <a:prstGeom prst="wedgeRoundRectCallout">
            <a:avLst>
              <a:gd name="adj1" fmla="val 157176"/>
              <a:gd name="adj2" fmla="val -36250"/>
              <a:gd name="adj3" fmla="val 16667"/>
            </a:avLst>
          </a:prstGeom>
          <a:solidFill>
            <a:srgbClr val="F9DCDF"/>
          </a:solidFill>
          <a:ln>
            <a:headEnd/>
            <a:tailEnd/>
          </a:ln>
        </p:spPr>
        <p:style>
          <a:lnRef idx="2">
            <a:schemeClr val="accent1"/>
          </a:lnRef>
          <a:fillRef idx="1">
            <a:schemeClr val="lt1"/>
          </a:fillRef>
          <a:effectRef idx="0">
            <a:schemeClr val="accent1"/>
          </a:effectRef>
          <a:fontRef idx="minor">
            <a:schemeClr val="dk1"/>
          </a:fontRef>
        </p:style>
        <p:txBody>
          <a:bodyPr/>
          <a:lstStyle/>
          <a:p>
            <a:pPr algn="ctr">
              <a:spcBef>
                <a:spcPct val="50000"/>
              </a:spcBef>
            </a:pPr>
            <a:r>
              <a:rPr lang="en-US" altLang="en-US" sz="2000" b="1" dirty="0" smtClean="0">
                <a:solidFill>
                  <a:srgbClr val="3333FF"/>
                </a:solidFill>
                <a:latin typeface="+mj-lt"/>
              </a:rPr>
              <a:t>Ăng-gô-la</a:t>
            </a:r>
          </a:p>
          <a:p>
            <a:pPr algn="ctr">
              <a:spcBef>
                <a:spcPct val="50000"/>
              </a:spcBef>
            </a:pPr>
            <a:r>
              <a:rPr lang="en-US" altLang="en-US" sz="2000" b="1" dirty="0" smtClean="0">
                <a:solidFill>
                  <a:srgbClr val="3333FF"/>
                </a:solidFill>
                <a:latin typeface="+mj-lt"/>
              </a:rPr>
              <a:t>11-1975</a:t>
            </a:r>
            <a:endParaRPr lang="en-US" altLang="en-US" sz="2000" dirty="0">
              <a:solidFill>
                <a:srgbClr val="3333FF"/>
              </a:solidFill>
              <a:latin typeface="+mj-lt"/>
            </a:endParaRPr>
          </a:p>
        </p:txBody>
      </p:sp>
      <p:sp>
        <p:nvSpPr>
          <p:cNvPr id="126988" name="AutoShape 12"/>
          <p:cNvSpPr>
            <a:spLocks noChangeArrowheads="1"/>
          </p:cNvSpPr>
          <p:nvPr/>
        </p:nvSpPr>
        <p:spPr bwMode="auto">
          <a:xfrm>
            <a:off x="6803010" y="5099044"/>
            <a:ext cx="2514600" cy="838200"/>
          </a:xfrm>
          <a:prstGeom prst="wedgeRoundRectCallout">
            <a:avLst>
              <a:gd name="adj1" fmla="val -72412"/>
              <a:gd name="adj2" fmla="val -88069"/>
              <a:gd name="adj3" fmla="val 16667"/>
            </a:avLst>
          </a:prstGeom>
          <a:solidFill>
            <a:srgbClr val="F9DCDF"/>
          </a:solidFill>
          <a:ln>
            <a:headEnd/>
            <a:tailEnd/>
          </a:ln>
        </p:spPr>
        <p:style>
          <a:lnRef idx="2">
            <a:schemeClr val="accent1"/>
          </a:lnRef>
          <a:fillRef idx="1">
            <a:schemeClr val="lt1"/>
          </a:fillRef>
          <a:effectRef idx="0">
            <a:schemeClr val="accent1"/>
          </a:effectRef>
          <a:fontRef idx="minor">
            <a:schemeClr val="dk1"/>
          </a:fontRef>
        </p:style>
        <p:txBody>
          <a:bodyPr/>
          <a:lstStyle/>
          <a:p>
            <a:pPr algn="ctr"/>
            <a:r>
              <a:rPr lang="en-US" altLang="en-US" sz="2000" b="1" dirty="0" smtClean="0">
                <a:solidFill>
                  <a:srgbClr val="3333FF"/>
                </a:solidFill>
                <a:latin typeface="+mj-lt"/>
              </a:rPr>
              <a:t>Mô-dăm-bích</a:t>
            </a:r>
          </a:p>
          <a:p>
            <a:pPr algn="ctr"/>
            <a:r>
              <a:rPr lang="en-US" altLang="en-US" sz="2000" b="1" dirty="0" smtClean="0">
                <a:solidFill>
                  <a:srgbClr val="3333FF"/>
                </a:solidFill>
                <a:latin typeface="+mj-lt"/>
              </a:rPr>
              <a:t>6-1975</a:t>
            </a:r>
            <a:endParaRPr lang="en-US" altLang="en-US" sz="2000" b="1" dirty="0">
              <a:solidFill>
                <a:srgbClr val="3333FF"/>
              </a:solidFill>
              <a:latin typeface="+mj-lt"/>
            </a:endParaRPr>
          </a:p>
          <a:p>
            <a:pPr algn="ctr"/>
            <a:endParaRPr lang="en-US" altLang="en-US" sz="2000" b="1" dirty="0">
              <a:solidFill>
                <a:srgbClr val="3333FF"/>
              </a:solidFill>
              <a:latin typeface=".VnTimeH" panose="020B7200000000000000" pitchFamily="34" charset="0"/>
            </a:endParaRPr>
          </a:p>
        </p:txBody>
      </p:sp>
      <p:sp>
        <p:nvSpPr>
          <p:cNvPr id="2" name="Oval Callout 1"/>
          <p:cNvSpPr/>
          <p:nvPr/>
        </p:nvSpPr>
        <p:spPr>
          <a:xfrm>
            <a:off x="8096290" y="210359"/>
            <a:ext cx="3431357" cy="2441543"/>
          </a:xfrm>
          <a:prstGeom prst="wedgeEllipseCallout">
            <a:avLst>
              <a:gd name="adj1" fmla="val -67261"/>
              <a:gd name="adj2" fmla="val 30067"/>
            </a:avLst>
          </a:prstGeom>
          <a:solidFill>
            <a:srgbClr val="C4A9C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Sự tan rã các thuộc địa của Bồ Đào Nha có ý nghĩa gì?</a:t>
            </a:r>
          </a:p>
        </p:txBody>
      </p:sp>
      <p:sp>
        <p:nvSpPr>
          <p:cNvPr id="5" name="Striped Right Arrow 4"/>
          <p:cNvSpPr/>
          <p:nvPr/>
        </p:nvSpPr>
        <p:spPr>
          <a:xfrm>
            <a:off x="7525251" y="3068045"/>
            <a:ext cx="995417" cy="954982"/>
          </a:xfrm>
          <a:prstGeom prst="stripedRightArrow">
            <a:avLst/>
          </a:prstGeom>
          <a:solidFill>
            <a:srgbClr val="C2E2E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8526279" y="2250353"/>
            <a:ext cx="3287929" cy="2792877"/>
          </a:xfrm>
          <a:prstGeom prst="roundRect">
            <a:avLst/>
          </a:prstGeom>
          <a:solidFill>
            <a:srgbClr val="C2E2E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smtClean="0">
                <a:solidFill>
                  <a:srgbClr val="3333FF"/>
                </a:solidFill>
              </a:rPr>
              <a:t>Là </a:t>
            </a:r>
            <a:r>
              <a:rPr lang="en-US" sz="2800" dirty="0">
                <a:solidFill>
                  <a:srgbClr val="3333FF"/>
                </a:solidFill>
              </a:rPr>
              <a:t>thắng lợi có ý nghĩa quan trọng của phong trào giải phóng dân tộc ở Châu Phi</a:t>
            </a:r>
          </a:p>
        </p:txBody>
      </p:sp>
      <p:sp>
        <p:nvSpPr>
          <p:cNvPr id="3" name="Cloud Callout 2"/>
          <p:cNvSpPr/>
          <p:nvPr/>
        </p:nvSpPr>
        <p:spPr>
          <a:xfrm>
            <a:off x="7526414" y="360735"/>
            <a:ext cx="4806098" cy="3135681"/>
          </a:xfrm>
          <a:prstGeom prst="cloudCallout">
            <a:avLst>
              <a:gd name="adj1" fmla="val -44819"/>
              <a:gd name="adj2" fmla="val 42658"/>
            </a:avLst>
          </a:prstGeom>
          <a:solidFill>
            <a:srgbClr val="FEDFB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solidFill>
                  <a:srgbClr val="3333FF"/>
                </a:solidFill>
              </a:rPr>
              <a:t>Xác định trên bản đồ châu Phi vị trí ba nước Ăng-gô-la, Mô-dăm-bích và Ghi-nê-bít-xao?</a:t>
            </a:r>
            <a:endParaRPr lang="en-US" sz="2800" dirty="0">
              <a:solidFill>
                <a:srgbClr val="3333FF"/>
              </a:solidFill>
            </a:endParaRPr>
          </a:p>
        </p:txBody>
      </p:sp>
    </p:spTree>
    <p:custDataLst>
      <p:tags r:id="rId1"/>
    </p:custDataLst>
    <p:extLst>
      <p:ext uri="{BB962C8B-B14F-4D97-AF65-F5344CB8AC3E}">
        <p14:creationId xmlns:p14="http://schemas.microsoft.com/office/powerpoint/2010/main" val="371662553"/>
      </p:ext>
    </p:extLst>
  </p:cSld>
  <p:clrMapOvr>
    <a:masterClrMapping/>
  </p:clrMapOvr>
  <mc:AlternateContent xmlns:mc="http://schemas.openxmlformats.org/markup-compatibility/2006" xmlns:p14="http://schemas.microsoft.com/office/powerpoint/2010/main">
    <mc:Choice Requires="p14">
      <p:transition spd="slow" p14:dur="1250" advTm="84325">
        <p14:flip dir="r"/>
      </p:transition>
    </mc:Choice>
    <mc:Fallback xmlns="">
      <p:transition spd="slow" advTm="84325">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par>
                                <p:cTn id="13" presetID="3" presetClass="entr" presetSubtype="10" fill="hold" nodeType="withEffect">
                                  <p:stCondLst>
                                    <p:cond delay="0"/>
                                  </p:stCondLst>
                                  <p:childTnLst>
                                    <p:set>
                                      <p:cBhvr>
                                        <p:cTn id="14" dur="1" fill="hold">
                                          <p:stCondLst>
                                            <p:cond delay="0"/>
                                          </p:stCondLst>
                                        </p:cTn>
                                        <p:tgtEl>
                                          <p:spTgt spid="126981"/>
                                        </p:tgtEl>
                                        <p:attrNameLst>
                                          <p:attrName>style.visibility</p:attrName>
                                        </p:attrNameLst>
                                      </p:cBhvr>
                                      <p:to>
                                        <p:strVal val="visible"/>
                                      </p:to>
                                    </p:set>
                                    <p:animEffect transition="in" filter="blinds(horizontal)">
                                      <p:cBhvr>
                                        <p:cTn id="15" dur="500"/>
                                        <p:tgtEl>
                                          <p:spTgt spid="126981"/>
                                        </p:tgtEl>
                                      </p:cBhvr>
                                    </p:animEffect>
                                  </p:childTnLst>
                                </p:cTn>
                              </p:par>
                              <p:par>
                                <p:cTn id="16" presetID="3" presetClass="entr" presetSubtype="10" fill="hold" nodeType="withEffect">
                                  <p:stCondLst>
                                    <p:cond delay="0"/>
                                  </p:stCondLst>
                                  <p:childTnLst>
                                    <p:set>
                                      <p:cBhvr>
                                        <p:cTn id="17" dur="1" fill="hold">
                                          <p:stCondLst>
                                            <p:cond delay="0"/>
                                          </p:stCondLst>
                                        </p:cTn>
                                        <p:tgtEl>
                                          <p:spTgt spid="126982"/>
                                        </p:tgtEl>
                                        <p:attrNameLst>
                                          <p:attrName>style.visibility</p:attrName>
                                        </p:attrNameLst>
                                      </p:cBhvr>
                                      <p:to>
                                        <p:strVal val="visible"/>
                                      </p:to>
                                    </p:set>
                                    <p:animEffect transition="in" filter="blinds(horizontal)">
                                      <p:cBhvr>
                                        <p:cTn id="18" dur="500"/>
                                        <p:tgtEl>
                                          <p:spTgt spid="126982"/>
                                        </p:tgtEl>
                                      </p:cBhvr>
                                    </p:animEffect>
                                  </p:childTnLst>
                                </p:cTn>
                              </p:par>
                              <p:par>
                                <p:cTn id="19" presetID="3" presetClass="entr" presetSubtype="10" fill="hold" nodeType="withEffect">
                                  <p:stCondLst>
                                    <p:cond delay="0"/>
                                  </p:stCondLst>
                                  <p:childTnLst>
                                    <p:set>
                                      <p:cBhvr>
                                        <p:cTn id="20" dur="1" fill="hold">
                                          <p:stCondLst>
                                            <p:cond delay="0"/>
                                          </p:stCondLst>
                                        </p:cTn>
                                        <p:tgtEl>
                                          <p:spTgt spid="126980"/>
                                        </p:tgtEl>
                                        <p:attrNameLst>
                                          <p:attrName>style.visibility</p:attrName>
                                        </p:attrNameLst>
                                      </p:cBhvr>
                                      <p:to>
                                        <p:strVal val="visible"/>
                                      </p:to>
                                    </p:set>
                                    <p:animEffect transition="in" filter="blinds(horizontal)">
                                      <p:cBhvr>
                                        <p:cTn id="21" dur="500"/>
                                        <p:tgtEl>
                                          <p:spTgt spid="126980"/>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126986"/>
                                        </p:tgtEl>
                                        <p:attrNameLst>
                                          <p:attrName>style.visibility</p:attrName>
                                        </p:attrNameLst>
                                      </p:cBhvr>
                                      <p:to>
                                        <p:strVal val="visible"/>
                                      </p:to>
                                    </p:set>
                                    <p:animEffect transition="in" filter="blinds(horizontal)">
                                      <p:cBhvr>
                                        <p:cTn id="26" dur="500"/>
                                        <p:tgtEl>
                                          <p:spTgt spid="126986"/>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126988"/>
                                        </p:tgtEl>
                                        <p:attrNameLst>
                                          <p:attrName>style.visibility</p:attrName>
                                        </p:attrNameLst>
                                      </p:cBhvr>
                                      <p:to>
                                        <p:strVal val="visible"/>
                                      </p:to>
                                    </p:set>
                                    <p:animEffect transition="in" filter="blinds(horizontal)">
                                      <p:cBhvr>
                                        <p:cTn id="29" dur="500"/>
                                        <p:tgtEl>
                                          <p:spTgt spid="126988"/>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126987"/>
                                        </p:tgtEl>
                                        <p:attrNameLst>
                                          <p:attrName>style.visibility</p:attrName>
                                        </p:attrNameLst>
                                      </p:cBhvr>
                                      <p:to>
                                        <p:strVal val="visible"/>
                                      </p:to>
                                    </p:set>
                                    <p:animEffect transition="in" filter="blinds(horizontal)">
                                      <p:cBhvr>
                                        <p:cTn id="32" dur="500"/>
                                        <p:tgtEl>
                                          <p:spTgt spid="12698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barn(inVertical)">
                                      <p:cBhvr>
                                        <p:cTn id="37" dur="500"/>
                                        <p:tgtEl>
                                          <p:spTgt spid="2"/>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xit" presetSubtype="32" fill="hold" grpId="1" nodeType="clickEffect">
                                  <p:stCondLst>
                                    <p:cond delay="0"/>
                                  </p:stCondLst>
                                  <p:childTnLst>
                                    <p:animEffect transition="out" filter="circle(out)">
                                      <p:cBhvr>
                                        <p:cTn id="41" dur="500"/>
                                        <p:tgtEl>
                                          <p:spTgt spid="2"/>
                                        </p:tgtEl>
                                      </p:cBhvr>
                                    </p:animEffect>
                                    <p:set>
                                      <p:cBhvr>
                                        <p:cTn id="42" dur="1" fill="hold">
                                          <p:stCondLst>
                                            <p:cond delay="499"/>
                                          </p:stCondLst>
                                        </p:cTn>
                                        <p:tgtEl>
                                          <p:spTgt spid="2"/>
                                        </p:tgtEl>
                                        <p:attrNameLst>
                                          <p:attrName>style.visibility</p:attrName>
                                        </p:attrNameLst>
                                      </p:cBhvr>
                                      <p:to>
                                        <p:strVal val="hidden"/>
                                      </p:to>
                                    </p:set>
                                  </p:childTnLst>
                                </p:cTn>
                              </p:par>
                              <p:par>
                                <p:cTn id="43" presetID="10" presetClass="entr" presetSubtype="0" fill="hold" grpId="0" nodeType="with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fade">
                                      <p:cBhvr>
                                        <p:cTn id="45" dur="500"/>
                                        <p:tgtEl>
                                          <p:spTgt spid="5"/>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fade">
                                      <p:cBhvr>
                                        <p:cTn id="4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86" grpId="0" animBg="1"/>
      <p:bldP spid="126987" grpId="0" animBg="1"/>
      <p:bldP spid="126988" grpId="0" animBg="1"/>
      <p:bldP spid="2" grpId="0" animBg="1"/>
      <p:bldP spid="2" grpId="1" animBg="1"/>
      <p:bldP spid="5" grpId="0" animBg="1"/>
      <p:bldP spid="6" grpId="0" animBg="1"/>
      <p:bldP spid="3" grpId="0" animBg="1"/>
      <p:bldP spid="3"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1440"/>
            <a:ext cx="12192000" cy="954107"/>
          </a:xfrm>
          <a:prstGeom prst="rect">
            <a:avLst/>
          </a:prstGeom>
          <a:noFill/>
        </p:spPr>
        <p:txBody>
          <a:bodyPr wrap="square" rtlCol="0">
            <a:spAutoFit/>
          </a:bodyPr>
          <a:lstStyle/>
          <a:p>
            <a:r>
              <a:rPr lang="en-US" sz="2800" b="1" dirty="0" smtClean="0">
                <a:solidFill>
                  <a:srgbClr val="FF0000"/>
                </a:solidFill>
              </a:rPr>
              <a:t>Bài 3. QUÁ TRÌNH PHÁT TRIỂN CỦA PHONG TRÀO GIẢI PHÓNG DÂN TỘC VÀ SỰ TAN RÃ CỦA HỆ THỐNG THUỘC ĐỊA</a:t>
            </a:r>
            <a:endParaRPr lang="en-US" sz="2800" b="1" dirty="0">
              <a:solidFill>
                <a:srgbClr val="FF0000"/>
              </a:solidFill>
            </a:endParaRPr>
          </a:p>
        </p:txBody>
      </p:sp>
      <p:sp>
        <p:nvSpPr>
          <p:cNvPr id="5" name="Subtitle 4"/>
          <p:cNvSpPr>
            <a:spLocks noGrp="1"/>
          </p:cNvSpPr>
          <p:nvPr>
            <p:ph type="subTitle" idx="1"/>
          </p:nvPr>
        </p:nvSpPr>
        <p:spPr>
          <a:xfrm>
            <a:off x="131974" y="1346661"/>
            <a:ext cx="11849493" cy="5286895"/>
          </a:xfrm>
        </p:spPr>
        <p:txBody>
          <a:bodyPr>
            <a:normAutofit/>
          </a:bodyPr>
          <a:lstStyle/>
          <a:p>
            <a:pPr algn="l"/>
            <a:r>
              <a:rPr lang="en-US" sz="2800" b="1" dirty="0" smtClean="0">
                <a:solidFill>
                  <a:srgbClr val="3333FF"/>
                </a:solidFill>
              </a:rPr>
              <a:t>I – GIAI ĐOẠN TỪ NĂM 1945 ĐẾN GIỮA NHỮNG NĂM 60 CỦA THẾ KỈ XX</a:t>
            </a:r>
          </a:p>
          <a:p>
            <a:pPr algn="l"/>
            <a:r>
              <a:rPr lang="en-US" sz="2800" b="1" dirty="0" smtClean="0">
                <a:solidFill>
                  <a:srgbClr val="3333FF"/>
                </a:solidFill>
              </a:rPr>
              <a:t>II – GIAI ĐOẠN TỪ GIỮA NHỮNG NĂM 60 ĐẾN GIỮA NHỮNG NĂM 70 CỦA THẾ KỈ XX</a:t>
            </a:r>
          </a:p>
          <a:p>
            <a:pPr marL="457200" indent="-457200" algn="just">
              <a:spcAft>
                <a:spcPts val="0"/>
              </a:spcAft>
              <a:buFontTx/>
              <a:buChar char="-"/>
            </a:pPr>
            <a:r>
              <a:rPr lang="pt-BR"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Đấu </a:t>
            </a:r>
            <a:r>
              <a:rPr lang="pt-BR"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tranh chống lại sự thống trị của thực dân Bồ Đào </a:t>
            </a:r>
            <a:r>
              <a:rPr lang="pt-BR"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Nha.</a:t>
            </a:r>
            <a:endParaRPr lang="en-US" sz="2800" dirty="0">
              <a:solidFill>
                <a:srgbClr val="000000"/>
              </a:solidFill>
              <a:latin typeface=".VnTime" panose="020B7200000000000000" pitchFamily="34" charset="0"/>
              <a:ea typeface="Times New Roman" panose="02020603050405020304" pitchFamily="18" charset="0"/>
              <a:cs typeface="Times New Roman" panose="02020603050405020304" pitchFamily="18" charset="0"/>
            </a:endParaRPr>
          </a:p>
          <a:p>
            <a:pPr marL="457200" indent="-457200" algn="just">
              <a:spcAft>
                <a:spcPts val="0"/>
              </a:spcAft>
              <a:buFontTx/>
              <a:buChar char="-"/>
            </a:pPr>
            <a:r>
              <a:rPr lang="pt-BR"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 </a:t>
            </a:r>
            <a:r>
              <a:rPr lang="pt-BR"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đầu những năm </a:t>
            </a:r>
            <a:r>
              <a:rPr lang="pt-BR"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60, </a:t>
            </a:r>
            <a:r>
              <a:rPr lang="pt-BR"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 nước tiến hành đấu tranh vũ trang giành độc lập.</a:t>
            </a:r>
            <a:endParaRPr lang="en-US" sz="2800" dirty="0">
              <a:solidFill>
                <a:srgbClr val="000000"/>
              </a:solidFill>
              <a:latin typeface=".VnTime" panose="020B7200000000000000" pitchFamily="34" charset="0"/>
              <a:ea typeface="Times New Roman" panose="02020603050405020304" pitchFamily="18" charset="0"/>
              <a:cs typeface="Times New Roman" panose="02020603050405020304" pitchFamily="18" charset="0"/>
            </a:endParaRPr>
          </a:p>
          <a:p>
            <a:pPr algn="just">
              <a:spcAft>
                <a:spcPts val="0"/>
              </a:spcAft>
            </a:pPr>
            <a:r>
              <a:rPr lang="pt-BR"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Ghi-nê Bít-xao</a:t>
            </a:r>
            <a:r>
              <a:rPr lang="pt-BR"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9-1974</a:t>
            </a:r>
            <a:endParaRPr lang="en-US" sz="2800" dirty="0">
              <a:solidFill>
                <a:srgbClr val="000000"/>
              </a:solidFill>
              <a:latin typeface=".VnTime" panose="020B7200000000000000" pitchFamily="34" charset="0"/>
              <a:ea typeface="Times New Roman" panose="02020603050405020304" pitchFamily="18" charset="0"/>
              <a:cs typeface="Times New Roman" panose="02020603050405020304" pitchFamily="18" charset="0"/>
            </a:endParaRPr>
          </a:p>
          <a:p>
            <a:pPr algn="just">
              <a:spcAft>
                <a:spcPts val="0"/>
              </a:spcAft>
            </a:pPr>
            <a:r>
              <a:rPr lang="pt-BR"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Mô-dăm-bích</a:t>
            </a:r>
            <a:r>
              <a:rPr lang="pt-BR"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6-1975</a:t>
            </a:r>
            <a:endParaRPr lang="en-US" sz="2800" dirty="0">
              <a:solidFill>
                <a:srgbClr val="000000"/>
              </a:solidFill>
              <a:latin typeface=".VnTime" panose="020B7200000000000000" pitchFamily="34" charset="0"/>
              <a:ea typeface="Times New Roman" panose="02020603050405020304" pitchFamily="18" charset="0"/>
              <a:cs typeface="Times New Roman" panose="02020603050405020304" pitchFamily="18" charset="0"/>
            </a:endParaRPr>
          </a:p>
          <a:p>
            <a:pPr algn="just">
              <a:spcAft>
                <a:spcPts val="0"/>
              </a:spcAft>
            </a:pPr>
            <a:r>
              <a:rPr lang="pt-BR"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Ăng-gô-la</a:t>
            </a:r>
            <a:r>
              <a:rPr lang="pt-BR"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11-1975</a:t>
            </a:r>
            <a:endParaRPr lang="en-US" sz="2800" dirty="0">
              <a:solidFill>
                <a:srgbClr val="000000"/>
              </a:solidFill>
              <a:latin typeface=".VnTime" panose="020B7200000000000000" pitchFamily="34" charset="0"/>
              <a:ea typeface="Times New Roman" panose="02020603050405020304" pitchFamily="18" charset="0"/>
              <a:cs typeface="Times New Roman" panose="02020603050405020304" pitchFamily="18" charset="0"/>
            </a:endParaRPr>
          </a:p>
          <a:p>
            <a:pPr algn="just">
              <a:spcAft>
                <a:spcPts val="0"/>
              </a:spcAft>
            </a:pPr>
            <a:r>
              <a:rPr lang="pt-BR"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pt-BR"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 </a:t>
            </a:r>
            <a:r>
              <a:rPr lang="pt-BR"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thắng lợi có ý nghĩa quan trọng của phong trào giải phóng dân tộc ở Châu Phi.</a:t>
            </a:r>
            <a:endParaRPr lang="en-US" sz="2800" dirty="0">
              <a:solidFill>
                <a:srgbClr val="000000"/>
              </a:solidFill>
              <a:latin typeface=".VnTime" panose="020B7200000000000000" pitchFamily="34" charset="0"/>
              <a:ea typeface="Times New Roman" panose="02020603050405020304" pitchFamily="18" charset="0"/>
              <a:cs typeface="Times New Roman" panose="02020603050405020304" pitchFamily="18" charset="0"/>
            </a:endParaRPr>
          </a:p>
          <a:p>
            <a:pPr algn="l"/>
            <a:endParaRPr lang="en-US" sz="2800" b="1" dirty="0">
              <a:solidFill>
                <a:srgbClr val="3333FF"/>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0894" y="2491819"/>
            <a:ext cx="1000125" cy="762000"/>
          </a:xfrm>
          <a:prstGeom prst="rect">
            <a:avLst/>
          </a:prstGeom>
        </p:spPr>
      </p:pic>
    </p:spTree>
    <p:extLst>
      <p:ext uri="{BB962C8B-B14F-4D97-AF65-F5344CB8AC3E}">
        <p14:creationId xmlns:p14="http://schemas.microsoft.com/office/powerpoint/2010/main" val="2818353847"/>
      </p:ext>
    </p:extLst>
  </p:cSld>
  <p:clrMapOvr>
    <a:masterClrMapping/>
  </p:clrMapOvr>
  <p:transition spd="slow" advTm="50567">
    <p:randomBa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1440"/>
            <a:ext cx="12192000" cy="954107"/>
          </a:xfrm>
          <a:prstGeom prst="rect">
            <a:avLst/>
          </a:prstGeom>
          <a:noFill/>
        </p:spPr>
        <p:txBody>
          <a:bodyPr wrap="square" rtlCol="0">
            <a:spAutoFit/>
          </a:bodyPr>
          <a:lstStyle/>
          <a:p>
            <a:r>
              <a:rPr lang="en-US" sz="2800" b="1" dirty="0" smtClean="0">
                <a:solidFill>
                  <a:srgbClr val="FF0000"/>
                </a:solidFill>
              </a:rPr>
              <a:t>Bài 3. QUÁ TRÌNH PHÁT TRIỂN CỦA PHONG TRÀO GIẢI PHÓNG DÂN TỘC VÀ SỰ TAN RÃ CỦA HỆ THỐNG THUỘC ĐỊA</a:t>
            </a:r>
            <a:endParaRPr lang="en-US" sz="2800" b="1" dirty="0">
              <a:solidFill>
                <a:srgbClr val="FF0000"/>
              </a:solidFill>
            </a:endParaRPr>
          </a:p>
        </p:txBody>
      </p:sp>
      <p:sp>
        <p:nvSpPr>
          <p:cNvPr id="5" name="Subtitle 4"/>
          <p:cNvSpPr>
            <a:spLocks noGrp="1"/>
          </p:cNvSpPr>
          <p:nvPr>
            <p:ph type="subTitle" idx="1"/>
          </p:nvPr>
        </p:nvSpPr>
        <p:spPr>
          <a:xfrm>
            <a:off x="131974" y="1346661"/>
            <a:ext cx="11849493" cy="5286895"/>
          </a:xfrm>
        </p:spPr>
        <p:txBody>
          <a:bodyPr>
            <a:normAutofit/>
          </a:bodyPr>
          <a:lstStyle/>
          <a:p>
            <a:pPr algn="l"/>
            <a:r>
              <a:rPr lang="en-US" sz="2800" b="1" dirty="0" smtClean="0">
                <a:solidFill>
                  <a:srgbClr val="3333FF"/>
                </a:solidFill>
              </a:rPr>
              <a:t>I – GIAI ĐOẠN TỪ NĂM 1945 ĐẾN GIỮA NHỮNG NĂM 60 CỦA THẾ KỈ XX</a:t>
            </a:r>
          </a:p>
          <a:p>
            <a:pPr algn="l"/>
            <a:r>
              <a:rPr lang="en-US" sz="2800" b="1" dirty="0" smtClean="0">
                <a:solidFill>
                  <a:srgbClr val="3333FF"/>
                </a:solidFill>
              </a:rPr>
              <a:t>II – GIAI ĐOẠN TỪ GIỮA NHỮNG NĂM 60 ĐẾN GIỮA NHỮNG NĂM 70 CỦA THẾ KỈ XX</a:t>
            </a:r>
          </a:p>
          <a:p>
            <a:pPr algn="l"/>
            <a:r>
              <a:rPr lang="en-US" sz="2800" b="1" dirty="0" smtClean="0">
                <a:solidFill>
                  <a:srgbClr val="3333FF"/>
                </a:solidFill>
              </a:rPr>
              <a:t>III – GIAI ĐOẠN TỪ GIỮA NHỮNG NĂM 70 ĐẾN GIỮA NHỮNG NĂM 90 CỦA THẾ KỈ XX</a:t>
            </a:r>
            <a:endParaRPr lang="en-US" sz="2800" b="1" dirty="0">
              <a:solidFill>
                <a:srgbClr val="3333FF"/>
              </a:solidFill>
            </a:endParaRPr>
          </a:p>
        </p:txBody>
      </p:sp>
    </p:spTree>
    <p:extLst>
      <p:ext uri="{BB962C8B-B14F-4D97-AF65-F5344CB8AC3E}">
        <p14:creationId xmlns:p14="http://schemas.microsoft.com/office/powerpoint/2010/main" val="2228718888"/>
      </p:ext>
    </p:extLst>
  </p:cSld>
  <p:clrMapOvr>
    <a:masterClrMapping/>
  </p:clrMapOvr>
  <mc:AlternateContent xmlns:mc="http://schemas.openxmlformats.org/markup-compatibility/2006" xmlns:p14="http://schemas.microsoft.com/office/powerpoint/2010/main">
    <mc:Choice Requires="p14">
      <p:transition spd="slow" p14:dur="800" advTm="25705">
        <p14:flythrough/>
      </p:transition>
    </mc:Choice>
    <mc:Fallback xmlns="">
      <p:transition spd="slow" advTm="25705">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anh trinh toi su binh dang, chong lai phan biet chung toc o Nam Phi hinh anh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255296"/>
            <a:ext cx="5081683" cy="317683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ành trình dài tới sự bình đẳng | baotintuc.v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3461996"/>
            <a:ext cx="5081683" cy="3262442"/>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5373278" y="139818"/>
            <a:ext cx="6715027" cy="658462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2700" b="1" dirty="0" smtClean="0">
                <a:solidFill>
                  <a:srgbClr val="FF0000"/>
                </a:solidFill>
              </a:rPr>
              <a:t>Chế độ phân biệt chủng tộc (A-pac-thai) </a:t>
            </a:r>
            <a:r>
              <a:rPr lang="en-US" sz="2700" dirty="0" smtClean="0">
                <a:solidFill>
                  <a:srgbClr val="3333FF"/>
                </a:solidFill>
              </a:rPr>
              <a:t>là chính sách của chính quyền thiểu số người da trắng nhằm phân biệt chủng tộc và đối xử dã man với người da đen ở một số nước miền Nam châu Phi. Ở cộng hòa Nam Phi, nhà cầm quyền da trắng đã ban bố trên 70 đạo luật phân biệt đối xử và tước bỏ quyền làm người của người da đen và da màu, quyền bóc lột đã được ghi vào hiến pháp nước này.</a:t>
            </a:r>
          </a:p>
          <a:p>
            <a:r>
              <a:rPr lang="en-US" sz="2700" dirty="0" smtClean="0">
                <a:solidFill>
                  <a:srgbClr val="3333FF"/>
                </a:solidFill>
              </a:rPr>
              <a:t>Các nước tiến bộ trên thế giới đều lên án gay gắt chính sách A-pac-thai. Liên hợp quốc coi đây là một “tội ác chống nhân loại”.</a:t>
            </a:r>
            <a:endParaRPr lang="en-US" sz="2700" dirty="0">
              <a:solidFill>
                <a:srgbClr val="3333FF"/>
              </a:solidFill>
            </a:endParaRPr>
          </a:p>
        </p:txBody>
      </p:sp>
    </p:spTree>
    <p:extLst>
      <p:ext uri="{BB962C8B-B14F-4D97-AF65-F5344CB8AC3E}">
        <p14:creationId xmlns:p14="http://schemas.microsoft.com/office/powerpoint/2010/main" val="510089155"/>
      </p:ext>
    </p:extLst>
  </p:cSld>
  <p:clrMapOvr>
    <a:masterClrMapping/>
  </p:clrMapOvr>
  <p:transition spd="slow" advTm="33908">
    <p:comb/>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elson Mandela – Người anh hùng của cuộc chiến chống Apácthai | Tin tức mới  nhất 24h - Đọc Báo Lao Động online - Laodong.v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423" y="94268"/>
            <a:ext cx="5114009" cy="304485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ỳ thị chủng tộc châm ngòi cho các cuộc chiến thảm khốc trong lịch sử nhân  loạ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423" y="3242939"/>
            <a:ext cx="5114009" cy="351588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BD Chau Phi"/>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6054"/>
          <a:stretch/>
        </p:blipFill>
        <p:spPr bwMode="auto">
          <a:xfrm>
            <a:off x="6050123" y="166587"/>
            <a:ext cx="5641000" cy="6497187"/>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9" name="Text Box 3"/>
          <p:cNvSpPr txBox="1">
            <a:spLocks noChangeArrowheads="1"/>
          </p:cNvSpPr>
          <p:nvPr/>
        </p:nvSpPr>
        <p:spPr bwMode="auto">
          <a:xfrm>
            <a:off x="7554232" y="6301516"/>
            <a:ext cx="2819400" cy="457200"/>
          </a:xfrm>
          <a:prstGeom prst="rect">
            <a:avLst/>
          </a:prstGeom>
          <a:noFill/>
          <a:ln>
            <a:noFill/>
          </a:ln>
          <a:effectLst/>
          <a:extLst>
            <a:ext uri="{909E8E84-426E-40DD-AFC4-6F175D3DCCD1}">
              <a14:hiddenFill xmlns:a14="http://schemas.microsoft.com/office/drawing/2010/main">
                <a:solidFill>
                  <a:srgbClr val="FFFF00">
                    <a:alpha val="37000"/>
                  </a:srgb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dirty="0" smtClean="0">
                <a:solidFill>
                  <a:srgbClr val="3333FF"/>
                </a:solidFill>
              </a:rPr>
              <a:t>Bản đồ châu Phi</a:t>
            </a:r>
            <a:endParaRPr lang="en-US" altLang="en-US" sz="2400" b="1" dirty="0">
              <a:solidFill>
                <a:srgbClr val="3333FF"/>
              </a:solidFill>
            </a:endParaRPr>
          </a:p>
        </p:txBody>
      </p:sp>
      <p:sp>
        <p:nvSpPr>
          <p:cNvPr id="10" name="Freeform 7"/>
          <p:cNvSpPr>
            <a:spLocks/>
          </p:cNvSpPr>
          <p:nvPr/>
        </p:nvSpPr>
        <p:spPr bwMode="auto">
          <a:xfrm>
            <a:off x="8373817" y="4857881"/>
            <a:ext cx="967285" cy="853511"/>
          </a:xfrm>
          <a:custGeom>
            <a:avLst/>
            <a:gdLst>
              <a:gd name="T0" fmla="*/ 2147483647 w 547"/>
              <a:gd name="T1" fmla="*/ 2147483647 h 504"/>
              <a:gd name="T2" fmla="*/ 2147483647 w 547"/>
              <a:gd name="T3" fmla="*/ 0 h 504"/>
              <a:gd name="T4" fmla="*/ 2147483647 w 547"/>
              <a:gd name="T5" fmla="*/ 2147483647 h 504"/>
              <a:gd name="T6" fmla="*/ 2147483647 w 547"/>
              <a:gd name="T7" fmla="*/ 2147483647 h 504"/>
              <a:gd name="T8" fmla="*/ 2147483647 w 547"/>
              <a:gd name="T9" fmla="*/ 2147483647 h 504"/>
              <a:gd name="T10" fmla="*/ 2147483647 w 547"/>
              <a:gd name="T11" fmla="*/ 2147483647 h 504"/>
              <a:gd name="T12" fmla="*/ 2147483647 w 547"/>
              <a:gd name="T13" fmla="*/ 2147483647 h 504"/>
              <a:gd name="T14" fmla="*/ 2147483647 w 547"/>
              <a:gd name="T15" fmla="*/ 2147483647 h 504"/>
              <a:gd name="T16" fmla="*/ 2147483647 w 547"/>
              <a:gd name="T17" fmla="*/ 2147483647 h 504"/>
              <a:gd name="T18" fmla="*/ 2147483647 w 547"/>
              <a:gd name="T19" fmla="*/ 2147483647 h 504"/>
              <a:gd name="T20" fmla="*/ 2147483647 w 547"/>
              <a:gd name="T21" fmla="*/ 2147483647 h 504"/>
              <a:gd name="T22" fmla="*/ 2147483647 w 547"/>
              <a:gd name="T23" fmla="*/ 2147483647 h 504"/>
              <a:gd name="T24" fmla="*/ 2147483647 w 547"/>
              <a:gd name="T25" fmla="*/ 2147483647 h 504"/>
              <a:gd name="T26" fmla="*/ 2147483647 w 547"/>
              <a:gd name="T27" fmla="*/ 2147483647 h 504"/>
              <a:gd name="T28" fmla="*/ 2147483647 w 547"/>
              <a:gd name="T29" fmla="*/ 2147483647 h 504"/>
              <a:gd name="T30" fmla="*/ 2147483647 w 547"/>
              <a:gd name="T31" fmla="*/ 2147483647 h 504"/>
              <a:gd name="T32" fmla="*/ 2147483647 w 547"/>
              <a:gd name="T33" fmla="*/ 2147483647 h 504"/>
              <a:gd name="T34" fmla="*/ 2147483647 w 547"/>
              <a:gd name="T35" fmla="*/ 2147483647 h 504"/>
              <a:gd name="T36" fmla="*/ 2147483647 w 547"/>
              <a:gd name="T37" fmla="*/ 2147483647 h 504"/>
              <a:gd name="T38" fmla="*/ 2147483647 w 547"/>
              <a:gd name="T39" fmla="*/ 2147483647 h 504"/>
              <a:gd name="T40" fmla="*/ 2147483647 w 547"/>
              <a:gd name="T41" fmla="*/ 2147483647 h 504"/>
              <a:gd name="T42" fmla="*/ 2147483647 w 547"/>
              <a:gd name="T43" fmla="*/ 2147483647 h 504"/>
              <a:gd name="T44" fmla="*/ 2147483647 w 547"/>
              <a:gd name="T45" fmla="*/ 2147483647 h 504"/>
              <a:gd name="T46" fmla="*/ 2147483647 w 547"/>
              <a:gd name="T47" fmla="*/ 2147483647 h 504"/>
              <a:gd name="T48" fmla="*/ 2147483647 w 547"/>
              <a:gd name="T49" fmla="*/ 2147483647 h 504"/>
              <a:gd name="T50" fmla="*/ 2147483647 w 547"/>
              <a:gd name="T51" fmla="*/ 2147483647 h 504"/>
              <a:gd name="T52" fmla="*/ 2147483647 w 547"/>
              <a:gd name="T53" fmla="*/ 2147483647 h 504"/>
              <a:gd name="T54" fmla="*/ 2147483647 w 547"/>
              <a:gd name="T55" fmla="*/ 2147483647 h 504"/>
              <a:gd name="T56" fmla="*/ 2147483647 w 547"/>
              <a:gd name="T57" fmla="*/ 2147483647 h 504"/>
              <a:gd name="T58" fmla="*/ 2147483647 w 547"/>
              <a:gd name="T59" fmla="*/ 2147483647 h 504"/>
              <a:gd name="T60" fmla="*/ 2147483647 w 547"/>
              <a:gd name="T61" fmla="*/ 2147483647 h 504"/>
              <a:gd name="T62" fmla="*/ 2147483647 w 547"/>
              <a:gd name="T63" fmla="*/ 2147483647 h 504"/>
              <a:gd name="T64" fmla="*/ 2147483647 w 547"/>
              <a:gd name="T65" fmla="*/ 2147483647 h 504"/>
              <a:gd name="T66" fmla="*/ 2147483647 w 547"/>
              <a:gd name="T67" fmla="*/ 2147483647 h 504"/>
              <a:gd name="T68" fmla="*/ 2147483647 w 547"/>
              <a:gd name="T69" fmla="*/ 2147483647 h 504"/>
              <a:gd name="T70" fmla="*/ 2147483647 w 547"/>
              <a:gd name="T71" fmla="*/ 2147483647 h 504"/>
              <a:gd name="T72" fmla="*/ 2147483647 w 547"/>
              <a:gd name="T73" fmla="*/ 2147483647 h 504"/>
              <a:gd name="T74" fmla="*/ 2147483647 w 547"/>
              <a:gd name="T75" fmla="*/ 2147483647 h 504"/>
              <a:gd name="T76" fmla="*/ 2147483647 w 547"/>
              <a:gd name="T77" fmla="*/ 2147483647 h 504"/>
              <a:gd name="T78" fmla="*/ 2147483647 w 547"/>
              <a:gd name="T79" fmla="*/ 2147483647 h 504"/>
              <a:gd name="T80" fmla="*/ 2147483647 w 547"/>
              <a:gd name="T81" fmla="*/ 2147483647 h 504"/>
              <a:gd name="T82" fmla="*/ 2147483647 w 547"/>
              <a:gd name="T83" fmla="*/ 2147483647 h 504"/>
              <a:gd name="T84" fmla="*/ 2147483647 w 547"/>
              <a:gd name="T85" fmla="*/ 2147483647 h 504"/>
              <a:gd name="T86" fmla="*/ 2147483647 w 547"/>
              <a:gd name="T87" fmla="*/ 2147483647 h 504"/>
              <a:gd name="T88" fmla="*/ 2147483647 w 547"/>
              <a:gd name="T89" fmla="*/ 2147483647 h 504"/>
              <a:gd name="T90" fmla="*/ 2147483647 w 547"/>
              <a:gd name="T91" fmla="*/ 2147483647 h 504"/>
              <a:gd name="T92" fmla="*/ 0 w 547"/>
              <a:gd name="T93" fmla="*/ 2147483647 h 504"/>
              <a:gd name="T94" fmla="*/ 2147483647 w 547"/>
              <a:gd name="T95" fmla="*/ 2147483647 h 504"/>
              <a:gd name="T96" fmla="*/ 2147483647 w 547"/>
              <a:gd name="T97" fmla="*/ 2147483647 h 504"/>
              <a:gd name="T98" fmla="*/ 2147483647 w 547"/>
              <a:gd name="T99" fmla="*/ 2147483647 h 504"/>
              <a:gd name="T100" fmla="*/ 2147483647 w 547"/>
              <a:gd name="T101" fmla="*/ 2147483647 h 50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47"/>
              <a:gd name="T154" fmla="*/ 0 h 504"/>
              <a:gd name="T155" fmla="*/ 547 w 547"/>
              <a:gd name="T156" fmla="*/ 504 h 50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47" h="504">
                <a:moveTo>
                  <a:pt x="12" y="8"/>
                </a:moveTo>
                <a:cubicBezTo>
                  <a:pt x="25" y="4"/>
                  <a:pt x="26" y="2"/>
                  <a:pt x="42" y="0"/>
                </a:cubicBezTo>
                <a:cubicBezTo>
                  <a:pt x="64" y="2"/>
                  <a:pt x="68" y="10"/>
                  <a:pt x="92" y="12"/>
                </a:cubicBezTo>
                <a:cubicBezTo>
                  <a:pt x="119" y="21"/>
                  <a:pt x="141" y="21"/>
                  <a:pt x="170" y="22"/>
                </a:cubicBezTo>
                <a:cubicBezTo>
                  <a:pt x="216" y="34"/>
                  <a:pt x="269" y="26"/>
                  <a:pt x="318" y="30"/>
                </a:cubicBezTo>
                <a:cubicBezTo>
                  <a:pt x="349" y="40"/>
                  <a:pt x="383" y="41"/>
                  <a:pt x="416" y="42"/>
                </a:cubicBezTo>
                <a:cubicBezTo>
                  <a:pt x="423" y="44"/>
                  <a:pt x="467" y="35"/>
                  <a:pt x="476" y="34"/>
                </a:cubicBezTo>
                <a:cubicBezTo>
                  <a:pt x="499" y="26"/>
                  <a:pt x="484" y="30"/>
                  <a:pt x="522" y="28"/>
                </a:cubicBezTo>
                <a:cubicBezTo>
                  <a:pt x="529" y="24"/>
                  <a:pt x="535" y="22"/>
                  <a:pt x="542" y="20"/>
                </a:cubicBezTo>
                <a:cubicBezTo>
                  <a:pt x="534" y="44"/>
                  <a:pt x="547" y="9"/>
                  <a:pt x="534" y="28"/>
                </a:cubicBezTo>
                <a:cubicBezTo>
                  <a:pt x="532" y="31"/>
                  <a:pt x="534" y="38"/>
                  <a:pt x="530" y="40"/>
                </a:cubicBezTo>
                <a:cubicBezTo>
                  <a:pt x="510" y="54"/>
                  <a:pt x="454" y="59"/>
                  <a:pt x="430" y="60"/>
                </a:cubicBezTo>
                <a:cubicBezTo>
                  <a:pt x="418" y="63"/>
                  <a:pt x="425" y="61"/>
                  <a:pt x="410" y="66"/>
                </a:cubicBezTo>
                <a:cubicBezTo>
                  <a:pt x="408" y="67"/>
                  <a:pt x="404" y="68"/>
                  <a:pt x="404" y="68"/>
                </a:cubicBezTo>
                <a:cubicBezTo>
                  <a:pt x="397" y="75"/>
                  <a:pt x="391" y="82"/>
                  <a:pt x="388" y="92"/>
                </a:cubicBezTo>
                <a:cubicBezTo>
                  <a:pt x="385" y="132"/>
                  <a:pt x="390" y="172"/>
                  <a:pt x="384" y="212"/>
                </a:cubicBezTo>
                <a:cubicBezTo>
                  <a:pt x="383" y="218"/>
                  <a:pt x="371" y="216"/>
                  <a:pt x="366" y="220"/>
                </a:cubicBezTo>
                <a:cubicBezTo>
                  <a:pt x="311" y="216"/>
                  <a:pt x="343" y="225"/>
                  <a:pt x="330" y="278"/>
                </a:cubicBezTo>
                <a:cubicBezTo>
                  <a:pt x="331" y="298"/>
                  <a:pt x="334" y="318"/>
                  <a:pt x="334" y="338"/>
                </a:cubicBezTo>
                <a:cubicBezTo>
                  <a:pt x="334" y="352"/>
                  <a:pt x="334" y="366"/>
                  <a:pt x="332" y="380"/>
                </a:cubicBezTo>
                <a:cubicBezTo>
                  <a:pt x="332" y="384"/>
                  <a:pt x="328" y="392"/>
                  <a:pt x="328" y="392"/>
                </a:cubicBezTo>
                <a:cubicBezTo>
                  <a:pt x="330" y="402"/>
                  <a:pt x="330" y="411"/>
                  <a:pt x="336" y="420"/>
                </a:cubicBezTo>
                <a:cubicBezTo>
                  <a:pt x="337" y="424"/>
                  <a:pt x="338" y="428"/>
                  <a:pt x="338" y="432"/>
                </a:cubicBezTo>
                <a:cubicBezTo>
                  <a:pt x="338" y="496"/>
                  <a:pt x="344" y="489"/>
                  <a:pt x="300" y="504"/>
                </a:cubicBezTo>
                <a:cubicBezTo>
                  <a:pt x="289" y="503"/>
                  <a:pt x="277" y="503"/>
                  <a:pt x="266" y="502"/>
                </a:cubicBezTo>
                <a:cubicBezTo>
                  <a:pt x="262" y="501"/>
                  <a:pt x="254" y="498"/>
                  <a:pt x="254" y="498"/>
                </a:cubicBezTo>
                <a:cubicBezTo>
                  <a:pt x="251" y="490"/>
                  <a:pt x="247" y="491"/>
                  <a:pt x="240" y="486"/>
                </a:cubicBezTo>
                <a:cubicBezTo>
                  <a:pt x="235" y="479"/>
                  <a:pt x="231" y="479"/>
                  <a:pt x="224" y="474"/>
                </a:cubicBezTo>
                <a:cubicBezTo>
                  <a:pt x="213" y="476"/>
                  <a:pt x="206" y="481"/>
                  <a:pt x="196" y="484"/>
                </a:cubicBezTo>
                <a:cubicBezTo>
                  <a:pt x="190" y="478"/>
                  <a:pt x="182" y="469"/>
                  <a:pt x="174" y="466"/>
                </a:cubicBezTo>
                <a:cubicBezTo>
                  <a:pt x="168" y="457"/>
                  <a:pt x="158" y="452"/>
                  <a:pt x="154" y="440"/>
                </a:cubicBezTo>
                <a:cubicBezTo>
                  <a:pt x="153" y="416"/>
                  <a:pt x="153" y="408"/>
                  <a:pt x="146" y="388"/>
                </a:cubicBezTo>
                <a:cubicBezTo>
                  <a:pt x="143" y="380"/>
                  <a:pt x="138" y="364"/>
                  <a:pt x="138" y="364"/>
                </a:cubicBezTo>
                <a:cubicBezTo>
                  <a:pt x="136" y="348"/>
                  <a:pt x="134" y="347"/>
                  <a:pt x="130" y="334"/>
                </a:cubicBezTo>
                <a:cubicBezTo>
                  <a:pt x="128" y="318"/>
                  <a:pt x="129" y="313"/>
                  <a:pt x="122" y="300"/>
                </a:cubicBezTo>
                <a:cubicBezTo>
                  <a:pt x="122" y="297"/>
                  <a:pt x="134" y="233"/>
                  <a:pt x="120" y="228"/>
                </a:cubicBezTo>
                <a:cubicBezTo>
                  <a:pt x="115" y="214"/>
                  <a:pt x="112" y="213"/>
                  <a:pt x="98" y="208"/>
                </a:cubicBezTo>
                <a:cubicBezTo>
                  <a:pt x="95" y="204"/>
                  <a:pt x="90" y="202"/>
                  <a:pt x="88" y="198"/>
                </a:cubicBezTo>
                <a:cubicBezTo>
                  <a:pt x="86" y="194"/>
                  <a:pt x="85" y="190"/>
                  <a:pt x="84" y="186"/>
                </a:cubicBezTo>
                <a:cubicBezTo>
                  <a:pt x="83" y="184"/>
                  <a:pt x="81" y="182"/>
                  <a:pt x="80" y="180"/>
                </a:cubicBezTo>
                <a:cubicBezTo>
                  <a:pt x="77" y="164"/>
                  <a:pt x="69" y="132"/>
                  <a:pt x="54" y="122"/>
                </a:cubicBezTo>
                <a:cubicBezTo>
                  <a:pt x="53" y="120"/>
                  <a:pt x="53" y="118"/>
                  <a:pt x="52" y="116"/>
                </a:cubicBezTo>
                <a:cubicBezTo>
                  <a:pt x="50" y="114"/>
                  <a:pt x="47" y="114"/>
                  <a:pt x="46" y="112"/>
                </a:cubicBezTo>
                <a:cubicBezTo>
                  <a:pt x="39" y="99"/>
                  <a:pt x="45" y="78"/>
                  <a:pt x="28" y="72"/>
                </a:cubicBezTo>
                <a:cubicBezTo>
                  <a:pt x="25" y="64"/>
                  <a:pt x="21" y="65"/>
                  <a:pt x="14" y="60"/>
                </a:cubicBezTo>
                <a:cubicBezTo>
                  <a:pt x="10" y="49"/>
                  <a:pt x="10" y="59"/>
                  <a:pt x="4" y="42"/>
                </a:cubicBezTo>
                <a:cubicBezTo>
                  <a:pt x="3" y="38"/>
                  <a:pt x="0" y="30"/>
                  <a:pt x="0" y="30"/>
                </a:cubicBezTo>
                <a:cubicBezTo>
                  <a:pt x="7" y="20"/>
                  <a:pt x="2" y="29"/>
                  <a:pt x="6" y="14"/>
                </a:cubicBezTo>
                <a:cubicBezTo>
                  <a:pt x="7" y="10"/>
                  <a:pt x="10" y="2"/>
                  <a:pt x="10" y="2"/>
                </a:cubicBezTo>
                <a:cubicBezTo>
                  <a:pt x="13" y="10"/>
                  <a:pt x="16" y="11"/>
                  <a:pt x="24" y="14"/>
                </a:cubicBezTo>
                <a:cubicBezTo>
                  <a:pt x="26" y="7"/>
                  <a:pt x="25" y="10"/>
                  <a:pt x="28" y="4"/>
                </a:cubicBezTo>
              </a:path>
            </a:pathLst>
          </a:custGeom>
          <a:noFill/>
          <a:ln w="2857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600" i="1">
                <a:solidFill>
                  <a:schemeClr val="tx1"/>
                </a:solidFill>
                <a:latin typeface="Arial" panose="020B0604020202020204" pitchFamily="34" charset="0"/>
              </a:defRPr>
            </a:lvl1pPr>
            <a:lvl2pPr marL="742950" indent="-285750" eaLnBrk="0" hangingPunct="0">
              <a:defRPr sz="2600" i="1">
                <a:solidFill>
                  <a:schemeClr val="tx1"/>
                </a:solidFill>
                <a:latin typeface="Arial" panose="020B0604020202020204" pitchFamily="34" charset="0"/>
              </a:defRPr>
            </a:lvl2pPr>
            <a:lvl3pPr marL="1143000" indent="-228600" eaLnBrk="0" hangingPunct="0">
              <a:defRPr sz="2600" i="1">
                <a:solidFill>
                  <a:schemeClr val="tx1"/>
                </a:solidFill>
                <a:latin typeface="Arial" panose="020B0604020202020204" pitchFamily="34" charset="0"/>
              </a:defRPr>
            </a:lvl3pPr>
            <a:lvl4pPr marL="1600200" indent="-228600" eaLnBrk="0" hangingPunct="0">
              <a:defRPr sz="2600" i="1">
                <a:solidFill>
                  <a:schemeClr val="tx1"/>
                </a:solidFill>
                <a:latin typeface="Arial" panose="020B0604020202020204" pitchFamily="34" charset="0"/>
              </a:defRPr>
            </a:lvl4pPr>
            <a:lvl5pPr marL="2057400" indent="-228600" eaLnBrk="0" hangingPunct="0">
              <a:defRPr sz="2600" i="1">
                <a:solidFill>
                  <a:schemeClr val="tx1"/>
                </a:solidFill>
                <a:latin typeface="Arial" panose="020B0604020202020204" pitchFamily="34" charset="0"/>
              </a:defRPr>
            </a:lvl5pPr>
            <a:lvl6pPr marL="2514600" indent="-228600" eaLnBrk="0" fontAlgn="base" hangingPunct="0">
              <a:spcBef>
                <a:spcPct val="0"/>
              </a:spcBef>
              <a:spcAft>
                <a:spcPct val="0"/>
              </a:spcAft>
              <a:defRPr sz="2600" i="1">
                <a:solidFill>
                  <a:schemeClr val="tx1"/>
                </a:solidFill>
                <a:latin typeface="Arial" panose="020B0604020202020204" pitchFamily="34" charset="0"/>
              </a:defRPr>
            </a:lvl6pPr>
            <a:lvl7pPr marL="2971800" indent="-228600" eaLnBrk="0" fontAlgn="base" hangingPunct="0">
              <a:spcBef>
                <a:spcPct val="0"/>
              </a:spcBef>
              <a:spcAft>
                <a:spcPct val="0"/>
              </a:spcAft>
              <a:defRPr sz="2600" i="1">
                <a:solidFill>
                  <a:schemeClr val="tx1"/>
                </a:solidFill>
                <a:latin typeface="Arial" panose="020B0604020202020204" pitchFamily="34" charset="0"/>
              </a:defRPr>
            </a:lvl7pPr>
            <a:lvl8pPr marL="3429000" indent="-228600" eaLnBrk="0" fontAlgn="base" hangingPunct="0">
              <a:spcBef>
                <a:spcPct val="0"/>
              </a:spcBef>
              <a:spcAft>
                <a:spcPct val="0"/>
              </a:spcAft>
              <a:defRPr sz="2600" i="1">
                <a:solidFill>
                  <a:schemeClr val="tx1"/>
                </a:solidFill>
                <a:latin typeface="Arial" panose="020B0604020202020204" pitchFamily="34" charset="0"/>
              </a:defRPr>
            </a:lvl8pPr>
            <a:lvl9pPr marL="3886200" indent="-228600" eaLnBrk="0" fontAlgn="base" hangingPunct="0">
              <a:spcBef>
                <a:spcPct val="0"/>
              </a:spcBef>
              <a:spcAft>
                <a:spcPct val="0"/>
              </a:spcAft>
              <a:defRPr sz="2600" i="1">
                <a:solidFill>
                  <a:schemeClr val="tx1"/>
                </a:solidFill>
                <a:latin typeface="Arial" panose="020B0604020202020204" pitchFamily="34" charset="0"/>
              </a:defRPr>
            </a:lvl9pPr>
          </a:lstStyle>
          <a:p>
            <a:pPr eaLnBrk="1" hangingPunct="1"/>
            <a:endParaRPr lang="en-US" altLang="en-US"/>
          </a:p>
        </p:txBody>
      </p:sp>
      <p:grpSp>
        <p:nvGrpSpPr>
          <p:cNvPr id="11" name="Group 25"/>
          <p:cNvGrpSpPr>
            <a:grpSpLocks/>
          </p:cNvGrpSpPr>
          <p:nvPr/>
        </p:nvGrpSpPr>
        <p:grpSpPr bwMode="auto">
          <a:xfrm>
            <a:off x="8694492" y="5213481"/>
            <a:ext cx="1184799" cy="913942"/>
            <a:chOff x="2870" y="3100"/>
            <a:chExt cx="642" cy="512"/>
          </a:xfrm>
        </p:grpSpPr>
        <p:sp>
          <p:nvSpPr>
            <p:cNvPr id="12" name="Freeform 9"/>
            <p:cNvSpPr>
              <a:spLocks/>
            </p:cNvSpPr>
            <p:nvPr/>
          </p:nvSpPr>
          <p:spPr bwMode="auto">
            <a:xfrm>
              <a:off x="2870" y="3100"/>
              <a:ext cx="642" cy="512"/>
            </a:xfrm>
            <a:custGeom>
              <a:avLst/>
              <a:gdLst>
                <a:gd name="T0" fmla="*/ 140 w 642"/>
                <a:gd name="T1" fmla="*/ 110 h 512"/>
                <a:gd name="T2" fmla="*/ 166 w 642"/>
                <a:gd name="T3" fmla="*/ 138 h 512"/>
                <a:gd name="T4" fmla="*/ 174 w 642"/>
                <a:gd name="T5" fmla="*/ 156 h 512"/>
                <a:gd name="T6" fmla="*/ 174 w 642"/>
                <a:gd name="T7" fmla="*/ 178 h 512"/>
                <a:gd name="T8" fmla="*/ 178 w 642"/>
                <a:gd name="T9" fmla="*/ 196 h 512"/>
                <a:gd name="T10" fmla="*/ 196 w 642"/>
                <a:gd name="T11" fmla="*/ 200 h 512"/>
                <a:gd name="T12" fmla="*/ 214 w 642"/>
                <a:gd name="T13" fmla="*/ 194 h 512"/>
                <a:gd name="T14" fmla="*/ 256 w 642"/>
                <a:gd name="T15" fmla="*/ 162 h 512"/>
                <a:gd name="T16" fmla="*/ 260 w 642"/>
                <a:gd name="T17" fmla="*/ 146 h 512"/>
                <a:gd name="T18" fmla="*/ 278 w 642"/>
                <a:gd name="T19" fmla="*/ 140 h 512"/>
                <a:gd name="T20" fmla="*/ 302 w 642"/>
                <a:gd name="T21" fmla="*/ 146 h 512"/>
                <a:gd name="T22" fmla="*/ 324 w 642"/>
                <a:gd name="T23" fmla="*/ 154 h 512"/>
                <a:gd name="T24" fmla="*/ 364 w 642"/>
                <a:gd name="T25" fmla="*/ 160 h 512"/>
                <a:gd name="T26" fmla="*/ 386 w 642"/>
                <a:gd name="T27" fmla="*/ 120 h 512"/>
                <a:gd name="T28" fmla="*/ 424 w 642"/>
                <a:gd name="T29" fmla="*/ 106 h 512"/>
                <a:gd name="T30" fmla="*/ 436 w 642"/>
                <a:gd name="T31" fmla="*/ 66 h 512"/>
                <a:gd name="T32" fmla="*/ 448 w 642"/>
                <a:gd name="T33" fmla="*/ 42 h 512"/>
                <a:gd name="T34" fmla="*/ 466 w 642"/>
                <a:gd name="T35" fmla="*/ 34 h 512"/>
                <a:gd name="T36" fmla="*/ 498 w 642"/>
                <a:gd name="T37" fmla="*/ 16 h 512"/>
                <a:gd name="T38" fmla="*/ 532 w 642"/>
                <a:gd name="T39" fmla="*/ 4 h 512"/>
                <a:gd name="T40" fmla="*/ 544 w 642"/>
                <a:gd name="T41" fmla="*/ 0 h 512"/>
                <a:gd name="T42" fmla="*/ 554 w 642"/>
                <a:gd name="T43" fmla="*/ 2 h 512"/>
                <a:gd name="T44" fmla="*/ 558 w 642"/>
                <a:gd name="T45" fmla="*/ 8 h 512"/>
                <a:gd name="T46" fmla="*/ 610 w 642"/>
                <a:gd name="T47" fmla="*/ 20 h 512"/>
                <a:gd name="T48" fmla="*/ 624 w 642"/>
                <a:gd name="T49" fmla="*/ 78 h 512"/>
                <a:gd name="T50" fmla="*/ 622 w 642"/>
                <a:gd name="T51" fmla="*/ 180 h 512"/>
                <a:gd name="T52" fmla="*/ 634 w 642"/>
                <a:gd name="T53" fmla="*/ 208 h 512"/>
                <a:gd name="T54" fmla="*/ 642 w 642"/>
                <a:gd name="T55" fmla="*/ 226 h 512"/>
                <a:gd name="T56" fmla="*/ 640 w 642"/>
                <a:gd name="T57" fmla="*/ 258 h 512"/>
                <a:gd name="T58" fmla="*/ 634 w 642"/>
                <a:gd name="T59" fmla="*/ 260 h 512"/>
                <a:gd name="T60" fmla="*/ 620 w 642"/>
                <a:gd name="T61" fmla="*/ 282 h 512"/>
                <a:gd name="T62" fmla="*/ 604 w 642"/>
                <a:gd name="T63" fmla="*/ 302 h 512"/>
                <a:gd name="T64" fmla="*/ 580 w 642"/>
                <a:gd name="T65" fmla="*/ 324 h 512"/>
                <a:gd name="T66" fmla="*/ 564 w 642"/>
                <a:gd name="T67" fmla="*/ 338 h 512"/>
                <a:gd name="T68" fmla="*/ 550 w 642"/>
                <a:gd name="T69" fmla="*/ 354 h 512"/>
                <a:gd name="T70" fmla="*/ 530 w 642"/>
                <a:gd name="T71" fmla="*/ 374 h 512"/>
                <a:gd name="T72" fmla="*/ 520 w 642"/>
                <a:gd name="T73" fmla="*/ 388 h 512"/>
                <a:gd name="T74" fmla="*/ 500 w 642"/>
                <a:gd name="T75" fmla="*/ 404 h 512"/>
                <a:gd name="T76" fmla="*/ 488 w 642"/>
                <a:gd name="T77" fmla="*/ 420 h 512"/>
                <a:gd name="T78" fmla="*/ 456 w 642"/>
                <a:gd name="T79" fmla="*/ 442 h 512"/>
                <a:gd name="T80" fmla="*/ 444 w 642"/>
                <a:gd name="T81" fmla="*/ 456 h 512"/>
                <a:gd name="T82" fmla="*/ 404 w 642"/>
                <a:gd name="T83" fmla="*/ 474 h 512"/>
                <a:gd name="T84" fmla="*/ 386 w 642"/>
                <a:gd name="T85" fmla="*/ 480 h 512"/>
                <a:gd name="T86" fmla="*/ 320 w 642"/>
                <a:gd name="T87" fmla="*/ 492 h 512"/>
                <a:gd name="T88" fmla="*/ 278 w 642"/>
                <a:gd name="T89" fmla="*/ 498 h 512"/>
                <a:gd name="T90" fmla="*/ 242 w 642"/>
                <a:gd name="T91" fmla="*/ 496 h 512"/>
                <a:gd name="T92" fmla="*/ 224 w 642"/>
                <a:gd name="T93" fmla="*/ 490 h 512"/>
                <a:gd name="T94" fmla="*/ 150 w 642"/>
                <a:gd name="T95" fmla="*/ 502 h 512"/>
                <a:gd name="T96" fmla="*/ 126 w 642"/>
                <a:gd name="T97" fmla="*/ 512 h 512"/>
                <a:gd name="T98" fmla="*/ 72 w 642"/>
                <a:gd name="T99" fmla="*/ 482 h 512"/>
                <a:gd name="T100" fmla="*/ 64 w 642"/>
                <a:gd name="T101" fmla="*/ 452 h 512"/>
                <a:gd name="T102" fmla="*/ 70 w 642"/>
                <a:gd name="T103" fmla="*/ 430 h 512"/>
                <a:gd name="T104" fmla="*/ 74 w 642"/>
                <a:gd name="T105" fmla="*/ 418 h 512"/>
                <a:gd name="T106" fmla="*/ 72 w 642"/>
                <a:gd name="T107" fmla="*/ 398 h 512"/>
                <a:gd name="T108" fmla="*/ 64 w 642"/>
                <a:gd name="T109" fmla="*/ 386 h 512"/>
                <a:gd name="T110" fmla="*/ 48 w 642"/>
                <a:gd name="T111" fmla="*/ 360 h 512"/>
                <a:gd name="T112" fmla="*/ 38 w 642"/>
                <a:gd name="T113" fmla="*/ 342 h 512"/>
                <a:gd name="T114" fmla="*/ 32 w 642"/>
                <a:gd name="T115" fmla="*/ 324 h 512"/>
                <a:gd name="T116" fmla="*/ 16 w 642"/>
                <a:gd name="T117" fmla="*/ 296 h 512"/>
                <a:gd name="T118" fmla="*/ 4 w 642"/>
                <a:gd name="T119" fmla="*/ 268 h 512"/>
                <a:gd name="T120" fmla="*/ 0 w 642"/>
                <a:gd name="T121" fmla="*/ 268 h 51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42"/>
                <a:gd name="T184" fmla="*/ 0 h 512"/>
                <a:gd name="T185" fmla="*/ 642 w 642"/>
                <a:gd name="T186" fmla="*/ 512 h 51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42" h="512">
                  <a:moveTo>
                    <a:pt x="140" y="110"/>
                  </a:moveTo>
                  <a:cubicBezTo>
                    <a:pt x="157" y="114"/>
                    <a:pt x="159" y="123"/>
                    <a:pt x="166" y="138"/>
                  </a:cubicBezTo>
                  <a:cubicBezTo>
                    <a:pt x="169" y="144"/>
                    <a:pt x="174" y="156"/>
                    <a:pt x="174" y="156"/>
                  </a:cubicBezTo>
                  <a:cubicBezTo>
                    <a:pt x="176" y="167"/>
                    <a:pt x="183" y="175"/>
                    <a:pt x="174" y="178"/>
                  </a:cubicBezTo>
                  <a:cubicBezTo>
                    <a:pt x="168" y="187"/>
                    <a:pt x="170" y="190"/>
                    <a:pt x="178" y="196"/>
                  </a:cubicBezTo>
                  <a:cubicBezTo>
                    <a:pt x="184" y="205"/>
                    <a:pt x="180" y="204"/>
                    <a:pt x="196" y="200"/>
                  </a:cubicBezTo>
                  <a:cubicBezTo>
                    <a:pt x="202" y="199"/>
                    <a:pt x="214" y="194"/>
                    <a:pt x="214" y="194"/>
                  </a:cubicBezTo>
                  <a:cubicBezTo>
                    <a:pt x="224" y="180"/>
                    <a:pt x="239" y="168"/>
                    <a:pt x="256" y="162"/>
                  </a:cubicBezTo>
                  <a:cubicBezTo>
                    <a:pt x="257" y="157"/>
                    <a:pt x="256" y="149"/>
                    <a:pt x="260" y="146"/>
                  </a:cubicBezTo>
                  <a:cubicBezTo>
                    <a:pt x="265" y="142"/>
                    <a:pt x="278" y="140"/>
                    <a:pt x="278" y="140"/>
                  </a:cubicBezTo>
                  <a:cubicBezTo>
                    <a:pt x="286" y="142"/>
                    <a:pt x="294" y="144"/>
                    <a:pt x="302" y="146"/>
                  </a:cubicBezTo>
                  <a:cubicBezTo>
                    <a:pt x="310" y="151"/>
                    <a:pt x="315" y="152"/>
                    <a:pt x="324" y="154"/>
                  </a:cubicBezTo>
                  <a:cubicBezTo>
                    <a:pt x="344" y="167"/>
                    <a:pt x="331" y="162"/>
                    <a:pt x="364" y="160"/>
                  </a:cubicBezTo>
                  <a:cubicBezTo>
                    <a:pt x="368" y="147"/>
                    <a:pt x="375" y="128"/>
                    <a:pt x="386" y="120"/>
                  </a:cubicBezTo>
                  <a:cubicBezTo>
                    <a:pt x="393" y="109"/>
                    <a:pt x="411" y="109"/>
                    <a:pt x="424" y="106"/>
                  </a:cubicBezTo>
                  <a:cubicBezTo>
                    <a:pt x="432" y="94"/>
                    <a:pt x="421" y="76"/>
                    <a:pt x="436" y="66"/>
                  </a:cubicBezTo>
                  <a:cubicBezTo>
                    <a:pt x="441" y="58"/>
                    <a:pt x="441" y="49"/>
                    <a:pt x="448" y="42"/>
                  </a:cubicBezTo>
                  <a:cubicBezTo>
                    <a:pt x="453" y="37"/>
                    <a:pt x="460" y="36"/>
                    <a:pt x="466" y="34"/>
                  </a:cubicBezTo>
                  <a:cubicBezTo>
                    <a:pt x="478" y="30"/>
                    <a:pt x="485" y="19"/>
                    <a:pt x="498" y="16"/>
                  </a:cubicBezTo>
                  <a:cubicBezTo>
                    <a:pt x="511" y="13"/>
                    <a:pt x="521" y="9"/>
                    <a:pt x="532" y="4"/>
                  </a:cubicBezTo>
                  <a:cubicBezTo>
                    <a:pt x="536" y="2"/>
                    <a:pt x="544" y="0"/>
                    <a:pt x="544" y="0"/>
                  </a:cubicBezTo>
                  <a:cubicBezTo>
                    <a:pt x="547" y="1"/>
                    <a:pt x="551" y="0"/>
                    <a:pt x="554" y="2"/>
                  </a:cubicBezTo>
                  <a:cubicBezTo>
                    <a:pt x="556" y="3"/>
                    <a:pt x="556" y="7"/>
                    <a:pt x="558" y="8"/>
                  </a:cubicBezTo>
                  <a:cubicBezTo>
                    <a:pt x="574" y="16"/>
                    <a:pt x="593" y="18"/>
                    <a:pt x="610" y="20"/>
                  </a:cubicBezTo>
                  <a:cubicBezTo>
                    <a:pt x="621" y="37"/>
                    <a:pt x="603" y="71"/>
                    <a:pt x="624" y="78"/>
                  </a:cubicBezTo>
                  <a:cubicBezTo>
                    <a:pt x="627" y="112"/>
                    <a:pt x="631" y="146"/>
                    <a:pt x="622" y="180"/>
                  </a:cubicBezTo>
                  <a:cubicBezTo>
                    <a:pt x="625" y="191"/>
                    <a:pt x="626" y="200"/>
                    <a:pt x="634" y="208"/>
                  </a:cubicBezTo>
                  <a:cubicBezTo>
                    <a:pt x="636" y="215"/>
                    <a:pt x="640" y="219"/>
                    <a:pt x="642" y="226"/>
                  </a:cubicBezTo>
                  <a:cubicBezTo>
                    <a:pt x="641" y="237"/>
                    <a:pt x="642" y="248"/>
                    <a:pt x="640" y="258"/>
                  </a:cubicBezTo>
                  <a:cubicBezTo>
                    <a:pt x="640" y="260"/>
                    <a:pt x="635" y="259"/>
                    <a:pt x="634" y="260"/>
                  </a:cubicBezTo>
                  <a:cubicBezTo>
                    <a:pt x="627" y="267"/>
                    <a:pt x="629" y="276"/>
                    <a:pt x="620" y="282"/>
                  </a:cubicBezTo>
                  <a:cubicBezTo>
                    <a:pt x="618" y="287"/>
                    <a:pt x="609" y="297"/>
                    <a:pt x="604" y="302"/>
                  </a:cubicBezTo>
                  <a:cubicBezTo>
                    <a:pt x="602" y="309"/>
                    <a:pt x="588" y="321"/>
                    <a:pt x="580" y="324"/>
                  </a:cubicBezTo>
                  <a:cubicBezTo>
                    <a:pt x="576" y="330"/>
                    <a:pt x="564" y="338"/>
                    <a:pt x="564" y="338"/>
                  </a:cubicBezTo>
                  <a:cubicBezTo>
                    <a:pt x="555" y="352"/>
                    <a:pt x="560" y="347"/>
                    <a:pt x="550" y="354"/>
                  </a:cubicBezTo>
                  <a:cubicBezTo>
                    <a:pt x="545" y="361"/>
                    <a:pt x="537" y="369"/>
                    <a:pt x="530" y="374"/>
                  </a:cubicBezTo>
                  <a:cubicBezTo>
                    <a:pt x="525" y="388"/>
                    <a:pt x="530" y="385"/>
                    <a:pt x="520" y="388"/>
                  </a:cubicBezTo>
                  <a:cubicBezTo>
                    <a:pt x="517" y="396"/>
                    <a:pt x="500" y="404"/>
                    <a:pt x="500" y="404"/>
                  </a:cubicBezTo>
                  <a:cubicBezTo>
                    <a:pt x="495" y="411"/>
                    <a:pt x="495" y="415"/>
                    <a:pt x="488" y="420"/>
                  </a:cubicBezTo>
                  <a:cubicBezTo>
                    <a:pt x="484" y="433"/>
                    <a:pt x="466" y="435"/>
                    <a:pt x="456" y="442"/>
                  </a:cubicBezTo>
                  <a:cubicBezTo>
                    <a:pt x="451" y="449"/>
                    <a:pt x="452" y="453"/>
                    <a:pt x="444" y="456"/>
                  </a:cubicBezTo>
                  <a:cubicBezTo>
                    <a:pt x="440" y="467"/>
                    <a:pt x="416" y="470"/>
                    <a:pt x="404" y="474"/>
                  </a:cubicBezTo>
                  <a:cubicBezTo>
                    <a:pt x="398" y="476"/>
                    <a:pt x="386" y="480"/>
                    <a:pt x="386" y="480"/>
                  </a:cubicBezTo>
                  <a:cubicBezTo>
                    <a:pt x="380" y="499"/>
                    <a:pt x="337" y="491"/>
                    <a:pt x="320" y="492"/>
                  </a:cubicBezTo>
                  <a:cubicBezTo>
                    <a:pt x="298" y="499"/>
                    <a:pt x="312" y="496"/>
                    <a:pt x="278" y="498"/>
                  </a:cubicBezTo>
                  <a:cubicBezTo>
                    <a:pt x="266" y="497"/>
                    <a:pt x="254" y="497"/>
                    <a:pt x="242" y="496"/>
                  </a:cubicBezTo>
                  <a:cubicBezTo>
                    <a:pt x="236" y="495"/>
                    <a:pt x="224" y="490"/>
                    <a:pt x="224" y="490"/>
                  </a:cubicBezTo>
                  <a:cubicBezTo>
                    <a:pt x="200" y="502"/>
                    <a:pt x="177" y="501"/>
                    <a:pt x="150" y="502"/>
                  </a:cubicBezTo>
                  <a:cubicBezTo>
                    <a:pt x="141" y="505"/>
                    <a:pt x="135" y="509"/>
                    <a:pt x="126" y="512"/>
                  </a:cubicBezTo>
                  <a:cubicBezTo>
                    <a:pt x="108" y="500"/>
                    <a:pt x="88" y="498"/>
                    <a:pt x="72" y="482"/>
                  </a:cubicBezTo>
                  <a:cubicBezTo>
                    <a:pt x="70" y="472"/>
                    <a:pt x="67" y="462"/>
                    <a:pt x="64" y="452"/>
                  </a:cubicBezTo>
                  <a:cubicBezTo>
                    <a:pt x="68" y="417"/>
                    <a:pt x="62" y="448"/>
                    <a:pt x="70" y="430"/>
                  </a:cubicBezTo>
                  <a:cubicBezTo>
                    <a:pt x="72" y="426"/>
                    <a:pt x="74" y="418"/>
                    <a:pt x="74" y="418"/>
                  </a:cubicBezTo>
                  <a:cubicBezTo>
                    <a:pt x="73" y="411"/>
                    <a:pt x="74" y="404"/>
                    <a:pt x="72" y="398"/>
                  </a:cubicBezTo>
                  <a:cubicBezTo>
                    <a:pt x="71" y="393"/>
                    <a:pt x="64" y="386"/>
                    <a:pt x="64" y="386"/>
                  </a:cubicBezTo>
                  <a:cubicBezTo>
                    <a:pt x="62" y="374"/>
                    <a:pt x="58" y="367"/>
                    <a:pt x="48" y="360"/>
                  </a:cubicBezTo>
                  <a:cubicBezTo>
                    <a:pt x="45" y="350"/>
                    <a:pt x="43" y="357"/>
                    <a:pt x="38" y="342"/>
                  </a:cubicBezTo>
                  <a:cubicBezTo>
                    <a:pt x="36" y="336"/>
                    <a:pt x="32" y="324"/>
                    <a:pt x="32" y="324"/>
                  </a:cubicBezTo>
                  <a:cubicBezTo>
                    <a:pt x="30" y="310"/>
                    <a:pt x="30" y="301"/>
                    <a:pt x="16" y="296"/>
                  </a:cubicBezTo>
                  <a:cubicBezTo>
                    <a:pt x="9" y="285"/>
                    <a:pt x="10" y="278"/>
                    <a:pt x="4" y="268"/>
                  </a:cubicBezTo>
                  <a:cubicBezTo>
                    <a:pt x="3" y="267"/>
                    <a:pt x="1" y="268"/>
                    <a:pt x="0" y="268"/>
                  </a:cubicBezTo>
                </a:path>
              </a:pathLst>
            </a:custGeom>
            <a:noFill/>
            <a:ln w="28575">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600" i="1">
                  <a:solidFill>
                    <a:schemeClr val="tx1"/>
                  </a:solidFill>
                  <a:latin typeface="Arial" panose="020B0604020202020204" pitchFamily="34" charset="0"/>
                </a:defRPr>
              </a:lvl1pPr>
              <a:lvl2pPr marL="742950" indent="-285750" eaLnBrk="0" hangingPunct="0">
                <a:defRPr sz="2600" i="1">
                  <a:solidFill>
                    <a:schemeClr val="tx1"/>
                  </a:solidFill>
                  <a:latin typeface="Arial" panose="020B0604020202020204" pitchFamily="34" charset="0"/>
                </a:defRPr>
              </a:lvl2pPr>
              <a:lvl3pPr marL="1143000" indent="-228600" eaLnBrk="0" hangingPunct="0">
                <a:defRPr sz="2600" i="1">
                  <a:solidFill>
                    <a:schemeClr val="tx1"/>
                  </a:solidFill>
                  <a:latin typeface="Arial" panose="020B0604020202020204" pitchFamily="34" charset="0"/>
                </a:defRPr>
              </a:lvl3pPr>
              <a:lvl4pPr marL="1600200" indent="-228600" eaLnBrk="0" hangingPunct="0">
                <a:defRPr sz="2600" i="1">
                  <a:solidFill>
                    <a:schemeClr val="tx1"/>
                  </a:solidFill>
                  <a:latin typeface="Arial" panose="020B0604020202020204" pitchFamily="34" charset="0"/>
                </a:defRPr>
              </a:lvl4pPr>
              <a:lvl5pPr marL="2057400" indent="-228600" eaLnBrk="0" hangingPunct="0">
                <a:defRPr sz="2600" i="1">
                  <a:solidFill>
                    <a:schemeClr val="tx1"/>
                  </a:solidFill>
                  <a:latin typeface="Arial" panose="020B0604020202020204" pitchFamily="34" charset="0"/>
                </a:defRPr>
              </a:lvl5pPr>
              <a:lvl6pPr marL="2514600" indent="-228600" eaLnBrk="0" fontAlgn="base" hangingPunct="0">
                <a:spcBef>
                  <a:spcPct val="0"/>
                </a:spcBef>
                <a:spcAft>
                  <a:spcPct val="0"/>
                </a:spcAft>
                <a:defRPr sz="2600" i="1">
                  <a:solidFill>
                    <a:schemeClr val="tx1"/>
                  </a:solidFill>
                  <a:latin typeface="Arial" panose="020B0604020202020204" pitchFamily="34" charset="0"/>
                </a:defRPr>
              </a:lvl6pPr>
              <a:lvl7pPr marL="2971800" indent="-228600" eaLnBrk="0" fontAlgn="base" hangingPunct="0">
                <a:spcBef>
                  <a:spcPct val="0"/>
                </a:spcBef>
                <a:spcAft>
                  <a:spcPct val="0"/>
                </a:spcAft>
                <a:defRPr sz="2600" i="1">
                  <a:solidFill>
                    <a:schemeClr val="tx1"/>
                  </a:solidFill>
                  <a:latin typeface="Arial" panose="020B0604020202020204" pitchFamily="34" charset="0"/>
                </a:defRPr>
              </a:lvl7pPr>
              <a:lvl8pPr marL="3429000" indent="-228600" eaLnBrk="0" fontAlgn="base" hangingPunct="0">
                <a:spcBef>
                  <a:spcPct val="0"/>
                </a:spcBef>
                <a:spcAft>
                  <a:spcPct val="0"/>
                </a:spcAft>
                <a:defRPr sz="2600" i="1">
                  <a:solidFill>
                    <a:schemeClr val="tx1"/>
                  </a:solidFill>
                  <a:latin typeface="Arial" panose="020B0604020202020204" pitchFamily="34" charset="0"/>
                </a:defRPr>
              </a:lvl8pPr>
              <a:lvl9pPr marL="3886200" indent="-228600" eaLnBrk="0" fontAlgn="base" hangingPunct="0">
                <a:spcBef>
                  <a:spcPct val="0"/>
                </a:spcBef>
                <a:spcAft>
                  <a:spcPct val="0"/>
                </a:spcAft>
                <a:defRPr sz="2600" i="1">
                  <a:solidFill>
                    <a:schemeClr val="tx1"/>
                  </a:solidFill>
                  <a:latin typeface="Arial" panose="020B0604020202020204" pitchFamily="34" charset="0"/>
                </a:defRPr>
              </a:lvl9pPr>
            </a:lstStyle>
            <a:p>
              <a:pPr eaLnBrk="1" hangingPunct="1"/>
              <a:endParaRPr lang="en-US" altLang="en-US"/>
            </a:p>
          </p:txBody>
        </p:sp>
        <p:sp>
          <p:nvSpPr>
            <p:cNvPr id="13" name="Freeform 13"/>
            <p:cNvSpPr>
              <a:spLocks/>
            </p:cNvSpPr>
            <p:nvPr/>
          </p:nvSpPr>
          <p:spPr bwMode="auto">
            <a:xfrm>
              <a:off x="2871" y="3207"/>
              <a:ext cx="145" cy="168"/>
            </a:xfrm>
            <a:custGeom>
              <a:avLst/>
              <a:gdLst>
                <a:gd name="T0" fmla="*/ 126 w 145"/>
                <a:gd name="T1" fmla="*/ 0 h 168"/>
                <a:gd name="T2" fmla="*/ 126 w 145"/>
                <a:gd name="T3" fmla="*/ 54 h 168"/>
                <a:gd name="T4" fmla="*/ 117 w 145"/>
                <a:gd name="T5" fmla="*/ 159 h 168"/>
                <a:gd name="T6" fmla="*/ 75 w 145"/>
                <a:gd name="T7" fmla="*/ 168 h 168"/>
                <a:gd name="T8" fmla="*/ 48 w 145"/>
                <a:gd name="T9" fmla="*/ 159 h 168"/>
                <a:gd name="T10" fmla="*/ 24 w 145"/>
                <a:gd name="T11" fmla="*/ 153 h 168"/>
                <a:gd name="T12" fmla="*/ 0 w 145"/>
                <a:gd name="T13" fmla="*/ 147 h 168"/>
                <a:gd name="T14" fmla="*/ 0 60000 65536"/>
                <a:gd name="T15" fmla="*/ 0 60000 65536"/>
                <a:gd name="T16" fmla="*/ 0 60000 65536"/>
                <a:gd name="T17" fmla="*/ 0 60000 65536"/>
                <a:gd name="T18" fmla="*/ 0 60000 65536"/>
                <a:gd name="T19" fmla="*/ 0 60000 65536"/>
                <a:gd name="T20" fmla="*/ 0 60000 65536"/>
                <a:gd name="T21" fmla="*/ 0 w 145"/>
                <a:gd name="T22" fmla="*/ 0 h 168"/>
                <a:gd name="T23" fmla="*/ 145 w 145"/>
                <a:gd name="T24" fmla="*/ 168 h 16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5" h="168">
                  <a:moveTo>
                    <a:pt x="126" y="0"/>
                  </a:moveTo>
                  <a:cubicBezTo>
                    <a:pt x="137" y="17"/>
                    <a:pt x="132" y="35"/>
                    <a:pt x="126" y="54"/>
                  </a:cubicBezTo>
                  <a:cubicBezTo>
                    <a:pt x="127" y="72"/>
                    <a:pt x="145" y="150"/>
                    <a:pt x="117" y="159"/>
                  </a:cubicBezTo>
                  <a:lnTo>
                    <a:pt x="75" y="168"/>
                  </a:lnTo>
                  <a:cubicBezTo>
                    <a:pt x="75" y="168"/>
                    <a:pt x="48" y="159"/>
                    <a:pt x="48" y="159"/>
                  </a:cubicBezTo>
                  <a:cubicBezTo>
                    <a:pt x="40" y="156"/>
                    <a:pt x="24" y="153"/>
                    <a:pt x="24" y="153"/>
                  </a:cubicBezTo>
                  <a:cubicBezTo>
                    <a:pt x="15" y="144"/>
                    <a:pt x="10" y="137"/>
                    <a:pt x="0" y="147"/>
                  </a:cubicBezTo>
                </a:path>
              </a:pathLst>
            </a:custGeom>
            <a:noFill/>
            <a:ln w="28575">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600" i="1">
                  <a:solidFill>
                    <a:schemeClr val="tx1"/>
                  </a:solidFill>
                  <a:latin typeface="Arial" panose="020B0604020202020204" pitchFamily="34" charset="0"/>
                </a:defRPr>
              </a:lvl1pPr>
              <a:lvl2pPr marL="742950" indent="-285750" eaLnBrk="0" hangingPunct="0">
                <a:defRPr sz="2600" i="1">
                  <a:solidFill>
                    <a:schemeClr val="tx1"/>
                  </a:solidFill>
                  <a:latin typeface="Arial" panose="020B0604020202020204" pitchFamily="34" charset="0"/>
                </a:defRPr>
              </a:lvl2pPr>
              <a:lvl3pPr marL="1143000" indent="-228600" eaLnBrk="0" hangingPunct="0">
                <a:defRPr sz="2600" i="1">
                  <a:solidFill>
                    <a:schemeClr val="tx1"/>
                  </a:solidFill>
                  <a:latin typeface="Arial" panose="020B0604020202020204" pitchFamily="34" charset="0"/>
                </a:defRPr>
              </a:lvl3pPr>
              <a:lvl4pPr marL="1600200" indent="-228600" eaLnBrk="0" hangingPunct="0">
                <a:defRPr sz="2600" i="1">
                  <a:solidFill>
                    <a:schemeClr val="tx1"/>
                  </a:solidFill>
                  <a:latin typeface="Arial" panose="020B0604020202020204" pitchFamily="34" charset="0"/>
                </a:defRPr>
              </a:lvl4pPr>
              <a:lvl5pPr marL="2057400" indent="-228600" eaLnBrk="0" hangingPunct="0">
                <a:defRPr sz="2600" i="1">
                  <a:solidFill>
                    <a:schemeClr val="tx1"/>
                  </a:solidFill>
                  <a:latin typeface="Arial" panose="020B0604020202020204" pitchFamily="34" charset="0"/>
                </a:defRPr>
              </a:lvl5pPr>
              <a:lvl6pPr marL="2514600" indent="-228600" eaLnBrk="0" fontAlgn="base" hangingPunct="0">
                <a:spcBef>
                  <a:spcPct val="0"/>
                </a:spcBef>
                <a:spcAft>
                  <a:spcPct val="0"/>
                </a:spcAft>
                <a:defRPr sz="2600" i="1">
                  <a:solidFill>
                    <a:schemeClr val="tx1"/>
                  </a:solidFill>
                  <a:latin typeface="Arial" panose="020B0604020202020204" pitchFamily="34" charset="0"/>
                </a:defRPr>
              </a:lvl6pPr>
              <a:lvl7pPr marL="2971800" indent="-228600" eaLnBrk="0" fontAlgn="base" hangingPunct="0">
                <a:spcBef>
                  <a:spcPct val="0"/>
                </a:spcBef>
                <a:spcAft>
                  <a:spcPct val="0"/>
                </a:spcAft>
                <a:defRPr sz="2600" i="1">
                  <a:solidFill>
                    <a:schemeClr val="tx1"/>
                  </a:solidFill>
                  <a:latin typeface="Arial" panose="020B0604020202020204" pitchFamily="34" charset="0"/>
                </a:defRPr>
              </a:lvl7pPr>
              <a:lvl8pPr marL="3429000" indent="-228600" eaLnBrk="0" fontAlgn="base" hangingPunct="0">
                <a:spcBef>
                  <a:spcPct val="0"/>
                </a:spcBef>
                <a:spcAft>
                  <a:spcPct val="0"/>
                </a:spcAft>
                <a:defRPr sz="2600" i="1">
                  <a:solidFill>
                    <a:schemeClr val="tx1"/>
                  </a:solidFill>
                  <a:latin typeface="Arial" panose="020B0604020202020204" pitchFamily="34" charset="0"/>
                </a:defRPr>
              </a:lvl8pPr>
              <a:lvl9pPr marL="3886200" indent="-228600" eaLnBrk="0" fontAlgn="base" hangingPunct="0">
                <a:spcBef>
                  <a:spcPct val="0"/>
                </a:spcBef>
                <a:spcAft>
                  <a:spcPct val="0"/>
                </a:spcAft>
                <a:defRPr sz="2600" i="1">
                  <a:solidFill>
                    <a:schemeClr val="tx1"/>
                  </a:solidFill>
                  <a:latin typeface="Arial" panose="020B0604020202020204" pitchFamily="34" charset="0"/>
                </a:defRPr>
              </a:lvl9pPr>
            </a:lstStyle>
            <a:p>
              <a:pPr eaLnBrk="1" hangingPunct="1"/>
              <a:endParaRPr lang="en-US" altLang="en-US"/>
            </a:p>
          </p:txBody>
        </p:sp>
      </p:grpSp>
      <p:grpSp>
        <p:nvGrpSpPr>
          <p:cNvPr id="14" name="Group 21"/>
          <p:cNvGrpSpPr>
            <a:grpSpLocks/>
          </p:cNvGrpSpPr>
          <p:nvPr/>
        </p:nvGrpSpPr>
        <p:grpSpPr bwMode="auto">
          <a:xfrm>
            <a:off x="9326954" y="4711129"/>
            <a:ext cx="621927" cy="569428"/>
            <a:chOff x="3225" y="2801"/>
            <a:chExt cx="337" cy="319"/>
          </a:xfrm>
        </p:grpSpPr>
        <p:sp>
          <p:nvSpPr>
            <p:cNvPr id="15" name="Freeform 10"/>
            <p:cNvSpPr>
              <a:spLocks/>
            </p:cNvSpPr>
            <p:nvPr/>
          </p:nvSpPr>
          <p:spPr bwMode="auto">
            <a:xfrm>
              <a:off x="3236" y="2801"/>
              <a:ext cx="326" cy="301"/>
            </a:xfrm>
            <a:custGeom>
              <a:avLst/>
              <a:gdLst>
                <a:gd name="T0" fmla="*/ 0 w 326"/>
                <a:gd name="T1" fmla="*/ 92 h 301"/>
                <a:gd name="T2" fmla="*/ 36 w 326"/>
                <a:gd name="T3" fmla="*/ 100 h 301"/>
                <a:gd name="T4" fmla="*/ 80 w 326"/>
                <a:gd name="T5" fmla="*/ 94 h 301"/>
                <a:gd name="T6" fmla="*/ 100 w 326"/>
                <a:gd name="T7" fmla="*/ 74 h 301"/>
                <a:gd name="T8" fmla="*/ 106 w 326"/>
                <a:gd name="T9" fmla="*/ 70 h 301"/>
                <a:gd name="T10" fmla="*/ 122 w 326"/>
                <a:gd name="T11" fmla="*/ 56 h 301"/>
                <a:gd name="T12" fmla="*/ 134 w 326"/>
                <a:gd name="T13" fmla="*/ 48 h 301"/>
                <a:gd name="T14" fmla="*/ 148 w 326"/>
                <a:gd name="T15" fmla="*/ 26 h 301"/>
                <a:gd name="T16" fmla="*/ 176 w 326"/>
                <a:gd name="T17" fmla="*/ 10 h 301"/>
                <a:gd name="T18" fmla="*/ 194 w 326"/>
                <a:gd name="T19" fmla="*/ 2 h 301"/>
                <a:gd name="T20" fmla="*/ 222 w 326"/>
                <a:gd name="T21" fmla="*/ 4 h 301"/>
                <a:gd name="T22" fmla="*/ 230 w 326"/>
                <a:gd name="T23" fmla="*/ 22 h 301"/>
                <a:gd name="T24" fmla="*/ 254 w 326"/>
                <a:gd name="T25" fmla="*/ 30 h 301"/>
                <a:gd name="T26" fmla="*/ 274 w 326"/>
                <a:gd name="T27" fmla="*/ 38 h 301"/>
                <a:gd name="T28" fmla="*/ 300 w 326"/>
                <a:gd name="T29" fmla="*/ 50 h 301"/>
                <a:gd name="T30" fmla="*/ 312 w 326"/>
                <a:gd name="T31" fmla="*/ 54 h 301"/>
                <a:gd name="T32" fmla="*/ 314 w 326"/>
                <a:gd name="T33" fmla="*/ 60 h 301"/>
                <a:gd name="T34" fmla="*/ 318 w 326"/>
                <a:gd name="T35" fmla="*/ 66 h 301"/>
                <a:gd name="T36" fmla="*/ 322 w 326"/>
                <a:gd name="T37" fmla="*/ 78 h 301"/>
                <a:gd name="T38" fmla="*/ 320 w 326"/>
                <a:gd name="T39" fmla="*/ 94 h 301"/>
                <a:gd name="T40" fmla="*/ 314 w 326"/>
                <a:gd name="T41" fmla="*/ 130 h 301"/>
                <a:gd name="T42" fmla="*/ 306 w 326"/>
                <a:gd name="T43" fmla="*/ 204 h 301"/>
                <a:gd name="T44" fmla="*/ 292 w 326"/>
                <a:gd name="T45" fmla="*/ 258 h 301"/>
                <a:gd name="T46" fmla="*/ 280 w 326"/>
                <a:gd name="T47" fmla="*/ 272 h 301"/>
                <a:gd name="T48" fmla="*/ 268 w 326"/>
                <a:gd name="T49" fmla="*/ 280 h 301"/>
                <a:gd name="T50" fmla="*/ 256 w 326"/>
                <a:gd name="T51" fmla="*/ 294 h 301"/>
                <a:gd name="T52" fmla="*/ 252 w 326"/>
                <a:gd name="T53" fmla="*/ 300 h 30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26"/>
                <a:gd name="T82" fmla="*/ 0 h 301"/>
                <a:gd name="T83" fmla="*/ 326 w 326"/>
                <a:gd name="T84" fmla="*/ 301 h 30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26" h="301">
                  <a:moveTo>
                    <a:pt x="0" y="92"/>
                  </a:moveTo>
                  <a:cubicBezTo>
                    <a:pt x="14" y="94"/>
                    <a:pt x="21" y="98"/>
                    <a:pt x="36" y="100"/>
                  </a:cubicBezTo>
                  <a:cubicBezTo>
                    <a:pt x="51" y="105"/>
                    <a:pt x="66" y="100"/>
                    <a:pt x="80" y="94"/>
                  </a:cubicBezTo>
                  <a:cubicBezTo>
                    <a:pt x="91" y="78"/>
                    <a:pt x="84" y="85"/>
                    <a:pt x="100" y="74"/>
                  </a:cubicBezTo>
                  <a:cubicBezTo>
                    <a:pt x="102" y="73"/>
                    <a:pt x="106" y="70"/>
                    <a:pt x="106" y="70"/>
                  </a:cubicBezTo>
                  <a:cubicBezTo>
                    <a:pt x="110" y="64"/>
                    <a:pt x="122" y="56"/>
                    <a:pt x="122" y="56"/>
                  </a:cubicBezTo>
                  <a:cubicBezTo>
                    <a:pt x="126" y="43"/>
                    <a:pt x="120" y="56"/>
                    <a:pt x="134" y="48"/>
                  </a:cubicBezTo>
                  <a:cubicBezTo>
                    <a:pt x="142" y="44"/>
                    <a:pt x="139" y="32"/>
                    <a:pt x="148" y="26"/>
                  </a:cubicBezTo>
                  <a:cubicBezTo>
                    <a:pt x="156" y="14"/>
                    <a:pt x="163" y="12"/>
                    <a:pt x="176" y="10"/>
                  </a:cubicBezTo>
                  <a:cubicBezTo>
                    <a:pt x="181" y="6"/>
                    <a:pt x="194" y="2"/>
                    <a:pt x="194" y="2"/>
                  </a:cubicBezTo>
                  <a:cubicBezTo>
                    <a:pt x="203" y="3"/>
                    <a:pt x="213" y="0"/>
                    <a:pt x="222" y="4"/>
                  </a:cubicBezTo>
                  <a:cubicBezTo>
                    <a:pt x="228" y="7"/>
                    <a:pt x="225" y="18"/>
                    <a:pt x="230" y="22"/>
                  </a:cubicBezTo>
                  <a:cubicBezTo>
                    <a:pt x="236" y="26"/>
                    <a:pt x="247" y="28"/>
                    <a:pt x="254" y="30"/>
                  </a:cubicBezTo>
                  <a:cubicBezTo>
                    <a:pt x="261" y="35"/>
                    <a:pt x="266" y="36"/>
                    <a:pt x="274" y="38"/>
                  </a:cubicBezTo>
                  <a:cubicBezTo>
                    <a:pt x="282" y="43"/>
                    <a:pt x="291" y="47"/>
                    <a:pt x="300" y="50"/>
                  </a:cubicBezTo>
                  <a:cubicBezTo>
                    <a:pt x="304" y="51"/>
                    <a:pt x="312" y="54"/>
                    <a:pt x="312" y="54"/>
                  </a:cubicBezTo>
                  <a:cubicBezTo>
                    <a:pt x="313" y="56"/>
                    <a:pt x="313" y="58"/>
                    <a:pt x="314" y="60"/>
                  </a:cubicBezTo>
                  <a:cubicBezTo>
                    <a:pt x="315" y="62"/>
                    <a:pt x="317" y="64"/>
                    <a:pt x="318" y="66"/>
                  </a:cubicBezTo>
                  <a:cubicBezTo>
                    <a:pt x="320" y="70"/>
                    <a:pt x="322" y="78"/>
                    <a:pt x="322" y="78"/>
                  </a:cubicBezTo>
                  <a:cubicBezTo>
                    <a:pt x="315" y="85"/>
                    <a:pt x="311" y="88"/>
                    <a:pt x="320" y="94"/>
                  </a:cubicBezTo>
                  <a:cubicBezTo>
                    <a:pt x="324" y="107"/>
                    <a:pt x="326" y="122"/>
                    <a:pt x="314" y="130"/>
                  </a:cubicBezTo>
                  <a:cubicBezTo>
                    <a:pt x="313" y="166"/>
                    <a:pt x="313" y="177"/>
                    <a:pt x="306" y="204"/>
                  </a:cubicBezTo>
                  <a:cubicBezTo>
                    <a:pt x="304" y="249"/>
                    <a:pt x="305" y="233"/>
                    <a:pt x="292" y="258"/>
                  </a:cubicBezTo>
                  <a:cubicBezTo>
                    <a:pt x="288" y="266"/>
                    <a:pt x="287" y="268"/>
                    <a:pt x="280" y="272"/>
                  </a:cubicBezTo>
                  <a:cubicBezTo>
                    <a:pt x="276" y="274"/>
                    <a:pt x="268" y="280"/>
                    <a:pt x="268" y="280"/>
                  </a:cubicBezTo>
                  <a:cubicBezTo>
                    <a:pt x="265" y="288"/>
                    <a:pt x="264" y="291"/>
                    <a:pt x="256" y="294"/>
                  </a:cubicBezTo>
                  <a:cubicBezTo>
                    <a:pt x="254" y="301"/>
                    <a:pt x="256" y="300"/>
                    <a:pt x="252" y="300"/>
                  </a:cubicBezTo>
                </a:path>
              </a:pathLst>
            </a:custGeom>
            <a:noFill/>
            <a:ln w="28575">
              <a:solidFill>
                <a:srgbClr val="990099"/>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600" i="1">
                  <a:solidFill>
                    <a:schemeClr val="tx1"/>
                  </a:solidFill>
                  <a:latin typeface="Arial" panose="020B0604020202020204" pitchFamily="34" charset="0"/>
                </a:defRPr>
              </a:lvl1pPr>
              <a:lvl2pPr marL="742950" indent="-285750" eaLnBrk="0" hangingPunct="0">
                <a:defRPr sz="2600" i="1">
                  <a:solidFill>
                    <a:schemeClr val="tx1"/>
                  </a:solidFill>
                  <a:latin typeface="Arial" panose="020B0604020202020204" pitchFamily="34" charset="0"/>
                </a:defRPr>
              </a:lvl2pPr>
              <a:lvl3pPr marL="1143000" indent="-228600" eaLnBrk="0" hangingPunct="0">
                <a:defRPr sz="2600" i="1">
                  <a:solidFill>
                    <a:schemeClr val="tx1"/>
                  </a:solidFill>
                  <a:latin typeface="Arial" panose="020B0604020202020204" pitchFamily="34" charset="0"/>
                </a:defRPr>
              </a:lvl3pPr>
              <a:lvl4pPr marL="1600200" indent="-228600" eaLnBrk="0" hangingPunct="0">
                <a:defRPr sz="2600" i="1">
                  <a:solidFill>
                    <a:schemeClr val="tx1"/>
                  </a:solidFill>
                  <a:latin typeface="Arial" panose="020B0604020202020204" pitchFamily="34" charset="0"/>
                </a:defRPr>
              </a:lvl4pPr>
              <a:lvl5pPr marL="2057400" indent="-228600" eaLnBrk="0" hangingPunct="0">
                <a:defRPr sz="2600" i="1">
                  <a:solidFill>
                    <a:schemeClr val="tx1"/>
                  </a:solidFill>
                  <a:latin typeface="Arial" panose="020B0604020202020204" pitchFamily="34" charset="0"/>
                </a:defRPr>
              </a:lvl5pPr>
              <a:lvl6pPr marL="2514600" indent="-228600" eaLnBrk="0" fontAlgn="base" hangingPunct="0">
                <a:spcBef>
                  <a:spcPct val="0"/>
                </a:spcBef>
                <a:spcAft>
                  <a:spcPct val="0"/>
                </a:spcAft>
                <a:defRPr sz="2600" i="1">
                  <a:solidFill>
                    <a:schemeClr val="tx1"/>
                  </a:solidFill>
                  <a:latin typeface="Arial" panose="020B0604020202020204" pitchFamily="34" charset="0"/>
                </a:defRPr>
              </a:lvl6pPr>
              <a:lvl7pPr marL="2971800" indent="-228600" eaLnBrk="0" fontAlgn="base" hangingPunct="0">
                <a:spcBef>
                  <a:spcPct val="0"/>
                </a:spcBef>
                <a:spcAft>
                  <a:spcPct val="0"/>
                </a:spcAft>
                <a:defRPr sz="2600" i="1">
                  <a:solidFill>
                    <a:schemeClr val="tx1"/>
                  </a:solidFill>
                  <a:latin typeface="Arial" panose="020B0604020202020204" pitchFamily="34" charset="0"/>
                </a:defRPr>
              </a:lvl7pPr>
              <a:lvl8pPr marL="3429000" indent="-228600" eaLnBrk="0" fontAlgn="base" hangingPunct="0">
                <a:spcBef>
                  <a:spcPct val="0"/>
                </a:spcBef>
                <a:spcAft>
                  <a:spcPct val="0"/>
                </a:spcAft>
                <a:defRPr sz="2600" i="1">
                  <a:solidFill>
                    <a:schemeClr val="tx1"/>
                  </a:solidFill>
                  <a:latin typeface="Arial" panose="020B0604020202020204" pitchFamily="34" charset="0"/>
                </a:defRPr>
              </a:lvl8pPr>
              <a:lvl9pPr marL="3886200" indent="-228600" eaLnBrk="0" fontAlgn="base" hangingPunct="0">
                <a:spcBef>
                  <a:spcPct val="0"/>
                </a:spcBef>
                <a:spcAft>
                  <a:spcPct val="0"/>
                </a:spcAft>
                <a:defRPr sz="2600" i="1">
                  <a:solidFill>
                    <a:schemeClr val="tx1"/>
                  </a:solidFill>
                  <a:latin typeface="Arial" panose="020B0604020202020204" pitchFamily="34" charset="0"/>
                </a:defRPr>
              </a:lvl9pPr>
            </a:lstStyle>
            <a:p>
              <a:pPr eaLnBrk="1" hangingPunct="1"/>
              <a:endParaRPr lang="en-US" altLang="en-US"/>
            </a:p>
          </p:txBody>
        </p:sp>
        <p:sp>
          <p:nvSpPr>
            <p:cNvPr id="16" name="Freeform 18"/>
            <p:cNvSpPr>
              <a:spLocks/>
            </p:cNvSpPr>
            <p:nvPr/>
          </p:nvSpPr>
          <p:spPr bwMode="auto">
            <a:xfrm>
              <a:off x="3378" y="3085"/>
              <a:ext cx="117" cy="35"/>
            </a:xfrm>
            <a:custGeom>
              <a:avLst/>
              <a:gdLst>
                <a:gd name="T0" fmla="*/ 0 w 117"/>
                <a:gd name="T1" fmla="*/ 9 h 35"/>
                <a:gd name="T2" fmla="*/ 42 w 117"/>
                <a:gd name="T3" fmla="*/ 3 h 35"/>
                <a:gd name="T4" fmla="*/ 81 w 117"/>
                <a:gd name="T5" fmla="*/ 15 h 35"/>
                <a:gd name="T6" fmla="*/ 117 w 117"/>
                <a:gd name="T7" fmla="*/ 18 h 35"/>
                <a:gd name="T8" fmla="*/ 0 60000 65536"/>
                <a:gd name="T9" fmla="*/ 0 60000 65536"/>
                <a:gd name="T10" fmla="*/ 0 60000 65536"/>
                <a:gd name="T11" fmla="*/ 0 60000 65536"/>
                <a:gd name="T12" fmla="*/ 0 w 117"/>
                <a:gd name="T13" fmla="*/ 0 h 35"/>
                <a:gd name="T14" fmla="*/ 117 w 117"/>
                <a:gd name="T15" fmla="*/ 35 h 35"/>
              </a:gdLst>
              <a:ahLst/>
              <a:cxnLst>
                <a:cxn ang="T8">
                  <a:pos x="T0" y="T1"/>
                </a:cxn>
                <a:cxn ang="T9">
                  <a:pos x="T2" y="T3"/>
                </a:cxn>
                <a:cxn ang="T10">
                  <a:pos x="T4" y="T5"/>
                </a:cxn>
                <a:cxn ang="T11">
                  <a:pos x="T6" y="T7"/>
                </a:cxn>
              </a:cxnLst>
              <a:rect l="T12" t="T13" r="T14" b="T15"/>
              <a:pathLst>
                <a:path w="117" h="35">
                  <a:moveTo>
                    <a:pt x="0" y="9"/>
                  </a:moveTo>
                  <a:cubicBezTo>
                    <a:pt x="21" y="4"/>
                    <a:pt x="18" y="0"/>
                    <a:pt x="42" y="3"/>
                  </a:cubicBezTo>
                  <a:cubicBezTo>
                    <a:pt x="55" y="7"/>
                    <a:pt x="68" y="11"/>
                    <a:pt x="81" y="15"/>
                  </a:cubicBezTo>
                  <a:cubicBezTo>
                    <a:pt x="88" y="35"/>
                    <a:pt x="99" y="18"/>
                    <a:pt x="117" y="18"/>
                  </a:cubicBezTo>
                </a:path>
              </a:pathLst>
            </a:custGeom>
            <a:noFill/>
            <a:ln w="28575">
              <a:solidFill>
                <a:srgbClr val="990099"/>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600" i="1">
                  <a:solidFill>
                    <a:schemeClr val="tx1"/>
                  </a:solidFill>
                  <a:latin typeface="Arial" panose="020B0604020202020204" pitchFamily="34" charset="0"/>
                </a:defRPr>
              </a:lvl1pPr>
              <a:lvl2pPr marL="742950" indent="-285750" eaLnBrk="0" hangingPunct="0">
                <a:defRPr sz="2600" i="1">
                  <a:solidFill>
                    <a:schemeClr val="tx1"/>
                  </a:solidFill>
                  <a:latin typeface="Arial" panose="020B0604020202020204" pitchFamily="34" charset="0"/>
                </a:defRPr>
              </a:lvl2pPr>
              <a:lvl3pPr marL="1143000" indent="-228600" eaLnBrk="0" hangingPunct="0">
                <a:defRPr sz="2600" i="1">
                  <a:solidFill>
                    <a:schemeClr val="tx1"/>
                  </a:solidFill>
                  <a:latin typeface="Arial" panose="020B0604020202020204" pitchFamily="34" charset="0"/>
                </a:defRPr>
              </a:lvl3pPr>
              <a:lvl4pPr marL="1600200" indent="-228600" eaLnBrk="0" hangingPunct="0">
                <a:defRPr sz="2600" i="1">
                  <a:solidFill>
                    <a:schemeClr val="tx1"/>
                  </a:solidFill>
                  <a:latin typeface="Arial" panose="020B0604020202020204" pitchFamily="34" charset="0"/>
                </a:defRPr>
              </a:lvl4pPr>
              <a:lvl5pPr marL="2057400" indent="-228600" eaLnBrk="0" hangingPunct="0">
                <a:defRPr sz="2600" i="1">
                  <a:solidFill>
                    <a:schemeClr val="tx1"/>
                  </a:solidFill>
                  <a:latin typeface="Arial" panose="020B0604020202020204" pitchFamily="34" charset="0"/>
                </a:defRPr>
              </a:lvl5pPr>
              <a:lvl6pPr marL="2514600" indent="-228600" eaLnBrk="0" fontAlgn="base" hangingPunct="0">
                <a:spcBef>
                  <a:spcPct val="0"/>
                </a:spcBef>
                <a:spcAft>
                  <a:spcPct val="0"/>
                </a:spcAft>
                <a:defRPr sz="2600" i="1">
                  <a:solidFill>
                    <a:schemeClr val="tx1"/>
                  </a:solidFill>
                  <a:latin typeface="Arial" panose="020B0604020202020204" pitchFamily="34" charset="0"/>
                </a:defRPr>
              </a:lvl6pPr>
              <a:lvl7pPr marL="2971800" indent="-228600" eaLnBrk="0" fontAlgn="base" hangingPunct="0">
                <a:spcBef>
                  <a:spcPct val="0"/>
                </a:spcBef>
                <a:spcAft>
                  <a:spcPct val="0"/>
                </a:spcAft>
                <a:defRPr sz="2600" i="1">
                  <a:solidFill>
                    <a:schemeClr val="tx1"/>
                  </a:solidFill>
                  <a:latin typeface="Arial" panose="020B0604020202020204" pitchFamily="34" charset="0"/>
                </a:defRPr>
              </a:lvl7pPr>
              <a:lvl8pPr marL="3429000" indent="-228600" eaLnBrk="0" fontAlgn="base" hangingPunct="0">
                <a:spcBef>
                  <a:spcPct val="0"/>
                </a:spcBef>
                <a:spcAft>
                  <a:spcPct val="0"/>
                </a:spcAft>
                <a:defRPr sz="2600" i="1">
                  <a:solidFill>
                    <a:schemeClr val="tx1"/>
                  </a:solidFill>
                  <a:latin typeface="Arial" panose="020B0604020202020204" pitchFamily="34" charset="0"/>
                </a:defRPr>
              </a:lvl8pPr>
              <a:lvl9pPr marL="3886200" indent="-228600" eaLnBrk="0" fontAlgn="base" hangingPunct="0">
                <a:spcBef>
                  <a:spcPct val="0"/>
                </a:spcBef>
                <a:spcAft>
                  <a:spcPct val="0"/>
                </a:spcAft>
                <a:defRPr sz="2600" i="1">
                  <a:solidFill>
                    <a:schemeClr val="tx1"/>
                  </a:solidFill>
                  <a:latin typeface="Arial" panose="020B0604020202020204" pitchFamily="34" charset="0"/>
                </a:defRPr>
              </a:lvl9pPr>
            </a:lstStyle>
            <a:p>
              <a:pPr eaLnBrk="1" hangingPunct="1"/>
              <a:endParaRPr lang="en-US" altLang="en-US"/>
            </a:p>
          </p:txBody>
        </p:sp>
        <p:sp>
          <p:nvSpPr>
            <p:cNvPr id="17" name="Freeform 20"/>
            <p:cNvSpPr>
              <a:spLocks/>
            </p:cNvSpPr>
            <p:nvPr/>
          </p:nvSpPr>
          <p:spPr bwMode="auto">
            <a:xfrm>
              <a:off x="3225" y="2895"/>
              <a:ext cx="162" cy="209"/>
            </a:xfrm>
            <a:custGeom>
              <a:avLst/>
              <a:gdLst>
                <a:gd name="T0" fmla="*/ 12 w 162"/>
                <a:gd name="T1" fmla="*/ 0 h 209"/>
                <a:gd name="T2" fmla="*/ 18 w 162"/>
                <a:gd name="T3" fmla="*/ 30 h 209"/>
                <a:gd name="T4" fmla="*/ 24 w 162"/>
                <a:gd name="T5" fmla="*/ 39 h 209"/>
                <a:gd name="T6" fmla="*/ 33 w 162"/>
                <a:gd name="T7" fmla="*/ 45 h 209"/>
                <a:gd name="T8" fmla="*/ 57 w 162"/>
                <a:gd name="T9" fmla="*/ 99 h 209"/>
                <a:gd name="T10" fmla="*/ 84 w 162"/>
                <a:gd name="T11" fmla="*/ 117 h 209"/>
                <a:gd name="T12" fmla="*/ 111 w 162"/>
                <a:gd name="T13" fmla="*/ 150 h 209"/>
                <a:gd name="T14" fmla="*/ 117 w 162"/>
                <a:gd name="T15" fmla="*/ 159 h 209"/>
                <a:gd name="T16" fmla="*/ 126 w 162"/>
                <a:gd name="T17" fmla="*/ 165 h 209"/>
                <a:gd name="T18" fmla="*/ 141 w 162"/>
                <a:gd name="T19" fmla="*/ 192 h 209"/>
                <a:gd name="T20" fmla="*/ 162 w 162"/>
                <a:gd name="T21" fmla="*/ 201 h 2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2"/>
                <a:gd name="T34" fmla="*/ 0 h 209"/>
                <a:gd name="T35" fmla="*/ 162 w 162"/>
                <a:gd name="T36" fmla="*/ 209 h 20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2" h="209">
                  <a:moveTo>
                    <a:pt x="12" y="0"/>
                  </a:moveTo>
                  <a:cubicBezTo>
                    <a:pt x="7" y="15"/>
                    <a:pt x="0" y="24"/>
                    <a:pt x="18" y="30"/>
                  </a:cubicBezTo>
                  <a:cubicBezTo>
                    <a:pt x="20" y="33"/>
                    <a:pt x="21" y="36"/>
                    <a:pt x="24" y="39"/>
                  </a:cubicBezTo>
                  <a:cubicBezTo>
                    <a:pt x="27" y="42"/>
                    <a:pt x="31" y="42"/>
                    <a:pt x="33" y="45"/>
                  </a:cubicBezTo>
                  <a:cubicBezTo>
                    <a:pt x="46" y="61"/>
                    <a:pt x="38" y="86"/>
                    <a:pt x="57" y="99"/>
                  </a:cubicBezTo>
                  <a:cubicBezTo>
                    <a:pt x="64" y="110"/>
                    <a:pt x="72" y="113"/>
                    <a:pt x="84" y="117"/>
                  </a:cubicBezTo>
                  <a:cubicBezTo>
                    <a:pt x="93" y="131"/>
                    <a:pt x="98" y="141"/>
                    <a:pt x="111" y="150"/>
                  </a:cubicBezTo>
                  <a:cubicBezTo>
                    <a:pt x="113" y="153"/>
                    <a:pt x="114" y="156"/>
                    <a:pt x="117" y="159"/>
                  </a:cubicBezTo>
                  <a:cubicBezTo>
                    <a:pt x="120" y="162"/>
                    <a:pt x="124" y="162"/>
                    <a:pt x="126" y="165"/>
                  </a:cubicBezTo>
                  <a:cubicBezTo>
                    <a:pt x="139" y="181"/>
                    <a:pt x="111" y="172"/>
                    <a:pt x="141" y="192"/>
                  </a:cubicBezTo>
                  <a:cubicBezTo>
                    <a:pt x="160" y="205"/>
                    <a:pt x="154" y="209"/>
                    <a:pt x="162" y="201"/>
                  </a:cubicBezTo>
                </a:path>
              </a:pathLst>
            </a:custGeom>
            <a:noFill/>
            <a:ln w="28575">
              <a:solidFill>
                <a:srgbClr val="990099"/>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600" i="1">
                  <a:solidFill>
                    <a:schemeClr val="tx1"/>
                  </a:solidFill>
                  <a:latin typeface="Arial" panose="020B0604020202020204" pitchFamily="34" charset="0"/>
                </a:defRPr>
              </a:lvl1pPr>
              <a:lvl2pPr marL="742950" indent="-285750" eaLnBrk="0" hangingPunct="0">
                <a:defRPr sz="2600" i="1">
                  <a:solidFill>
                    <a:schemeClr val="tx1"/>
                  </a:solidFill>
                  <a:latin typeface="Arial" panose="020B0604020202020204" pitchFamily="34" charset="0"/>
                </a:defRPr>
              </a:lvl2pPr>
              <a:lvl3pPr marL="1143000" indent="-228600" eaLnBrk="0" hangingPunct="0">
                <a:defRPr sz="2600" i="1">
                  <a:solidFill>
                    <a:schemeClr val="tx1"/>
                  </a:solidFill>
                  <a:latin typeface="Arial" panose="020B0604020202020204" pitchFamily="34" charset="0"/>
                </a:defRPr>
              </a:lvl3pPr>
              <a:lvl4pPr marL="1600200" indent="-228600" eaLnBrk="0" hangingPunct="0">
                <a:defRPr sz="2600" i="1">
                  <a:solidFill>
                    <a:schemeClr val="tx1"/>
                  </a:solidFill>
                  <a:latin typeface="Arial" panose="020B0604020202020204" pitchFamily="34" charset="0"/>
                </a:defRPr>
              </a:lvl4pPr>
              <a:lvl5pPr marL="2057400" indent="-228600" eaLnBrk="0" hangingPunct="0">
                <a:defRPr sz="2600" i="1">
                  <a:solidFill>
                    <a:schemeClr val="tx1"/>
                  </a:solidFill>
                  <a:latin typeface="Arial" panose="020B0604020202020204" pitchFamily="34" charset="0"/>
                </a:defRPr>
              </a:lvl5pPr>
              <a:lvl6pPr marL="2514600" indent="-228600" eaLnBrk="0" fontAlgn="base" hangingPunct="0">
                <a:spcBef>
                  <a:spcPct val="0"/>
                </a:spcBef>
                <a:spcAft>
                  <a:spcPct val="0"/>
                </a:spcAft>
                <a:defRPr sz="2600" i="1">
                  <a:solidFill>
                    <a:schemeClr val="tx1"/>
                  </a:solidFill>
                  <a:latin typeface="Arial" panose="020B0604020202020204" pitchFamily="34" charset="0"/>
                </a:defRPr>
              </a:lvl6pPr>
              <a:lvl7pPr marL="2971800" indent="-228600" eaLnBrk="0" fontAlgn="base" hangingPunct="0">
                <a:spcBef>
                  <a:spcPct val="0"/>
                </a:spcBef>
                <a:spcAft>
                  <a:spcPct val="0"/>
                </a:spcAft>
                <a:defRPr sz="2600" i="1">
                  <a:solidFill>
                    <a:schemeClr val="tx1"/>
                  </a:solidFill>
                  <a:latin typeface="Arial" panose="020B0604020202020204" pitchFamily="34" charset="0"/>
                </a:defRPr>
              </a:lvl7pPr>
              <a:lvl8pPr marL="3429000" indent="-228600" eaLnBrk="0" fontAlgn="base" hangingPunct="0">
                <a:spcBef>
                  <a:spcPct val="0"/>
                </a:spcBef>
                <a:spcAft>
                  <a:spcPct val="0"/>
                </a:spcAft>
                <a:defRPr sz="2600" i="1">
                  <a:solidFill>
                    <a:schemeClr val="tx1"/>
                  </a:solidFill>
                  <a:latin typeface="Arial" panose="020B0604020202020204" pitchFamily="34" charset="0"/>
                </a:defRPr>
              </a:lvl8pPr>
              <a:lvl9pPr marL="3886200" indent="-228600" eaLnBrk="0" fontAlgn="base" hangingPunct="0">
                <a:spcBef>
                  <a:spcPct val="0"/>
                </a:spcBef>
                <a:spcAft>
                  <a:spcPct val="0"/>
                </a:spcAft>
                <a:defRPr sz="2600" i="1">
                  <a:solidFill>
                    <a:schemeClr val="tx1"/>
                  </a:solidFill>
                  <a:latin typeface="Arial" panose="020B0604020202020204" pitchFamily="34" charset="0"/>
                </a:defRPr>
              </a:lvl9pPr>
            </a:lstStyle>
            <a:p>
              <a:pPr eaLnBrk="1" hangingPunct="1"/>
              <a:endParaRPr lang="en-US" altLang="en-US"/>
            </a:p>
          </p:txBody>
        </p:sp>
      </p:grpSp>
      <p:sp>
        <p:nvSpPr>
          <p:cNvPr id="18" name="AutoShape 22"/>
          <p:cNvSpPr>
            <a:spLocks noChangeArrowheads="1"/>
          </p:cNvSpPr>
          <p:nvPr/>
        </p:nvSpPr>
        <p:spPr bwMode="auto">
          <a:xfrm>
            <a:off x="5835192" y="4986780"/>
            <a:ext cx="2591090" cy="952108"/>
          </a:xfrm>
          <a:prstGeom prst="wedgeRoundRectCallout">
            <a:avLst>
              <a:gd name="adj1" fmla="val 63697"/>
              <a:gd name="adj2" fmla="val -29704"/>
              <a:gd name="adj3" fmla="val 16667"/>
            </a:avLst>
          </a:prstGeom>
          <a:ln>
            <a:headEnd/>
            <a:tailEnd/>
          </a:ln>
        </p:spPr>
        <p:style>
          <a:lnRef idx="2">
            <a:schemeClr val="accent1"/>
          </a:lnRef>
          <a:fillRef idx="1">
            <a:schemeClr val="lt1"/>
          </a:fillRef>
          <a:effectRef idx="0">
            <a:schemeClr val="accent1"/>
          </a:effectRef>
          <a:fontRef idx="minor">
            <a:schemeClr val="dk1"/>
          </a:fontRef>
        </p:style>
        <p:txBody>
          <a:bodyPr/>
          <a:lstStyle>
            <a:lvl1pPr eaLnBrk="0" hangingPunct="0">
              <a:defRPr sz="2600" i="1">
                <a:solidFill>
                  <a:schemeClr val="tx1"/>
                </a:solidFill>
                <a:latin typeface="Arial" panose="020B0604020202020204" pitchFamily="34" charset="0"/>
              </a:defRPr>
            </a:lvl1pPr>
            <a:lvl2pPr marL="742950" indent="-285750" eaLnBrk="0" hangingPunct="0">
              <a:defRPr sz="2600" i="1">
                <a:solidFill>
                  <a:schemeClr val="tx1"/>
                </a:solidFill>
                <a:latin typeface="Arial" panose="020B0604020202020204" pitchFamily="34" charset="0"/>
              </a:defRPr>
            </a:lvl2pPr>
            <a:lvl3pPr marL="1143000" indent="-228600" eaLnBrk="0" hangingPunct="0">
              <a:defRPr sz="2600" i="1">
                <a:solidFill>
                  <a:schemeClr val="tx1"/>
                </a:solidFill>
                <a:latin typeface="Arial" panose="020B0604020202020204" pitchFamily="34" charset="0"/>
              </a:defRPr>
            </a:lvl3pPr>
            <a:lvl4pPr marL="1600200" indent="-228600" eaLnBrk="0" hangingPunct="0">
              <a:defRPr sz="2600" i="1">
                <a:solidFill>
                  <a:schemeClr val="tx1"/>
                </a:solidFill>
                <a:latin typeface="Arial" panose="020B0604020202020204" pitchFamily="34" charset="0"/>
              </a:defRPr>
            </a:lvl4pPr>
            <a:lvl5pPr marL="2057400" indent="-228600" eaLnBrk="0" hangingPunct="0">
              <a:defRPr sz="2600" i="1">
                <a:solidFill>
                  <a:schemeClr val="tx1"/>
                </a:solidFill>
                <a:latin typeface="Arial" panose="020B0604020202020204" pitchFamily="34" charset="0"/>
              </a:defRPr>
            </a:lvl5pPr>
            <a:lvl6pPr marL="2514600" indent="-228600" eaLnBrk="0" fontAlgn="base" hangingPunct="0">
              <a:spcBef>
                <a:spcPct val="0"/>
              </a:spcBef>
              <a:spcAft>
                <a:spcPct val="0"/>
              </a:spcAft>
              <a:defRPr sz="2600" i="1">
                <a:solidFill>
                  <a:schemeClr val="tx1"/>
                </a:solidFill>
                <a:latin typeface="Arial" panose="020B0604020202020204" pitchFamily="34" charset="0"/>
              </a:defRPr>
            </a:lvl6pPr>
            <a:lvl7pPr marL="2971800" indent="-228600" eaLnBrk="0" fontAlgn="base" hangingPunct="0">
              <a:spcBef>
                <a:spcPct val="0"/>
              </a:spcBef>
              <a:spcAft>
                <a:spcPct val="0"/>
              </a:spcAft>
              <a:defRPr sz="2600" i="1">
                <a:solidFill>
                  <a:schemeClr val="tx1"/>
                </a:solidFill>
                <a:latin typeface="Arial" panose="020B0604020202020204" pitchFamily="34" charset="0"/>
              </a:defRPr>
            </a:lvl7pPr>
            <a:lvl8pPr marL="3429000" indent="-228600" eaLnBrk="0" fontAlgn="base" hangingPunct="0">
              <a:spcBef>
                <a:spcPct val="0"/>
              </a:spcBef>
              <a:spcAft>
                <a:spcPct val="0"/>
              </a:spcAft>
              <a:defRPr sz="2600" i="1">
                <a:solidFill>
                  <a:schemeClr val="tx1"/>
                </a:solidFill>
                <a:latin typeface="Arial" panose="020B0604020202020204" pitchFamily="34" charset="0"/>
              </a:defRPr>
            </a:lvl8pPr>
            <a:lvl9pPr marL="3886200" indent="-228600" eaLnBrk="0" fontAlgn="base" hangingPunct="0">
              <a:spcBef>
                <a:spcPct val="0"/>
              </a:spcBef>
              <a:spcAft>
                <a:spcPct val="0"/>
              </a:spcAft>
              <a:defRPr sz="2600" i="1">
                <a:solidFill>
                  <a:schemeClr val="tx1"/>
                </a:solidFill>
                <a:latin typeface="Arial" panose="020B0604020202020204" pitchFamily="34" charset="0"/>
              </a:defRPr>
            </a:lvl9pPr>
          </a:lstStyle>
          <a:p>
            <a:pPr algn="ctr" eaLnBrk="1" hangingPunct="1"/>
            <a:r>
              <a:rPr lang="en-US" altLang="en-US" sz="2400" b="1" i="0" dirty="0" smtClean="0">
                <a:solidFill>
                  <a:srgbClr val="3333FF"/>
                </a:solidFill>
                <a:latin typeface="+mj-lt"/>
              </a:rPr>
              <a:t>CH Na-mi-bi-a</a:t>
            </a:r>
          </a:p>
          <a:p>
            <a:pPr algn="ctr" eaLnBrk="1" hangingPunct="1"/>
            <a:r>
              <a:rPr lang="en-US" altLang="en-US" sz="2400" b="1" i="0" dirty="0" smtClean="0">
                <a:solidFill>
                  <a:srgbClr val="3333FF"/>
                </a:solidFill>
                <a:latin typeface="+mj-lt"/>
              </a:rPr>
              <a:t>1990</a:t>
            </a:r>
            <a:endParaRPr lang="en-US" altLang="en-US" sz="2400" b="1" i="0" dirty="0">
              <a:solidFill>
                <a:srgbClr val="3333FF"/>
              </a:solidFill>
              <a:latin typeface="+mj-lt"/>
            </a:endParaRPr>
          </a:p>
        </p:txBody>
      </p:sp>
      <p:sp>
        <p:nvSpPr>
          <p:cNvPr id="19" name="AutoShape 23"/>
          <p:cNvSpPr>
            <a:spLocks noChangeArrowheads="1"/>
          </p:cNvSpPr>
          <p:nvPr/>
        </p:nvSpPr>
        <p:spPr bwMode="auto">
          <a:xfrm>
            <a:off x="9609313" y="3752981"/>
            <a:ext cx="2554555" cy="824305"/>
          </a:xfrm>
          <a:prstGeom prst="wedgeRoundRectCallout">
            <a:avLst>
              <a:gd name="adj1" fmla="val -57935"/>
              <a:gd name="adj2" fmla="val 111224"/>
              <a:gd name="adj3" fmla="val 16667"/>
            </a:avLst>
          </a:prstGeom>
          <a:ln>
            <a:headEnd/>
            <a:tailEnd/>
          </a:ln>
        </p:spPr>
        <p:style>
          <a:lnRef idx="2">
            <a:schemeClr val="accent1"/>
          </a:lnRef>
          <a:fillRef idx="1">
            <a:schemeClr val="lt1"/>
          </a:fillRef>
          <a:effectRef idx="0">
            <a:schemeClr val="accent1"/>
          </a:effectRef>
          <a:fontRef idx="minor">
            <a:schemeClr val="dk1"/>
          </a:fontRef>
        </p:style>
        <p:txBody>
          <a:bodyPr/>
          <a:lstStyle>
            <a:lvl1pPr eaLnBrk="0" hangingPunct="0">
              <a:defRPr sz="2600" i="1">
                <a:solidFill>
                  <a:schemeClr val="tx1"/>
                </a:solidFill>
                <a:latin typeface="Arial" panose="020B0604020202020204" pitchFamily="34" charset="0"/>
              </a:defRPr>
            </a:lvl1pPr>
            <a:lvl2pPr marL="742950" indent="-285750" eaLnBrk="0" hangingPunct="0">
              <a:defRPr sz="2600" i="1">
                <a:solidFill>
                  <a:schemeClr val="tx1"/>
                </a:solidFill>
                <a:latin typeface="Arial" panose="020B0604020202020204" pitchFamily="34" charset="0"/>
              </a:defRPr>
            </a:lvl2pPr>
            <a:lvl3pPr marL="1143000" indent="-228600" eaLnBrk="0" hangingPunct="0">
              <a:defRPr sz="2600" i="1">
                <a:solidFill>
                  <a:schemeClr val="tx1"/>
                </a:solidFill>
                <a:latin typeface="Arial" panose="020B0604020202020204" pitchFamily="34" charset="0"/>
              </a:defRPr>
            </a:lvl3pPr>
            <a:lvl4pPr marL="1600200" indent="-228600" eaLnBrk="0" hangingPunct="0">
              <a:defRPr sz="2600" i="1">
                <a:solidFill>
                  <a:schemeClr val="tx1"/>
                </a:solidFill>
                <a:latin typeface="Arial" panose="020B0604020202020204" pitchFamily="34" charset="0"/>
              </a:defRPr>
            </a:lvl4pPr>
            <a:lvl5pPr marL="2057400" indent="-228600" eaLnBrk="0" hangingPunct="0">
              <a:defRPr sz="2600" i="1">
                <a:solidFill>
                  <a:schemeClr val="tx1"/>
                </a:solidFill>
                <a:latin typeface="Arial" panose="020B0604020202020204" pitchFamily="34" charset="0"/>
              </a:defRPr>
            </a:lvl5pPr>
            <a:lvl6pPr marL="2514600" indent="-228600" eaLnBrk="0" fontAlgn="base" hangingPunct="0">
              <a:spcBef>
                <a:spcPct val="0"/>
              </a:spcBef>
              <a:spcAft>
                <a:spcPct val="0"/>
              </a:spcAft>
              <a:defRPr sz="2600" i="1">
                <a:solidFill>
                  <a:schemeClr val="tx1"/>
                </a:solidFill>
                <a:latin typeface="Arial" panose="020B0604020202020204" pitchFamily="34" charset="0"/>
              </a:defRPr>
            </a:lvl6pPr>
            <a:lvl7pPr marL="2971800" indent="-228600" eaLnBrk="0" fontAlgn="base" hangingPunct="0">
              <a:spcBef>
                <a:spcPct val="0"/>
              </a:spcBef>
              <a:spcAft>
                <a:spcPct val="0"/>
              </a:spcAft>
              <a:defRPr sz="2600" i="1">
                <a:solidFill>
                  <a:schemeClr val="tx1"/>
                </a:solidFill>
                <a:latin typeface="Arial" panose="020B0604020202020204" pitchFamily="34" charset="0"/>
              </a:defRPr>
            </a:lvl7pPr>
            <a:lvl8pPr marL="3429000" indent="-228600" eaLnBrk="0" fontAlgn="base" hangingPunct="0">
              <a:spcBef>
                <a:spcPct val="0"/>
              </a:spcBef>
              <a:spcAft>
                <a:spcPct val="0"/>
              </a:spcAft>
              <a:defRPr sz="2600" i="1">
                <a:solidFill>
                  <a:schemeClr val="tx1"/>
                </a:solidFill>
                <a:latin typeface="Arial" panose="020B0604020202020204" pitchFamily="34" charset="0"/>
              </a:defRPr>
            </a:lvl8pPr>
            <a:lvl9pPr marL="3886200" indent="-228600" eaLnBrk="0" fontAlgn="base" hangingPunct="0">
              <a:spcBef>
                <a:spcPct val="0"/>
              </a:spcBef>
              <a:spcAft>
                <a:spcPct val="0"/>
              </a:spcAft>
              <a:defRPr sz="2600" i="1">
                <a:solidFill>
                  <a:schemeClr val="tx1"/>
                </a:solidFill>
                <a:latin typeface="Arial" panose="020B0604020202020204" pitchFamily="34" charset="0"/>
              </a:defRPr>
            </a:lvl9pPr>
          </a:lstStyle>
          <a:p>
            <a:pPr algn="ctr" eaLnBrk="1" hangingPunct="1"/>
            <a:r>
              <a:rPr lang="en-US" altLang="en-US" sz="2400" b="1" i="0" dirty="0" smtClean="0">
                <a:solidFill>
                  <a:srgbClr val="3333FF"/>
                </a:solidFill>
                <a:latin typeface="+mj-lt"/>
              </a:rPr>
              <a:t>CH Dim-ba-bu-ê</a:t>
            </a:r>
          </a:p>
          <a:p>
            <a:pPr algn="ctr" eaLnBrk="1" hangingPunct="1"/>
            <a:r>
              <a:rPr lang="en-US" altLang="en-US" sz="2400" b="1" i="0" dirty="0" smtClean="0">
                <a:solidFill>
                  <a:srgbClr val="3333FF"/>
                </a:solidFill>
                <a:latin typeface="+mj-lt"/>
              </a:rPr>
              <a:t>1980</a:t>
            </a:r>
          </a:p>
          <a:p>
            <a:pPr algn="ctr" eaLnBrk="1" hangingPunct="1"/>
            <a:endParaRPr lang="en-US" altLang="en-US" sz="2400" b="1" i="0" dirty="0">
              <a:solidFill>
                <a:srgbClr val="FF3300"/>
              </a:solidFill>
              <a:latin typeface="+mj-lt"/>
            </a:endParaRPr>
          </a:p>
        </p:txBody>
      </p:sp>
      <p:sp>
        <p:nvSpPr>
          <p:cNvPr id="20" name="AutoShape 26"/>
          <p:cNvSpPr>
            <a:spLocks noChangeArrowheads="1"/>
          </p:cNvSpPr>
          <p:nvPr/>
        </p:nvSpPr>
        <p:spPr bwMode="auto">
          <a:xfrm>
            <a:off x="10005766" y="5404482"/>
            <a:ext cx="2414047" cy="958611"/>
          </a:xfrm>
          <a:prstGeom prst="wedgeRoundRectCallout">
            <a:avLst>
              <a:gd name="adj1" fmla="val -64524"/>
              <a:gd name="adj2" fmla="val -16012"/>
              <a:gd name="adj3" fmla="val 16667"/>
            </a:avLst>
          </a:prstGeom>
          <a:ln>
            <a:headEnd/>
            <a:tailEnd/>
          </a:ln>
        </p:spPr>
        <p:style>
          <a:lnRef idx="2">
            <a:schemeClr val="accent1"/>
          </a:lnRef>
          <a:fillRef idx="1">
            <a:schemeClr val="lt1"/>
          </a:fillRef>
          <a:effectRef idx="0">
            <a:schemeClr val="accent1"/>
          </a:effectRef>
          <a:fontRef idx="minor">
            <a:schemeClr val="dk1"/>
          </a:fontRef>
        </p:style>
        <p:txBody>
          <a:bodyPr/>
          <a:lstStyle>
            <a:lvl1pPr eaLnBrk="0" hangingPunct="0">
              <a:defRPr sz="2600" i="1">
                <a:solidFill>
                  <a:schemeClr val="tx1"/>
                </a:solidFill>
                <a:latin typeface="Arial" panose="020B0604020202020204" pitchFamily="34" charset="0"/>
              </a:defRPr>
            </a:lvl1pPr>
            <a:lvl2pPr marL="742950" indent="-285750" eaLnBrk="0" hangingPunct="0">
              <a:defRPr sz="2600" i="1">
                <a:solidFill>
                  <a:schemeClr val="tx1"/>
                </a:solidFill>
                <a:latin typeface="Arial" panose="020B0604020202020204" pitchFamily="34" charset="0"/>
              </a:defRPr>
            </a:lvl2pPr>
            <a:lvl3pPr marL="1143000" indent="-228600" eaLnBrk="0" hangingPunct="0">
              <a:defRPr sz="2600" i="1">
                <a:solidFill>
                  <a:schemeClr val="tx1"/>
                </a:solidFill>
                <a:latin typeface="Arial" panose="020B0604020202020204" pitchFamily="34" charset="0"/>
              </a:defRPr>
            </a:lvl3pPr>
            <a:lvl4pPr marL="1600200" indent="-228600" eaLnBrk="0" hangingPunct="0">
              <a:defRPr sz="2600" i="1">
                <a:solidFill>
                  <a:schemeClr val="tx1"/>
                </a:solidFill>
                <a:latin typeface="Arial" panose="020B0604020202020204" pitchFamily="34" charset="0"/>
              </a:defRPr>
            </a:lvl4pPr>
            <a:lvl5pPr marL="2057400" indent="-228600" eaLnBrk="0" hangingPunct="0">
              <a:defRPr sz="2600" i="1">
                <a:solidFill>
                  <a:schemeClr val="tx1"/>
                </a:solidFill>
                <a:latin typeface="Arial" panose="020B0604020202020204" pitchFamily="34" charset="0"/>
              </a:defRPr>
            </a:lvl5pPr>
            <a:lvl6pPr marL="2514600" indent="-228600" eaLnBrk="0" fontAlgn="base" hangingPunct="0">
              <a:spcBef>
                <a:spcPct val="0"/>
              </a:spcBef>
              <a:spcAft>
                <a:spcPct val="0"/>
              </a:spcAft>
              <a:defRPr sz="2600" i="1">
                <a:solidFill>
                  <a:schemeClr val="tx1"/>
                </a:solidFill>
                <a:latin typeface="Arial" panose="020B0604020202020204" pitchFamily="34" charset="0"/>
              </a:defRPr>
            </a:lvl6pPr>
            <a:lvl7pPr marL="2971800" indent="-228600" eaLnBrk="0" fontAlgn="base" hangingPunct="0">
              <a:spcBef>
                <a:spcPct val="0"/>
              </a:spcBef>
              <a:spcAft>
                <a:spcPct val="0"/>
              </a:spcAft>
              <a:defRPr sz="2600" i="1">
                <a:solidFill>
                  <a:schemeClr val="tx1"/>
                </a:solidFill>
                <a:latin typeface="Arial" panose="020B0604020202020204" pitchFamily="34" charset="0"/>
              </a:defRPr>
            </a:lvl7pPr>
            <a:lvl8pPr marL="3429000" indent="-228600" eaLnBrk="0" fontAlgn="base" hangingPunct="0">
              <a:spcBef>
                <a:spcPct val="0"/>
              </a:spcBef>
              <a:spcAft>
                <a:spcPct val="0"/>
              </a:spcAft>
              <a:defRPr sz="2600" i="1">
                <a:solidFill>
                  <a:schemeClr val="tx1"/>
                </a:solidFill>
                <a:latin typeface="Arial" panose="020B0604020202020204" pitchFamily="34" charset="0"/>
              </a:defRPr>
            </a:lvl8pPr>
            <a:lvl9pPr marL="3886200" indent="-228600" eaLnBrk="0" fontAlgn="base" hangingPunct="0">
              <a:spcBef>
                <a:spcPct val="0"/>
              </a:spcBef>
              <a:spcAft>
                <a:spcPct val="0"/>
              </a:spcAft>
              <a:defRPr sz="2600" i="1">
                <a:solidFill>
                  <a:schemeClr val="tx1"/>
                </a:solidFill>
                <a:latin typeface="Arial" panose="020B0604020202020204" pitchFamily="34" charset="0"/>
              </a:defRPr>
            </a:lvl9pPr>
          </a:lstStyle>
          <a:p>
            <a:pPr algn="ctr" eaLnBrk="1" hangingPunct="1">
              <a:spcBef>
                <a:spcPct val="50000"/>
              </a:spcBef>
            </a:pPr>
            <a:r>
              <a:rPr lang="en-US" altLang="en-US" sz="2400" b="1" i="0" dirty="0" smtClean="0">
                <a:solidFill>
                  <a:srgbClr val="3333FF"/>
                </a:solidFill>
                <a:latin typeface="+mj-lt"/>
              </a:rPr>
              <a:t>CH Nam Phi</a:t>
            </a:r>
          </a:p>
          <a:p>
            <a:pPr algn="ctr" eaLnBrk="1" hangingPunct="1">
              <a:spcBef>
                <a:spcPct val="50000"/>
              </a:spcBef>
            </a:pPr>
            <a:r>
              <a:rPr lang="en-US" altLang="en-US" sz="2400" b="1" i="0" dirty="0" smtClean="0">
                <a:solidFill>
                  <a:srgbClr val="3333FF"/>
                </a:solidFill>
                <a:latin typeface="+mj-lt"/>
              </a:rPr>
              <a:t>1993</a:t>
            </a:r>
            <a:endParaRPr lang="en-US" altLang="en-US" sz="2400" b="1" i="0" dirty="0">
              <a:solidFill>
                <a:srgbClr val="3333FF"/>
              </a:solidFill>
              <a:latin typeface="+mj-lt"/>
            </a:endParaRPr>
          </a:p>
          <a:p>
            <a:pPr algn="ctr" eaLnBrk="1" hangingPunct="1"/>
            <a:endParaRPr lang="en-US" altLang="en-US" sz="1400" b="1" i="0" dirty="0">
              <a:solidFill>
                <a:srgbClr val="FF5050"/>
              </a:solidFill>
              <a:latin typeface=".VnTimeH" panose="020B7200000000000000" pitchFamily="34" charset="0"/>
            </a:endParaRPr>
          </a:p>
        </p:txBody>
      </p:sp>
    </p:spTree>
    <p:custDataLst>
      <p:tags r:id="rId1"/>
    </p:custDataLst>
    <p:extLst>
      <p:ext uri="{BB962C8B-B14F-4D97-AF65-F5344CB8AC3E}">
        <p14:creationId xmlns:p14="http://schemas.microsoft.com/office/powerpoint/2010/main" val="3888570445"/>
      </p:ext>
    </p:extLst>
  </p:cSld>
  <p:clrMapOvr>
    <a:masterClrMapping/>
  </p:clrMapOvr>
  <mc:AlternateContent xmlns:mc="http://schemas.openxmlformats.org/markup-compatibility/2006" xmlns:p14="http://schemas.microsoft.com/office/powerpoint/2010/main">
    <mc:Choice Requires="p14">
      <p:transition spd="slow" advTm="45671">
        <p14:flash/>
      </p:transition>
    </mc:Choice>
    <mc:Fallback xmlns="">
      <p:transition spd="slow" advTm="4567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repeatCount="300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edge">
                                      <p:cBhvr>
                                        <p:cTn id="7" dur="2000"/>
                                        <p:tgtEl>
                                          <p:spTgt spid="14"/>
                                        </p:tgtEl>
                                      </p:cBhvr>
                                    </p:animEffect>
                                  </p:childTnLst>
                                </p:cTn>
                              </p:par>
                              <p:par>
                                <p:cTn id="8" presetID="20" presetClass="entr" presetSubtype="0" repeatCount="300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edge">
                                      <p:cBhvr>
                                        <p:cTn id="10" dur="2000"/>
                                        <p:tgtEl>
                                          <p:spTgt spid="10"/>
                                        </p:tgtEl>
                                      </p:cBhvr>
                                    </p:animEffect>
                                  </p:childTnLst>
                                </p:cTn>
                              </p:par>
                              <p:par>
                                <p:cTn id="11" presetID="20" presetClass="entr" presetSubtype="0" repeatCount="300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edge">
                                      <p:cBhvr>
                                        <p:cTn id="13" dur="20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par>
                                <p:cTn id="21" presetID="53"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par>
                                <p:cTn id="26" presetID="53" presetClass="entr" presetSubtype="0"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anim calcmode="lin" valueType="num">
                                      <p:cBhvr>
                                        <p:cTn id="28" dur="500" fill="hold"/>
                                        <p:tgtEl>
                                          <p:spTgt spid="20"/>
                                        </p:tgtEl>
                                        <p:attrNameLst>
                                          <p:attrName>ppt_w</p:attrName>
                                        </p:attrNameLst>
                                      </p:cBhvr>
                                      <p:tavLst>
                                        <p:tav tm="0">
                                          <p:val>
                                            <p:fltVal val="0"/>
                                          </p:val>
                                        </p:tav>
                                        <p:tav tm="100000">
                                          <p:val>
                                            <p:strVal val="#ppt_w"/>
                                          </p:val>
                                        </p:tav>
                                      </p:tavLst>
                                    </p:anim>
                                    <p:anim calcmode="lin" valueType="num">
                                      <p:cBhvr>
                                        <p:cTn id="29" dur="500" fill="hold"/>
                                        <p:tgtEl>
                                          <p:spTgt spid="20"/>
                                        </p:tgtEl>
                                        <p:attrNameLst>
                                          <p:attrName>ppt_h</p:attrName>
                                        </p:attrNameLst>
                                      </p:cBhvr>
                                      <p:tavLst>
                                        <p:tav tm="0">
                                          <p:val>
                                            <p:fltVal val="0"/>
                                          </p:val>
                                        </p:tav>
                                        <p:tav tm="100000">
                                          <p:val>
                                            <p:strVal val="#ppt_h"/>
                                          </p:val>
                                        </p:tav>
                                      </p:tavLst>
                                    </p:anim>
                                    <p:animEffect transition="in" filter="fade">
                                      <p:cBhvr>
                                        <p:cTn id="30" dur="500"/>
                                        <p:tgtEl>
                                          <p:spTgt spid="20"/>
                                        </p:tgtEl>
                                      </p:cBhvr>
                                    </p:animEffect>
                                  </p:childTnLst>
                                </p:cTn>
                              </p:par>
                              <p:par>
                                <p:cTn id="31" presetID="53" presetClass="entr" presetSubtype="16" fill="hold" nodeType="withEffect">
                                  <p:stCondLst>
                                    <p:cond delay="0"/>
                                  </p:stCondLst>
                                  <p:childTnLst>
                                    <p:set>
                                      <p:cBhvr>
                                        <p:cTn id="32" dur="1" fill="hold">
                                          <p:stCondLst>
                                            <p:cond delay="0"/>
                                          </p:stCondLst>
                                        </p:cTn>
                                        <p:tgtEl>
                                          <p:spTgt spid="1028"/>
                                        </p:tgtEl>
                                        <p:attrNameLst>
                                          <p:attrName>style.visibility</p:attrName>
                                        </p:attrNameLst>
                                      </p:cBhvr>
                                      <p:to>
                                        <p:strVal val="visible"/>
                                      </p:to>
                                    </p:set>
                                    <p:anim calcmode="lin" valueType="num">
                                      <p:cBhvr>
                                        <p:cTn id="33" dur="500" fill="hold"/>
                                        <p:tgtEl>
                                          <p:spTgt spid="1028"/>
                                        </p:tgtEl>
                                        <p:attrNameLst>
                                          <p:attrName>ppt_w</p:attrName>
                                        </p:attrNameLst>
                                      </p:cBhvr>
                                      <p:tavLst>
                                        <p:tav tm="0">
                                          <p:val>
                                            <p:fltVal val="0"/>
                                          </p:val>
                                        </p:tav>
                                        <p:tav tm="100000">
                                          <p:val>
                                            <p:strVal val="#ppt_w"/>
                                          </p:val>
                                        </p:tav>
                                      </p:tavLst>
                                    </p:anim>
                                    <p:anim calcmode="lin" valueType="num">
                                      <p:cBhvr>
                                        <p:cTn id="34" dur="500" fill="hold"/>
                                        <p:tgtEl>
                                          <p:spTgt spid="1028"/>
                                        </p:tgtEl>
                                        <p:attrNameLst>
                                          <p:attrName>ppt_h</p:attrName>
                                        </p:attrNameLst>
                                      </p:cBhvr>
                                      <p:tavLst>
                                        <p:tav tm="0">
                                          <p:val>
                                            <p:fltVal val="0"/>
                                          </p:val>
                                        </p:tav>
                                        <p:tav tm="100000">
                                          <p:val>
                                            <p:strVal val="#ppt_h"/>
                                          </p:val>
                                        </p:tav>
                                      </p:tavLst>
                                    </p:anim>
                                    <p:animEffect transition="in" filter="fade">
                                      <p:cBhvr>
                                        <p:cTn id="35" dur="500"/>
                                        <p:tgtEl>
                                          <p:spTgt spid="1028"/>
                                        </p:tgtEl>
                                      </p:cBhvr>
                                    </p:animEffect>
                                  </p:childTnLst>
                                </p:cTn>
                              </p:par>
                              <p:par>
                                <p:cTn id="36" presetID="53" presetClass="entr" presetSubtype="16" fill="hold" nodeType="withEffect">
                                  <p:stCondLst>
                                    <p:cond delay="0"/>
                                  </p:stCondLst>
                                  <p:childTnLst>
                                    <p:set>
                                      <p:cBhvr>
                                        <p:cTn id="37" dur="1" fill="hold">
                                          <p:stCondLst>
                                            <p:cond delay="0"/>
                                          </p:stCondLst>
                                        </p:cTn>
                                        <p:tgtEl>
                                          <p:spTgt spid="1026"/>
                                        </p:tgtEl>
                                        <p:attrNameLst>
                                          <p:attrName>style.visibility</p:attrName>
                                        </p:attrNameLst>
                                      </p:cBhvr>
                                      <p:to>
                                        <p:strVal val="visible"/>
                                      </p:to>
                                    </p:set>
                                    <p:anim calcmode="lin" valueType="num">
                                      <p:cBhvr>
                                        <p:cTn id="38" dur="500" fill="hold"/>
                                        <p:tgtEl>
                                          <p:spTgt spid="1026"/>
                                        </p:tgtEl>
                                        <p:attrNameLst>
                                          <p:attrName>ppt_w</p:attrName>
                                        </p:attrNameLst>
                                      </p:cBhvr>
                                      <p:tavLst>
                                        <p:tav tm="0">
                                          <p:val>
                                            <p:fltVal val="0"/>
                                          </p:val>
                                        </p:tav>
                                        <p:tav tm="100000">
                                          <p:val>
                                            <p:strVal val="#ppt_w"/>
                                          </p:val>
                                        </p:tav>
                                      </p:tavLst>
                                    </p:anim>
                                    <p:anim calcmode="lin" valueType="num">
                                      <p:cBhvr>
                                        <p:cTn id="39" dur="500" fill="hold"/>
                                        <p:tgtEl>
                                          <p:spTgt spid="1026"/>
                                        </p:tgtEl>
                                        <p:attrNameLst>
                                          <p:attrName>ppt_h</p:attrName>
                                        </p:attrNameLst>
                                      </p:cBhvr>
                                      <p:tavLst>
                                        <p:tav tm="0">
                                          <p:val>
                                            <p:fltVal val="0"/>
                                          </p:val>
                                        </p:tav>
                                        <p:tav tm="100000">
                                          <p:val>
                                            <p:strVal val="#ppt_h"/>
                                          </p:val>
                                        </p:tav>
                                      </p:tavLst>
                                    </p:anim>
                                    <p:animEffect transition="in" filter="fade">
                                      <p:cBhvr>
                                        <p:cTn id="4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8" grpId="0" animBg="1"/>
      <p:bldP spid="19" grpId="0" animBg="1"/>
      <p:bldP spid="2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28875" y="4061284"/>
            <a:ext cx="4045688" cy="923827"/>
          </a:xfrm>
          <a:prstGeom prst="roundRect">
            <a:avLst/>
          </a:prstGeom>
          <a:solidFill>
            <a:srgbClr val="C2E2E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3333FF"/>
                </a:solidFill>
              </a:rPr>
              <a:t>N.Manđêla (1919-2013)</a:t>
            </a:r>
          </a:p>
        </p:txBody>
      </p:sp>
      <p:sp>
        <p:nvSpPr>
          <p:cNvPr id="5" name="Rounded Rectangle 4"/>
          <p:cNvSpPr/>
          <p:nvPr/>
        </p:nvSpPr>
        <p:spPr>
          <a:xfrm>
            <a:off x="4506208" y="598310"/>
            <a:ext cx="7200900" cy="4413413"/>
          </a:xfrm>
          <a:prstGeom prst="roundRect">
            <a:avLst/>
          </a:prstGeom>
          <a:solidFill>
            <a:srgbClr val="C2E2E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rgbClr val="3333FF"/>
                </a:solidFill>
              </a:rPr>
              <a:t>Nenxơn Manđêla sinh ngày 18-7-1919. Ngay từ thời trẻ, ông đã tích cực đấu tranh chống chế độ A-pác-thai. Trong thời gian bị giam giữ (1964-1990), ông vẫn tham gia đấu tranh. Sau khi ra tù, ông trở thành Chủ tịch Đại hội dân tộc Phi (ANC</a:t>
            </a:r>
            <a:r>
              <a:rPr lang="en-US" sz="2800" dirty="0" smtClean="0">
                <a:solidFill>
                  <a:srgbClr val="3333FF"/>
                </a:solidFill>
              </a:rPr>
              <a:t>).</a:t>
            </a:r>
          </a:p>
          <a:p>
            <a:r>
              <a:rPr lang="en-US" sz="2800" dirty="0" smtClean="0">
                <a:solidFill>
                  <a:srgbClr val="3333FF"/>
                </a:solidFill>
              </a:rPr>
              <a:t>Tháng 4-1994, N.Manđêla trở thành Tổng thống người da đen đầu tiên của Cộng hòa Nam Phi</a:t>
            </a:r>
            <a:endParaRPr lang="en-US" sz="2800" dirty="0">
              <a:solidFill>
                <a:srgbClr val="3333FF"/>
              </a:solidFill>
            </a:endParaRPr>
          </a:p>
        </p:txBody>
      </p:sp>
      <p:pic>
        <p:nvPicPr>
          <p:cNvPr id="4102" name="Picture 6" descr="Nelson Mandela: Biểu tượng vĩ đại của Nam Phi – My IDO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895" y="886119"/>
            <a:ext cx="3681648" cy="2950000"/>
          </a:xfrm>
          <a:prstGeom prst="rect">
            <a:avLst/>
          </a:prstGeom>
          <a:noFill/>
          <a:extLst>
            <a:ext uri="{909E8E84-426E-40DD-AFC4-6F175D3DCCD1}">
              <a14:hiddenFill xmlns:a14="http://schemas.microsoft.com/office/drawing/2010/main">
                <a:solidFill>
                  <a:srgbClr val="FFFFFF"/>
                </a:solidFill>
              </a14:hiddenFill>
            </a:ext>
          </a:extLst>
        </p:spPr>
      </p:pic>
      <p:sp>
        <p:nvSpPr>
          <p:cNvPr id="7" name="Horizontal Scroll 6"/>
          <p:cNvSpPr/>
          <p:nvPr/>
        </p:nvSpPr>
        <p:spPr>
          <a:xfrm>
            <a:off x="1206630" y="5568486"/>
            <a:ext cx="9568206" cy="1074656"/>
          </a:xfrm>
          <a:prstGeom prst="horizontalScroll">
            <a:avLst/>
          </a:prstGeom>
          <a:solidFill>
            <a:srgbClr val="F9DCD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3333FF"/>
                </a:solidFill>
              </a:rPr>
              <a:t>Chế độ phân biệt chủng tộc bị xóa bỏ ngay tại sào </a:t>
            </a:r>
            <a:r>
              <a:rPr lang="en-US" sz="2800" b="1" dirty="0" smtClean="0">
                <a:solidFill>
                  <a:srgbClr val="3333FF"/>
                </a:solidFill>
              </a:rPr>
              <a:t>huyệt</a:t>
            </a:r>
            <a:endParaRPr lang="en-US" sz="2800" b="1" dirty="0">
              <a:solidFill>
                <a:srgbClr val="3333FF"/>
              </a:solidFill>
            </a:endParaRPr>
          </a:p>
        </p:txBody>
      </p:sp>
      <p:sp>
        <p:nvSpPr>
          <p:cNvPr id="9" name="Left Brace 8"/>
          <p:cNvSpPr/>
          <p:nvPr/>
        </p:nvSpPr>
        <p:spPr>
          <a:xfrm rot="16200000">
            <a:off x="5877611" y="1134152"/>
            <a:ext cx="226244" cy="8517120"/>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b="1" dirty="0"/>
          </a:p>
        </p:txBody>
      </p:sp>
    </p:spTree>
    <p:custDataLst>
      <p:tags r:id="rId1"/>
    </p:custDataLst>
    <p:extLst>
      <p:ext uri="{BB962C8B-B14F-4D97-AF65-F5344CB8AC3E}">
        <p14:creationId xmlns:p14="http://schemas.microsoft.com/office/powerpoint/2010/main" val="4028328895"/>
      </p:ext>
    </p:extLst>
  </p:cSld>
  <p:clrMapOvr>
    <a:masterClrMapping/>
  </p:clrMapOvr>
  <p:transition spd="slow" advTm="44938">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102"/>
                                        </p:tgtEl>
                                        <p:attrNameLst>
                                          <p:attrName>style.visibility</p:attrName>
                                        </p:attrNameLst>
                                      </p:cBhvr>
                                      <p:to>
                                        <p:strVal val="visible"/>
                                      </p:to>
                                    </p:set>
                                    <p:anim calcmode="lin" valueType="num">
                                      <p:cBhvr>
                                        <p:cTn id="7" dur="500" fill="hold"/>
                                        <p:tgtEl>
                                          <p:spTgt spid="4102"/>
                                        </p:tgtEl>
                                        <p:attrNameLst>
                                          <p:attrName>ppt_w</p:attrName>
                                        </p:attrNameLst>
                                      </p:cBhvr>
                                      <p:tavLst>
                                        <p:tav tm="0">
                                          <p:val>
                                            <p:fltVal val="0"/>
                                          </p:val>
                                        </p:tav>
                                        <p:tav tm="100000">
                                          <p:val>
                                            <p:strVal val="#ppt_w"/>
                                          </p:val>
                                        </p:tav>
                                      </p:tavLst>
                                    </p:anim>
                                    <p:anim calcmode="lin" valueType="num">
                                      <p:cBhvr>
                                        <p:cTn id="8" dur="500" fill="hold"/>
                                        <p:tgtEl>
                                          <p:spTgt spid="4102"/>
                                        </p:tgtEl>
                                        <p:attrNameLst>
                                          <p:attrName>ppt_h</p:attrName>
                                        </p:attrNameLst>
                                      </p:cBhvr>
                                      <p:tavLst>
                                        <p:tav tm="0">
                                          <p:val>
                                            <p:fltVal val="0"/>
                                          </p:val>
                                        </p:tav>
                                        <p:tav tm="100000">
                                          <p:val>
                                            <p:strVal val="#ppt_h"/>
                                          </p:val>
                                        </p:tav>
                                      </p:tavLst>
                                    </p:anim>
                                    <p:animEffect transition="in" filter="fade">
                                      <p:cBhvr>
                                        <p:cTn id="9" dur="500"/>
                                        <p:tgtEl>
                                          <p:spTgt spid="410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heel(1)">
                                      <p:cBhvr>
                                        <p:cTn id="26" dur="2000"/>
                                        <p:tgtEl>
                                          <p:spTgt spid="9"/>
                                        </p:tgtEl>
                                      </p:cBhvr>
                                    </p:animEffect>
                                  </p:childTnLst>
                                </p:cTn>
                              </p:par>
                              <p:par>
                                <p:cTn id="27" presetID="21" presetClass="entr" presetSubtype="1"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heel(1)">
                                      <p:cBhvr>
                                        <p:cTn id="2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1440"/>
            <a:ext cx="12192000" cy="954107"/>
          </a:xfrm>
          <a:prstGeom prst="rect">
            <a:avLst/>
          </a:prstGeom>
          <a:noFill/>
        </p:spPr>
        <p:txBody>
          <a:bodyPr wrap="square" rtlCol="0">
            <a:spAutoFit/>
          </a:bodyPr>
          <a:lstStyle/>
          <a:p>
            <a:r>
              <a:rPr lang="en-US" sz="2800" b="1" dirty="0" smtClean="0">
                <a:solidFill>
                  <a:srgbClr val="FF0000"/>
                </a:solidFill>
              </a:rPr>
              <a:t>Bài 3. QUÁ TRÌNH PHÁT TRIỂN CỦA PHONG TRÀO GIẢI PHÓNG DÂN TỘC VÀ SỰ TAN RÃ CỦA HỆ THỐNG THUỘC ĐỊA</a:t>
            </a:r>
            <a:endParaRPr lang="en-US" sz="2800" b="1" dirty="0">
              <a:solidFill>
                <a:srgbClr val="FF0000"/>
              </a:solidFill>
            </a:endParaRPr>
          </a:p>
        </p:txBody>
      </p:sp>
      <p:sp>
        <p:nvSpPr>
          <p:cNvPr id="5" name="Subtitle 4"/>
          <p:cNvSpPr>
            <a:spLocks noGrp="1"/>
          </p:cNvSpPr>
          <p:nvPr>
            <p:ph type="subTitle" idx="1"/>
          </p:nvPr>
        </p:nvSpPr>
        <p:spPr>
          <a:xfrm>
            <a:off x="131974" y="1346661"/>
            <a:ext cx="11849493" cy="5286895"/>
          </a:xfrm>
        </p:spPr>
        <p:txBody>
          <a:bodyPr>
            <a:normAutofit/>
          </a:bodyPr>
          <a:lstStyle/>
          <a:p>
            <a:pPr algn="l"/>
            <a:r>
              <a:rPr lang="en-US" sz="2000" b="1" dirty="0" smtClean="0">
                <a:solidFill>
                  <a:srgbClr val="3333FF"/>
                </a:solidFill>
              </a:rPr>
              <a:t>I – GIAI ĐOẠN TỪ NĂM 1945 ĐẾN GIỮA NHỮNG NĂM 60 CỦA THẾ KỈ XX</a:t>
            </a:r>
          </a:p>
          <a:p>
            <a:pPr algn="l"/>
            <a:r>
              <a:rPr lang="en-US" sz="2000" b="1" dirty="0" smtClean="0">
                <a:solidFill>
                  <a:srgbClr val="3333FF"/>
                </a:solidFill>
              </a:rPr>
              <a:t>II – GIAI ĐOẠN TỪ GIỮA NHỮNG NĂM 60 ĐẾN GIỮA NHỮNG NĂM 70 CỦA THẾ KỈ XX</a:t>
            </a:r>
          </a:p>
          <a:p>
            <a:pPr algn="l"/>
            <a:r>
              <a:rPr lang="en-US" sz="2000" b="1" dirty="0" smtClean="0">
                <a:solidFill>
                  <a:srgbClr val="3333FF"/>
                </a:solidFill>
              </a:rPr>
              <a:t>III – GIAI ĐOẠN TỪ GIỮA NHỮNG NĂM 70 ĐẾN GIỮA NHỮNG NĂM 90 CỦA THẾ KỈ XX</a:t>
            </a:r>
          </a:p>
          <a:p>
            <a:pPr marL="457200" indent="-457200" algn="just">
              <a:spcAft>
                <a:spcPts val="0"/>
              </a:spcAft>
              <a:buFontTx/>
              <a:buChar char="-"/>
            </a:pPr>
            <a:r>
              <a:rPr lang="pt-BR"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Đấu </a:t>
            </a:r>
            <a:r>
              <a:rPr lang="pt-BR"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tranh nhằm xóa bỏ chế độ phân biệt chủng tộc (</a:t>
            </a:r>
            <a:r>
              <a:rPr lang="pt-BR"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A-pac-thai).</a:t>
            </a:r>
          </a:p>
          <a:p>
            <a:pPr marL="457200" indent="-457200" algn="just">
              <a:spcAft>
                <a:spcPts val="0"/>
              </a:spcAft>
              <a:buFontTx/>
              <a:buChar char="-"/>
            </a:pPr>
            <a:r>
              <a:rPr lang="pt-BR"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 </a:t>
            </a:r>
            <a:r>
              <a:rPr lang="pt-BR"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da đen đã đấu tranh kiên cường và giành được thắng lợi thông qua cuộc bầu cử giành chính </a:t>
            </a:r>
            <a:r>
              <a:rPr lang="pt-BR"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quyền</a:t>
            </a:r>
            <a:endParaRPr lang="en-US" sz="2800" dirty="0" smtClean="0">
              <a:solidFill>
                <a:srgbClr val="000000"/>
              </a:solidFill>
              <a:latin typeface=".VnTime" panose="020B7200000000000000" pitchFamily="34" charset="0"/>
              <a:ea typeface="Times New Roman" panose="02020603050405020304" pitchFamily="18" charset="0"/>
              <a:cs typeface="Times New Roman" panose="02020603050405020304" pitchFamily="18" charset="0"/>
            </a:endParaRPr>
          </a:p>
          <a:p>
            <a:pPr algn="just">
              <a:spcAft>
                <a:spcPts val="0"/>
              </a:spcAft>
            </a:pPr>
            <a:r>
              <a:rPr lang="pt-BR"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a:t>
            </a:r>
            <a:r>
              <a:rPr lang="pt-BR"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Rô-đê-di-a (Cộng hòa Dim-ba-bu-ê): </a:t>
            </a:r>
            <a:r>
              <a:rPr lang="pt-BR"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1980</a:t>
            </a:r>
            <a:endParaRPr lang="en-US" sz="2800" dirty="0" smtClean="0">
              <a:solidFill>
                <a:srgbClr val="000000"/>
              </a:solidFill>
              <a:latin typeface=".VnTime" panose="020B7200000000000000" pitchFamily="34" charset="0"/>
              <a:ea typeface="Times New Roman" panose="02020603050405020304" pitchFamily="18" charset="0"/>
              <a:cs typeface="Times New Roman" panose="02020603050405020304" pitchFamily="18" charset="0"/>
            </a:endParaRPr>
          </a:p>
          <a:p>
            <a:pPr algn="just">
              <a:spcAft>
                <a:spcPts val="0"/>
              </a:spcAft>
            </a:pPr>
            <a:r>
              <a:rPr lang="pt-BR"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a:t>
            </a:r>
            <a:r>
              <a:rPr lang="pt-BR"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Tây Nam Phi (Cộng hòa Na-mi-bi-a): 1990</a:t>
            </a:r>
            <a:endParaRPr lang="en-US" sz="2800" dirty="0">
              <a:solidFill>
                <a:srgbClr val="000000"/>
              </a:solidFill>
              <a:latin typeface=".VnTime" panose="020B7200000000000000" pitchFamily="34" charset="0"/>
              <a:ea typeface="Times New Roman" panose="02020603050405020304" pitchFamily="18" charset="0"/>
              <a:cs typeface="Times New Roman" panose="02020603050405020304" pitchFamily="18" charset="0"/>
            </a:endParaRPr>
          </a:p>
          <a:p>
            <a:pPr algn="just">
              <a:spcAft>
                <a:spcPts val="0"/>
              </a:spcAft>
            </a:pPr>
            <a:r>
              <a:rPr lang="pt-BR"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a:t>
            </a:r>
            <a:r>
              <a:rPr lang="pt-BR"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Cộng hoà Nam Phi (1993)</a:t>
            </a:r>
            <a:endParaRPr lang="en-US" sz="2800" dirty="0">
              <a:solidFill>
                <a:srgbClr val="000000"/>
              </a:solidFill>
              <a:latin typeface=".VnTime" panose="020B7200000000000000" pitchFamily="34" charset="0"/>
              <a:ea typeface="Times New Roman" panose="02020603050405020304" pitchFamily="18" charset="0"/>
              <a:cs typeface="Times New Roman" panose="02020603050405020304" pitchFamily="18" charset="0"/>
            </a:endParaRPr>
          </a:p>
          <a:p>
            <a:pPr algn="just">
              <a:spcAft>
                <a:spcPts val="0"/>
              </a:spcAft>
            </a:pPr>
            <a:r>
              <a:rPr lang="en-US" sz="2800" dirty="0" smtClean="0">
                <a:solidFill>
                  <a:srgbClr val="000000"/>
                </a:solidFill>
                <a:latin typeface=".VnTime" panose="020B7200000000000000" pitchFamily="34" charset="0"/>
                <a:ea typeface="Times New Roman" panose="02020603050405020304" pitchFamily="18" charset="0"/>
                <a:cs typeface="Times New Roman" panose="02020603050405020304" pitchFamily="18" charset="0"/>
                <a:sym typeface="Wingdings" panose="05000000000000000000" pitchFamily="2" charset="2"/>
              </a:rPr>
              <a:t> </a:t>
            </a:r>
            <a:r>
              <a:rPr lang="pt-BR" sz="2800" dirty="0" smtClean="0">
                <a:solidFill>
                  <a:srgbClr val="000000"/>
                </a:solidFill>
                <a:latin typeface="Times New Roman" panose="02020603050405020304" pitchFamily="18" charset="0"/>
                <a:ea typeface="Times New Roman" panose="02020603050405020304" pitchFamily="18" charset="0"/>
              </a:rPr>
              <a:t>Hệ </a:t>
            </a:r>
            <a:r>
              <a:rPr lang="pt-BR" sz="2800" dirty="0">
                <a:solidFill>
                  <a:srgbClr val="000000"/>
                </a:solidFill>
                <a:latin typeface="Times New Roman" panose="02020603050405020304" pitchFamily="18" charset="0"/>
                <a:ea typeface="Times New Roman" panose="02020603050405020304" pitchFamily="18" charset="0"/>
              </a:rPr>
              <a:t>thống thuộc địa của CNĐQ đã sụp đổ hoàn toàn.</a:t>
            </a:r>
            <a:endParaRPr lang="en-US" sz="2800" dirty="0">
              <a:solidFill>
                <a:srgbClr val="000000"/>
              </a:solidFill>
              <a:latin typeface=".VnTime" panose="020B7200000000000000" pitchFamily="34" charset="0"/>
              <a:ea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27814" y="1860223"/>
            <a:ext cx="1000125" cy="762000"/>
          </a:xfrm>
          <a:prstGeom prst="rect">
            <a:avLst/>
          </a:prstGeom>
        </p:spPr>
      </p:pic>
    </p:spTree>
    <p:extLst>
      <p:ext uri="{BB962C8B-B14F-4D97-AF65-F5344CB8AC3E}">
        <p14:creationId xmlns:p14="http://schemas.microsoft.com/office/powerpoint/2010/main" val="855545838"/>
      </p:ext>
    </p:extLst>
  </p:cSld>
  <p:clrMapOvr>
    <a:masterClrMapping/>
  </p:clrMapOvr>
  <p:transition spd="slow" advTm="30174">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Straight Connector 23"/>
          <p:cNvCxnSpPr/>
          <p:nvPr/>
        </p:nvCxnSpPr>
        <p:spPr>
          <a:xfrm>
            <a:off x="10176233" y="2639507"/>
            <a:ext cx="0" cy="942682"/>
          </a:xfrm>
          <a:prstGeom prst="line">
            <a:avLst/>
          </a:prstGeom>
          <a:ln w="28575">
            <a:solidFill>
              <a:srgbClr val="F34079"/>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6047288" y="2686642"/>
            <a:ext cx="0" cy="942682"/>
          </a:xfrm>
          <a:prstGeom prst="line">
            <a:avLst/>
          </a:prstGeom>
          <a:ln w="28575">
            <a:solidFill>
              <a:srgbClr val="8F529F"/>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4" idx="2"/>
            <a:endCxn id="14" idx="0"/>
          </p:cNvCxnSpPr>
          <p:nvPr/>
        </p:nvCxnSpPr>
        <p:spPr>
          <a:xfrm>
            <a:off x="1993770" y="2733776"/>
            <a:ext cx="0" cy="808462"/>
          </a:xfrm>
          <a:prstGeom prst="line">
            <a:avLst/>
          </a:prstGeom>
          <a:ln w="28575">
            <a:solidFill>
              <a:srgbClr val="0EB7B8"/>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4553940" y="212493"/>
            <a:ext cx="3435557" cy="923330"/>
          </a:xfrm>
          <a:prstGeom prst="rect">
            <a:avLst/>
          </a:prstGeom>
          <a:noFill/>
        </p:spPr>
        <p:txBody>
          <a:bodyPr wrap="none" lIns="91440" tIns="45720" rIns="91440" bIns="45720">
            <a:spAutoFit/>
          </a:bodyPr>
          <a:lstStyle/>
          <a:p>
            <a:pPr algn="ctr"/>
            <a:r>
              <a:rPr lang="en-US" sz="5400" b="1" dirty="0" smtClean="0">
                <a:ln w="10160">
                  <a:noFill/>
                  <a:prstDash val="solid"/>
                </a:ln>
                <a:solidFill>
                  <a:srgbClr val="00B0F0"/>
                </a:solidFill>
                <a:effectLst>
                  <a:outerShdw blurRad="38100" dist="22860" dir="5400000" algn="tl" rotWithShape="0">
                    <a:srgbClr val="000000">
                      <a:alpha val="30000"/>
                    </a:srgbClr>
                  </a:outerShdw>
                </a:effectLst>
              </a:rPr>
              <a:t>CỦNG CỐ</a:t>
            </a:r>
            <a:endParaRPr lang="en-US" sz="5400" b="1" cap="none" spc="0" dirty="0">
              <a:ln w="10160">
                <a:noFill/>
                <a:prstDash val="solid"/>
              </a:ln>
              <a:solidFill>
                <a:srgbClr val="00B0F0"/>
              </a:solidFill>
              <a:effectLst>
                <a:outerShdw blurRad="38100" dist="22860" dir="5400000" algn="tl" rotWithShape="0">
                  <a:srgbClr val="000000">
                    <a:alpha val="30000"/>
                  </a:srgbClr>
                </a:outerShdw>
              </a:effectLst>
            </a:endParaRPr>
          </a:p>
        </p:txBody>
      </p:sp>
      <p:sp>
        <p:nvSpPr>
          <p:cNvPr id="4" name="Rounded Rectangle 3"/>
          <p:cNvSpPr/>
          <p:nvPr/>
        </p:nvSpPr>
        <p:spPr>
          <a:xfrm>
            <a:off x="433633" y="1282045"/>
            <a:ext cx="3120273" cy="1451731"/>
          </a:xfrm>
          <a:prstGeom prst="roundRect">
            <a:avLst/>
          </a:prstGeom>
          <a:solidFill>
            <a:srgbClr val="BEE4E5"/>
          </a:solidFill>
          <a:ln w="38100" cmpd="dbl">
            <a:solidFill>
              <a:srgbClr val="0EB7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latin typeface="+mj-lt"/>
              </a:rPr>
              <a:t>Từ năm 1945 – giữa những năm 1960</a:t>
            </a:r>
            <a:endParaRPr lang="en-US" sz="2800" b="1" dirty="0">
              <a:solidFill>
                <a:schemeClr val="tx1"/>
              </a:solidFill>
              <a:latin typeface="+mj-lt"/>
            </a:endParaRPr>
          </a:p>
        </p:txBody>
      </p:sp>
      <p:sp>
        <p:nvSpPr>
          <p:cNvPr id="8" name="Rounded Rectangle 7"/>
          <p:cNvSpPr/>
          <p:nvPr/>
        </p:nvSpPr>
        <p:spPr>
          <a:xfrm>
            <a:off x="4166644" y="1282045"/>
            <a:ext cx="3535051" cy="1451731"/>
          </a:xfrm>
          <a:prstGeom prst="roundRect">
            <a:avLst/>
          </a:prstGeom>
          <a:solidFill>
            <a:srgbClr val="DBCDE4"/>
          </a:solidFill>
          <a:ln w="38100" cmpd="dbl">
            <a:solidFill>
              <a:srgbClr val="8F52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latin typeface="+mj-lt"/>
              </a:rPr>
              <a:t>Từ giữa những năm 1960 – giữa những năm 1970</a:t>
            </a:r>
            <a:endParaRPr lang="en-US" sz="2800" b="1" dirty="0">
              <a:solidFill>
                <a:schemeClr val="tx1"/>
              </a:solidFill>
              <a:latin typeface="+mj-lt"/>
            </a:endParaRPr>
          </a:p>
        </p:txBody>
      </p:sp>
      <p:sp>
        <p:nvSpPr>
          <p:cNvPr id="9" name="Rounded Rectangle 8"/>
          <p:cNvSpPr/>
          <p:nvPr/>
        </p:nvSpPr>
        <p:spPr>
          <a:xfrm>
            <a:off x="8502977" y="1282045"/>
            <a:ext cx="3139126" cy="1451731"/>
          </a:xfrm>
          <a:prstGeom prst="roundRect">
            <a:avLst/>
          </a:prstGeom>
          <a:solidFill>
            <a:srgbClr val="FBD5D4"/>
          </a:solidFill>
          <a:ln w="38100" cmpd="dbl">
            <a:solidFill>
              <a:srgbClr val="F340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latin typeface="+mj-lt"/>
              </a:rPr>
              <a:t>Từ giữa những năm 1970 – giữa những năm 1990</a:t>
            </a:r>
            <a:endParaRPr lang="en-US" sz="2800" b="1" dirty="0">
              <a:solidFill>
                <a:schemeClr val="tx1"/>
              </a:solidFill>
              <a:latin typeface="+mj-lt"/>
            </a:endParaRPr>
          </a:p>
        </p:txBody>
      </p:sp>
      <p:cxnSp>
        <p:nvCxnSpPr>
          <p:cNvPr id="11" name="Straight Connector 10"/>
          <p:cNvCxnSpPr/>
          <p:nvPr/>
        </p:nvCxnSpPr>
        <p:spPr>
          <a:xfrm>
            <a:off x="791852" y="3157983"/>
            <a:ext cx="10473179" cy="0"/>
          </a:xfrm>
          <a:prstGeom prst="line">
            <a:avLst/>
          </a:prstGeom>
          <a:ln w="76200" cmpd="tri">
            <a:solidFill>
              <a:srgbClr val="FEC96F"/>
            </a:solidFill>
            <a:prstDash val="sysDash"/>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a:off x="433633" y="3542238"/>
            <a:ext cx="3120273" cy="3275811"/>
          </a:xfrm>
          <a:prstGeom prst="roundRect">
            <a:avLst/>
          </a:prstGeom>
          <a:solidFill>
            <a:srgbClr val="BEE4E5"/>
          </a:solidFill>
          <a:ln w="38100" cmpd="dbl">
            <a:solidFill>
              <a:srgbClr val="0EB7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solidFill>
                  <a:schemeClr val="tx1"/>
                </a:solidFill>
                <a:latin typeface="+mj-lt"/>
              </a:rPr>
              <a:t>- Phong trào giải phóng dân tộc bùng nổ.</a:t>
            </a:r>
          </a:p>
        </p:txBody>
      </p:sp>
      <p:sp>
        <p:nvSpPr>
          <p:cNvPr id="15" name="Rounded Rectangle 14"/>
          <p:cNvSpPr/>
          <p:nvPr/>
        </p:nvSpPr>
        <p:spPr>
          <a:xfrm>
            <a:off x="4166644" y="3542238"/>
            <a:ext cx="3653165" cy="3275811"/>
          </a:xfrm>
          <a:prstGeom prst="roundRect">
            <a:avLst/>
          </a:prstGeom>
          <a:solidFill>
            <a:srgbClr val="DBCDE4"/>
          </a:solidFill>
          <a:ln w="38100" cmpd="dbl">
            <a:solidFill>
              <a:srgbClr val="8F52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solidFill>
                  <a:schemeClr val="tx1"/>
                </a:solidFill>
                <a:latin typeface="+mj-lt"/>
              </a:rPr>
              <a:t>- </a:t>
            </a:r>
            <a:r>
              <a:rPr lang="en-US" sz="2800" dirty="0">
                <a:solidFill>
                  <a:schemeClr val="tx1"/>
                </a:solidFill>
                <a:latin typeface="+mj-lt"/>
              </a:rPr>
              <a:t>Sự tan rã thuộc địa của Bồ Đào Nha là thắng lợi quan trọng</a:t>
            </a:r>
            <a:r>
              <a:rPr lang="en-US" sz="2800" dirty="0" smtClean="0">
                <a:solidFill>
                  <a:schemeClr val="tx1"/>
                </a:solidFill>
                <a:latin typeface="+mj-lt"/>
              </a:rPr>
              <a:t>.</a:t>
            </a:r>
            <a:r>
              <a:rPr lang="vi-VN" sz="2800" dirty="0">
                <a:solidFill>
                  <a:schemeClr val="tx1"/>
                </a:solidFill>
                <a:latin typeface="+mj-lt"/>
              </a:rPr>
              <a:t> - Hệ thống thuộc địa của chủ nghĩa đế quốc cơ bản sụp đổ.</a:t>
            </a:r>
            <a:endParaRPr lang="en-US" sz="2800" dirty="0">
              <a:solidFill>
                <a:schemeClr val="tx1"/>
              </a:solidFill>
              <a:latin typeface="+mj-lt"/>
            </a:endParaRPr>
          </a:p>
        </p:txBody>
      </p:sp>
      <p:sp>
        <p:nvSpPr>
          <p:cNvPr id="16" name="Rounded Rectangle 15"/>
          <p:cNvSpPr/>
          <p:nvPr/>
        </p:nvSpPr>
        <p:spPr>
          <a:xfrm>
            <a:off x="8238884" y="3598695"/>
            <a:ext cx="3686159" cy="3219354"/>
          </a:xfrm>
          <a:prstGeom prst="roundRect">
            <a:avLst/>
          </a:prstGeom>
          <a:solidFill>
            <a:srgbClr val="FBD5D4"/>
          </a:solidFill>
          <a:ln w="38100" cmpd="dbl">
            <a:solidFill>
              <a:srgbClr val="F340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solidFill>
                  <a:schemeClr val="tx1"/>
                </a:solidFill>
                <a:latin typeface="+mj-lt"/>
              </a:rPr>
              <a:t>- Chế độ phân biệt chủng tộc A-pác-thai sụp đổ.</a:t>
            </a:r>
          </a:p>
          <a:p>
            <a:r>
              <a:rPr lang="en-US" sz="2800" dirty="0" smtClean="0">
                <a:solidFill>
                  <a:schemeClr val="tx1"/>
                </a:solidFill>
                <a:latin typeface="+mj-lt"/>
              </a:rPr>
              <a:t>- Hệ thống thuộc địa của chủ nghĩa đế quốc sụp đổ hoàn toàn.</a:t>
            </a:r>
            <a:endParaRPr lang="en-US" sz="2800" dirty="0">
              <a:solidFill>
                <a:schemeClr val="tx1"/>
              </a:solidFill>
              <a:latin typeface="+mj-lt"/>
            </a:endParaRPr>
          </a:p>
        </p:txBody>
      </p:sp>
      <p:sp>
        <p:nvSpPr>
          <p:cNvPr id="17" name="Flowchart: Summing Junction 16"/>
          <p:cNvSpPr/>
          <p:nvPr/>
        </p:nvSpPr>
        <p:spPr>
          <a:xfrm>
            <a:off x="1899500" y="3063714"/>
            <a:ext cx="188537" cy="188537"/>
          </a:xfrm>
          <a:prstGeom prst="flowChartSummingJunction">
            <a:avLst/>
          </a:prstGeom>
          <a:solidFill>
            <a:srgbClr val="BEE4E5"/>
          </a:solidFill>
          <a:ln>
            <a:solidFill>
              <a:srgbClr val="0EB7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mj-lt"/>
            </a:endParaRPr>
          </a:p>
        </p:txBody>
      </p:sp>
      <p:sp>
        <p:nvSpPr>
          <p:cNvPr id="18" name="Flowchart: Summing Junction 17"/>
          <p:cNvSpPr/>
          <p:nvPr/>
        </p:nvSpPr>
        <p:spPr>
          <a:xfrm>
            <a:off x="5948306" y="3063714"/>
            <a:ext cx="188537" cy="188537"/>
          </a:xfrm>
          <a:prstGeom prst="flowChartSummingJunction">
            <a:avLst/>
          </a:prstGeom>
          <a:solidFill>
            <a:srgbClr val="DBCDE4"/>
          </a:solidFill>
          <a:ln>
            <a:solidFill>
              <a:srgbClr val="8F52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mj-lt"/>
            </a:endParaRPr>
          </a:p>
        </p:txBody>
      </p:sp>
      <p:sp>
        <p:nvSpPr>
          <p:cNvPr id="19" name="Flowchart: Summing Junction 18"/>
          <p:cNvSpPr/>
          <p:nvPr/>
        </p:nvSpPr>
        <p:spPr>
          <a:xfrm>
            <a:off x="10081964" y="3040151"/>
            <a:ext cx="188537" cy="188537"/>
          </a:xfrm>
          <a:prstGeom prst="flowChartSummingJunction">
            <a:avLst/>
          </a:prstGeom>
          <a:solidFill>
            <a:srgbClr val="FBD5D4"/>
          </a:solidFill>
          <a:ln>
            <a:solidFill>
              <a:srgbClr val="F340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mj-lt"/>
            </a:endParaRPr>
          </a:p>
        </p:txBody>
      </p:sp>
    </p:spTree>
    <p:custDataLst>
      <p:tags r:id="rId1"/>
    </p:custDataLst>
    <p:extLst>
      <p:ext uri="{BB962C8B-B14F-4D97-AF65-F5344CB8AC3E}">
        <p14:creationId xmlns:p14="http://schemas.microsoft.com/office/powerpoint/2010/main" val="234977154"/>
      </p:ext>
    </p:extLst>
  </p:cSld>
  <p:clrMapOvr>
    <a:masterClrMapping/>
  </p:clrMapOvr>
  <mc:AlternateContent xmlns:mc="http://schemas.openxmlformats.org/markup-compatibility/2006" xmlns:p14="http://schemas.microsoft.com/office/powerpoint/2010/main">
    <mc:Choice Requires="p14">
      <p:transition spd="slow" p14:dur="2000" advTm="59971"/>
    </mc:Choice>
    <mc:Fallback xmlns="">
      <p:transition spd="slow" advTm="5997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down)">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circle(in)">
                                      <p:cBhvr>
                                        <p:cTn id="25" dur="20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blinds(horizontal)">
                                      <p:cBhvr>
                                        <p:cTn id="30" dur="500"/>
                                        <p:tgtEl>
                                          <p:spTgt spid="21"/>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blinds(horizontal)">
                                      <p:cBhvr>
                                        <p:cTn id="33" dur="500"/>
                                        <p:tgtEl>
                                          <p:spTgt spid="17"/>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blinds(horizontal)">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nodeType="click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blinds(horizontal)">
                                      <p:cBhvr>
                                        <p:cTn id="41" dur="500"/>
                                        <p:tgtEl>
                                          <p:spTgt spid="23"/>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blinds(horizontal)">
                                      <p:cBhvr>
                                        <p:cTn id="44" dur="500"/>
                                        <p:tgtEl>
                                          <p:spTgt spid="18"/>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blinds(horizontal)">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blinds(horizontal)">
                                      <p:cBhvr>
                                        <p:cTn id="52" dur="500"/>
                                        <p:tgtEl>
                                          <p:spTgt spid="24"/>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blinds(horizontal)">
                                      <p:cBhvr>
                                        <p:cTn id="55" dur="500"/>
                                        <p:tgtEl>
                                          <p:spTgt spid="19"/>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blinds(horizontal)">
                                      <p:cBhvr>
                                        <p:cTn id="5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8" grpId="0" animBg="1"/>
      <p:bldP spid="9" grpId="0" animBg="1"/>
      <p:bldP spid="14" grpId="0" animBg="1"/>
      <p:bldP spid="15" grpId="0" animBg="1"/>
      <p:bldP spid="16" grpId="0" animBg="1"/>
      <p:bldP spid="17" grpId="0" animBg="1"/>
      <p:bldP spid="18" grpId="0" animBg="1"/>
      <p:bldP spid="1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 name="弧形 394"/>
          <p:cNvSpPr/>
          <p:nvPr/>
        </p:nvSpPr>
        <p:spPr>
          <a:xfrm rot="16200000">
            <a:off x="3765478" y="2685549"/>
            <a:ext cx="4638424" cy="4638424"/>
          </a:xfrm>
          <a:prstGeom prst="arc">
            <a:avLst>
              <a:gd name="adj1" fmla="val 16200000"/>
              <a:gd name="adj2" fmla="val 5383150"/>
            </a:avLst>
          </a:prstGeom>
          <a:ln w="22225">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347" name="椭圆 346"/>
          <p:cNvSpPr/>
          <p:nvPr/>
        </p:nvSpPr>
        <p:spPr>
          <a:xfrm>
            <a:off x="4304463" y="2894837"/>
            <a:ext cx="685800" cy="685800"/>
          </a:xfrm>
          <a:prstGeom prst="ellipse">
            <a:avLst/>
          </a:prstGeom>
          <a:gradFill>
            <a:gsLst>
              <a:gs pos="48000">
                <a:schemeClr val="bg1"/>
              </a:gs>
              <a:gs pos="50000">
                <a:schemeClr val="bg1">
                  <a:lumMod val="95000"/>
                </a:schemeClr>
              </a:gs>
            </a:gsLst>
            <a:lin ang="10800000" scaled="0"/>
          </a:gradFill>
          <a:ln w="15875">
            <a:gradFill flip="none" rotWithShape="1">
              <a:gsLst>
                <a:gs pos="0">
                  <a:schemeClr val="bg1"/>
                </a:gs>
                <a:gs pos="100000">
                  <a:schemeClr val="bg1">
                    <a:lumMod val="85000"/>
                  </a:schemeClr>
                </a:gs>
              </a:gsLst>
              <a:lin ang="2700000" scaled="1"/>
              <a:tileRect/>
            </a:gradFill>
          </a:ln>
          <a:effectLst>
            <a:outerShdw blurRad="889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348" name="椭圆 347"/>
          <p:cNvSpPr/>
          <p:nvPr/>
        </p:nvSpPr>
        <p:spPr>
          <a:xfrm>
            <a:off x="5714880" y="2215997"/>
            <a:ext cx="685800" cy="685800"/>
          </a:xfrm>
          <a:prstGeom prst="ellipse">
            <a:avLst/>
          </a:prstGeom>
          <a:gradFill>
            <a:gsLst>
              <a:gs pos="48000">
                <a:schemeClr val="bg1"/>
              </a:gs>
              <a:gs pos="50000">
                <a:schemeClr val="bg1">
                  <a:lumMod val="95000"/>
                </a:schemeClr>
              </a:gs>
            </a:gsLst>
            <a:lin ang="10800000" scaled="0"/>
          </a:gradFill>
          <a:ln w="15875">
            <a:gradFill flip="none" rotWithShape="1">
              <a:gsLst>
                <a:gs pos="0">
                  <a:schemeClr val="bg1"/>
                </a:gs>
                <a:gs pos="100000">
                  <a:schemeClr val="bg1">
                    <a:lumMod val="85000"/>
                  </a:schemeClr>
                </a:gs>
              </a:gsLst>
              <a:lin ang="2700000" scaled="1"/>
              <a:tileRect/>
            </a:gradFill>
          </a:ln>
          <a:effectLst>
            <a:outerShdw blurRad="889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349" name="椭圆 348"/>
          <p:cNvSpPr/>
          <p:nvPr/>
        </p:nvSpPr>
        <p:spPr>
          <a:xfrm>
            <a:off x="7296183" y="2969412"/>
            <a:ext cx="685800" cy="685800"/>
          </a:xfrm>
          <a:prstGeom prst="ellipse">
            <a:avLst/>
          </a:prstGeom>
          <a:gradFill>
            <a:gsLst>
              <a:gs pos="48000">
                <a:schemeClr val="bg1"/>
              </a:gs>
              <a:gs pos="50000">
                <a:schemeClr val="bg1">
                  <a:lumMod val="95000"/>
                </a:schemeClr>
              </a:gs>
            </a:gsLst>
            <a:lin ang="10800000" scaled="0"/>
          </a:gradFill>
          <a:ln w="15875">
            <a:gradFill flip="none" rotWithShape="1">
              <a:gsLst>
                <a:gs pos="0">
                  <a:schemeClr val="bg1"/>
                </a:gs>
                <a:gs pos="100000">
                  <a:schemeClr val="bg1">
                    <a:lumMod val="85000"/>
                  </a:schemeClr>
                </a:gs>
              </a:gsLst>
              <a:lin ang="2700000" scaled="1"/>
              <a:tileRect/>
            </a:gradFill>
          </a:ln>
          <a:effectLst>
            <a:outerShdw blurRad="889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354" name="文本框 353"/>
          <p:cNvSpPr txBox="1"/>
          <p:nvPr/>
        </p:nvSpPr>
        <p:spPr>
          <a:xfrm>
            <a:off x="5363135" y="1843317"/>
            <a:ext cx="1519166" cy="523220"/>
          </a:xfrm>
          <a:prstGeom prst="rect">
            <a:avLst/>
          </a:prstGeom>
          <a:noFill/>
        </p:spPr>
        <p:txBody>
          <a:bodyPr wrap="square" rtlCol="0">
            <a:spAutoFit/>
          </a:bodyPr>
          <a:lstStyle/>
          <a:p>
            <a:pPr lvl="0" algn="ctr">
              <a:defRPr/>
            </a:pPr>
            <a:r>
              <a:rPr lang="en-US" altLang="zh-CN" sz="2800" b="1" dirty="0" smtClean="0">
                <a:solidFill>
                  <a:srgbClr val="E87071"/>
                </a:solidFill>
                <a:latin typeface="Times New Roman" panose="02020603050405020304" pitchFamily="18" charset="0"/>
                <a:ea typeface="时尚中黑简体" panose="01010104010101010101" pitchFamily="2" charset="-122"/>
                <a:cs typeface="Times New Roman" panose="02020603050405020304" pitchFamily="18" charset="0"/>
              </a:rPr>
              <a:t>II.</a:t>
            </a:r>
            <a:endParaRPr lang="zh-CN" altLang="en-US" sz="2800" b="1" dirty="0">
              <a:solidFill>
                <a:srgbClr val="E87071"/>
              </a:solidFill>
              <a:latin typeface="Times New Roman" panose="02020603050405020304" pitchFamily="18" charset="0"/>
              <a:ea typeface="时尚中黑简体" panose="01010104010101010101" pitchFamily="2" charset="-122"/>
              <a:cs typeface="Times New Roman" panose="02020603050405020304" pitchFamily="18" charset="0"/>
            </a:endParaRPr>
          </a:p>
        </p:txBody>
      </p:sp>
      <p:sp>
        <p:nvSpPr>
          <p:cNvPr id="355" name="文本框 354"/>
          <p:cNvSpPr txBox="1"/>
          <p:nvPr/>
        </p:nvSpPr>
        <p:spPr>
          <a:xfrm>
            <a:off x="3392206" y="955807"/>
            <a:ext cx="6251414" cy="954107"/>
          </a:xfrm>
          <a:prstGeom prst="rect">
            <a:avLst/>
          </a:prstGeom>
          <a:noFill/>
        </p:spPr>
        <p:txBody>
          <a:bodyPr wrap="square" rtlCol="0">
            <a:spAutoFit/>
          </a:bodyPr>
          <a:lstStyle/>
          <a:p>
            <a:pPr lvl="0" algn="just">
              <a:defRPr/>
            </a:pPr>
            <a:r>
              <a:rPr lang="en-US" altLang="zh-CN" sz="2800" dirty="0" smtClean="0">
                <a:solidFill>
                  <a:prstClr val="black">
                    <a:lumMod val="50000"/>
                    <a:lumOff val="50000"/>
                  </a:prstClr>
                </a:solidFill>
                <a:latin typeface="Times New Roman" panose="02020603050405020304" pitchFamily="18" charset="0"/>
                <a:ea typeface="微软雅黑" panose="020B0503020204020204" pitchFamily="34" charset="-122"/>
                <a:cs typeface="Times New Roman" panose="02020603050405020304" pitchFamily="18" charset="0"/>
              </a:rPr>
              <a:t>Giai đoạn từ giữa những năm 60 đến giữa những năm 70 của thế kỉ XX</a:t>
            </a:r>
            <a:endParaRPr lang="zh-CN" altLang="en-US" sz="2800" dirty="0">
              <a:solidFill>
                <a:prstClr val="black">
                  <a:lumMod val="50000"/>
                  <a:lumOff val="50000"/>
                </a:prstClr>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57" name="文本框 356"/>
          <p:cNvSpPr txBox="1"/>
          <p:nvPr/>
        </p:nvSpPr>
        <p:spPr>
          <a:xfrm>
            <a:off x="7657749" y="2666830"/>
            <a:ext cx="1519166" cy="523220"/>
          </a:xfrm>
          <a:prstGeom prst="rect">
            <a:avLst/>
          </a:prstGeom>
          <a:noFill/>
        </p:spPr>
        <p:txBody>
          <a:bodyPr wrap="square" rtlCol="0">
            <a:spAutoFit/>
          </a:bodyPr>
          <a:lstStyle/>
          <a:p>
            <a:pPr lvl="0" algn="ctr">
              <a:defRPr/>
            </a:pPr>
            <a:r>
              <a:rPr lang="en-US" altLang="zh-CN" sz="2800" b="1" dirty="0" smtClean="0">
                <a:solidFill>
                  <a:srgbClr val="01ACBE"/>
                </a:solidFill>
                <a:latin typeface="Times New Roman" panose="02020603050405020304" pitchFamily="18" charset="0"/>
                <a:ea typeface="Segoe UI" panose="020B0502040204020203" pitchFamily="34" charset="0"/>
                <a:cs typeface="Times New Roman" panose="02020603050405020304" pitchFamily="18" charset="0"/>
              </a:rPr>
              <a:t>III.</a:t>
            </a:r>
            <a:endParaRPr lang="zh-CN" altLang="en-US" sz="2800" b="1" dirty="0">
              <a:solidFill>
                <a:srgbClr val="01ACBE"/>
              </a:solidFill>
              <a:latin typeface="Times New Roman" panose="02020603050405020304" pitchFamily="18" charset="0"/>
              <a:ea typeface="时尚中黑简体" panose="01010104010101010101" pitchFamily="2" charset="-122"/>
              <a:cs typeface="Times New Roman" panose="02020603050405020304" pitchFamily="18" charset="0"/>
            </a:endParaRPr>
          </a:p>
        </p:txBody>
      </p:sp>
      <p:sp>
        <p:nvSpPr>
          <p:cNvPr id="358" name="文本框 357"/>
          <p:cNvSpPr txBox="1"/>
          <p:nvPr/>
        </p:nvSpPr>
        <p:spPr>
          <a:xfrm>
            <a:off x="8455382" y="3068544"/>
            <a:ext cx="3763764" cy="1384995"/>
          </a:xfrm>
          <a:prstGeom prst="rect">
            <a:avLst/>
          </a:prstGeom>
          <a:noFill/>
        </p:spPr>
        <p:txBody>
          <a:bodyPr wrap="square" rtlCol="0">
            <a:spAutoFit/>
          </a:bodyPr>
          <a:lstStyle/>
          <a:p>
            <a:pPr lvl="0" algn="just">
              <a:defRPr/>
            </a:pPr>
            <a:r>
              <a:rPr lang="en-US" altLang="zh-CN" sz="2800" dirty="0" smtClean="0">
                <a:solidFill>
                  <a:prstClr val="black">
                    <a:lumMod val="50000"/>
                    <a:lumOff val="50000"/>
                  </a:prstClr>
                </a:solidFill>
                <a:latin typeface="Times New Roman" panose="02020603050405020304" pitchFamily="18" charset="0"/>
                <a:ea typeface="微软雅黑" panose="020B0503020204020204" pitchFamily="34" charset="-122"/>
                <a:cs typeface="Times New Roman" panose="02020603050405020304" pitchFamily="18" charset="0"/>
              </a:rPr>
              <a:t>Giai đoạn từ giữa những năm 70 đến giữa những năm 90 của thế kỉ XX</a:t>
            </a:r>
            <a:endParaRPr lang="zh-CN" altLang="en-US" sz="2800" dirty="0">
              <a:solidFill>
                <a:prstClr val="black">
                  <a:lumMod val="50000"/>
                  <a:lumOff val="50000"/>
                </a:prstClr>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66" name="文本框 365"/>
          <p:cNvSpPr txBox="1"/>
          <p:nvPr/>
        </p:nvSpPr>
        <p:spPr>
          <a:xfrm>
            <a:off x="2992464" y="2545324"/>
            <a:ext cx="151916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800" b="1" dirty="0" smtClean="0">
                <a:solidFill>
                  <a:srgbClr val="C65885"/>
                </a:solidFill>
                <a:latin typeface="Times New Roman" panose="02020603050405020304" pitchFamily="18" charset="0"/>
                <a:ea typeface="时尚中黑简体" panose="01010104010101010101" pitchFamily="2" charset="-122"/>
                <a:cs typeface="Times New Roman" panose="02020603050405020304" pitchFamily="18" charset="0"/>
              </a:rPr>
              <a:t>I.</a:t>
            </a:r>
            <a:endParaRPr kumimoji="0" lang="zh-CN" altLang="en-US" sz="2800" b="1" i="0" u="none" strike="noStrike" kern="1200" cap="none" spc="0" normalizeH="0" baseline="0" noProof="0" dirty="0">
              <a:ln>
                <a:noFill/>
              </a:ln>
              <a:solidFill>
                <a:srgbClr val="C65885"/>
              </a:solidFill>
              <a:effectLst/>
              <a:uLnTx/>
              <a:uFillTx/>
              <a:latin typeface="Times New Roman" panose="02020603050405020304" pitchFamily="18" charset="0"/>
              <a:ea typeface="时尚中黑简体" panose="01010104010101010101" pitchFamily="2" charset="-122"/>
              <a:cs typeface="Times New Roman" panose="02020603050405020304" pitchFamily="18" charset="0"/>
            </a:endParaRPr>
          </a:p>
        </p:txBody>
      </p:sp>
      <p:sp>
        <p:nvSpPr>
          <p:cNvPr id="367" name="文本框 366"/>
          <p:cNvSpPr txBox="1"/>
          <p:nvPr/>
        </p:nvSpPr>
        <p:spPr>
          <a:xfrm>
            <a:off x="224979" y="2989617"/>
            <a:ext cx="3739111" cy="1384995"/>
          </a:xfrm>
          <a:prstGeom prst="rect">
            <a:avLst/>
          </a:prstGeom>
          <a:noFill/>
        </p:spPr>
        <p:txBody>
          <a:bodyPr wrap="square" rtlCol="0">
            <a:spAutoFit/>
          </a:bodyPr>
          <a:lstStyle/>
          <a:p>
            <a:pPr lvl="0" algn="just">
              <a:defRPr/>
            </a:pPr>
            <a:r>
              <a:rPr lang="en-US" altLang="zh-CN" sz="2800" dirty="0" smtClean="0">
                <a:solidFill>
                  <a:prstClr val="black">
                    <a:lumMod val="50000"/>
                    <a:lumOff val="50000"/>
                  </a:prstClr>
                </a:solidFill>
                <a:latin typeface="Times New Roman" panose="02020603050405020304" pitchFamily="18" charset="0"/>
                <a:ea typeface="微软雅黑" panose="020B0503020204020204" pitchFamily="34" charset="-122"/>
                <a:cs typeface="Times New Roman" panose="02020603050405020304" pitchFamily="18" charset="0"/>
              </a:rPr>
              <a:t>Giai đoạn từ năm 1945 đến giữa những năm 60 của thế kỉ XX</a:t>
            </a:r>
            <a:endParaRPr lang="zh-CN" altLang="en-US" sz="2800" dirty="0">
              <a:solidFill>
                <a:prstClr val="black">
                  <a:lumMod val="50000"/>
                  <a:lumOff val="50000"/>
                </a:prstClr>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385" name="Group 22"/>
          <p:cNvGrpSpPr>
            <a:grpSpLocks noChangeAspect="1"/>
          </p:cNvGrpSpPr>
          <p:nvPr/>
        </p:nvGrpSpPr>
        <p:grpSpPr bwMode="auto">
          <a:xfrm>
            <a:off x="7499957" y="3134050"/>
            <a:ext cx="330299" cy="330299"/>
            <a:chOff x="3617" y="1935"/>
            <a:chExt cx="446" cy="446"/>
          </a:xfrm>
          <a:solidFill>
            <a:srgbClr val="00AF92"/>
          </a:solidFill>
          <a:effectLst/>
        </p:grpSpPr>
        <p:sp>
          <p:nvSpPr>
            <p:cNvPr id="386" name="Freeform 23"/>
            <p:cNvSpPr>
              <a:spLocks noEditPoints="1"/>
            </p:cNvSpPr>
            <p:nvPr/>
          </p:nvSpPr>
          <p:spPr bwMode="auto">
            <a:xfrm>
              <a:off x="3617" y="1935"/>
              <a:ext cx="446" cy="446"/>
            </a:xfrm>
            <a:custGeom>
              <a:avLst/>
              <a:gdLst>
                <a:gd name="T0" fmla="*/ 93 w 186"/>
                <a:gd name="T1" fmla="*/ 0 h 186"/>
                <a:gd name="T2" fmla="*/ 0 w 186"/>
                <a:gd name="T3" fmla="*/ 93 h 186"/>
                <a:gd name="T4" fmla="*/ 93 w 186"/>
                <a:gd name="T5" fmla="*/ 186 h 186"/>
                <a:gd name="T6" fmla="*/ 186 w 186"/>
                <a:gd name="T7" fmla="*/ 93 h 186"/>
                <a:gd name="T8" fmla="*/ 93 w 186"/>
                <a:gd name="T9" fmla="*/ 0 h 186"/>
                <a:gd name="T10" fmla="*/ 93 w 186"/>
                <a:gd name="T11" fmla="*/ 169 h 186"/>
                <a:gd name="T12" fmla="*/ 18 w 186"/>
                <a:gd name="T13" fmla="*/ 93 h 186"/>
                <a:gd name="T14" fmla="*/ 93 w 186"/>
                <a:gd name="T15" fmla="*/ 18 h 186"/>
                <a:gd name="T16" fmla="*/ 169 w 186"/>
                <a:gd name="T17" fmla="*/ 93 h 186"/>
                <a:gd name="T18" fmla="*/ 93 w 186"/>
                <a:gd name="T19" fmla="*/ 169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6" h="186">
                  <a:moveTo>
                    <a:pt x="93" y="0"/>
                  </a:moveTo>
                  <a:cubicBezTo>
                    <a:pt x="42" y="0"/>
                    <a:pt x="0" y="42"/>
                    <a:pt x="0" y="93"/>
                  </a:cubicBezTo>
                  <a:cubicBezTo>
                    <a:pt x="0" y="145"/>
                    <a:pt x="42" y="186"/>
                    <a:pt x="93" y="186"/>
                  </a:cubicBezTo>
                  <a:cubicBezTo>
                    <a:pt x="144" y="186"/>
                    <a:pt x="186" y="145"/>
                    <a:pt x="186" y="93"/>
                  </a:cubicBezTo>
                  <a:cubicBezTo>
                    <a:pt x="186" y="42"/>
                    <a:pt x="144" y="0"/>
                    <a:pt x="93" y="0"/>
                  </a:cubicBezTo>
                  <a:close/>
                  <a:moveTo>
                    <a:pt x="93" y="169"/>
                  </a:moveTo>
                  <a:cubicBezTo>
                    <a:pt x="52" y="169"/>
                    <a:pt x="18" y="135"/>
                    <a:pt x="18" y="93"/>
                  </a:cubicBezTo>
                  <a:cubicBezTo>
                    <a:pt x="18" y="52"/>
                    <a:pt x="52" y="18"/>
                    <a:pt x="93" y="18"/>
                  </a:cubicBezTo>
                  <a:cubicBezTo>
                    <a:pt x="135" y="18"/>
                    <a:pt x="169" y="52"/>
                    <a:pt x="169" y="93"/>
                  </a:cubicBezTo>
                  <a:cubicBezTo>
                    <a:pt x="169" y="135"/>
                    <a:pt x="135" y="169"/>
                    <a:pt x="93" y="16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387" name="Freeform 24"/>
            <p:cNvSpPr>
              <a:spLocks/>
            </p:cNvSpPr>
            <p:nvPr/>
          </p:nvSpPr>
          <p:spPr bwMode="auto">
            <a:xfrm>
              <a:off x="3823" y="1990"/>
              <a:ext cx="175" cy="184"/>
            </a:xfrm>
            <a:custGeom>
              <a:avLst/>
              <a:gdLst>
                <a:gd name="T0" fmla="*/ 34 w 175"/>
                <a:gd name="T1" fmla="*/ 151 h 184"/>
                <a:gd name="T2" fmla="*/ 34 w 175"/>
                <a:gd name="T3" fmla="*/ 0 h 184"/>
                <a:gd name="T4" fmla="*/ 0 w 175"/>
                <a:gd name="T5" fmla="*/ 0 h 184"/>
                <a:gd name="T6" fmla="*/ 0 w 175"/>
                <a:gd name="T7" fmla="*/ 184 h 184"/>
                <a:gd name="T8" fmla="*/ 22 w 175"/>
                <a:gd name="T9" fmla="*/ 184 h 184"/>
                <a:gd name="T10" fmla="*/ 34 w 175"/>
                <a:gd name="T11" fmla="*/ 184 h 184"/>
                <a:gd name="T12" fmla="*/ 175 w 175"/>
                <a:gd name="T13" fmla="*/ 184 h 184"/>
                <a:gd name="T14" fmla="*/ 175 w 175"/>
                <a:gd name="T15" fmla="*/ 151 h 184"/>
                <a:gd name="T16" fmla="*/ 34 w 175"/>
                <a:gd name="T17" fmla="*/ 15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5" h="184">
                  <a:moveTo>
                    <a:pt x="34" y="151"/>
                  </a:moveTo>
                  <a:lnTo>
                    <a:pt x="34" y="0"/>
                  </a:lnTo>
                  <a:lnTo>
                    <a:pt x="0" y="0"/>
                  </a:lnTo>
                  <a:lnTo>
                    <a:pt x="0" y="184"/>
                  </a:lnTo>
                  <a:lnTo>
                    <a:pt x="22" y="184"/>
                  </a:lnTo>
                  <a:lnTo>
                    <a:pt x="34" y="184"/>
                  </a:lnTo>
                  <a:lnTo>
                    <a:pt x="175" y="184"/>
                  </a:lnTo>
                  <a:lnTo>
                    <a:pt x="175" y="151"/>
                  </a:lnTo>
                  <a:lnTo>
                    <a:pt x="34" y="15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grpSp>
      <p:sp>
        <p:nvSpPr>
          <p:cNvPr id="12" name="任意多边形 11"/>
          <p:cNvSpPr>
            <a:spLocks/>
          </p:cNvSpPr>
          <p:nvPr/>
        </p:nvSpPr>
        <p:spPr bwMode="auto">
          <a:xfrm flipH="1">
            <a:off x="5032472" y="2982341"/>
            <a:ext cx="2108202" cy="3504362"/>
          </a:xfrm>
          <a:custGeom>
            <a:avLst/>
            <a:gdLst>
              <a:gd name="connsiteX0" fmla="*/ 479425 w 958850"/>
              <a:gd name="connsiteY0" fmla="*/ 0 h 1593850"/>
              <a:gd name="connsiteX1" fmla="*/ 0 w 958850"/>
              <a:gd name="connsiteY1" fmla="*/ 472112 h 1593850"/>
              <a:gd name="connsiteX2" fmla="*/ 65202 w 958850"/>
              <a:gd name="connsiteY2" fmla="*/ 706280 h 1593850"/>
              <a:gd name="connsiteX3" fmla="*/ 134239 w 958850"/>
              <a:gd name="connsiteY3" fmla="*/ 846025 h 1593850"/>
              <a:gd name="connsiteX4" fmla="*/ 210947 w 958850"/>
              <a:gd name="connsiteY4" fmla="*/ 1019762 h 1593850"/>
              <a:gd name="connsiteX5" fmla="*/ 222453 w 958850"/>
              <a:gd name="connsiteY5" fmla="*/ 1099077 h 1593850"/>
              <a:gd name="connsiteX6" fmla="*/ 268478 w 958850"/>
              <a:gd name="connsiteY6" fmla="*/ 1182169 h 1593850"/>
              <a:gd name="connsiteX7" fmla="*/ 268478 w 958850"/>
              <a:gd name="connsiteY7" fmla="*/ 1242599 h 1593850"/>
              <a:gd name="connsiteX8" fmla="*/ 287655 w 958850"/>
              <a:gd name="connsiteY8" fmla="*/ 1261483 h 1593850"/>
              <a:gd name="connsiteX9" fmla="*/ 283820 w 958850"/>
              <a:gd name="connsiteY9" fmla="*/ 1272814 h 1593850"/>
              <a:gd name="connsiteX10" fmla="*/ 268478 w 958850"/>
              <a:gd name="connsiteY10" fmla="*/ 1276591 h 1593850"/>
              <a:gd name="connsiteX11" fmla="*/ 264643 w 958850"/>
              <a:gd name="connsiteY11" fmla="*/ 1291699 h 1593850"/>
              <a:gd name="connsiteX12" fmla="*/ 268478 w 958850"/>
              <a:gd name="connsiteY12" fmla="*/ 1303029 h 1593850"/>
              <a:gd name="connsiteX13" fmla="*/ 283820 w 958850"/>
              <a:gd name="connsiteY13" fmla="*/ 1306806 h 1593850"/>
              <a:gd name="connsiteX14" fmla="*/ 287655 w 958850"/>
              <a:gd name="connsiteY14" fmla="*/ 1318137 h 1593850"/>
              <a:gd name="connsiteX15" fmla="*/ 283820 w 958850"/>
              <a:gd name="connsiteY15" fmla="*/ 1333244 h 1593850"/>
              <a:gd name="connsiteX16" fmla="*/ 264643 w 958850"/>
              <a:gd name="connsiteY16" fmla="*/ 1348352 h 1593850"/>
              <a:gd name="connsiteX17" fmla="*/ 268478 w 958850"/>
              <a:gd name="connsiteY17" fmla="*/ 1359683 h 1593850"/>
              <a:gd name="connsiteX18" fmla="*/ 283820 w 958850"/>
              <a:gd name="connsiteY18" fmla="*/ 1367236 h 1593850"/>
              <a:gd name="connsiteX19" fmla="*/ 287655 w 958850"/>
              <a:gd name="connsiteY19" fmla="*/ 1378567 h 1593850"/>
              <a:gd name="connsiteX20" fmla="*/ 283820 w 958850"/>
              <a:gd name="connsiteY20" fmla="*/ 1389898 h 1593850"/>
              <a:gd name="connsiteX21" fmla="*/ 264643 w 958850"/>
              <a:gd name="connsiteY21" fmla="*/ 1408782 h 1593850"/>
              <a:gd name="connsiteX22" fmla="*/ 283820 w 958850"/>
              <a:gd name="connsiteY22" fmla="*/ 1423890 h 1593850"/>
              <a:gd name="connsiteX23" fmla="*/ 287655 w 958850"/>
              <a:gd name="connsiteY23" fmla="*/ 1435221 h 1593850"/>
              <a:gd name="connsiteX24" fmla="*/ 268478 w 958850"/>
              <a:gd name="connsiteY24" fmla="*/ 1454105 h 1593850"/>
              <a:gd name="connsiteX25" fmla="*/ 268478 w 958850"/>
              <a:gd name="connsiteY25" fmla="*/ 1457882 h 1593850"/>
              <a:gd name="connsiteX26" fmla="*/ 402717 w 958850"/>
              <a:gd name="connsiteY26" fmla="*/ 1574966 h 1593850"/>
              <a:gd name="connsiteX27" fmla="*/ 479425 w 958850"/>
              <a:gd name="connsiteY27" fmla="*/ 1593850 h 1593850"/>
              <a:gd name="connsiteX28" fmla="*/ 556133 w 958850"/>
              <a:gd name="connsiteY28" fmla="*/ 1574966 h 1593850"/>
              <a:gd name="connsiteX29" fmla="*/ 690372 w 958850"/>
              <a:gd name="connsiteY29" fmla="*/ 1457882 h 1593850"/>
              <a:gd name="connsiteX30" fmla="*/ 690372 w 958850"/>
              <a:gd name="connsiteY30" fmla="*/ 1454105 h 1593850"/>
              <a:gd name="connsiteX31" fmla="*/ 671195 w 958850"/>
              <a:gd name="connsiteY31" fmla="*/ 1435221 h 1593850"/>
              <a:gd name="connsiteX32" fmla="*/ 675031 w 958850"/>
              <a:gd name="connsiteY32" fmla="*/ 1423890 h 1593850"/>
              <a:gd name="connsiteX33" fmla="*/ 694208 w 958850"/>
              <a:gd name="connsiteY33" fmla="*/ 1408782 h 1593850"/>
              <a:gd name="connsiteX34" fmla="*/ 675031 w 958850"/>
              <a:gd name="connsiteY34" fmla="*/ 1389898 h 1593850"/>
              <a:gd name="connsiteX35" fmla="*/ 671195 w 958850"/>
              <a:gd name="connsiteY35" fmla="*/ 1378567 h 1593850"/>
              <a:gd name="connsiteX36" fmla="*/ 675031 w 958850"/>
              <a:gd name="connsiteY36" fmla="*/ 1367236 h 1593850"/>
              <a:gd name="connsiteX37" fmla="*/ 690372 w 958850"/>
              <a:gd name="connsiteY37" fmla="*/ 1359683 h 1593850"/>
              <a:gd name="connsiteX38" fmla="*/ 694208 w 958850"/>
              <a:gd name="connsiteY38" fmla="*/ 1348352 h 1593850"/>
              <a:gd name="connsiteX39" fmla="*/ 675031 w 958850"/>
              <a:gd name="connsiteY39" fmla="*/ 1333244 h 1593850"/>
              <a:gd name="connsiteX40" fmla="*/ 671195 w 958850"/>
              <a:gd name="connsiteY40" fmla="*/ 1318137 h 1593850"/>
              <a:gd name="connsiteX41" fmla="*/ 675031 w 958850"/>
              <a:gd name="connsiteY41" fmla="*/ 1306806 h 1593850"/>
              <a:gd name="connsiteX42" fmla="*/ 690372 w 958850"/>
              <a:gd name="connsiteY42" fmla="*/ 1303029 h 1593850"/>
              <a:gd name="connsiteX43" fmla="*/ 694208 w 958850"/>
              <a:gd name="connsiteY43" fmla="*/ 1291699 h 1593850"/>
              <a:gd name="connsiteX44" fmla="*/ 690372 w 958850"/>
              <a:gd name="connsiteY44" fmla="*/ 1276591 h 1593850"/>
              <a:gd name="connsiteX45" fmla="*/ 675031 w 958850"/>
              <a:gd name="connsiteY45" fmla="*/ 1272814 h 1593850"/>
              <a:gd name="connsiteX46" fmla="*/ 671195 w 958850"/>
              <a:gd name="connsiteY46" fmla="*/ 1261483 h 1593850"/>
              <a:gd name="connsiteX47" fmla="*/ 690372 w 958850"/>
              <a:gd name="connsiteY47" fmla="*/ 1242599 h 1593850"/>
              <a:gd name="connsiteX48" fmla="*/ 690372 w 958850"/>
              <a:gd name="connsiteY48" fmla="*/ 1182169 h 1593850"/>
              <a:gd name="connsiteX49" fmla="*/ 736397 w 958850"/>
              <a:gd name="connsiteY49" fmla="*/ 1099077 h 1593850"/>
              <a:gd name="connsiteX50" fmla="*/ 747903 w 958850"/>
              <a:gd name="connsiteY50" fmla="*/ 1019762 h 1593850"/>
              <a:gd name="connsiteX51" fmla="*/ 824611 w 958850"/>
              <a:gd name="connsiteY51" fmla="*/ 846025 h 1593850"/>
              <a:gd name="connsiteX52" fmla="*/ 893648 w 958850"/>
              <a:gd name="connsiteY52" fmla="*/ 706280 h 1593850"/>
              <a:gd name="connsiteX53" fmla="*/ 958850 w 958850"/>
              <a:gd name="connsiteY53" fmla="*/ 472112 h 1593850"/>
              <a:gd name="connsiteX54" fmla="*/ 479425 w 958850"/>
              <a:gd name="connsiteY54" fmla="*/ 0 h 159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58850" h="1593850">
                <a:moveTo>
                  <a:pt x="479425" y="0"/>
                </a:moveTo>
                <a:cubicBezTo>
                  <a:pt x="214783" y="0"/>
                  <a:pt x="0" y="211506"/>
                  <a:pt x="0" y="472112"/>
                </a:cubicBezTo>
                <a:cubicBezTo>
                  <a:pt x="0" y="555204"/>
                  <a:pt x="23013" y="638296"/>
                  <a:pt x="65202" y="706280"/>
                </a:cubicBezTo>
                <a:cubicBezTo>
                  <a:pt x="88214" y="751602"/>
                  <a:pt x="122733" y="823363"/>
                  <a:pt x="134239" y="846025"/>
                </a:cubicBezTo>
                <a:cubicBezTo>
                  <a:pt x="153416" y="872463"/>
                  <a:pt x="214783" y="974439"/>
                  <a:pt x="210947" y="1019762"/>
                </a:cubicBezTo>
                <a:cubicBezTo>
                  <a:pt x="214783" y="1065085"/>
                  <a:pt x="222453" y="1099077"/>
                  <a:pt x="222453" y="1099077"/>
                </a:cubicBezTo>
                <a:cubicBezTo>
                  <a:pt x="222453" y="1099077"/>
                  <a:pt x="237795" y="1159507"/>
                  <a:pt x="268478" y="1182169"/>
                </a:cubicBezTo>
                <a:cubicBezTo>
                  <a:pt x="268478" y="1242599"/>
                  <a:pt x="268478" y="1242599"/>
                  <a:pt x="268478" y="1242599"/>
                </a:cubicBezTo>
                <a:cubicBezTo>
                  <a:pt x="279984" y="1242599"/>
                  <a:pt x="287655" y="1250153"/>
                  <a:pt x="287655" y="1261483"/>
                </a:cubicBezTo>
                <a:cubicBezTo>
                  <a:pt x="287655" y="1265260"/>
                  <a:pt x="283820" y="1269037"/>
                  <a:pt x="283820" y="1272814"/>
                </a:cubicBezTo>
                <a:cubicBezTo>
                  <a:pt x="276149" y="1272814"/>
                  <a:pt x="272314" y="1276591"/>
                  <a:pt x="268478" y="1276591"/>
                </a:cubicBezTo>
                <a:cubicBezTo>
                  <a:pt x="264643" y="1280368"/>
                  <a:pt x="264643" y="1284145"/>
                  <a:pt x="264643" y="1291699"/>
                </a:cubicBezTo>
                <a:cubicBezTo>
                  <a:pt x="264643" y="1295475"/>
                  <a:pt x="264643" y="1299252"/>
                  <a:pt x="268478" y="1303029"/>
                </a:cubicBezTo>
                <a:cubicBezTo>
                  <a:pt x="272314" y="1306806"/>
                  <a:pt x="276149" y="1306806"/>
                  <a:pt x="283820" y="1306806"/>
                </a:cubicBezTo>
                <a:cubicBezTo>
                  <a:pt x="283820" y="1310583"/>
                  <a:pt x="287655" y="1314360"/>
                  <a:pt x="287655" y="1318137"/>
                </a:cubicBezTo>
                <a:cubicBezTo>
                  <a:pt x="287655" y="1325691"/>
                  <a:pt x="283820" y="1329467"/>
                  <a:pt x="283820" y="1333244"/>
                </a:cubicBezTo>
                <a:cubicBezTo>
                  <a:pt x="272314" y="1333244"/>
                  <a:pt x="264643" y="1340798"/>
                  <a:pt x="264643" y="1348352"/>
                </a:cubicBezTo>
                <a:cubicBezTo>
                  <a:pt x="264643" y="1352129"/>
                  <a:pt x="264643" y="1359683"/>
                  <a:pt x="268478" y="1359683"/>
                </a:cubicBezTo>
                <a:cubicBezTo>
                  <a:pt x="272314" y="1363460"/>
                  <a:pt x="276149" y="1367236"/>
                  <a:pt x="283820" y="1367236"/>
                </a:cubicBezTo>
                <a:cubicBezTo>
                  <a:pt x="283820" y="1367236"/>
                  <a:pt x="287655" y="1374790"/>
                  <a:pt x="287655" y="1378567"/>
                </a:cubicBezTo>
                <a:cubicBezTo>
                  <a:pt x="287655" y="1382344"/>
                  <a:pt x="283820" y="1386121"/>
                  <a:pt x="283820" y="1389898"/>
                </a:cubicBezTo>
                <a:cubicBezTo>
                  <a:pt x="272314" y="1389898"/>
                  <a:pt x="264643" y="1397452"/>
                  <a:pt x="264643" y="1408782"/>
                </a:cubicBezTo>
                <a:cubicBezTo>
                  <a:pt x="264643" y="1416336"/>
                  <a:pt x="272314" y="1423890"/>
                  <a:pt x="283820" y="1423890"/>
                </a:cubicBezTo>
                <a:cubicBezTo>
                  <a:pt x="283820" y="1427667"/>
                  <a:pt x="287655" y="1431444"/>
                  <a:pt x="287655" y="1435221"/>
                </a:cubicBezTo>
                <a:cubicBezTo>
                  <a:pt x="287655" y="1446551"/>
                  <a:pt x="279984" y="1454105"/>
                  <a:pt x="268478" y="1454105"/>
                </a:cubicBezTo>
                <a:cubicBezTo>
                  <a:pt x="268478" y="1457882"/>
                  <a:pt x="268478" y="1457882"/>
                  <a:pt x="268478" y="1457882"/>
                </a:cubicBezTo>
                <a:cubicBezTo>
                  <a:pt x="402717" y="1574966"/>
                  <a:pt x="402717" y="1574966"/>
                  <a:pt x="402717" y="1574966"/>
                </a:cubicBezTo>
                <a:cubicBezTo>
                  <a:pt x="406553" y="1586296"/>
                  <a:pt x="441071" y="1593850"/>
                  <a:pt x="479425" y="1593850"/>
                </a:cubicBezTo>
                <a:cubicBezTo>
                  <a:pt x="517779" y="1593850"/>
                  <a:pt x="552298" y="1586296"/>
                  <a:pt x="556133" y="1574966"/>
                </a:cubicBezTo>
                <a:cubicBezTo>
                  <a:pt x="556133" y="1574966"/>
                  <a:pt x="556133" y="1574966"/>
                  <a:pt x="690372" y="1457882"/>
                </a:cubicBezTo>
                <a:cubicBezTo>
                  <a:pt x="690372" y="1457882"/>
                  <a:pt x="690372" y="1457882"/>
                  <a:pt x="690372" y="1454105"/>
                </a:cubicBezTo>
                <a:cubicBezTo>
                  <a:pt x="678866" y="1454105"/>
                  <a:pt x="671195" y="1446551"/>
                  <a:pt x="671195" y="1435221"/>
                </a:cubicBezTo>
                <a:cubicBezTo>
                  <a:pt x="671195" y="1431444"/>
                  <a:pt x="675031" y="1427667"/>
                  <a:pt x="675031" y="1423890"/>
                </a:cubicBezTo>
                <a:cubicBezTo>
                  <a:pt x="686537" y="1423890"/>
                  <a:pt x="694208" y="1416336"/>
                  <a:pt x="694208" y="1408782"/>
                </a:cubicBezTo>
                <a:cubicBezTo>
                  <a:pt x="694208" y="1397452"/>
                  <a:pt x="686537" y="1389898"/>
                  <a:pt x="675031" y="1389898"/>
                </a:cubicBezTo>
                <a:cubicBezTo>
                  <a:pt x="675031" y="1386121"/>
                  <a:pt x="671195" y="1382344"/>
                  <a:pt x="671195" y="1378567"/>
                </a:cubicBezTo>
                <a:cubicBezTo>
                  <a:pt x="671195" y="1374790"/>
                  <a:pt x="675031" y="1367236"/>
                  <a:pt x="675031" y="1367236"/>
                </a:cubicBezTo>
                <a:cubicBezTo>
                  <a:pt x="682701" y="1367236"/>
                  <a:pt x="686537" y="1363460"/>
                  <a:pt x="690372" y="1359683"/>
                </a:cubicBezTo>
                <a:cubicBezTo>
                  <a:pt x="694208" y="1359683"/>
                  <a:pt x="694208" y="1352129"/>
                  <a:pt x="694208" y="1348352"/>
                </a:cubicBezTo>
                <a:cubicBezTo>
                  <a:pt x="694208" y="1340798"/>
                  <a:pt x="686537" y="1333244"/>
                  <a:pt x="675031" y="1333244"/>
                </a:cubicBezTo>
                <a:cubicBezTo>
                  <a:pt x="675031" y="1329467"/>
                  <a:pt x="671195" y="1325691"/>
                  <a:pt x="671195" y="1318137"/>
                </a:cubicBezTo>
                <a:cubicBezTo>
                  <a:pt x="671195" y="1314360"/>
                  <a:pt x="675031" y="1310583"/>
                  <a:pt x="675031" y="1306806"/>
                </a:cubicBezTo>
                <a:cubicBezTo>
                  <a:pt x="682701" y="1306806"/>
                  <a:pt x="686537" y="1306806"/>
                  <a:pt x="690372" y="1303029"/>
                </a:cubicBezTo>
                <a:cubicBezTo>
                  <a:pt x="694208" y="1299252"/>
                  <a:pt x="694208" y="1295475"/>
                  <a:pt x="694208" y="1291699"/>
                </a:cubicBezTo>
                <a:cubicBezTo>
                  <a:pt x="694208" y="1284145"/>
                  <a:pt x="694208" y="1280368"/>
                  <a:pt x="690372" y="1276591"/>
                </a:cubicBezTo>
                <a:cubicBezTo>
                  <a:pt x="686537" y="1276591"/>
                  <a:pt x="682701" y="1272814"/>
                  <a:pt x="675031" y="1272814"/>
                </a:cubicBezTo>
                <a:cubicBezTo>
                  <a:pt x="675031" y="1269037"/>
                  <a:pt x="671195" y="1265260"/>
                  <a:pt x="671195" y="1261483"/>
                </a:cubicBezTo>
                <a:cubicBezTo>
                  <a:pt x="671195" y="1250153"/>
                  <a:pt x="678866" y="1242599"/>
                  <a:pt x="690372" y="1242599"/>
                </a:cubicBezTo>
                <a:cubicBezTo>
                  <a:pt x="690372" y="1242599"/>
                  <a:pt x="690372" y="1242599"/>
                  <a:pt x="690372" y="1182169"/>
                </a:cubicBezTo>
                <a:cubicBezTo>
                  <a:pt x="721055" y="1159507"/>
                  <a:pt x="736397" y="1099077"/>
                  <a:pt x="736397" y="1099077"/>
                </a:cubicBezTo>
                <a:cubicBezTo>
                  <a:pt x="736397" y="1099077"/>
                  <a:pt x="744068" y="1065085"/>
                  <a:pt x="747903" y="1019762"/>
                </a:cubicBezTo>
                <a:cubicBezTo>
                  <a:pt x="744068" y="974439"/>
                  <a:pt x="805434" y="872463"/>
                  <a:pt x="824611" y="846025"/>
                </a:cubicBezTo>
                <a:cubicBezTo>
                  <a:pt x="836117" y="823363"/>
                  <a:pt x="870636" y="751602"/>
                  <a:pt x="893648" y="706280"/>
                </a:cubicBezTo>
                <a:cubicBezTo>
                  <a:pt x="935838" y="638296"/>
                  <a:pt x="958850" y="555204"/>
                  <a:pt x="958850" y="472112"/>
                </a:cubicBezTo>
                <a:cubicBezTo>
                  <a:pt x="958850" y="211506"/>
                  <a:pt x="744068" y="0"/>
                  <a:pt x="479425" y="0"/>
                </a:cubicBezTo>
                <a:close/>
              </a:path>
            </a:pathLst>
          </a:custGeom>
          <a:gradFill flip="none" rotWithShape="1">
            <a:gsLst>
              <a:gs pos="50000">
                <a:srgbClr val="FFFFFF"/>
              </a:gs>
              <a:gs pos="50000">
                <a:srgbClr val="F7F7F7"/>
              </a:gs>
            </a:gsLst>
            <a:lin ang="0" scaled="0"/>
            <a:tileRect/>
          </a:gradFill>
          <a:ln w="19050">
            <a:gradFill flip="none" rotWithShape="1">
              <a:gsLst>
                <a:gs pos="0">
                  <a:schemeClr val="bg1"/>
                </a:gs>
                <a:gs pos="100000">
                  <a:schemeClr val="bg1">
                    <a:lumMod val="95000"/>
                  </a:schemeClr>
                </a:gs>
              </a:gsLst>
              <a:lin ang="8100000" scaled="0"/>
              <a:tileRect/>
            </a:gradFill>
          </a:ln>
          <a:effectLst>
            <a:outerShdw blurRad="1270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118" name="椭圆 117"/>
          <p:cNvSpPr/>
          <p:nvPr/>
        </p:nvSpPr>
        <p:spPr>
          <a:xfrm>
            <a:off x="5182922" y="3117621"/>
            <a:ext cx="1803536" cy="1803536"/>
          </a:xfrm>
          <a:prstGeom prst="ellipse">
            <a:avLst/>
          </a:prstGeom>
          <a:gradFill>
            <a:gsLst>
              <a:gs pos="50000">
                <a:srgbClr val="01ACBE"/>
              </a:gs>
              <a:gs pos="50000">
                <a:srgbClr val="01CCE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17" name="Freeform 9"/>
          <p:cNvSpPr>
            <a:spLocks/>
          </p:cNvSpPr>
          <p:nvPr/>
        </p:nvSpPr>
        <p:spPr bwMode="auto">
          <a:xfrm>
            <a:off x="6315449" y="3190050"/>
            <a:ext cx="34335" cy="26705"/>
          </a:xfrm>
          <a:custGeom>
            <a:avLst/>
            <a:gdLst>
              <a:gd name="T0" fmla="*/ 1 w 4"/>
              <a:gd name="T1" fmla="*/ 3 h 3"/>
              <a:gd name="T2" fmla="*/ 0 w 4"/>
              <a:gd name="T3" fmla="*/ 2 h 3"/>
              <a:gd name="T4" fmla="*/ 0 w 4"/>
              <a:gd name="T5" fmla="*/ 2 h 3"/>
              <a:gd name="T6" fmla="*/ 0 w 4"/>
              <a:gd name="T7" fmla="*/ 2 h 3"/>
              <a:gd name="T8" fmla="*/ 0 w 4"/>
              <a:gd name="T9" fmla="*/ 0 h 3"/>
              <a:gd name="T10" fmla="*/ 3 w 4"/>
              <a:gd name="T11" fmla="*/ 0 h 3"/>
              <a:gd name="T12" fmla="*/ 3 w 4"/>
              <a:gd name="T13" fmla="*/ 0 h 3"/>
              <a:gd name="T14" fmla="*/ 3 w 4"/>
              <a:gd name="T15" fmla="*/ 1 h 3"/>
              <a:gd name="T16" fmla="*/ 3 w 4"/>
              <a:gd name="T17" fmla="*/ 1 h 3"/>
              <a:gd name="T18" fmla="*/ 4 w 4"/>
              <a:gd name="T19" fmla="*/ 2 h 3"/>
              <a:gd name="T20" fmla="*/ 4 w 4"/>
              <a:gd name="T21" fmla="*/ 2 h 3"/>
              <a:gd name="T22" fmla="*/ 4 w 4"/>
              <a:gd name="T23" fmla="*/ 3 h 3"/>
              <a:gd name="T24" fmla="*/ 3 w 4"/>
              <a:gd name="T25" fmla="*/ 3 h 3"/>
              <a:gd name="T26" fmla="*/ 1 w 4"/>
              <a:gd name="T2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3">
                <a:moveTo>
                  <a:pt x="1" y="3"/>
                </a:moveTo>
                <a:cubicBezTo>
                  <a:pt x="1" y="3"/>
                  <a:pt x="0" y="3"/>
                  <a:pt x="0" y="2"/>
                </a:cubicBezTo>
                <a:cubicBezTo>
                  <a:pt x="0" y="2"/>
                  <a:pt x="0" y="2"/>
                  <a:pt x="0" y="2"/>
                </a:cubicBezTo>
                <a:cubicBezTo>
                  <a:pt x="0" y="2"/>
                  <a:pt x="0" y="2"/>
                  <a:pt x="0" y="2"/>
                </a:cubicBezTo>
                <a:cubicBezTo>
                  <a:pt x="0" y="0"/>
                  <a:pt x="0" y="0"/>
                  <a:pt x="0" y="0"/>
                </a:cubicBezTo>
                <a:cubicBezTo>
                  <a:pt x="3" y="0"/>
                  <a:pt x="3" y="0"/>
                  <a:pt x="3" y="0"/>
                </a:cubicBezTo>
                <a:cubicBezTo>
                  <a:pt x="3" y="0"/>
                  <a:pt x="3" y="0"/>
                  <a:pt x="3" y="0"/>
                </a:cubicBezTo>
                <a:cubicBezTo>
                  <a:pt x="3" y="0"/>
                  <a:pt x="3" y="0"/>
                  <a:pt x="3" y="1"/>
                </a:cubicBezTo>
                <a:cubicBezTo>
                  <a:pt x="3" y="1"/>
                  <a:pt x="3" y="1"/>
                  <a:pt x="3" y="1"/>
                </a:cubicBezTo>
                <a:cubicBezTo>
                  <a:pt x="4" y="1"/>
                  <a:pt x="4" y="1"/>
                  <a:pt x="4" y="2"/>
                </a:cubicBezTo>
                <a:cubicBezTo>
                  <a:pt x="4" y="2"/>
                  <a:pt x="4" y="2"/>
                  <a:pt x="4" y="2"/>
                </a:cubicBezTo>
                <a:cubicBezTo>
                  <a:pt x="4" y="3"/>
                  <a:pt x="4" y="3"/>
                  <a:pt x="4" y="3"/>
                </a:cubicBezTo>
                <a:cubicBezTo>
                  <a:pt x="3" y="3"/>
                  <a:pt x="3" y="3"/>
                  <a:pt x="3" y="3"/>
                </a:cubicBezTo>
                <a:lnTo>
                  <a:pt x="1" y="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18" name="Freeform 10"/>
          <p:cNvSpPr>
            <a:spLocks/>
          </p:cNvSpPr>
          <p:nvPr/>
        </p:nvSpPr>
        <p:spPr bwMode="auto">
          <a:xfrm>
            <a:off x="6315449" y="3199588"/>
            <a:ext cx="76300" cy="76300"/>
          </a:xfrm>
          <a:custGeom>
            <a:avLst/>
            <a:gdLst>
              <a:gd name="T0" fmla="*/ 5 w 9"/>
              <a:gd name="T1" fmla="*/ 9 h 9"/>
              <a:gd name="T2" fmla="*/ 4 w 9"/>
              <a:gd name="T3" fmla="*/ 9 h 9"/>
              <a:gd name="T4" fmla="*/ 3 w 9"/>
              <a:gd name="T5" fmla="*/ 9 h 9"/>
              <a:gd name="T6" fmla="*/ 2 w 9"/>
              <a:gd name="T7" fmla="*/ 8 h 9"/>
              <a:gd name="T8" fmla="*/ 2 w 9"/>
              <a:gd name="T9" fmla="*/ 7 h 9"/>
              <a:gd name="T10" fmla="*/ 2 w 9"/>
              <a:gd name="T11" fmla="*/ 7 h 9"/>
              <a:gd name="T12" fmla="*/ 2 w 9"/>
              <a:gd name="T13" fmla="*/ 7 h 9"/>
              <a:gd name="T14" fmla="*/ 1 w 9"/>
              <a:gd name="T15" fmla="*/ 7 h 9"/>
              <a:gd name="T16" fmla="*/ 1 w 9"/>
              <a:gd name="T17" fmla="*/ 7 h 9"/>
              <a:gd name="T18" fmla="*/ 1 w 9"/>
              <a:gd name="T19" fmla="*/ 6 h 9"/>
              <a:gd name="T20" fmla="*/ 1 w 9"/>
              <a:gd name="T21" fmla="*/ 6 h 9"/>
              <a:gd name="T22" fmla="*/ 1 w 9"/>
              <a:gd name="T23" fmla="*/ 6 h 9"/>
              <a:gd name="T24" fmla="*/ 1 w 9"/>
              <a:gd name="T25" fmla="*/ 6 h 9"/>
              <a:gd name="T26" fmla="*/ 0 w 9"/>
              <a:gd name="T27" fmla="*/ 6 h 9"/>
              <a:gd name="T28" fmla="*/ 0 w 9"/>
              <a:gd name="T29" fmla="*/ 4 h 9"/>
              <a:gd name="T30" fmla="*/ 0 w 9"/>
              <a:gd name="T31" fmla="*/ 4 h 9"/>
              <a:gd name="T32" fmla="*/ 0 w 9"/>
              <a:gd name="T33" fmla="*/ 3 h 9"/>
              <a:gd name="T34" fmla="*/ 1 w 9"/>
              <a:gd name="T35" fmla="*/ 3 h 9"/>
              <a:gd name="T36" fmla="*/ 2 w 9"/>
              <a:gd name="T37" fmla="*/ 3 h 9"/>
              <a:gd name="T38" fmla="*/ 2 w 9"/>
              <a:gd name="T39" fmla="*/ 3 h 9"/>
              <a:gd name="T40" fmla="*/ 2 w 9"/>
              <a:gd name="T41" fmla="*/ 3 h 9"/>
              <a:gd name="T42" fmla="*/ 2 w 9"/>
              <a:gd name="T43" fmla="*/ 3 h 9"/>
              <a:gd name="T44" fmla="*/ 2 w 9"/>
              <a:gd name="T45" fmla="*/ 3 h 9"/>
              <a:gd name="T46" fmla="*/ 2 w 9"/>
              <a:gd name="T47" fmla="*/ 2 h 9"/>
              <a:gd name="T48" fmla="*/ 2 w 9"/>
              <a:gd name="T49" fmla="*/ 2 h 9"/>
              <a:gd name="T50" fmla="*/ 3 w 9"/>
              <a:gd name="T51" fmla="*/ 2 h 9"/>
              <a:gd name="T52" fmla="*/ 3 w 9"/>
              <a:gd name="T53" fmla="*/ 2 h 9"/>
              <a:gd name="T54" fmla="*/ 3 w 9"/>
              <a:gd name="T55" fmla="*/ 2 h 9"/>
              <a:gd name="T56" fmla="*/ 4 w 9"/>
              <a:gd name="T57" fmla="*/ 2 h 9"/>
              <a:gd name="T58" fmla="*/ 4 w 9"/>
              <a:gd name="T59" fmla="*/ 1 h 9"/>
              <a:gd name="T60" fmla="*/ 4 w 9"/>
              <a:gd name="T61" fmla="*/ 1 h 9"/>
              <a:gd name="T62" fmla="*/ 4 w 9"/>
              <a:gd name="T63" fmla="*/ 0 h 9"/>
              <a:gd name="T64" fmla="*/ 5 w 9"/>
              <a:gd name="T65" fmla="*/ 0 h 9"/>
              <a:gd name="T66" fmla="*/ 5 w 9"/>
              <a:gd name="T67" fmla="*/ 0 h 9"/>
              <a:gd name="T68" fmla="*/ 5 w 9"/>
              <a:gd name="T69" fmla="*/ 0 h 9"/>
              <a:gd name="T70" fmla="*/ 5 w 9"/>
              <a:gd name="T71" fmla="*/ 0 h 9"/>
              <a:gd name="T72" fmla="*/ 7 w 9"/>
              <a:gd name="T73" fmla="*/ 1 h 9"/>
              <a:gd name="T74" fmla="*/ 8 w 9"/>
              <a:gd name="T75" fmla="*/ 1 h 9"/>
              <a:gd name="T76" fmla="*/ 8 w 9"/>
              <a:gd name="T77" fmla="*/ 1 h 9"/>
              <a:gd name="T78" fmla="*/ 9 w 9"/>
              <a:gd name="T79" fmla="*/ 1 h 9"/>
              <a:gd name="T80" fmla="*/ 9 w 9"/>
              <a:gd name="T81" fmla="*/ 2 h 9"/>
              <a:gd name="T82" fmla="*/ 9 w 9"/>
              <a:gd name="T83" fmla="*/ 3 h 9"/>
              <a:gd name="T84" fmla="*/ 8 w 9"/>
              <a:gd name="T85" fmla="*/ 4 h 9"/>
              <a:gd name="T86" fmla="*/ 8 w 9"/>
              <a:gd name="T87" fmla="*/ 4 h 9"/>
              <a:gd name="T88" fmla="*/ 8 w 9"/>
              <a:gd name="T89" fmla="*/ 4 h 9"/>
              <a:gd name="T90" fmla="*/ 8 w 9"/>
              <a:gd name="T91" fmla="*/ 5 h 9"/>
              <a:gd name="T92" fmla="*/ 8 w 9"/>
              <a:gd name="T93" fmla="*/ 5 h 9"/>
              <a:gd name="T94" fmla="*/ 8 w 9"/>
              <a:gd name="T95" fmla="*/ 8 h 9"/>
              <a:gd name="T96" fmla="*/ 7 w 9"/>
              <a:gd name="T97" fmla="*/ 8 h 9"/>
              <a:gd name="T98" fmla="*/ 7 w 9"/>
              <a:gd name="T99" fmla="*/ 8 h 9"/>
              <a:gd name="T100" fmla="*/ 6 w 9"/>
              <a:gd name="T101" fmla="*/ 8 h 9"/>
              <a:gd name="T102" fmla="*/ 6 w 9"/>
              <a:gd name="T103" fmla="*/ 9 h 9"/>
              <a:gd name="T104" fmla="*/ 5 w 9"/>
              <a:gd name="T105"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 h="9">
                <a:moveTo>
                  <a:pt x="5" y="9"/>
                </a:moveTo>
                <a:cubicBezTo>
                  <a:pt x="4" y="9"/>
                  <a:pt x="4" y="9"/>
                  <a:pt x="4" y="9"/>
                </a:cubicBezTo>
                <a:cubicBezTo>
                  <a:pt x="4" y="9"/>
                  <a:pt x="4" y="9"/>
                  <a:pt x="3" y="9"/>
                </a:cubicBezTo>
                <a:cubicBezTo>
                  <a:pt x="3" y="9"/>
                  <a:pt x="2" y="9"/>
                  <a:pt x="2" y="8"/>
                </a:cubicBezTo>
                <a:cubicBezTo>
                  <a:pt x="2" y="8"/>
                  <a:pt x="2" y="8"/>
                  <a:pt x="2" y="7"/>
                </a:cubicBezTo>
                <a:cubicBezTo>
                  <a:pt x="2" y="7"/>
                  <a:pt x="2" y="7"/>
                  <a:pt x="2" y="7"/>
                </a:cubicBezTo>
                <a:cubicBezTo>
                  <a:pt x="2" y="7"/>
                  <a:pt x="2" y="7"/>
                  <a:pt x="2" y="7"/>
                </a:cubicBezTo>
                <a:cubicBezTo>
                  <a:pt x="2" y="7"/>
                  <a:pt x="2" y="7"/>
                  <a:pt x="1" y="7"/>
                </a:cubicBezTo>
                <a:cubicBezTo>
                  <a:pt x="1" y="7"/>
                  <a:pt x="1" y="7"/>
                  <a:pt x="1" y="7"/>
                </a:cubicBezTo>
                <a:cubicBezTo>
                  <a:pt x="1" y="6"/>
                  <a:pt x="1" y="6"/>
                  <a:pt x="1" y="6"/>
                </a:cubicBezTo>
                <a:cubicBezTo>
                  <a:pt x="1" y="6"/>
                  <a:pt x="1" y="6"/>
                  <a:pt x="1" y="6"/>
                </a:cubicBezTo>
                <a:cubicBezTo>
                  <a:pt x="1" y="6"/>
                  <a:pt x="1" y="6"/>
                  <a:pt x="1" y="6"/>
                </a:cubicBezTo>
                <a:cubicBezTo>
                  <a:pt x="1" y="6"/>
                  <a:pt x="1" y="6"/>
                  <a:pt x="1" y="6"/>
                </a:cubicBezTo>
                <a:cubicBezTo>
                  <a:pt x="0" y="6"/>
                  <a:pt x="0" y="6"/>
                  <a:pt x="0" y="6"/>
                </a:cubicBezTo>
                <a:cubicBezTo>
                  <a:pt x="0" y="4"/>
                  <a:pt x="0" y="4"/>
                  <a:pt x="0" y="4"/>
                </a:cubicBezTo>
                <a:cubicBezTo>
                  <a:pt x="0" y="4"/>
                  <a:pt x="0" y="4"/>
                  <a:pt x="0" y="4"/>
                </a:cubicBezTo>
                <a:cubicBezTo>
                  <a:pt x="0" y="4"/>
                  <a:pt x="0" y="4"/>
                  <a:pt x="0" y="3"/>
                </a:cubicBezTo>
                <a:cubicBezTo>
                  <a:pt x="0" y="3"/>
                  <a:pt x="1" y="3"/>
                  <a:pt x="1" y="3"/>
                </a:cubicBezTo>
                <a:cubicBezTo>
                  <a:pt x="2" y="3"/>
                  <a:pt x="2" y="3"/>
                  <a:pt x="2" y="3"/>
                </a:cubicBezTo>
                <a:cubicBezTo>
                  <a:pt x="2" y="3"/>
                  <a:pt x="2" y="3"/>
                  <a:pt x="2" y="3"/>
                </a:cubicBezTo>
                <a:cubicBezTo>
                  <a:pt x="2" y="3"/>
                  <a:pt x="2" y="3"/>
                  <a:pt x="2" y="3"/>
                </a:cubicBezTo>
                <a:cubicBezTo>
                  <a:pt x="2" y="3"/>
                  <a:pt x="2" y="3"/>
                  <a:pt x="2" y="3"/>
                </a:cubicBezTo>
                <a:cubicBezTo>
                  <a:pt x="2" y="3"/>
                  <a:pt x="2" y="3"/>
                  <a:pt x="2" y="3"/>
                </a:cubicBezTo>
                <a:cubicBezTo>
                  <a:pt x="2" y="2"/>
                  <a:pt x="2" y="2"/>
                  <a:pt x="2" y="2"/>
                </a:cubicBezTo>
                <a:cubicBezTo>
                  <a:pt x="2" y="2"/>
                  <a:pt x="2" y="2"/>
                  <a:pt x="2" y="2"/>
                </a:cubicBezTo>
                <a:cubicBezTo>
                  <a:pt x="3" y="2"/>
                  <a:pt x="3" y="2"/>
                  <a:pt x="3" y="2"/>
                </a:cubicBezTo>
                <a:cubicBezTo>
                  <a:pt x="3" y="2"/>
                  <a:pt x="3" y="2"/>
                  <a:pt x="3" y="2"/>
                </a:cubicBezTo>
                <a:cubicBezTo>
                  <a:pt x="3" y="2"/>
                  <a:pt x="3" y="2"/>
                  <a:pt x="3" y="2"/>
                </a:cubicBezTo>
                <a:cubicBezTo>
                  <a:pt x="4" y="2"/>
                  <a:pt x="4" y="2"/>
                  <a:pt x="4" y="2"/>
                </a:cubicBezTo>
                <a:cubicBezTo>
                  <a:pt x="4" y="1"/>
                  <a:pt x="4" y="1"/>
                  <a:pt x="4" y="1"/>
                </a:cubicBezTo>
                <a:cubicBezTo>
                  <a:pt x="4" y="1"/>
                  <a:pt x="4" y="1"/>
                  <a:pt x="4" y="1"/>
                </a:cubicBezTo>
                <a:cubicBezTo>
                  <a:pt x="4" y="1"/>
                  <a:pt x="4" y="0"/>
                  <a:pt x="4" y="0"/>
                </a:cubicBezTo>
                <a:cubicBezTo>
                  <a:pt x="5" y="0"/>
                  <a:pt x="5" y="0"/>
                  <a:pt x="5" y="0"/>
                </a:cubicBezTo>
                <a:cubicBezTo>
                  <a:pt x="5" y="0"/>
                  <a:pt x="5" y="0"/>
                  <a:pt x="5" y="0"/>
                </a:cubicBezTo>
                <a:cubicBezTo>
                  <a:pt x="5" y="0"/>
                  <a:pt x="5" y="0"/>
                  <a:pt x="5" y="0"/>
                </a:cubicBezTo>
                <a:cubicBezTo>
                  <a:pt x="5" y="0"/>
                  <a:pt x="5" y="0"/>
                  <a:pt x="5" y="0"/>
                </a:cubicBezTo>
                <a:cubicBezTo>
                  <a:pt x="6" y="0"/>
                  <a:pt x="7" y="0"/>
                  <a:pt x="7" y="1"/>
                </a:cubicBezTo>
                <a:cubicBezTo>
                  <a:pt x="7" y="1"/>
                  <a:pt x="8" y="1"/>
                  <a:pt x="8" y="1"/>
                </a:cubicBezTo>
                <a:cubicBezTo>
                  <a:pt x="8" y="1"/>
                  <a:pt x="8" y="1"/>
                  <a:pt x="8" y="1"/>
                </a:cubicBezTo>
                <a:cubicBezTo>
                  <a:pt x="9" y="1"/>
                  <a:pt x="9" y="1"/>
                  <a:pt x="9" y="1"/>
                </a:cubicBezTo>
                <a:cubicBezTo>
                  <a:pt x="9" y="2"/>
                  <a:pt x="9" y="2"/>
                  <a:pt x="9" y="2"/>
                </a:cubicBezTo>
                <a:cubicBezTo>
                  <a:pt x="9" y="3"/>
                  <a:pt x="9" y="3"/>
                  <a:pt x="9" y="3"/>
                </a:cubicBezTo>
                <a:cubicBezTo>
                  <a:pt x="9" y="3"/>
                  <a:pt x="8" y="3"/>
                  <a:pt x="8" y="4"/>
                </a:cubicBezTo>
                <a:cubicBezTo>
                  <a:pt x="8" y="4"/>
                  <a:pt x="8" y="4"/>
                  <a:pt x="8" y="4"/>
                </a:cubicBezTo>
                <a:cubicBezTo>
                  <a:pt x="8" y="4"/>
                  <a:pt x="8" y="4"/>
                  <a:pt x="8" y="4"/>
                </a:cubicBezTo>
                <a:cubicBezTo>
                  <a:pt x="8" y="4"/>
                  <a:pt x="8" y="4"/>
                  <a:pt x="8" y="5"/>
                </a:cubicBezTo>
                <a:cubicBezTo>
                  <a:pt x="8" y="5"/>
                  <a:pt x="8" y="5"/>
                  <a:pt x="8" y="5"/>
                </a:cubicBezTo>
                <a:cubicBezTo>
                  <a:pt x="9" y="6"/>
                  <a:pt x="9" y="7"/>
                  <a:pt x="8" y="8"/>
                </a:cubicBezTo>
                <a:cubicBezTo>
                  <a:pt x="7" y="8"/>
                  <a:pt x="7" y="8"/>
                  <a:pt x="7" y="8"/>
                </a:cubicBezTo>
                <a:cubicBezTo>
                  <a:pt x="7" y="8"/>
                  <a:pt x="7" y="8"/>
                  <a:pt x="7" y="8"/>
                </a:cubicBezTo>
                <a:cubicBezTo>
                  <a:pt x="7" y="8"/>
                  <a:pt x="6" y="8"/>
                  <a:pt x="6" y="8"/>
                </a:cubicBezTo>
                <a:cubicBezTo>
                  <a:pt x="6" y="9"/>
                  <a:pt x="6" y="9"/>
                  <a:pt x="6" y="9"/>
                </a:cubicBezTo>
                <a:cubicBezTo>
                  <a:pt x="6" y="9"/>
                  <a:pt x="5" y="9"/>
                  <a:pt x="5" y="9"/>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19" name="Freeform 11"/>
          <p:cNvSpPr>
            <a:spLocks/>
          </p:cNvSpPr>
          <p:nvPr/>
        </p:nvSpPr>
        <p:spPr bwMode="auto">
          <a:xfrm>
            <a:off x="6382211" y="3216755"/>
            <a:ext cx="51503" cy="41965"/>
          </a:xfrm>
          <a:custGeom>
            <a:avLst/>
            <a:gdLst>
              <a:gd name="T0" fmla="*/ 3 w 6"/>
              <a:gd name="T1" fmla="*/ 5 h 5"/>
              <a:gd name="T2" fmla="*/ 3 w 6"/>
              <a:gd name="T3" fmla="*/ 5 h 5"/>
              <a:gd name="T4" fmla="*/ 3 w 6"/>
              <a:gd name="T5" fmla="*/ 4 h 5"/>
              <a:gd name="T6" fmla="*/ 3 w 6"/>
              <a:gd name="T7" fmla="*/ 4 h 5"/>
              <a:gd name="T8" fmla="*/ 2 w 6"/>
              <a:gd name="T9" fmla="*/ 4 h 5"/>
              <a:gd name="T10" fmla="*/ 2 w 6"/>
              <a:gd name="T11" fmla="*/ 4 h 5"/>
              <a:gd name="T12" fmla="*/ 1 w 6"/>
              <a:gd name="T13" fmla="*/ 3 h 5"/>
              <a:gd name="T14" fmla="*/ 1 w 6"/>
              <a:gd name="T15" fmla="*/ 2 h 5"/>
              <a:gd name="T16" fmla="*/ 0 w 6"/>
              <a:gd name="T17" fmla="*/ 2 h 5"/>
              <a:gd name="T18" fmla="*/ 1 w 6"/>
              <a:gd name="T19" fmla="*/ 1 h 5"/>
              <a:gd name="T20" fmla="*/ 3 w 6"/>
              <a:gd name="T21" fmla="*/ 0 h 5"/>
              <a:gd name="T22" fmla="*/ 4 w 6"/>
              <a:gd name="T23" fmla="*/ 0 h 5"/>
              <a:gd name="T24" fmla="*/ 5 w 6"/>
              <a:gd name="T25" fmla="*/ 0 h 5"/>
              <a:gd name="T26" fmla="*/ 5 w 6"/>
              <a:gd name="T27" fmla="*/ 0 h 5"/>
              <a:gd name="T28" fmla="*/ 5 w 6"/>
              <a:gd name="T29" fmla="*/ 1 h 5"/>
              <a:gd name="T30" fmla="*/ 5 w 6"/>
              <a:gd name="T31" fmla="*/ 1 h 5"/>
              <a:gd name="T32" fmla="*/ 5 w 6"/>
              <a:gd name="T33" fmla="*/ 1 h 5"/>
              <a:gd name="T34" fmla="*/ 6 w 6"/>
              <a:gd name="T35" fmla="*/ 1 h 5"/>
              <a:gd name="T36" fmla="*/ 6 w 6"/>
              <a:gd name="T37" fmla="*/ 1 h 5"/>
              <a:gd name="T38" fmla="*/ 6 w 6"/>
              <a:gd name="T39" fmla="*/ 2 h 5"/>
              <a:gd name="T40" fmla="*/ 6 w 6"/>
              <a:gd name="T41" fmla="*/ 2 h 5"/>
              <a:gd name="T42" fmla="*/ 6 w 6"/>
              <a:gd name="T43" fmla="*/ 4 h 5"/>
              <a:gd name="T44" fmla="*/ 4 w 6"/>
              <a:gd name="T45" fmla="*/ 5 h 5"/>
              <a:gd name="T46" fmla="*/ 3 w 6"/>
              <a:gd name="T4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 h="5">
                <a:moveTo>
                  <a:pt x="3" y="5"/>
                </a:moveTo>
                <a:cubicBezTo>
                  <a:pt x="3" y="5"/>
                  <a:pt x="3" y="5"/>
                  <a:pt x="3" y="5"/>
                </a:cubicBezTo>
                <a:cubicBezTo>
                  <a:pt x="3" y="4"/>
                  <a:pt x="3" y="4"/>
                  <a:pt x="3" y="4"/>
                </a:cubicBezTo>
                <a:cubicBezTo>
                  <a:pt x="3" y="4"/>
                  <a:pt x="3" y="4"/>
                  <a:pt x="3" y="4"/>
                </a:cubicBezTo>
                <a:cubicBezTo>
                  <a:pt x="2" y="4"/>
                  <a:pt x="2" y="4"/>
                  <a:pt x="2" y="4"/>
                </a:cubicBezTo>
                <a:cubicBezTo>
                  <a:pt x="2" y="4"/>
                  <a:pt x="2" y="4"/>
                  <a:pt x="2" y="4"/>
                </a:cubicBezTo>
                <a:cubicBezTo>
                  <a:pt x="2" y="3"/>
                  <a:pt x="2" y="3"/>
                  <a:pt x="1" y="3"/>
                </a:cubicBezTo>
                <a:cubicBezTo>
                  <a:pt x="1" y="3"/>
                  <a:pt x="1" y="3"/>
                  <a:pt x="1" y="2"/>
                </a:cubicBezTo>
                <a:cubicBezTo>
                  <a:pt x="1" y="2"/>
                  <a:pt x="0" y="2"/>
                  <a:pt x="0" y="2"/>
                </a:cubicBezTo>
                <a:cubicBezTo>
                  <a:pt x="0" y="2"/>
                  <a:pt x="0" y="1"/>
                  <a:pt x="1" y="1"/>
                </a:cubicBezTo>
                <a:cubicBezTo>
                  <a:pt x="1" y="0"/>
                  <a:pt x="2" y="0"/>
                  <a:pt x="3" y="0"/>
                </a:cubicBezTo>
                <a:cubicBezTo>
                  <a:pt x="3" y="0"/>
                  <a:pt x="4" y="0"/>
                  <a:pt x="4" y="0"/>
                </a:cubicBezTo>
                <a:cubicBezTo>
                  <a:pt x="4" y="0"/>
                  <a:pt x="4" y="0"/>
                  <a:pt x="5" y="0"/>
                </a:cubicBezTo>
                <a:cubicBezTo>
                  <a:pt x="5" y="0"/>
                  <a:pt x="5" y="0"/>
                  <a:pt x="5" y="0"/>
                </a:cubicBezTo>
                <a:cubicBezTo>
                  <a:pt x="5" y="1"/>
                  <a:pt x="5" y="1"/>
                  <a:pt x="5" y="1"/>
                </a:cubicBezTo>
                <a:cubicBezTo>
                  <a:pt x="5" y="1"/>
                  <a:pt x="5" y="1"/>
                  <a:pt x="5" y="1"/>
                </a:cubicBezTo>
                <a:cubicBezTo>
                  <a:pt x="5" y="1"/>
                  <a:pt x="5" y="1"/>
                  <a:pt x="5" y="1"/>
                </a:cubicBezTo>
                <a:cubicBezTo>
                  <a:pt x="5" y="1"/>
                  <a:pt x="5" y="1"/>
                  <a:pt x="6" y="1"/>
                </a:cubicBezTo>
                <a:cubicBezTo>
                  <a:pt x="6" y="1"/>
                  <a:pt x="6" y="1"/>
                  <a:pt x="6" y="1"/>
                </a:cubicBezTo>
                <a:cubicBezTo>
                  <a:pt x="6" y="2"/>
                  <a:pt x="6" y="2"/>
                  <a:pt x="6" y="2"/>
                </a:cubicBezTo>
                <a:cubicBezTo>
                  <a:pt x="6" y="2"/>
                  <a:pt x="6" y="2"/>
                  <a:pt x="6" y="2"/>
                </a:cubicBezTo>
                <a:cubicBezTo>
                  <a:pt x="6" y="3"/>
                  <a:pt x="6" y="4"/>
                  <a:pt x="6" y="4"/>
                </a:cubicBezTo>
                <a:cubicBezTo>
                  <a:pt x="6" y="5"/>
                  <a:pt x="5" y="5"/>
                  <a:pt x="4" y="5"/>
                </a:cubicBezTo>
                <a:lnTo>
                  <a:pt x="3" y="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20" name="Freeform 12"/>
          <p:cNvSpPr>
            <a:spLocks/>
          </p:cNvSpPr>
          <p:nvPr/>
        </p:nvSpPr>
        <p:spPr bwMode="auto">
          <a:xfrm>
            <a:off x="6382211" y="3258720"/>
            <a:ext cx="51503" cy="32428"/>
          </a:xfrm>
          <a:custGeom>
            <a:avLst/>
            <a:gdLst>
              <a:gd name="T0" fmla="*/ 6 w 6"/>
              <a:gd name="T1" fmla="*/ 4 h 4"/>
              <a:gd name="T2" fmla="*/ 5 w 6"/>
              <a:gd name="T3" fmla="*/ 4 h 4"/>
              <a:gd name="T4" fmla="*/ 2 w 6"/>
              <a:gd name="T5" fmla="*/ 4 h 4"/>
              <a:gd name="T6" fmla="*/ 2 w 6"/>
              <a:gd name="T7" fmla="*/ 3 h 4"/>
              <a:gd name="T8" fmla="*/ 0 w 6"/>
              <a:gd name="T9" fmla="*/ 3 h 4"/>
              <a:gd name="T10" fmla="*/ 0 w 6"/>
              <a:gd name="T11" fmla="*/ 1 h 4"/>
              <a:gd name="T12" fmla="*/ 0 w 6"/>
              <a:gd name="T13" fmla="*/ 1 h 4"/>
              <a:gd name="T14" fmla="*/ 1 w 6"/>
              <a:gd name="T15" fmla="*/ 0 h 4"/>
              <a:gd name="T16" fmla="*/ 1 w 6"/>
              <a:gd name="T17" fmla="*/ 0 h 4"/>
              <a:gd name="T18" fmla="*/ 4 w 6"/>
              <a:gd name="T19" fmla="*/ 0 h 4"/>
              <a:gd name="T20" fmla="*/ 4 w 6"/>
              <a:gd name="T21" fmla="*/ 0 h 4"/>
              <a:gd name="T22" fmla="*/ 4 w 6"/>
              <a:gd name="T23" fmla="*/ 1 h 4"/>
              <a:gd name="T24" fmla="*/ 5 w 6"/>
              <a:gd name="T25" fmla="*/ 1 h 4"/>
              <a:gd name="T26" fmla="*/ 5 w 6"/>
              <a:gd name="T27" fmla="*/ 1 h 4"/>
              <a:gd name="T28" fmla="*/ 5 w 6"/>
              <a:gd name="T29" fmla="*/ 1 h 4"/>
              <a:gd name="T30" fmla="*/ 6 w 6"/>
              <a:gd name="T31" fmla="*/ 2 h 4"/>
              <a:gd name="T32" fmla="*/ 6 w 6"/>
              <a:gd name="T33" fmla="*/ 3 h 4"/>
              <a:gd name="T34" fmla="*/ 6 w 6"/>
              <a:gd name="T35" fmla="*/ 3 h 4"/>
              <a:gd name="T36" fmla="*/ 6 w 6"/>
              <a:gd name="T37" fmla="*/ 4 h 4"/>
              <a:gd name="T38" fmla="*/ 6 w 6"/>
              <a:gd name="T3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 h="4">
                <a:moveTo>
                  <a:pt x="6" y="4"/>
                </a:moveTo>
                <a:cubicBezTo>
                  <a:pt x="5" y="4"/>
                  <a:pt x="5" y="4"/>
                  <a:pt x="5" y="4"/>
                </a:cubicBezTo>
                <a:cubicBezTo>
                  <a:pt x="2" y="4"/>
                  <a:pt x="2" y="4"/>
                  <a:pt x="2" y="4"/>
                </a:cubicBezTo>
                <a:cubicBezTo>
                  <a:pt x="2" y="3"/>
                  <a:pt x="2" y="3"/>
                  <a:pt x="2" y="3"/>
                </a:cubicBezTo>
                <a:cubicBezTo>
                  <a:pt x="0" y="3"/>
                  <a:pt x="0" y="3"/>
                  <a:pt x="0" y="3"/>
                </a:cubicBezTo>
                <a:cubicBezTo>
                  <a:pt x="0" y="1"/>
                  <a:pt x="0" y="1"/>
                  <a:pt x="0" y="1"/>
                </a:cubicBezTo>
                <a:cubicBezTo>
                  <a:pt x="0" y="1"/>
                  <a:pt x="0" y="1"/>
                  <a:pt x="0" y="1"/>
                </a:cubicBezTo>
                <a:cubicBezTo>
                  <a:pt x="0" y="1"/>
                  <a:pt x="0" y="0"/>
                  <a:pt x="1" y="0"/>
                </a:cubicBezTo>
                <a:cubicBezTo>
                  <a:pt x="1" y="0"/>
                  <a:pt x="1" y="0"/>
                  <a:pt x="1" y="0"/>
                </a:cubicBezTo>
                <a:cubicBezTo>
                  <a:pt x="4" y="0"/>
                  <a:pt x="4" y="0"/>
                  <a:pt x="4" y="0"/>
                </a:cubicBezTo>
                <a:cubicBezTo>
                  <a:pt x="4" y="0"/>
                  <a:pt x="4" y="0"/>
                  <a:pt x="4" y="0"/>
                </a:cubicBezTo>
                <a:cubicBezTo>
                  <a:pt x="4" y="1"/>
                  <a:pt x="4" y="1"/>
                  <a:pt x="4" y="1"/>
                </a:cubicBezTo>
                <a:cubicBezTo>
                  <a:pt x="5" y="1"/>
                  <a:pt x="5" y="1"/>
                  <a:pt x="5" y="1"/>
                </a:cubicBezTo>
                <a:cubicBezTo>
                  <a:pt x="5" y="1"/>
                  <a:pt x="5" y="1"/>
                  <a:pt x="5" y="1"/>
                </a:cubicBezTo>
                <a:cubicBezTo>
                  <a:pt x="5" y="1"/>
                  <a:pt x="5" y="1"/>
                  <a:pt x="5" y="1"/>
                </a:cubicBezTo>
                <a:cubicBezTo>
                  <a:pt x="6" y="1"/>
                  <a:pt x="6" y="1"/>
                  <a:pt x="6" y="2"/>
                </a:cubicBezTo>
                <a:cubicBezTo>
                  <a:pt x="6" y="2"/>
                  <a:pt x="6" y="3"/>
                  <a:pt x="6" y="3"/>
                </a:cubicBezTo>
                <a:cubicBezTo>
                  <a:pt x="6" y="3"/>
                  <a:pt x="6" y="3"/>
                  <a:pt x="6" y="3"/>
                </a:cubicBezTo>
                <a:cubicBezTo>
                  <a:pt x="6" y="3"/>
                  <a:pt x="6" y="3"/>
                  <a:pt x="6" y="4"/>
                </a:cubicBezTo>
                <a:cubicBezTo>
                  <a:pt x="6" y="4"/>
                  <a:pt x="6" y="4"/>
                  <a:pt x="6" y="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21" name="Freeform 13"/>
          <p:cNvSpPr>
            <a:spLocks/>
          </p:cNvSpPr>
          <p:nvPr/>
        </p:nvSpPr>
        <p:spPr bwMode="auto">
          <a:xfrm>
            <a:off x="5937762" y="3132825"/>
            <a:ext cx="185028" cy="125895"/>
          </a:xfrm>
          <a:custGeom>
            <a:avLst/>
            <a:gdLst>
              <a:gd name="T0" fmla="*/ 7 w 22"/>
              <a:gd name="T1" fmla="*/ 15 h 15"/>
              <a:gd name="T2" fmla="*/ 3 w 22"/>
              <a:gd name="T3" fmla="*/ 15 h 15"/>
              <a:gd name="T4" fmla="*/ 1 w 22"/>
              <a:gd name="T5" fmla="*/ 13 h 15"/>
              <a:gd name="T6" fmla="*/ 0 w 22"/>
              <a:gd name="T7" fmla="*/ 11 h 15"/>
              <a:gd name="T8" fmla="*/ 0 w 22"/>
              <a:gd name="T9" fmla="*/ 9 h 15"/>
              <a:gd name="T10" fmla="*/ 2 w 22"/>
              <a:gd name="T11" fmla="*/ 8 h 15"/>
              <a:gd name="T12" fmla="*/ 3 w 22"/>
              <a:gd name="T13" fmla="*/ 7 h 15"/>
              <a:gd name="T14" fmla="*/ 3 w 22"/>
              <a:gd name="T15" fmla="*/ 6 h 15"/>
              <a:gd name="T16" fmla="*/ 3 w 22"/>
              <a:gd name="T17" fmla="*/ 4 h 15"/>
              <a:gd name="T18" fmla="*/ 2 w 22"/>
              <a:gd name="T19" fmla="*/ 3 h 15"/>
              <a:gd name="T20" fmla="*/ 1 w 22"/>
              <a:gd name="T21" fmla="*/ 1 h 15"/>
              <a:gd name="T22" fmla="*/ 9 w 22"/>
              <a:gd name="T23" fmla="*/ 0 h 15"/>
              <a:gd name="T24" fmla="*/ 20 w 22"/>
              <a:gd name="T25" fmla="*/ 0 h 15"/>
              <a:gd name="T26" fmla="*/ 22 w 22"/>
              <a:gd name="T27" fmla="*/ 0 h 15"/>
              <a:gd name="T28" fmla="*/ 22 w 22"/>
              <a:gd name="T29" fmla="*/ 1 h 15"/>
              <a:gd name="T30" fmla="*/ 22 w 22"/>
              <a:gd name="T31" fmla="*/ 2 h 15"/>
              <a:gd name="T32" fmla="*/ 21 w 22"/>
              <a:gd name="T33" fmla="*/ 3 h 15"/>
              <a:gd name="T34" fmla="*/ 20 w 22"/>
              <a:gd name="T35" fmla="*/ 6 h 15"/>
              <a:gd name="T36" fmla="*/ 21 w 22"/>
              <a:gd name="T37" fmla="*/ 6 h 15"/>
              <a:gd name="T38" fmla="*/ 19 w 22"/>
              <a:gd name="T39" fmla="*/ 8 h 15"/>
              <a:gd name="T40" fmla="*/ 19 w 22"/>
              <a:gd name="T41" fmla="*/ 8 h 15"/>
              <a:gd name="T42" fmla="*/ 18 w 22"/>
              <a:gd name="T43" fmla="*/ 9 h 15"/>
              <a:gd name="T44" fmla="*/ 17 w 22"/>
              <a:gd name="T45" fmla="*/ 9 h 15"/>
              <a:gd name="T46" fmla="*/ 16 w 22"/>
              <a:gd name="T47" fmla="*/ 10 h 15"/>
              <a:gd name="T48" fmla="*/ 14 w 22"/>
              <a:gd name="T49" fmla="*/ 11 h 15"/>
              <a:gd name="T50" fmla="*/ 14 w 22"/>
              <a:gd name="T51" fmla="*/ 10 h 15"/>
              <a:gd name="T52" fmla="*/ 13 w 22"/>
              <a:gd name="T53" fmla="*/ 11 h 15"/>
              <a:gd name="T54" fmla="*/ 11 w 22"/>
              <a:gd name="T55" fmla="*/ 11 h 15"/>
              <a:gd name="T56" fmla="*/ 10 w 22"/>
              <a:gd name="T57" fmla="*/ 11 h 15"/>
              <a:gd name="T58" fmla="*/ 9 w 22"/>
              <a:gd name="T59" fmla="*/ 12 h 15"/>
              <a:gd name="T60" fmla="*/ 9 w 22"/>
              <a:gd name="T61" fmla="*/ 13 h 15"/>
              <a:gd name="T62" fmla="*/ 8 w 22"/>
              <a:gd name="T63"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 h="15">
                <a:moveTo>
                  <a:pt x="8" y="15"/>
                </a:moveTo>
                <a:cubicBezTo>
                  <a:pt x="7" y="15"/>
                  <a:pt x="7" y="15"/>
                  <a:pt x="7" y="15"/>
                </a:cubicBezTo>
                <a:cubicBezTo>
                  <a:pt x="7" y="15"/>
                  <a:pt x="7" y="15"/>
                  <a:pt x="7" y="15"/>
                </a:cubicBezTo>
                <a:cubicBezTo>
                  <a:pt x="3" y="15"/>
                  <a:pt x="3" y="15"/>
                  <a:pt x="3" y="15"/>
                </a:cubicBezTo>
                <a:cubicBezTo>
                  <a:pt x="3" y="15"/>
                  <a:pt x="3" y="15"/>
                  <a:pt x="3" y="15"/>
                </a:cubicBezTo>
                <a:cubicBezTo>
                  <a:pt x="3" y="14"/>
                  <a:pt x="2" y="14"/>
                  <a:pt x="1" y="13"/>
                </a:cubicBezTo>
                <a:cubicBezTo>
                  <a:pt x="1" y="13"/>
                  <a:pt x="1" y="13"/>
                  <a:pt x="1" y="12"/>
                </a:cubicBezTo>
                <a:cubicBezTo>
                  <a:pt x="0" y="12"/>
                  <a:pt x="0" y="12"/>
                  <a:pt x="0" y="11"/>
                </a:cubicBezTo>
                <a:cubicBezTo>
                  <a:pt x="0" y="11"/>
                  <a:pt x="0" y="11"/>
                  <a:pt x="0" y="11"/>
                </a:cubicBezTo>
                <a:cubicBezTo>
                  <a:pt x="0" y="9"/>
                  <a:pt x="0" y="9"/>
                  <a:pt x="0" y="9"/>
                </a:cubicBezTo>
                <a:cubicBezTo>
                  <a:pt x="1" y="9"/>
                  <a:pt x="1" y="9"/>
                  <a:pt x="1" y="9"/>
                </a:cubicBezTo>
                <a:cubicBezTo>
                  <a:pt x="1" y="9"/>
                  <a:pt x="2" y="9"/>
                  <a:pt x="2" y="8"/>
                </a:cubicBezTo>
                <a:cubicBezTo>
                  <a:pt x="2" y="8"/>
                  <a:pt x="2" y="8"/>
                  <a:pt x="2" y="8"/>
                </a:cubicBezTo>
                <a:cubicBezTo>
                  <a:pt x="2" y="8"/>
                  <a:pt x="3" y="7"/>
                  <a:pt x="3" y="7"/>
                </a:cubicBezTo>
                <a:cubicBezTo>
                  <a:pt x="3" y="7"/>
                  <a:pt x="3" y="7"/>
                  <a:pt x="3" y="7"/>
                </a:cubicBezTo>
                <a:cubicBezTo>
                  <a:pt x="3" y="7"/>
                  <a:pt x="3" y="6"/>
                  <a:pt x="3" y="6"/>
                </a:cubicBezTo>
                <a:cubicBezTo>
                  <a:pt x="3" y="6"/>
                  <a:pt x="3" y="5"/>
                  <a:pt x="3" y="5"/>
                </a:cubicBezTo>
                <a:cubicBezTo>
                  <a:pt x="3" y="4"/>
                  <a:pt x="3" y="4"/>
                  <a:pt x="3" y="4"/>
                </a:cubicBezTo>
                <a:cubicBezTo>
                  <a:pt x="2" y="3"/>
                  <a:pt x="2" y="3"/>
                  <a:pt x="2" y="3"/>
                </a:cubicBezTo>
                <a:cubicBezTo>
                  <a:pt x="2" y="3"/>
                  <a:pt x="2" y="3"/>
                  <a:pt x="2" y="3"/>
                </a:cubicBezTo>
                <a:cubicBezTo>
                  <a:pt x="1" y="3"/>
                  <a:pt x="1" y="3"/>
                  <a:pt x="1" y="2"/>
                </a:cubicBezTo>
                <a:cubicBezTo>
                  <a:pt x="1" y="1"/>
                  <a:pt x="1" y="1"/>
                  <a:pt x="1" y="1"/>
                </a:cubicBezTo>
                <a:cubicBezTo>
                  <a:pt x="2" y="1"/>
                  <a:pt x="2" y="1"/>
                  <a:pt x="2" y="1"/>
                </a:cubicBezTo>
                <a:cubicBezTo>
                  <a:pt x="4" y="1"/>
                  <a:pt x="7" y="1"/>
                  <a:pt x="9" y="0"/>
                </a:cubicBezTo>
                <a:cubicBezTo>
                  <a:pt x="12" y="0"/>
                  <a:pt x="15" y="0"/>
                  <a:pt x="18" y="0"/>
                </a:cubicBezTo>
                <a:cubicBezTo>
                  <a:pt x="19" y="0"/>
                  <a:pt x="19" y="0"/>
                  <a:pt x="20" y="0"/>
                </a:cubicBezTo>
                <a:cubicBezTo>
                  <a:pt x="20" y="0"/>
                  <a:pt x="21" y="0"/>
                  <a:pt x="21" y="0"/>
                </a:cubicBezTo>
                <a:cubicBezTo>
                  <a:pt x="21" y="0"/>
                  <a:pt x="22" y="0"/>
                  <a:pt x="22" y="0"/>
                </a:cubicBezTo>
                <a:cubicBezTo>
                  <a:pt x="22" y="1"/>
                  <a:pt x="22" y="1"/>
                  <a:pt x="22" y="1"/>
                </a:cubicBezTo>
                <a:cubicBezTo>
                  <a:pt x="22" y="1"/>
                  <a:pt x="22" y="1"/>
                  <a:pt x="22" y="1"/>
                </a:cubicBezTo>
                <a:cubicBezTo>
                  <a:pt x="22" y="2"/>
                  <a:pt x="22" y="2"/>
                  <a:pt x="22" y="2"/>
                </a:cubicBezTo>
                <a:cubicBezTo>
                  <a:pt x="22" y="2"/>
                  <a:pt x="22" y="2"/>
                  <a:pt x="22" y="2"/>
                </a:cubicBezTo>
                <a:cubicBezTo>
                  <a:pt x="22" y="2"/>
                  <a:pt x="22" y="3"/>
                  <a:pt x="21" y="3"/>
                </a:cubicBezTo>
                <a:cubicBezTo>
                  <a:pt x="21" y="3"/>
                  <a:pt x="21" y="3"/>
                  <a:pt x="21" y="3"/>
                </a:cubicBezTo>
                <a:cubicBezTo>
                  <a:pt x="21" y="4"/>
                  <a:pt x="20" y="4"/>
                  <a:pt x="20" y="4"/>
                </a:cubicBezTo>
                <a:cubicBezTo>
                  <a:pt x="20" y="5"/>
                  <a:pt x="20" y="5"/>
                  <a:pt x="20" y="6"/>
                </a:cubicBezTo>
                <a:cubicBezTo>
                  <a:pt x="20" y="6"/>
                  <a:pt x="20" y="6"/>
                  <a:pt x="20" y="6"/>
                </a:cubicBezTo>
                <a:cubicBezTo>
                  <a:pt x="20" y="6"/>
                  <a:pt x="21" y="6"/>
                  <a:pt x="21" y="6"/>
                </a:cubicBezTo>
                <a:cubicBezTo>
                  <a:pt x="21" y="7"/>
                  <a:pt x="21" y="7"/>
                  <a:pt x="21" y="7"/>
                </a:cubicBezTo>
                <a:cubicBezTo>
                  <a:pt x="20" y="8"/>
                  <a:pt x="20" y="8"/>
                  <a:pt x="19" y="8"/>
                </a:cubicBezTo>
                <a:cubicBezTo>
                  <a:pt x="19" y="8"/>
                  <a:pt x="19" y="8"/>
                  <a:pt x="19" y="8"/>
                </a:cubicBezTo>
                <a:cubicBezTo>
                  <a:pt x="19" y="8"/>
                  <a:pt x="19" y="8"/>
                  <a:pt x="19" y="8"/>
                </a:cubicBezTo>
                <a:cubicBezTo>
                  <a:pt x="19" y="8"/>
                  <a:pt x="19" y="8"/>
                  <a:pt x="19" y="8"/>
                </a:cubicBezTo>
                <a:cubicBezTo>
                  <a:pt x="19" y="9"/>
                  <a:pt x="19" y="9"/>
                  <a:pt x="18" y="9"/>
                </a:cubicBezTo>
                <a:cubicBezTo>
                  <a:pt x="18" y="9"/>
                  <a:pt x="18" y="9"/>
                  <a:pt x="18" y="9"/>
                </a:cubicBezTo>
                <a:cubicBezTo>
                  <a:pt x="17" y="9"/>
                  <a:pt x="17" y="9"/>
                  <a:pt x="17" y="9"/>
                </a:cubicBezTo>
                <a:cubicBezTo>
                  <a:pt x="17" y="9"/>
                  <a:pt x="17" y="9"/>
                  <a:pt x="17" y="9"/>
                </a:cubicBezTo>
                <a:cubicBezTo>
                  <a:pt x="16" y="9"/>
                  <a:pt x="16" y="9"/>
                  <a:pt x="16" y="10"/>
                </a:cubicBezTo>
                <a:cubicBezTo>
                  <a:pt x="15" y="10"/>
                  <a:pt x="15" y="11"/>
                  <a:pt x="15" y="11"/>
                </a:cubicBezTo>
                <a:cubicBezTo>
                  <a:pt x="14" y="11"/>
                  <a:pt x="14" y="11"/>
                  <a:pt x="14" y="11"/>
                </a:cubicBezTo>
                <a:cubicBezTo>
                  <a:pt x="14" y="11"/>
                  <a:pt x="14" y="11"/>
                  <a:pt x="14" y="10"/>
                </a:cubicBezTo>
                <a:cubicBezTo>
                  <a:pt x="14" y="10"/>
                  <a:pt x="14" y="10"/>
                  <a:pt x="14" y="10"/>
                </a:cubicBezTo>
                <a:cubicBezTo>
                  <a:pt x="14" y="10"/>
                  <a:pt x="14" y="11"/>
                  <a:pt x="14" y="11"/>
                </a:cubicBezTo>
                <a:cubicBezTo>
                  <a:pt x="14" y="11"/>
                  <a:pt x="13" y="11"/>
                  <a:pt x="13" y="11"/>
                </a:cubicBezTo>
                <a:cubicBezTo>
                  <a:pt x="11" y="11"/>
                  <a:pt x="11" y="11"/>
                  <a:pt x="11" y="11"/>
                </a:cubicBezTo>
                <a:cubicBezTo>
                  <a:pt x="11" y="11"/>
                  <a:pt x="11" y="11"/>
                  <a:pt x="11" y="11"/>
                </a:cubicBezTo>
                <a:cubicBezTo>
                  <a:pt x="11" y="11"/>
                  <a:pt x="11" y="11"/>
                  <a:pt x="10" y="11"/>
                </a:cubicBezTo>
                <a:cubicBezTo>
                  <a:pt x="10" y="11"/>
                  <a:pt x="10" y="11"/>
                  <a:pt x="10" y="11"/>
                </a:cubicBezTo>
                <a:cubicBezTo>
                  <a:pt x="10" y="12"/>
                  <a:pt x="10" y="12"/>
                  <a:pt x="10" y="12"/>
                </a:cubicBezTo>
                <a:cubicBezTo>
                  <a:pt x="10" y="12"/>
                  <a:pt x="10" y="12"/>
                  <a:pt x="9" y="12"/>
                </a:cubicBezTo>
                <a:cubicBezTo>
                  <a:pt x="9" y="12"/>
                  <a:pt x="9" y="12"/>
                  <a:pt x="9" y="13"/>
                </a:cubicBezTo>
                <a:cubicBezTo>
                  <a:pt x="9" y="13"/>
                  <a:pt x="9" y="13"/>
                  <a:pt x="9" y="13"/>
                </a:cubicBezTo>
                <a:cubicBezTo>
                  <a:pt x="9" y="14"/>
                  <a:pt x="9" y="14"/>
                  <a:pt x="9" y="14"/>
                </a:cubicBezTo>
                <a:cubicBezTo>
                  <a:pt x="9" y="15"/>
                  <a:pt x="8" y="15"/>
                  <a:pt x="8" y="1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22" name="Freeform 14"/>
          <p:cNvSpPr>
            <a:spLocks noEditPoints="1"/>
          </p:cNvSpPr>
          <p:nvPr/>
        </p:nvSpPr>
        <p:spPr bwMode="auto">
          <a:xfrm>
            <a:off x="6256316" y="3199588"/>
            <a:ext cx="688610" cy="1335255"/>
          </a:xfrm>
          <a:custGeom>
            <a:avLst/>
            <a:gdLst>
              <a:gd name="T0" fmla="*/ 45 w 82"/>
              <a:gd name="T1" fmla="*/ 141 h 159"/>
              <a:gd name="T2" fmla="*/ 45 w 82"/>
              <a:gd name="T3" fmla="*/ 137 h 159"/>
              <a:gd name="T4" fmla="*/ 47 w 82"/>
              <a:gd name="T5" fmla="*/ 125 h 159"/>
              <a:gd name="T6" fmla="*/ 49 w 82"/>
              <a:gd name="T7" fmla="*/ 114 h 159"/>
              <a:gd name="T8" fmla="*/ 49 w 82"/>
              <a:gd name="T9" fmla="*/ 107 h 159"/>
              <a:gd name="T10" fmla="*/ 44 w 82"/>
              <a:gd name="T11" fmla="*/ 98 h 159"/>
              <a:gd name="T12" fmla="*/ 41 w 82"/>
              <a:gd name="T13" fmla="*/ 89 h 159"/>
              <a:gd name="T14" fmla="*/ 33 w 82"/>
              <a:gd name="T15" fmla="*/ 86 h 159"/>
              <a:gd name="T16" fmla="*/ 27 w 82"/>
              <a:gd name="T17" fmla="*/ 90 h 159"/>
              <a:gd name="T18" fmla="*/ 19 w 82"/>
              <a:gd name="T19" fmla="*/ 89 h 159"/>
              <a:gd name="T20" fmla="*/ 13 w 82"/>
              <a:gd name="T21" fmla="*/ 85 h 159"/>
              <a:gd name="T22" fmla="*/ 5 w 82"/>
              <a:gd name="T23" fmla="*/ 77 h 159"/>
              <a:gd name="T24" fmla="*/ 1 w 82"/>
              <a:gd name="T25" fmla="*/ 69 h 159"/>
              <a:gd name="T26" fmla="*/ 0 w 82"/>
              <a:gd name="T27" fmla="*/ 62 h 159"/>
              <a:gd name="T28" fmla="*/ 4 w 82"/>
              <a:gd name="T29" fmla="*/ 51 h 159"/>
              <a:gd name="T30" fmla="*/ 9 w 82"/>
              <a:gd name="T31" fmla="*/ 46 h 159"/>
              <a:gd name="T32" fmla="*/ 15 w 82"/>
              <a:gd name="T33" fmla="*/ 37 h 159"/>
              <a:gd name="T34" fmla="*/ 22 w 82"/>
              <a:gd name="T35" fmla="*/ 35 h 159"/>
              <a:gd name="T36" fmla="*/ 33 w 82"/>
              <a:gd name="T37" fmla="*/ 33 h 159"/>
              <a:gd name="T38" fmla="*/ 36 w 82"/>
              <a:gd name="T39" fmla="*/ 38 h 159"/>
              <a:gd name="T40" fmla="*/ 42 w 82"/>
              <a:gd name="T41" fmla="*/ 40 h 159"/>
              <a:gd name="T42" fmla="*/ 46 w 82"/>
              <a:gd name="T43" fmla="*/ 42 h 159"/>
              <a:gd name="T44" fmla="*/ 52 w 82"/>
              <a:gd name="T45" fmla="*/ 42 h 159"/>
              <a:gd name="T46" fmla="*/ 58 w 82"/>
              <a:gd name="T47" fmla="*/ 41 h 159"/>
              <a:gd name="T48" fmla="*/ 55 w 82"/>
              <a:gd name="T49" fmla="*/ 35 h 159"/>
              <a:gd name="T50" fmla="*/ 51 w 82"/>
              <a:gd name="T51" fmla="*/ 35 h 159"/>
              <a:gd name="T52" fmla="*/ 48 w 82"/>
              <a:gd name="T53" fmla="*/ 28 h 159"/>
              <a:gd name="T54" fmla="*/ 44 w 82"/>
              <a:gd name="T55" fmla="*/ 22 h 159"/>
              <a:gd name="T56" fmla="*/ 42 w 82"/>
              <a:gd name="T57" fmla="*/ 32 h 159"/>
              <a:gd name="T58" fmla="*/ 38 w 82"/>
              <a:gd name="T59" fmla="*/ 28 h 159"/>
              <a:gd name="T60" fmla="*/ 38 w 82"/>
              <a:gd name="T61" fmla="*/ 34 h 159"/>
              <a:gd name="T62" fmla="*/ 31 w 82"/>
              <a:gd name="T63" fmla="*/ 29 h 159"/>
              <a:gd name="T64" fmla="*/ 25 w 82"/>
              <a:gd name="T65" fmla="*/ 27 h 159"/>
              <a:gd name="T66" fmla="*/ 14 w 82"/>
              <a:gd name="T67" fmla="*/ 16 h 159"/>
              <a:gd name="T68" fmla="*/ 22 w 82"/>
              <a:gd name="T69" fmla="*/ 12 h 159"/>
              <a:gd name="T70" fmla="*/ 23 w 82"/>
              <a:gd name="T71" fmla="*/ 6 h 159"/>
              <a:gd name="T72" fmla="*/ 22 w 82"/>
              <a:gd name="T73" fmla="*/ 2 h 159"/>
              <a:gd name="T74" fmla="*/ 41 w 82"/>
              <a:gd name="T75" fmla="*/ 12 h 159"/>
              <a:gd name="T76" fmla="*/ 55 w 82"/>
              <a:gd name="T77" fmla="*/ 24 h 159"/>
              <a:gd name="T78" fmla="*/ 64 w 82"/>
              <a:gd name="T79" fmla="*/ 34 h 159"/>
              <a:gd name="T80" fmla="*/ 69 w 82"/>
              <a:gd name="T81" fmla="*/ 41 h 159"/>
              <a:gd name="T82" fmla="*/ 72 w 82"/>
              <a:gd name="T83" fmla="*/ 47 h 159"/>
              <a:gd name="T84" fmla="*/ 75 w 82"/>
              <a:gd name="T85" fmla="*/ 51 h 159"/>
              <a:gd name="T86" fmla="*/ 77 w 82"/>
              <a:gd name="T87" fmla="*/ 55 h 159"/>
              <a:gd name="T88" fmla="*/ 75 w 82"/>
              <a:gd name="T89" fmla="*/ 66 h 159"/>
              <a:gd name="T90" fmla="*/ 71 w 82"/>
              <a:gd name="T91" fmla="*/ 59 h 159"/>
              <a:gd name="T92" fmla="*/ 66 w 82"/>
              <a:gd name="T93" fmla="*/ 53 h 159"/>
              <a:gd name="T94" fmla="*/ 63 w 82"/>
              <a:gd name="T95" fmla="*/ 48 h 159"/>
              <a:gd name="T96" fmla="*/ 69 w 82"/>
              <a:gd name="T97" fmla="*/ 59 h 159"/>
              <a:gd name="T98" fmla="*/ 75 w 82"/>
              <a:gd name="T99" fmla="*/ 70 h 159"/>
              <a:gd name="T100" fmla="*/ 81 w 82"/>
              <a:gd name="T101" fmla="*/ 80 h 159"/>
              <a:gd name="T102" fmla="*/ 80 w 82"/>
              <a:gd name="T103" fmla="*/ 95 h 159"/>
              <a:gd name="T104" fmla="*/ 79 w 82"/>
              <a:gd name="T105" fmla="*/ 103 h 159"/>
              <a:gd name="T106" fmla="*/ 76 w 82"/>
              <a:gd name="T107" fmla="*/ 119 h 159"/>
              <a:gd name="T108" fmla="*/ 69 w 82"/>
              <a:gd name="T109" fmla="*/ 135 h 159"/>
              <a:gd name="T110" fmla="*/ 64 w 82"/>
              <a:gd name="T111" fmla="*/ 143 h 159"/>
              <a:gd name="T112" fmla="*/ 61 w 82"/>
              <a:gd name="T113" fmla="*/ 150 h 159"/>
              <a:gd name="T114" fmla="*/ 48 w 82"/>
              <a:gd name="T115" fmla="*/ 158 h 159"/>
              <a:gd name="T116" fmla="*/ 30 w 82"/>
              <a:gd name="T117" fmla="*/ 22 h 159"/>
              <a:gd name="T118" fmla="*/ 33 w 82"/>
              <a:gd name="T119" fmla="*/ 25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2" h="159">
                <a:moveTo>
                  <a:pt x="45" y="159"/>
                </a:moveTo>
                <a:cubicBezTo>
                  <a:pt x="44" y="159"/>
                  <a:pt x="44" y="159"/>
                  <a:pt x="44" y="158"/>
                </a:cubicBezTo>
                <a:cubicBezTo>
                  <a:pt x="43" y="158"/>
                  <a:pt x="43" y="157"/>
                  <a:pt x="43" y="157"/>
                </a:cubicBezTo>
                <a:cubicBezTo>
                  <a:pt x="43" y="157"/>
                  <a:pt x="43" y="157"/>
                  <a:pt x="43" y="157"/>
                </a:cubicBezTo>
                <a:cubicBezTo>
                  <a:pt x="43" y="156"/>
                  <a:pt x="43" y="155"/>
                  <a:pt x="44" y="155"/>
                </a:cubicBezTo>
                <a:cubicBezTo>
                  <a:pt x="44" y="155"/>
                  <a:pt x="44" y="154"/>
                  <a:pt x="44" y="154"/>
                </a:cubicBezTo>
                <a:cubicBezTo>
                  <a:pt x="45" y="154"/>
                  <a:pt x="45" y="154"/>
                  <a:pt x="45" y="154"/>
                </a:cubicBezTo>
                <a:cubicBezTo>
                  <a:pt x="45" y="154"/>
                  <a:pt x="46" y="154"/>
                  <a:pt x="46" y="154"/>
                </a:cubicBezTo>
                <a:cubicBezTo>
                  <a:pt x="46" y="153"/>
                  <a:pt x="47" y="153"/>
                  <a:pt x="47" y="153"/>
                </a:cubicBezTo>
                <a:cubicBezTo>
                  <a:pt x="47" y="152"/>
                  <a:pt x="47" y="152"/>
                  <a:pt x="47" y="151"/>
                </a:cubicBezTo>
                <a:cubicBezTo>
                  <a:pt x="47" y="151"/>
                  <a:pt x="46" y="150"/>
                  <a:pt x="46" y="150"/>
                </a:cubicBezTo>
                <a:cubicBezTo>
                  <a:pt x="46" y="150"/>
                  <a:pt x="46" y="150"/>
                  <a:pt x="45" y="149"/>
                </a:cubicBezTo>
                <a:cubicBezTo>
                  <a:pt x="45" y="149"/>
                  <a:pt x="45" y="149"/>
                  <a:pt x="45" y="149"/>
                </a:cubicBezTo>
                <a:cubicBezTo>
                  <a:pt x="45" y="141"/>
                  <a:pt x="45" y="141"/>
                  <a:pt x="45" y="141"/>
                </a:cubicBezTo>
                <a:cubicBezTo>
                  <a:pt x="46" y="141"/>
                  <a:pt x="46" y="141"/>
                  <a:pt x="46" y="141"/>
                </a:cubicBezTo>
                <a:cubicBezTo>
                  <a:pt x="46" y="141"/>
                  <a:pt x="46" y="141"/>
                  <a:pt x="46" y="141"/>
                </a:cubicBezTo>
                <a:cubicBezTo>
                  <a:pt x="46" y="141"/>
                  <a:pt x="46" y="140"/>
                  <a:pt x="46" y="139"/>
                </a:cubicBezTo>
                <a:cubicBezTo>
                  <a:pt x="46" y="139"/>
                  <a:pt x="46" y="139"/>
                  <a:pt x="46" y="139"/>
                </a:cubicBezTo>
                <a:cubicBezTo>
                  <a:pt x="46" y="139"/>
                  <a:pt x="46" y="139"/>
                  <a:pt x="46" y="139"/>
                </a:cubicBezTo>
                <a:cubicBezTo>
                  <a:pt x="46" y="138"/>
                  <a:pt x="46" y="138"/>
                  <a:pt x="46" y="138"/>
                </a:cubicBezTo>
                <a:cubicBezTo>
                  <a:pt x="46" y="138"/>
                  <a:pt x="46" y="138"/>
                  <a:pt x="46" y="138"/>
                </a:cubicBezTo>
                <a:cubicBezTo>
                  <a:pt x="46" y="138"/>
                  <a:pt x="46" y="138"/>
                  <a:pt x="46" y="138"/>
                </a:cubicBezTo>
                <a:cubicBezTo>
                  <a:pt x="46" y="138"/>
                  <a:pt x="46" y="138"/>
                  <a:pt x="46" y="138"/>
                </a:cubicBezTo>
                <a:cubicBezTo>
                  <a:pt x="46" y="138"/>
                  <a:pt x="46" y="138"/>
                  <a:pt x="46" y="138"/>
                </a:cubicBezTo>
                <a:cubicBezTo>
                  <a:pt x="45" y="138"/>
                  <a:pt x="45" y="138"/>
                  <a:pt x="45" y="137"/>
                </a:cubicBezTo>
                <a:cubicBezTo>
                  <a:pt x="45" y="137"/>
                  <a:pt x="45" y="137"/>
                  <a:pt x="45" y="137"/>
                </a:cubicBezTo>
                <a:cubicBezTo>
                  <a:pt x="45" y="137"/>
                  <a:pt x="45" y="137"/>
                  <a:pt x="45" y="137"/>
                </a:cubicBezTo>
                <a:cubicBezTo>
                  <a:pt x="45" y="137"/>
                  <a:pt x="45" y="137"/>
                  <a:pt x="45" y="137"/>
                </a:cubicBezTo>
                <a:cubicBezTo>
                  <a:pt x="45" y="137"/>
                  <a:pt x="45" y="136"/>
                  <a:pt x="45" y="136"/>
                </a:cubicBezTo>
                <a:cubicBezTo>
                  <a:pt x="45" y="136"/>
                  <a:pt x="45" y="136"/>
                  <a:pt x="45" y="136"/>
                </a:cubicBezTo>
                <a:cubicBezTo>
                  <a:pt x="44" y="136"/>
                  <a:pt x="44" y="136"/>
                  <a:pt x="44" y="136"/>
                </a:cubicBezTo>
                <a:cubicBezTo>
                  <a:pt x="44" y="128"/>
                  <a:pt x="44" y="128"/>
                  <a:pt x="44" y="128"/>
                </a:cubicBezTo>
                <a:cubicBezTo>
                  <a:pt x="45" y="128"/>
                  <a:pt x="45" y="128"/>
                  <a:pt x="45" y="128"/>
                </a:cubicBezTo>
                <a:cubicBezTo>
                  <a:pt x="45" y="128"/>
                  <a:pt x="45" y="128"/>
                  <a:pt x="45" y="128"/>
                </a:cubicBezTo>
                <a:cubicBezTo>
                  <a:pt x="45" y="128"/>
                  <a:pt x="45" y="128"/>
                  <a:pt x="45" y="128"/>
                </a:cubicBezTo>
                <a:cubicBezTo>
                  <a:pt x="45" y="127"/>
                  <a:pt x="45" y="127"/>
                  <a:pt x="45" y="127"/>
                </a:cubicBezTo>
                <a:cubicBezTo>
                  <a:pt x="45" y="127"/>
                  <a:pt x="46" y="126"/>
                  <a:pt x="46" y="126"/>
                </a:cubicBezTo>
                <a:cubicBezTo>
                  <a:pt x="46" y="126"/>
                  <a:pt x="46" y="126"/>
                  <a:pt x="46" y="126"/>
                </a:cubicBezTo>
                <a:cubicBezTo>
                  <a:pt x="46" y="125"/>
                  <a:pt x="46" y="125"/>
                  <a:pt x="46" y="125"/>
                </a:cubicBezTo>
                <a:cubicBezTo>
                  <a:pt x="47" y="125"/>
                  <a:pt x="47" y="125"/>
                  <a:pt x="47" y="125"/>
                </a:cubicBezTo>
                <a:cubicBezTo>
                  <a:pt x="47" y="125"/>
                  <a:pt x="47" y="125"/>
                  <a:pt x="47" y="125"/>
                </a:cubicBezTo>
                <a:cubicBezTo>
                  <a:pt x="47" y="125"/>
                  <a:pt x="47" y="125"/>
                  <a:pt x="47" y="125"/>
                </a:cubicBezTo>
                <a:cubicBezTo>
                  <a:pt x="47" y="125"/>
                  <a:pt x="47" y="125"/>
                  <a:pt x="47" y="125"/>
                </a:cubicBezTo>
                <a:cubicBezTo>
                  <a:pt x="47" y="121"/>
                  <a:pt x="47" y="121"/>
                  <a:pt x="47" y="121"/>
                </a:cubicBezTo>
                <a:cubicBezTo>
                  <a:pt x="48" y="121"/>
                  <a:pt x="48" y="121"/>
                  <a:pt x="48" y="121"/>
                </a:cubicBezTo>
                <a:cubicBezTo>
                  <a:pt x="48" y="121"/>
                  <a:pt x="48" y="121"/>
                  <a:pt x="48" y="121"/>
                </a:cubicBezTo>
                <a:cubicBezTo>
                  <a:pt x="48" y="121"/>
                  <a:pt x="48" y="121"/>
                  <a:pt x="48" y="121"/>
                </a:cubicBezTo>
                <a:cubicBezTo>
                  <a:pt x="48" y="121"/>
                  <a:pt x="48" y="120"/>
                  <a:pt x="48" y="120"/>
                </a:cubicBezTo>
                <a:cubicBezTo>
                  <a:pt x="49" y="120"/>
                  <a:pt x="49" y="119"/>
                  <a:pt x="49" y="119"/>
                </a:cubicBezTo>
                <a:cubicBezTo>
                  <a:pt x="49" y="119"/>
                  <a:pt x="50" y="119"/>
                  <a:pt x="50" y="118"/>
                </a:cubicBezTo>
                <a:cubicBezTo>
                  <a:pt x="50" y="118"/>
                  <a:pt x="50" y="118"/>
                  <a:pt x="50" y="118"/>
                </a:cubicBezTo>
                <a:cubicBezTo>
                  <a:pt x="50" y="118"/>
                  <a:pt x="50" y="118"/>
                  <a:pt x="50" y="118"/>
                </a:cubicBezTo>
                <a:cubicBezTo>
                  <a:pt x="50" y="117"/>
                  <a:pt x="50" y="117"/>
                  <a:pt x="50" y="117"/>
                </a:cubicBezTo>
                <a:cubicBezTo>
                  <a:pt x="50" y="117"/>
                  <a:pt x="50" y="117"/>
                  <a:pt x="49" y="117"/>
                </a:cubicBezTo>
                <a:cubicBezTo>
                  <a:pt x="49" y="117"/>
                  <a:pt x="49" y="117"/>
                  <a:pt x="49" y="117"/>
                </a:cubicBezTo>
                <a:cubicBezTo>
                  <a:pt x="49" y="114"/>
                  <a:pt x="49" y="114"/>
                  <a:pt x="49" y="114"/>
                </a:cubicBezTo>
                <a:cubicBezTo>
                  <a:pt x="50" y="114"/>
                  <a:pt x="50" y="114"/>
                  <a:pt x="50" y="114"/>
                </a:cubicBezTo>
                <a:cubicBezTo>
                  <a:pt x="50" y="114"/>
                  <a:pt x="50" y="114"/>
                  <a:pt x="50" y="114"/>
                </a:cubicBezTo>
                <a:cubicBezTo>
                  <a:pt x="50" y="114"/>
                  <a:pt x="50" y="113"/>
                  <a:pt x="50" y="112"/>
                </a:cubicBezTo>
                <a:cubicBezTo>
                  <a:pt x="50" y="112"/>
                  <a:pt x="50" y="112"/>
                  <a:pt x="50" y="112"/>
                </a:cubicBezTo>
                <a:cubicBezTo>
                  <a:pt x="50" y="110"/>
                  <a:pt x="50" y="110"/>
                  <a:pt x="50" y="110"/>
                </a:cubicBezTo>
                <a:cubicBezTo>
                  <a:pt x="50" y="110"/>
                  <a:pt x="50" y="110"/>
                  <a:pt x="50" y="110"/>
                </a:cubicBezTo>
                <a:cubicBezTo>
                  <a:pt x="50" y="110"/>
                  <a:pt x="50" y="110"/>
                  <a:pt x="50" y="110"/>
                </a:cubicBezTo>
                <a:cubicBezTo>
                  <a:pt x="50" y="110"/>
                  <a:pt x="50" y="110"/>
                  <a:pt x="50" y="110"/>
                </a:cubicBezTo>
                <a:cubicBezTo>
                  <a:pt x="50" y="109"/>
                  <a:pt x="49" y="109"/>
                  <a:pt x="49" y="109"/>
                </a:cubicBezTo>
                <a:cubicBezTo>
                  <a:pt x="49" y="109"/>
                  <a:pt x="49" y="109"/>
                  <a:pt x="49" y="109"/>
                </a:cubicBezTo>
                <a:cubicBezTo>
                  <a:pt x="49" y="108"/>
                  <a:pt x="49" y="108"/>
                  <a:pt x="49" y="108"/>
                </a:cubicBezTo>
                <a:cubicBezTo>
                  <a:pt x="49" y="108"/>
                  <a:pt x="49" y="108"/>
                  <a:pt x="49" y="108"/>
                </a:cubicBezTo>
                <a:cubicBezTo>
                  <a:pt x="49" y="107"/>
                  <a:pt x="49" y="107"/>
                  <a:pt x="49" y="107"/>
                </a:cubicBezTo>
                <a:cubicBezTo>
                  <a:pt x="49" y="107"/>
                  <a:pt x="49" y="107"/>
                  <a:pt x="49" y="107"/>
                </a:cubicBezTo>
                <a:cubicBezTo>
                  <a:pt x="49" y="107"/>
                  <a:pt x="48" y="106"/>
                  <a:pt x="48" y="106"/>
                </a:cubicBezTo>
                <a:cubicBezTo>
                  <a:pt x="48" y="106"/>
                  <a:pt x="48" y="106"/>
                  <a:pt x="48" y="106"/>
                </a:cubicBezTo>
                <a:cubicBezTo>
                  <a:pt x="47" y="106"/>
                  <a:pt x="47" y="105"/>
                  <a:pt x="47" y="105"/>
                </a:cubicBezTo>
                <a:cubicBezTo>
                  <a:pt x="47" y="105"/>
                  <a:pt x="47" y="104"/>
                  <a:pt x="47" y="104"/>
                </a:cubicBezTo>
                <a:cubicBezTo>
                  <a:pt x="47" y="104"/>
                  <a:pt x="47" y="104"/>
                  <a:pt x="47" y="104"/>
                </a:cubicBezTo>
                <a:cubicBezTo>
                  <a:pt x="47" y="103"/>
                  <a:pt x="46" y="103"/>
                  <a:pt x="46" y="102"/>
                </a:cubicBezTo>
                <a:cubicBezTo>
                  <a:pt x="46" y="102"/>
                  <a:pt x="46" y="101"/>
                  <a:pt x="46" y="101"/>
                </a:cubicBezTo>
                <a:cubicBezTo>
                  <a:pt x="46" y="101"/>
                  <a:pt x="46" y="101"/>
                  <a:pt x="45" y="100"/>
                </a:cubicBezTo>
                <a:cubicBezTo>
                  <a:pt x="45" y="100"/>
                  <a:pt x="45" y="100"/>
                  <a:pt x="45" y="100"/>
                </a:cubicBezTo>
                <a:cubicBezTo>
                  <a:pt x="44" y="100"/>
                  <a:pt x="44" y="100"/>
                  <a:pt x="44" y="99"/>
                </a:cubicBezTo>
                <a:cubicBezTo>
                  <a:pt x="44" y="99"/>
                  <a:pt x="44" y="99"/>
                  <a:pt x="44" y="99"/>
                </a:cubicBezTo>
                <a:cubicBezTo>
                  <a:pt x="44" y="99"/>
                  <a:pt x="44" y="99"/>
                  <a:pt x="44" y="99"/>
                </a:cubicBezTo>
                <a:cubicBezTo>
                  <a:pt x="44" y="99"/>
                  <a:pt x="44" y="98"/>
                  <a:pt x="44" y="98"/>
                </a:cubicBezTo>
                <a:cubicBezTo>
                  <a:pt x="44" y="98"/>
                  <a:pt x="44" y="98"/>
                  <a:pt x="44" y="98"/>
                </a:cubicBezTo>
                <a:cubicBezTo>
                  <a:pt x="43" y="98"/>
                  <a:pt x="43" y="98"/>
                  <a:pt x="43" y="98"/>
                </a:cubicBezTo>
                <a:cubicBezTo>
                  <a:pt x="43" y="98"/>
                  <a:pt x="43" y="98"/>
                  <a:pt x="43" y="98"/>
                </a:cubicBezTo>
                <a:cubicBezTo>
                  <a:pt x="43" y="96"/>
                  <a:pt x="43" y="96"/>
                  <a:pt x="43" y="96"/>
                </a:cubicBezTo>
                <a:cubicBezTo>
                  <a:pt x="44" y="96"/>
                  <a:pt x="44" y="96"/>
                  <a:pt x="44" y="96"/>
                </a:cubicBezTo>
                <a:cubicBezTo>
                  <a:pt x="44" y="96"/>
                  <a:pt x="44" y="96"/>
                  <a:pt x="44" y="96"/>
                </a:cubicBezTo>
                <a:cubicBezTo>
                  <a:pt x="44" y="96"/>
                  <a:pt x="44" y="96"/>
                  <a:pt x="44" y="96"/>
                </a:cubicBezTo>
                <a:cubicBezTo>
                  <a:pt x="44" y="95"/>
                  <a:pt x="44" y="95"/>
                  <a:pt x="44" y="95"/>
                </a:cubicBezTo>
                <a:cubicBezTo>
                  <a:pt x="45" y="95"/>
                  <a:pt x="45" y="95"/>
                  <a:pt x="45" y="94"/>
                </a:cubicBezTo>
                <a:cubicBezTo>
                  <a:pt x="45" y="94"/>
                  <a:pt x="45" y="94"/>
                  <a:pt x="45" y="93"/>
                </a:cubicBezTo>
                <a:cubicBezTo>
                  <a:pt x="45" y="92"/>
                  <a:pt x="45" y="91"/>
                  <a:pt x="44" y="91"/>
                </a:cubicBezTo>
                <a:cubicBezTo>
                  <a:pt x="44" y="91"/>
                  <a:pt x="44" y="90"/>
                  <a:pt x="43" y="90"/>
                </a:cubicBezTo>
                <a:cubicBezTo>
                  <a:pt x="43" y="90"/>
                  <a:pt x="43" y="90"/>
                  <a:pt x="42" y="90"/>
                </a:cubicBezTo>
                <a:cubicBezTo>
                  <a:pt x="41" y="90"/>
                  <a:pt x="41" y="90"/>
                  <a:pt x="41" y="90"/>
                </a:cubicBezTo>
                <a:cubicBezTo>
                  <a:pt x="41" y="89"/>
                  <a:pt x="41" y="89"/>
                  <a:pt x="41" y="89"/>
                </a:cubicBezTo>
                <a:cubicBezTo>
                  <a:pt x="41" y="89"/>
                  <a:pt x="41" y="89"/>
                  <a:pt x="41" y="89"/>
                </a:cubicBezTo>
                <a:cubicBezTo>
                  <a:pt x="41" y="89"/>
                  <a:pt x="41" y="89"/>
                  <a:pt x="41" y="89"/>
                </a:cubicBezTo>
                <a:cubicBezTo>
                  <a:pt x="41" y="89"/>
                  <a:pt x="41" y="89"/>
                  <a:pt x="41" y="89"/>
                </a:cubicBezTo>
                <a:cubicBezTo>
                  <a:pt x="40" y="89"/>
                  <a:pt x="40" y="89"/>
                  <a:pt x="40" y="89"/>
                </a:cubicBezTo>
                <a:cubicBezTo>
                  <a:pt x="40" y="89"/>
                  <a:pt x="39" y="89"/>
                  <a:pt x="39" y="89"/>
                </a:cubicBezTo>
                <a:cubicBezTo>
                  <a:pt x="38" y="89"/>
                  <a:pt x="38" y="89"/>
                  <a:pt x="38" y="89"/>
                </a:cubicBezTo>
                <a:cubicBezTo>
                  <a:pt x="39" y="88"/>
                  <a:pt x="39" y="88"/>
                  <a:pt x="39" y="88"/>
                </a:cubicBezTo>
                <a:cubicBezTo>
                  <a:pt x="39" y="88"/>
                  <a:pt x="39" y="88"/>
                  <a:pt x="39" y="88"/>
                </a:cubicBezTo>
                <a:cubicBezTo>
                  <a:pt x="39" y="88"/>
                  <a:pt x="39" y="88"/>
                  <a:pt x="39" y="88"/>
                </a:cubicBezTo>
                <a:cubicBezTo>
                  <a:pt x="38" y="88"/>
                  <a:pt x="38" y="88"/>
                  <a:pt x="38" y="88"/>
                </a:cubicBezTo>
                <a:cubicBezTo>
                  <a:pt x="38" y="88"/>
                  <a:pt x="38" y="88"/>
                  <a:pt x="38" y="88"/>
                </a:cubicBezTo>
                <a:cubicBezTo>
                  <a:pt x="37" y="88"/>
                  <a:pt x="37" y="88"/>
                  <a:pt x="37" y="87"/>
                </a:cubicBezTo>
                <a:cubicBezTo>
                  <a:pt x="36" y="87"/>
                  <a:pt x="36" y="86"/>
                  <a:pt x="35" y="86"/>
                </a:cubicBezTo>
                <a:cubicBezTo>
                  <a:pt x="33" y="86"/>
                  <a:pt x="33" y="86"/>
                  <a:pt x="33" y="86"/>
                </a:cubicBezTo>
                <a:cubicBezTo>
                  <a:pt x="33" y="86"/>
                  <a:pt x="33" y="86"/>
                  <a:pt x="33" y="86"/>
                </a:cubicBezTo>
                <a:cubicBezTo>
                  <a:pt x="32" y="86"/>
                  <a:pt x="32" y="86"/>
                  <a:pt x="32" y="86"/>
                </a:cubicBezTo>
                <a:cubicBezTo>
                  <a:pt x="32" y="86"/>
                  <a:pt x="32" y="86"/>
                  <a:pt x="31" y="86"/>
                </a:cubicBezTo>
                <a:cubicBezTo>
                  <a:pt x="31" y="87"/>
                  <a:pt x="31" y="87"/>
                  <a:pt x="31" y="87"/>
                </a:cubicBezTo>
                <a:cubicBezTo>
                  <a:pt x="31" y="88"/>
                  <a:pt x="31" y="88"/>
                  <a:pt x="31" y="88"/>
                </a:cubicBezTo>
                <a:cubicBezTo>
                  <a:pt x="31" y="89"/>
                  <a:pt x="31" y="89"/>
                  <a:pt x="31" y="89"/>
                </a:cubicBezTo>
                <a:cubicBezTo>
                  <a:pt x="30" y="89"/>
                  <a:pt x="30" y="89"/>
                  <a:pt x="30" y="89"/>
                </a:cubicBezTo>
                <a:cubicBezTo>
                  <a:pt x="30" y="89"/>
                  <a:pt x="30" y="89"/>
                  <a:pt x="30" y="89"/>
                </a:cubicBezTo>
                <a:cubicBezTo>
                  <a:pt x="30" y="89"/>
                  <a:pt x="30" y="89"/>
                  <a:pt x="30" y="89"/>
                </a:cubicBezTo>
                <a:cubicBezTo>
                  <a:pt x="30" y="89"/>
                  <a:pt x="30" y="89"/>
                  <a:pt x="30" y="89"/>
                </a:cubicBezTo>
                <a:cubicBezTo>
                  <a:pt x="30" y="90"/>
                  <a:pt x="29" y="90"/>
                  <a:pt x="29" y="90"/>
                </a:cubicBezTo>
                <a:cubicBezTo>
                  <a:pt x="28" y="90"/>
                  <a:pt x="28" y="90"/>
                  <a:pt x="28" y="90"/>
                </a:cubicBezTo>
                <a:cubicBezTo>
                  <a:pt x="28" y="90"/>
                  <a:pt x="28" y="90"/>
                  <a:pt x="28" y="90"/>
                </a:cubicBezTo>
                <a:cubicBezTo>
                  <a:pt x="28" y="90"/>
                  <a:pt x="27" y="90"/>
                  <a:pt x="27" y="90"/>
                </a:cubicBezTo>
                <a:cubicBezTo>
                  <a:pt x="27" y="90"/>
                  <a:pt x="27" y="90"/>
                  <a:pt x="27" y="90"/>
                </a:cubicBezTo>
                <a:cubicBezTo>
                  <a:pt x="27" y="90"/>
                  <a:pt x="26" y="90"/>
                  <a:pt x="25" y="90"/>
                </a:cubicBezTo>
                <a:cubicBezTo>
                  <a:pt x="25" y="89"/>
                  <a:pt x="25" y="89"/>
                  <a:pt x="25" y="89"/>
                </a:cubicBezTo>
                <a:cubicBezTo>
                  <a:pt x="25" y="89"/>
                  <a:pt x="25" y="89"/>
                  <a:pt x="25" y="89"/>
                </a:cubicBezTo>
                <a:cubicBezTo>
                  <a:pt x="24" y="89"/>
                  <a:pt x="24" y="89"/>
                  <a:pt x="24" y="89"/>
                </a:cubicBezTo>
                <a:cubicBezTo>
                  <a:pt x="24" y="89"/>
                  <a:pt x="24" y="89"/>
                  <a:pt x="24" y="89"/>
                </a:cubicBezTo>
                <a:cubicBezTo>
                  <a:pt x="23" y="89"/>
                  <a:pt x="23" y="89"/>
                  <a:pt x="23" y="88"/>
                </a:cubicBezTo>
                <a:cubicBezTo>
                  <a:pt x="23" y="88"/>
                  <a:pt x="23" y="88"/>
                  <a:pt x="23" y="88"/>
                </a:cubicBezTo>
                <a:cubicBezTo>
                  <a:pt x="22" y="88"/>
                  <a:pt x="22" y="88"/>
                  <a:pt x="22" y="88"/>
                </a:cubicBezTo>
                <a:cubicBezTo>
                  <a:pt x="22" y="88"/>
                  <a:pt x="21" y="88"/>
                  <a:pt x="21" y="88"/>
                </a:cubicBezTo>
                <a:cubicBezTo>
                  <a:pt x="21" y="88"/>
                  <a:pt x="21" y="88"/>
                  <a:pt x="21" y="88"/>
                </a:cubicBezTo>
                <a:cubicBezTo>
                  <a:pt x="21" y="89"/>
                  <a:pt x="21" y="89"/>
                  <a:pt x="21" y="89"/>
                </a:cubicBezTo>
                <a:cubicBezTo>
                  <a:pt x="20" y="89"/>
                  <a:pt x="20" y="89"/>
                  <a:pt x="20" y="89"/>
                </a:cubicBezTo>
                <a:cubicBezTo>
                  <a:pt x="20" y="89"/>
                  <a:pt x="20" y="89"/>
                  <a:pt x="19" y="89"/>
                </a:cubicBezTo>
                <a:cubicBezTo>
                  <a:pt x="19" y="89"/>
                  <a:pt x="19" y="89"/>
                  <a:pt x="19" y="89"/>
                </a:cubicBezTo>
                <a:cubicBezTo>
                  <a:pt x="19" y="89"/>
                  <a:pt x="19" y="89"/>
                  <a:pt x="19" y="89"/>
                </a:cubicBezTo>
                <a:cubicBezTo>
                  <a:pt x="19" y="90"/>
                  <a:pt x="19" y="90"/>
                  <a:pt x="19" y="90"/>
                </a:cubicBezTo>
                <a:cubicBezTo>
                  <a:pt x="18" y="90"/>
                  <a:pt x="18" y="90"/>
                  <a:pt x="18" y="90"/>
                </a:cubicBezTo>
                <a:cubicBezTo>
                  <a:pt x="18" y="90"/>
                  <a:pt x="17" y="90"/>
                  <a:pt x="17" y="89"/>
                </a:cubicBezTo>
                <a:cubicBezTo>
                  <a:pt x="17" y="89"/>
                  <a:pt x="17" y="89"/>
                  <a:pt x="17" y="89"/>
                </a:cubicBezTo>
                <a:cubicBezTo>
                  <a:pt x="17" y="89"/>
                  <a:pt x="17" y="89"/>
                  <a:pt x="17" y="89"/>
                </a:cubicBezTo>
                <a:cubicBezTo>
                  <a:pt x="17" y="88"/>
                  <a:pt x="16" y="88"/>
                  <a:pt x="16" y="88"/>
                </a:cubicBezTo>
                <a:cubicBezTo>
                  <a:pt x="15" y="88"/>
                  <a:pt x="14" y="87"/>
                  <a:pt x="14" y="87"/>
                </a:cubicBezTo>
                <a:cubicBezTo>
                  <a:pt x="14" y="87"/>
                  <a:pt x="14" y="87"/>
                  <a:pt x="14" y="87"/>
                </a:cubicBezTo>
                <a:cubicBezTo>
                  <a:pt x="14" y="86"/>
                  <a:pt x="13" y="86"/>
                  <a:pt x="14" y="85"/>
                </a:cubicBezTo>
                <a:cubicBezTo>
                  <a:pt x="14" y="85"/>
                  <a:pt x="14" y="85"/>
                  <a:pt x="14" y="85"/>
                </a:cubicBezTo>
                <a:cubicBezTo>
                  <a:pt x="13" y="85"/>
                  <a:pt x="13" y="85"/>
                  <a:pt x="13" y="85"/>
                </a:cubicBezTo>
                <a:cubicBezTo>
                  <a:pt x="13" y="85"/>
                  <a:pt x="13" y="85"/>
                  <a:pt x="13" y="85"/>
                </a:cubicBezTo>
                <a:cubicBezTo>
                  <a:pt x="13" y="85"/>
                  <a:pt x="13" y="85"/>
                  <a:pt x="13" y="85"/>
                </a:cubicBezTo>
                <a:cubicBezTo>
                  <a:pt x="13" y="85"/>
                  <a:pt x="13" y="85"/>
                  <a:pt x="13" y="85"/>
                </a:cubicBezTo>
                <a:cubicBezTo>
                  <a:pt x="12" y="85"/>
                  <a:pt x="12" y="85"/>
                  <a:pt x="12" y="85"/>
                </a:cubicBezTo>
                <a:cubicBezTo>
                  <a:pt x="12" y="85"/>
                  <a:pt x="11" y="84"/>
                  <a:pt x="10" y="84"/>
                </a:cubicBezTo>
                <a:cubicBezTo>
                  <a:pt x="9" y="84"/>
                  <a:pt x="9" y="84"/>
                  <a:pt x="9" y="84"/>
                </a:cubicBezTo>
                <a:cubicBezTo>
                  <a:pt x="9" y="84"/>
                  <a:pt x="9" y="84"/>
                  <a:pt x="9" y="84"/>
                </a:cubicBezTo>
                <a:cubicBezTo>
                  <a:pt x="9" y="84"/>
                  <a:pt x="9" y="84"/>
                  <a:pt x="9" y="84"/>
                </a:cubicBezTo>
                <a:cubicBezTo>
                  <a:pt x="9" y="84"/>
                  <a:pt x="9" y="84"/>
                  <a:pt x="9" y="84"/>
                </a:cubicBezTo>
                <a:cubicBezTo>
                  <a:pt x="9" y="83"/>
                  <a:pt x="9" y="83"/>
                  <a:pt x="8" y="83"/>
                </a:cubicBezTo>
                <a:cubicBezTo>
                  <a:pt x="8" y="83"/>
                  <a:pt x="8" y="83"/>
                  <a:pt x="8" y="83"/>
                </a:cubicBezTo>
                <a:cubicBezTo>
                  <a:pt x="7" y="83"/>
                  <a:pt x="7" y="82"/>
                  <a:pt x="7" y="81"/>
                </a:cubicBezTo>
                <a:cubicBezTo>
                  <a:pt x="7" y="81"/>
                  <a:pt x="7" y="81"/>
                  <a:pt x="7" y="81"/>
                </a:cubicBezTo>
                <a:cubicBezTo>
                  <a:pt x="7" y="79"/>
                  <a:pt x="7" y="78"/>
                  <a:pt x="6" y="78"/>
                </a:cubicBezTo>
                <a:cubicBezTo>
                  <a:pt x="5" y="77"/>
                  <a:pt x="5" y="77"/>
                  <a:pt x="5" y="77"/>
                </a:cubicBezTo>
                <a:cubicBezTo>
                  <a:pt x="4" y="76"/>
                  <a:pt x="4" y="76"/>
                  <a:pt x="4" y="76"/>
                </a:cubicBezTo>
                <a:cubicBezTo>
                  <a:pt x="4" y="76"/>
                  <a:pt x="4" y="76"/>
                  <a:pt x="4" y="76"/>
                </a:cubicBezTo>
                <a:cubicBezTo>
                  <a:pt x="3" y="76"/>
                  <a:pt x="3" y="75"/>
                  <a:pt x="3" y="75"/>
                </a:cubicBezTo>
                <a:cubicBezTo>
                  <a:pt x="3" y="75"/>
                  <a:pt x="3" y="75"/>
                  <a:pt x="3" y="75"/>
                </a:cubicBezTo>
                <a:cubicBezTo>
                  <a:pt x="3" y="74"/>
                  <a:pt x="2" y="74"/>
                  <a:pt x="2" y="74"/>
                </a:cubicBezTo>
                <a:cubicBezTo>
                  <a:pt x="2" y="73"/>
                  <a:pt x="2" y="73"/>
                  <a:pt x="2" y="73"/>
                </a:cubicBezTo>
                <a:cubicBezTo>
                  <a:pt x="1" y="73"/>
                  <a:pt x="1" y="72"/>
                  <a:pt x="1" y="72"/>
                </a:cubicBezTo>
                <a:cubicBezTo>
                  <a:pt x="1" y="72"/>
                  <a:pt x="1" y="72"/>
                  <a:pt x="1" y="72"/>
                </a:cubicBezTo>
                <a:cubicBezTo>
                  <a:pt x="1" y="72"/>
                  <a:pt x="1" y="72"/>
                  <a:pt x="1" y="72"/>
                </a:cubicBezTo>
                <a:cubicBezTo>
                  <a:pt x="1" y="72"/>
                  <a:pt x="1" y="71"/>
                  <a:pt x="1" y="71"/>
                </a:cubicBezTo>
                <a:cubicBezTo>
                  <a:pt x="1" y="71"/>
                  <a:pt x="1" y="71"/>
                  <a:pt x="1" y="71"/>
                </a:cubicBezTo>
                <a:cubicBezTo>
                  <a:pt x="0" y="71"/>
                  <a:pt x="0" y="71"/>
                  <a:pt x="0" y="71"/>
                </a:cubicBezTo>
                <a:cubicBezTo>
                  <a:pt x="1" y="70"/>
                  <a:pt x="1" y="70"/>
                  <a:pt x="1" y="70"/>
                </a:cubicBezTo>
                <a:cubicBezTo>
                  <a:pt x="1" y="70"/>
                  <a:pt x="1" y="70"/>
                  <a:pt x="1" y="69"/>
                </a:cubicBezTo>
                <a:cubicBezTo>
                  <a:pt x="2" y="69"/>
                  <a:pt x="2" y="69"/>
                  <a:pt x="2" y="68"/>
                </a:cubicBezTo>
                <a:cubicBezTo>
                  <a:pt x="2" y="68"/>
                  <a:pt x="3" y="67"/>
                  <a:pt x="2" y="66"/>
                </a:cubicBezTo>
                <a:cubicBezTo>
                  <a:pt x="2" y="66"/>
                  <a:pt x="2" y="66"/>
                  <a:pt x="2" y="66"/>
                </a:cubicBezTo>
                <a:cubicBezTo>
                  <a:pt x="2" y="66"/>
                  <a:pt x="2" y="65"/>
                  <a:pt x="2" y="65"/>
                </a:cubicBezTo>
                <a:cubicBezTo>
                  <a:pt x="2" y="65"/>
                  <a:pt x="2" y="65"/>
                  <a:pt x="2" y="65"/>
                </a:cubicBezTo>
                <a:cubicBezTo>
                  <a:pt x="2" y="65"/>
                  <a:pt x="2" y="65"/>
                  <a:pt x="2" y="65"/>
                </a:cubicBezTo>
                <a:cubicBezTo>
                  <a:pt x="2" y="65"/>
                  <a:pt x="1" y="64"/>
                  <a:pt x="1" y="64"/>
                </a:cubicBezTo>
                <a:cubicBezTo>
                  <a:pt x="1" y="64"/>
                  <a:pt x="1" y="64"/>
                  <a:pt x="1" y="64"/>
                </a:cubicBezTo>
                <a:cubicBezTo>
                  <a:pt x="1" y="63"/>
                  <a:pt x="1" y="63"/>
                  <a:pt x="1" y="63"/>
                </a:cubicBezTo>
                <a:cubicBezTo>
                  <a:pt x="1" y="63"/>
                  <a:pt x="1" y="63"/>
                  <a:pt x="1" y="63"/>
                </a:cubicBezTo>
                <a:cubicBezTo>
                  <a:pt x="1" y="63"/>
                  <a:pt x="1" y="63"/>
                  <a:pt x="1" y="63"/>
                </a:cubicBezTo>
                <a:cubicBezTo>
                  <a:pt x="1" y="63"/>
                  <a:pt x="1" y="63"/>
                  <a:pt x="0" y="62"/>
                </a:cubicBezTo>
                <a:cubicBezTo>
                  <a:pt x="0" y="62"/>
                  <a:pt x="0" y="62"/>
                  <a:pt x="0" y="62"/>
                </a:cubicBezTo>
                <a:cubicBezTo>
                  <a:pt x="0" y="62"/>
                  <a:pt x="0" y="62"/>
                  <a:pt x="0" y="62"/>
                </a:cubicBezTo>
                <a:cubicBezTo>
                  <a:pt x="0" y="61"/>
                  <a:pt x="0" y="61"/>
                  <a:pt x="0" y="60"/>
                </a:cubicBezTo>
                <a:cubicBezTo>
                  <a:pt x="0" y="58"/>
                  <a:pt x="0" y="58"/>
                  <a:pt x="0" y="58"/>
                </a:cubicBezTo>
                <a:cubicBezTo>
                  <a:pt x="0" y="58"/>
                  <a:pt x="0" y="58"/>
                  <a:pt x="0" y="58"/>
                </a:cubicBezTo>
                <a:cubicBezTo>
                  <a:pt x="0" y="58"/>
                  <a:pt x="0" y="58"/>
                  <a:pt x="1" y="58"/>
                </a:cubicBezTo>
                <a:cubicBezTo>
                  <a:pt x="1" y="58"/>
                  <a:pt x="1" y="57"/>
                  <a:pt x="1" y="57"/>
                </a:cubicBezTo>
                <a:cubicBezTo>
                  <a:pt x="1" y="57"/>
                  <a:pt x="1" y="56"/>
                  <a:pt x="1" y="56"/>
                </a:cubicBezTo>
                <a:cubicBezTo>
                  <a:pt x="1" y="55"/>
                  <a:pt x="1" y="55"/>
                  <a:pt x="1" y="55"/>
                </a:cubicBezTo>
                <a:cubicBezTo>
                  <a:pt x="2" y="55"/>
                  <a:pt x="2" y="55"/>
                  <a:pt x="2" y="55"/>
                </a:cubicBezTo>
                <a:cubicBezTo>
                  <a:pt x="2" y="55"/>
                  <a:pt x="2" y="55"/>
                  <a:pt x="3" y="55"/>
                </a:cubicBezTo>
                <a:cubicBezTo>
                  <a:pt x="3" y="55"/>
                  <a:pt x="3" y="54"/>
                  <a:pt x="3" y="54"/>
                </a:cubicBezTo>
                <a:cubicBezTo>
                  <a:pt x="3" y="52"/>
                  <a:pt x="3" y="52"/>
                  <a:pt x="3" y="52"/>
                </a:cubicBezTo>
                <a:cubicBezTo>
                  <a:pt x="4" y="52"/>
                  <a:pt x="4" y="52"/>
                  <a:pt x="4" y="52"/>
                </a:cubicBezTo>
                <a:cubicBezTo>
                  <a:pt x="4" y="52"/>
                  <a:pt x="4" y="52"/>
                  <a:pt x="4" y="51"/>
                </a:cubicBezTo>
                <a:cubicBezTo>
                  <a:pt x="4" y="51"/>
                  <a:pt x="4" y="51"/>
                  <a:pt x="4" y="51"/>
                </a:cubicBezTo>
                <a:cubicBezTo>
                  <a:pt x="4" y="51"/>
                  <a:pt x="4" y="50"/>
                  <a:pt x="4" y="50"/>
                </a:cubicBezTo>
                <a:cubicBezTo>
                  <a:pt x="4" y="49"/>
                  <a:pt x="4" y="48"/>
                  <a:pt x="5" y="48"/>
                </a:cubicBezTo>
                <a:cubicBezTo>
                  <a:pt x="5" y="48"/>
                  <a:pt x="5" y="47"/>
                  <a:pt x="5" y="47"/>
                </a:cubicBezTo>
                <a:cubicBezTo>
                  <a:pt x="5" y="47"/>
                  <a:pt x="6" y="47"/>
                  <a:pt x="6" y="47"/>
                </a:cubicBezTo>
                <a:cubicBezTo>
                  <a:pt x="6" y="47"/>
                  <a:pt x="6" y="47"/>
                  <a:pt x="6" y="47"/>
                </a:cubicBezTo>
                <a:cubicBezTo>
                  <a:pt x="6" y="47"/>
                  <a:pt x="6" y="47"/>
                  <a:pt x="6" y="47"/>
                </a:cubicBezTo>
                <a:cubicBezTo>
                  <a:pt x="6" y="47"/>
                  <a:pt x="6" y="47"/>
                  <a:pt x="6" y="47"/>
                </a:cubicBezTo>
                <a:cubicBezTo>
                  <a:pt x="6" y="47"/>
                  <a:pt x="7" y="47"/>
                  <a:pt x="7" y="47"/>
                </a:cubicBezTo>
                <a:cubicBezTo>
                  <a:pt x="7" y="47"/>
                  <a:pt x="7" y="47"/>
                  <a:pt x="7" y="46"/>
                </a:cubicBezTo>
                <a:cubicBezTo>
                  <a:pt x="7" y="46"/>
                  <a:pt x="7" y="46"/>
                  <a:pt x="8" y="46"/>
                </a:cubicBezTo>
                <a:cubicBezTo>
                  <a:pt x="8" y="46"/>
                  <a:pt x="8" y="46"/>
                  <a:pt x="8" y="46"/>
                </a:cubicBezTo>
                <a:cubicBezTo>
                  <a:pt x="8" y="46"/>
                  <a:pt x="8" y="46"/>
                  <a:pt x="8" y="46"/>
                </a:cubicBezTo>
                <a:cubicBezTo>
                  <a:pt x="9" y="46"/>
                  <a:pt x="9" y="46"/>
                  <a:pt x="9" y="46"/>
                </a:cubicBezTo>
                <a:cubicBezTo>
                  <a:pt x="9" y="46"/>
                  <a:pt x="9" y="46"/>
                  <a:pt x="9" y="46"/>
                </a:cubicBezTo>
                <a:cubicBezTo>
                  <a:pt x="10" y="46"/>
                  <a:pt x="10" y="45"/>
                  <a:pt x="10" y="44"/>
                </a:cubicBezTo>
                <a:cubicBezTo>
                  <a:pt x="10" y="43"/>
                  <a:pt x="10" y="43"/>
                  <a:pt x="10" y="43"/>
                </a:cubicBezTo>
                <a:cubicBezTo>
                  <a:pt x="10" y="43"/>
                  <a:pt x="10" y="43"/>
                  <a:pt x="10" y="43"/>
                </a:cubicBezTo>
                <a:cubicBezTo>
                  <a:pt x="11" y="43"/>
                  <a:pt x="11" y="43"/>
                  <a:pt x="11" y="42"/>
                </a:cubicBezTo>
                <a:cubicBezTo>
                  <a:pt x="11" y="42"/>
                  <a:pt x="11" y="42"/>
                  <a:pt x="11" y="42"/>
                </a:cubicBezTo>
                <a:cubicBezTo>
                  <a:pt x="11" y="41"/>
                  <a:pt x="11" y="40"/>
                  <a:pt x="12" y="39"/>
                </a:cubicBezTo>
                <a:cubicBezTo>
                  <a:pt x="12" y="39"/>
                  <a:pt x="12" y="39"/>
                  <a:pt x="12" y="39"/>
                </a:cubicBezTo>
                <a:cubicBezTo>
                  <a:pt x="12" y="39"/>
                  <a:pt x="12" y="39"/>
                  <a:pt x="12" y="39"/>
                </a:cubicBezTo>
                <a:cubicBezTo>
                  <a:pt x="12" y="39"/>
                  <a:pt x="12" y="39"/>
                  <a:pt x="12" y="39"/>
                </a:cubicBezTo>
                <a:cubicBezTo>
                  <a:pt x="12" y="39"/>
                  <a:pt x="13" y="39"/>
                  <a:pt x="13" y="39"/>
                </a:cubicBezTo>
                <a:cubicBezTo>
                  <a:pt x="13" y="39"/>
                  <a:pt x="13" y="39"/>
                  <a:pt x="13" y="39"/>
                </a:cubicBezTo>
                <a:cubicBezTo>
                  <a:pt x="13" y="39"/>
                  <a:pt x="13" y="39"/>
                  <a:pt x="13" y="39"/>
                </a:cubicBezTo>
                <a:cubicBezTo>
                  <a:pt x="14" y="39"/>
                  <a:pt x="15" y="38"/>
                  <a:pt x="15" y="38"/>
                </a:cubicBezTo>
                <a:cubicBezTo>
                  <a:pt x="15" y="37"/>
                  <a:pt x="15" y="37"/>
                  <a:pt x="15" y="37"/>
                </a:cubicBezTo>
                <a:cubicBezTo>
                  <a:pt x="15" y="37"/>
                  <a:pt x="15" y="37"/>
                  <a:pt x="15" y="37"/>
                </a:cubicBezTo>
                <a:cubicBezTo>
                  <a:pt x="15" y="37"/>
                  <a:pt x="15" y="37"/>
                  <a:pt x="16" y="36"/>
                </a:cubicBezTo>
                <a:cubicBezTo>
                  <a:pt x="16" y="36"/>
                  <a:pt x="16" y="36"/>
                  <a:pt x="17" y="36"/>
                </a:cubicBezTo>
                <a:cubicBezTo>
                  <a:pt x="17" y="36"/>
                  <a:pt x="17" y="36"/>
                  <a:pt x="17" y="36"/>
                </a:cubicBezTo>
                <a:cubicBezTo>
                  <a:pt x="17" y="36"/>
                  <a:pt x="17" y="36"/>
                  <a:pt x="17" y="36"/>
                </a:cubicBezTo>
                <a:cubicBezTo>
                  <a:pt x="17" y="36"/>
                  <a:pt x="17" y="36"/>
                  <a:pt x="17" y="36"/>
                </a:cubicBezTo>
                <a:cubicBezTo>
                  <a:pt x="17" y="36"/>
                  <a:pt x="17" y="36"/>
                  <a:pt x="18" y="36"/>
                </a:cubicBezTo>
                <a:cubicBezTo>
                  <a:pt x="18" y="36"/>
                  <a:pt x="18" y="36"/>
                  <a:pt x="19" y="36"/>
                </a:cubicBezTo>
                <a:cubicBezTo>
                  <a:pt x="19" y="36"/>
                  <a:pt x="19" y="36"/>
                  <a:pt x="19" y="36"/>
                </a:cubicBezTo>
                <a:cubicBezTo>
                  <a:pt x="19" y="36"/>
                  <a:pt x="20" y="36"/>
                  <a:pt x="20" y="36"/>
                </a:cubicBezTo>
                <a:cubicBezTo>
                  <a:pt x="21" y="36"/>
                  <a:pt x="21" y="36"/>
                  <a:pt x="21" y="36"/>
                </a:cubicBezTo>
                <a:cubicBezTo>
                  <a:pt x="21" y="36"/>
                  <a:pt x="21" y="36"/>
                  <a:pt x="21" y="35"/>
                </a:cubicBezTo>
                <a:cubicBezTo>
                  <a:pt x="21" y="35"/>
                  <a:pt x="21" y="35"/>
                  <a:pt x="21" y="35"/>
                </a:cubicBezTo>
                <a:cubicBezTo>
                  <a:pt x="22" y="35"/>
                  <a:pt x="22" y="35"/>
                  <a:pt x="22" y="35"/>
                </a:cubicBezTo>
                <a:cubicBezTo>
                  <a:pt x="22" y="35"/>
                  <a:pt x="22" y="35"/>
                  <a:pt x="22" y="35"/>
                </a:cubicBezTo>
                <a:cubicBezTo>
                  <a:pt x="22" y="35"/>
                  <a:pt x="22" y="35"/>
                  <a:pt x="22" y="35"/>
                </a:cubicBezTo>
                <a:cubicBezTo>
                  <a:pt x="23" y="35"/>
                  <a:pt x="23" y="35"/>
                  <a:pt x="23" y="35"/>
                </a:cubicBezTo>
                <a:cubicBezTo>
                  <a:pt x="23" y="35"/>
                  <a:pt x="23" y="35"/>
                  <a:pt x="23" y="35"/>
                </a:cubicBezTo>
                <a:cubicBezTo>
                  <a:pt x="23" y="34"/>
                  <a:pt x="23" y="34"/>
                  <a:pt x="23" y="34"/>
                </a:cubicBezTo>
                <a:cubicBezTo>
                  <a:pt x="23" y="34"/>
                  <a:pt x="23" y="34"/>
                  <a:pt x="23" y="34"/>
                </a:cubicBezTo>
                <a:cubicBezTo>
                  <a:pt x="24" y="34"/>
                  <a:pt x="24" y="34"/>
                  <a:pt x="24" y="34"/>
                </a:cubicBezTo>
                <a:cubicBezTo>
                  <a:pt x="25" y="34"/>
                  <a:pt x="25" y="34"/>
                  <a:pt x="25" y="34"/>
                </a:cubicBezTo>
                <a:cubicBezTo>
                  <a:pt x="26" y="34"/>
                  <a:pt x="27" y="34"/>
                  <a:pt x="28" y="34"/>
                </a:cubicBezTo>
                <a:cubicBezTo>
                  <a:pt x="28" y="34"/>
                  <a:pt x="28" y="34"/>
                  <a:pt x="29" y="35"/>
                </a:cubicBezTo>
                <a:cubicBezTo>
                  <a:pt x="29" y="35"/>
                  <a:pt x="29" y="35"/>
                  <a:pt x="30" y="35"/>
                </a:cubicBezTo>
                <a:cubicBezTo>
                  <a:pt x="30" y="35"/>
                  <a:pt x="30" y="35"/>
                  <a:pt x="30" y="35"/>
                </a:cubicBezTo>
                <a:cubicBezTo>
                  <a:pt x="30" y="35"/>
                  <a:pt x="30" y="35"/>
                  <a:pt x="31" y="34"/>
                </a:cubicBezTo>
                <a:cubicBezTo>
                  <a:pt x="31" y="34"/>
                  <a:pt x="32" y="33"/>
                  <a:pt x="33" y="33"/>
                </a:cubicBezTo>
                <a:cubicBezTo>
                  <a:pt x="33" y="33"/>
                  <a:pt x="33" y="33"/>
                  <a:pt x="33" y="33"/>
                </a:cubicBezTo>
                <a:cubicBezTo>
                  <a:pt x="33" y="34"/>
                  <a:pt x="33" y="34"/>
                  <a:pt x="33" y="34"/>
                </a:cubicBezTo>
                <a:cubicBezTo>
                  <a:pt x="33" y="34"/>
                  <a:pt x="33" y="34"/>
                  <a:pt x="33" y="34"/>
                </a:cubicBezTo>
                <a:cubicBezTo>
                  <a:pt x="33" y="34"/>
                  <a:pt x="34" y="34"/>
                  <a:pt x="34" y="34"/>
                </a:cubicBezTo>
                <a:cubicBezTo>
                  <a:pt x="34" y="34"/>
                  <a:pt x="35" y="34"/>
                  <a:pt x="35" y="35"/>
                </a:cubicBezTo>
                <a:cubicBezTo>
                  <a:pt x="35" y="35"/>
                  <a:pt x="35" y="35"/>
                  <a:pt x="35" y="35"/>
                </a:cubicBezTo>
                <a:cubicBezTo>
                  <a:pt x="35" y="36"/>
                  <a:pt x="35" y="36"/>
                  <a:pt x="35" y="36"/>
                </a:cubicBezTo>
                <a:cubicBezTo>
                  <a:pt x="35" y="36"/>
                  <a:pt x="35" y="36"/>
                  <a:pt x="35" y="36"/>
                </a:cubicBezTo>
                <a:cubicBezTo>
                  <a:pt x="35" y="36"/>
                  <a:pt x="35" y="36"/>
                  <a:pt x="36" y="36"/>
                </a:cubicBezTo>
                <a:cubicBezTo>
                  <a:pt x="36" y="36"/>
                  <a:pt x="36" y="36"/>
                  <a:pt x="36" y="36"/>
                </a:cubicBezTo>
                <a:cubicBezTo>
                  <a:pt x="36" y="37"/>
                  <a:pt x="36" y="37"/>
                  <a:pt x="36" y="37"/>
                </a:cubicBezTo>
                <a:cubicBezTo>
                  <a:pt x="36" y="37"/>
                  <a:pt x="36" y="37"/>
                  <a:pt x="36" y="37"/>
                </a:cubicBezTo>
                <a:cubicBezTo>
                  <a:pt x="36" y="37"/>
                  <a:pt x="36" y="37"/>
                  <a:pt x="36" y="38"/>
                </a:cubicBezTo>
                <a:cubicBezTo>
                  <a:pt x="36" y="38"/>
                  <a:pt x="36" y="38"/>
                  <a:pt x="36" y="38"/>
                </a:cubicBezTo>
                <a:cubicBezTo>
                  <a:pt x="37" y="38"/>
                  <a:pt x="37" y="38"/>
                  <a:pt x="37" y="38"/>
                </a:cubicBezTo>
                <a:cubicBezTo>
                  <a:pt x="37" y="38"/>
                  <a:pt x="37" y="38"/>
                  <a:pt x="37" y="38"/>
                </a:cubicBezTo>
                <a:cubicBezTo>
                  <a:pt x="37" y="39"/>
                  <a:pt x="37" y="39"/>
                  <a:pt x="37" y="39"/>
                </a:cubicBezTo>
                <a:cubicBezTo>
                  <a:pt x="37" y="39"/>
                  <a:pt x="37" y="39"/>
                  <a:pt x="37" y="39"/>
                </a:cubicBezTo>
                <a:cubicBezTo>
                  <a:pt x="38" y="39"/>
                  <a:pt x="38" y="39"/>
                  <a:pt x="38" y="39"/>
                </a:cubicBezTo>
                <a:cubicBezTo>
                  <a:pt x="38" y="39"/>
                  <a:pt x="38" y="39"/>
                  <a:pt x="39" y="39"/>
                </a:cubicBezTo>
                <a:cubicBezTo>
                  <a:pt x="39" y="39"/>
                  <a:pt x="39" y="39"/>
                  <a:pt x="40" y="39"/>
                </a:cubicBezTo>
                <a:cubicBezTo>
                  <a:pt x="40" y="39"/>
                  <a:pt x="40" y="39"/>
                  <a:pt x="40" y="39"/>
                </a:cubicBezTo>
                <a:cubicBezTo>
                  <a:pt x="41" y="40"/>
                  <a:pt x="41" y="40"/>
                  <a:pt x="41" y="40"/>
                </a:cubicBezTo>
                <a:cubicBezTo>
                  <a:pt x="41" y="40"/>
                  <a:pt x="41" y="40"/>
                  <a:pt x="41" y="40"/>
                </a:cubicBezTo>
                <a:cubicBezTo>
                  <a:pt x="41" y="40"/>
                  <a:pt x="41" y="40"/>
                  <a:pt x="41" y="40"/>
                </a:cubicBezTo>
                <a:cubicBezTo>
                  <a:pt x="41" y="40"/>
                  <a:pt x="41" y="40"/>
                  <a:pt x="41" y="40"/>
                </a:cubicBezTo>
                <a:cubicBezTo>
                  <a:pt x="41" y="40"/>
                  <a:pt x="41" y="40"/>
                  <a:pt x="42" y="40"/>
                </a:cubicBezTo>
                <a:cubicBezTo>
                  <a:pt x="42" y="40"/>
                  <a:pt x="42" y="40"/>
                  <a:pt x="42" y="40"/>
                </a:cubicBezTo>
                <a:cubicBezTo>
                  <a:pt x="43" y="40"/>
                  <a:pt x="43" y="40"/>
                  <a:pt x="43" y="40"/>
                </a:cubicBezTo>
                <a:cubicBezTo>
                  <a:pt x="44" y="40"/>
                  <a:pt x="44" y="40"/>
                  <a:pt x="44" y="40"/>
                </a:cubicBezTo>
                <a:cubicBezTo>
                  <a:pt x="44" y="41"/>
                  <a:pt x="44" y="41"/>
                  <a:pt x="44" y="41"/>
                </a:cubicBezTo>
                <a:cubicBezTo>
                  <a:pt x="44" y="41"/>
                  <a:pt x="44" y="41"/>
                  <a:pt x="44" y="41"/>
                </a:cubicBezTo>
                <a:cubicBezTo>
                  <a:pt x="44" y="41"/>
                  <a:pt x="44" y="41"/>
                  <a:pt x="44" y="41"/>
                </a:cubicBezTo>
                <a:cubicBezTo>
                  <a:pt x="44" y="41"/>
                  <a:pt x="44" y="41"/>
                  <a:pt x="44" y="41"/>
                </a:cubicBezTo>
                <a:cubicBezTo>
                  <a:pt x="45" y="41"/>
                  <a:pt x="45" y="41"/>
                  <a:pt x="45" y="41"/>
                </a:cubicBezTo>
                <a:cubicBezTo>
                  <a:pt x="44" y="42"/>
                  <a:pt x="44" y="42"/>
                  <a:pt x="44" y="42"/>
                </a:cubicBezTo>
                <a:cubicBezTo>
                  <a:pt x="44" y="42"/>
                  <a:pt x="44" y="42"/>
                  <a:pt x="44" y="42"/>
                </a:cubicBezTo>
                <a:cubicBezTo>
                  <a:pt x="44" y="42"/>
                  <a:pt x="44" y="42"/>
                  <a:pt x="44" y="42"/>
                </a:cubicBezTo>
                <a:cubicBezTo>
                  <a:pt x="44" y="42"/>
                  <a:pt x="45" y="42"/>
                  <a:pt x="45" y="42"/>
                </a:cubicBezTo>
                <a:cubicBezTo>
                  <a:pt x="45" y="42"/>
                  <a:pt x="45" y="42"/>
                  <a:pt x="45" y="42"/>
                </a:cubicBezTo>
                <a:cubicBezTo>
                  <a:pt x="46" y="42"/>
                  <a:pt x="46" y="42"/>
                  <a:pt x="46" y="42"/>
                </a:cubicBezTo>
                <a:cubicBezTo>
                  <a:pt x="46" y="42"/>
                  <a:pt x="46" y="42"/>
                  <a:pt x="46" y="42"/>
                </a:cubicBezTo>
                <a:cubicBezTo>
                  <a:pt x="46" y="43"/>
                  <a:pt x="46" y="43"/>
                  <a:pt x="46" y="43"/>
                </a:cubicBezTo>
                <a:cubicBezTo>
                  <a:pt x="46" y="43"/>
                  <a:pt x="47" y="43"/>
                  <a:pt x="47" y="43"/>
                </a:cubicBezTo>
                <a:cubicBezTo>
                  <a:pt x="47" y="43"/>
                  <a:pt x="47" y="43"/>
                  <a:pt x="47" y="43"/>
                </a:cubicBezTo>
                <a:cubicBezTo>
                  <a:pt x="48" y="43"/>
                  <a:pt x="48" y="43"/>
                  <a:pt x="48" y="43"/>
                </a:cubicBezTo>
                <a:cubicBezTo>
                  <a:pt x="48" y="43"/>
                  <a:pt x="48" y="43"/>
                  <a:pt x="48" y="43"/>
                </a:cubicBezTo>
                <a:cubicBezTo>
                  <a:pt x="48" y="43"/>
                  <a:pt x="49" y="43"/>
                  <a:pt x="49" y="43"/>
                </a:cubicBezTo>
                <a:cubicBezTo>
                  <a:pt x="49" y="43"/>
                  <a:pt x="49" y="42"/>
                  <a:pt x="49" y="41"/>
                </a:cubicBezTo>
                <a:cubicBezTo>
                  <a:pt x="49" y="40"/>
                  <a:pt x="49" y="40"/>
                  <a:pt x="49" y="40"/>
                </a:cubicBezTo>
                <a:cubicBezTo>
                  <a:pt x="50" y="40"/>
                  <a:pt x="50" y="40"/>
                  <a:pt x="50" y="40"/>
                </a:cubicBezTo>
                <a:cubicBezTo>
                  <a:pt x="50" y="40"/>
                  <a:pt x="50" y="41"/>
                  <a:pt x="51" y="41"/>
                </a:cubicBezTo>
                <a:cubicBezTo>
                  <a:pt x="51" y="41"/>
                  <a:pt x="51" y="41"/>
                  <a:pt x="51" y="41"/>
                </a:cubicBezTo>
                <a:cubicBezTo>
                  <a:pt x="52" y="41"/>
                  <a:pt x="52" y="41"/>
                  <a:pt x="52" y="41"/>
                </a:cubicBezTo>
                <a:cubicBezTo>
                  <a:pt x="52" y="42"/>
                  <a:pt x="52" y="42"/>
                  <a:pt x="52" y="42"/>
                </a:cubicBezTo>
                <a:cubicBezTo>
                  <a:pt x="52" y="42"/>
                  <a:pt x="52" y="42"/>
                  <a:pt x="52" y="42"/>
                </a:cubicBezTo>
                <a:cubicBezTo>
                  <a:pt x="52" y="42"/>
                  <a:pt x="52" y="42"/>
                  <a:pt x="53" y="42"/>
                </a:cubicBezTo>
                <a:cubicBezTo>
                  <a:pt x="53" y="42"/>
                  <a:pt x="53" y="42"/>
                  <a:pt x="53" y="42"/>
                </a:cubicBezTo>
                <a:cubicBezTo>
                  <a:pt x="53" y="42"/>
                  <a:pt x="53" y="42"/>
                  <a:pt x="54" y="42"/>
                </a:cubicBezTo>
                <a:cubicBezTo>
                  <a:pt x="54" y="42"/>
                  <a:pt x="55" y="42"/>
                  <a:pt x="55" y="43"/>
                </a:cubicBezTo>
                <a:cubicBezTo>
                  <a:pt x="55" y="43"/>
                  <a:pt x="55" y="43"/>
                  <a:pt x="55" y="43"/>
                </a:cubicBezTo>
                <a:cubicBezTo>
                  <a:pt x="55" y="43"/>
                  <a:pt x="55" y="43"/>
                  <a:pt x="56" y="43"/>
                </a:cubicBezTo>
                <a:cubicBezTo>
                  <a:pt x="56" y="43"/>
                  <a:pt x="56" y="43"/>
                  <a:pt x="56" y="43"/>
                </a:cubicBezTo>
                <a:cubicBezTo>
                  <a:pt x="56" y="42"/>
                  <a:pt x="56" y="42"/>
                  <a:pt x="56" y="42"/>
                </a:cubicBezTo>
                <a:cubicBezTo>
                  <a:pt x="57" y="42"/>
                  <a:pt x="57" y="42"/>
                  <a:pt x="57" y="42"/>
                </a:cubicBezTo>
                <a:cubicBezTo>
                  <a:pt x="57" y="42"/>
                  <a:pt x="57" y="42"/>
                  <a:pt x="57" y="42"/>
                </a:cubicBezTo>
                <a:cubicBezTo>
                  <a:pt x="58" y="42"/>
                  <a:pt x="58" y="42"/>
                  <a:pt x="58" y="42"/>
                </a:cubicBezTo>
                <a:cubicBezTo>
                  <a:pt x="58" y="42"/>
                  <a:pt x="58" y="42"/>
                  <a:pt x="58" y="42"/>
                </a:cubicBezTo>
                <a:cubicBezTo>
                  <a:pt x="58" y="41"/>
                  <a:pt x="58" y="41"/>
                  <a:pt x="58" y="41"/>
                </a:cubicBezTo>
                <a:cubicBezTo>
                  <a:pt x="58" y="41"/>
                  <a:pt x="58" y="41"/>
                  <a:pt x="58" y="41"/>
                </a:cubicBezTo>
                <a:cubicBezTo>
                  <a:pt x="57" y="41"/>
                  <a:pt x="57" y="41"/>
                  <a:pt x="57" y="41"/>
                </a:cubicBezTo>
                <a:cubicBezTo>
                  <a:pt x="57" y="40"/>
                  <a:pt x="57" y="40"/>
                  <a:pt x="57" y="40"/>
                </a:cubicBezTo>
                <a:cubicBezTo>
                  <a:pt x="57" y="40"/>
                  <a:pt x="57" y="40"/>
                  <a:pt x="57" y="40"/>
                </a:cubicBezTo>
                <a:cubicBezTo>
                  <a:pt x="57" y="39"/>
                  <a:pt x="57" y="39"/>
                  <a:pt x="57" y="39"/>
                </a:cubicBezTo>
                <a:cubicBezTo>
                  <a:pt x="57" y="39"/>
                  <a:pt x="57" y="39"/>
                  <a:pt x="57" y="39"/>
                </a:cubicBezTo>
                <a:cubicBezTo>
                  <a:pt x="57" y="39"/>
                  <a:pt x="57" y="39"/>
                  <a:pt x="57" y="39"/>
                </a:cubicBezTo>
                <a:cubicBezTo>
                  <a:pt x="56" y="39"/>
                  <a:pt x="56" y="38"/>
                  <a:pt x="56" y="38"/>
                </a:cubicBezTo>
                <a:cubicBezTo>
                  <a:pt x="56" y="38"/>
                  <a:pt x="56" y="38"/>
                  <a:pt x="56" y="38"/>
                </a:cubicBezTo>
                <a:cubicBezTo>
                  <a:pt x="56" y="37"/>
                  <a:pt x="56" y="37"/>
                  <a:pt x="56" y="37"/>
                </a:cubicBezTo>
                <a:cubicBezTo>
                  <a:pt x="56" y="36"/>
                  <a:pt x="56" y="36"/>
                  <a:pt x="56" y="36"/>
                </a:cubicBezTo>
                <a:cubicBezTo>
                  <a:pt x="56" y="36"/>
                  <a:pt x="56" y="36"/>
                  <a:pt x="56" y="36"/>
                </a:cubicBezTo>
                <a:cubicBezTo>
                  <a:pt x="56" y="36"/>
                  <a:pt x="56" y="36"/>
                  <a:pt x="56" y="36"/>
                </a:cubicBezTo>
                <a:cubicBezTo>
                  <a:pt x="55" y="36"/>
                  <a:pt x="55" y="36"/>
                  <a:pt x="55" y="36"/>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6"/>
                  <a:pt x="55" y="36"/>
                  <a:pt x="55" y="36"/>
                </a:cubicBezTo>
                <a:cubicBezTo>
                  <a:pt x="54" y="36"/>
                  <a:pt x="54" y="36"/>
                  <a:pt x="54" y="36"/>
                </a:cubicBezTo>
                <a:cubicBezTo>
                  <a:pt x="54" y="36"/>
                  <a:pt x="54" y="36"/>
                  <a:pt x="54" y="36"/>
                </a:cubicBezTo>
                <a:cubicBezTo>
                  <a:pt x="53" y="36"/>
                  <a:pt x="53" y="36"/>
                  <a:pt x="52" y="36"/>
                </a:cubicBezTo>
                <a:cubicBezTo>
                  <a:pt x="52" y="35"/>
                  <a:pt x="52" y="35"/>
                  <a:pt x="51" y="35"/>
                </a:cubicBezTo>
                <a:cubicBezTo>
                  <a:pt x="51" y="35"/>
                  <a:pt x="51" y="35"/>
                  <a:pt x="51" y="35"/>
                </a:cubicBezTo>
                <a:cubicBezTo>
                  <a:pt x="51" y="34"/>
                  <a:pt x="51" y="34"/>
                  <a:pt x="51" y="34"/>
                </a:cubicBezTo>
                <a:cubicBezTo>
                  <a:pt x="51" y="34"/>
                  <a:pt x="51" y="34"/>
                  <a:pt x="51" y="34"/>
                </a:cubicBezTo>
                <a:cubicBezTo>
                  <a:pt x="51" y="34"/>
                  <a:pt x="50" y="34"/>
                  <a:pt x="50" y="34"/>
                </a:cubicBezTo>
                <a:cubicBezTo>
                  <a:pt x="50" y="34"/>
                  <a:pt x="50" y="34"/>
                  <a:pt x="50" y="34"/>
                </a:cubicBezTo>
                <a:cubicBezTo>
                  <a:pt x="49" y="34"/>
                  <a:pt x="49" y="33"/>
                  <a:pt x="49" y="33"/>
                </a:cubicBezTo>
                <a:cubicBezTo>
                  <a:pt x="49" y="33"/>
                  <a:pt x="49" y="32"/>
                  <a:pt x="49" y="32"/>
                </a:cubicBezTo>
                <a:cubicBezTo>
                  <a:pt x="49" y="32"/>
                  <a:pt x="49" y="32"/>
                  <a:pt x="49" y="32"/>
                </a:cubicBezTo>
                <a:cubicBezTo>
                  <a:pt x="48" y="32"/>
                  <a:pt x="48" y="32"/>
                  <a:pt x="48" y="32"/>
                </a:cubicBezTo>
                <a:cubicBezTo>
                  <a:pt x="48" y="31"/>
                  <a:pt x="48" y="31"/>
                  <a:pt x="48" y="31"/>
                </a:cubicBezTo>
                <a:cubicBezTo>
                  <a:pt x="47" y="31"/>
                  <a:pt x="47" y="30"/>
                  <a:pt x="47" y="29"/>
                </a:cubicBezTo>
                <a:cubicBezTo>
                  <a:pt x="47" y="28"/>
                  <a:pt x="47" y="28"/>
                  <a:pt x="47" y="28"/>
                </a:cubicBezTo>
                <a:cubicBezTo>
                  <a:pt x="48" y="28"/>
                  <a:pt x="48" y="28"/>
                  <a:pt x="48" y="28"/>
                </a:cubicBezTo>
                <a:cubicBezTo>
                  <a:pt x="48" y="28"/>
                  <a:pt x="48" y="28"/>
                  <a:pt x="48" y="28"/>
                </a:cubicBezTo>
                <a:cubicBezTo>
                  <a:pt x="48" y="28"/>
                  <a:pt x="48" y="28"/>
                  <a:pt x="48" y="28"/>
                </a:cubicBezTo>
                <a:cubicBezTo>
                  <a:pt x="48" y="28"/>
                  <a:pt x="48" y="28"/>
                  <a:pt x="48" y="28"/>
                </a:cubicBezTo>
                <a:cubicBezTo>
                  <a:pt x="48" y="28"/>
                  <a:pt x="48" y="28"/>
                  <a:pt x="48" y="28"/>
                </a:cubicBezTo>
                <a:cubicBezTo>
                  <a:pt x="48" y="28"/>
                  <a:pt x="48" y="27"/>
                  <a:pt x="49" y="27"/>
                </a:cubicBezTo>
                <a:cubicBezTo>
                  <a:pt x="51" y="27"/>
                  <a:pt x="51" y="27"/>
                  <a:pt x="51" y="27"/>
                </a:cubicBezTo>
                <a:cubicBezTo>
                  <a:pt x="51" y="27"/>
                  <a:pt x="51" y="27"/>
                  <a:pt x="50" y="27"/>
                </a:cubicBezTo>
                <a:cubicBezTo>
                  <a:pt x="50" y="26"/>
                  <a:pt x="50" y="26"/>
                  <a:pt x="50" y="26"/>
                </a:cubicBezTo>
                <a:cubicBezTo>
                  <a:pt x="50" y="26"/>
                  <a:pt x="49" y="25"/>
                  <a:pt x="49" y="25"/>
                </a:cubicBezTo>
                <a:cubicBezTo>
                  <a:pt x="49" y="25"/>
                  <a:pt x="49" y="25"/>
                  <a:pt x="48" y="25"/>
                </a:cubicBezTo>
                <a:cubicBezTo>
                  <a:pt x="48" y="25"/>
                  <a:pt x="48" y="24"/>
                  <a:pt x="48" y="24"/>
                </a:cubicBezTo>
                <a:cubicBezTo>
                  <a:pt x="48" y="24"/>
                  <a:pt x="48" y="24"/>
                  <a:pt x="48" y="24"/>
                </a:cubicBezTo>
                <a:cubicBezTo>
                  <a:pt x="48" y="24"/>
                  <a:pt x="47" y="24"/>
                  <a:pt x="47" y="24"/>
                </a:cubicBezTo>
                <a:cubicBezTo>
                  <a:pt x="47" y="23"/>
                  <a:pt x="47" y="23"/>
                  <a:pt x="47" y="23"/>
                </a:cubicBezTo>
                <a:cubicBezTo>
                  <a:pt x="46" y="23"/>
                  <a:pt x="46" y="23"/>
                  <a:pt x="45" y="23"/>
                </a:cubicBezTo>
                <a:cubicBezTo>
                  <a:pt x="45" y="22"/>
                  <a:pt x="44" y="22"/>
                  <a:pt x="44" y="22"/>
                </a:cubicBezTo>
                <a:cubicBezTo>
                  <a:pt x="43" y="22"/>
                  <a:pt x="43" y="22"/>
                  <a:pt x="43" y="22"/>
                </a:cubicBezTo>
                <a:cubicBezTo>
                  <a:pt x="43" y="22"/>
                  <a:pt x="43" y="22"/>
                  <a:pt x="43" y="22"/>
                </a:cubicBezTo>
                <a:cubicBezTo>
                  <a:pt x="43" y="23"/>
                  <a:pt x="43" y="23"/>
                  <a:pt x="43" y="23"/>
                </a:cubicBezTo>
                <a:cubicBezTo>
                  <a:pt x="43" y="23"/>
                  <a:pt x="43" y="23"/>
                  <a:pt x="43" y="23"/>
                </a:cubicBezTo>
                <a:cubicBezTo>
                  <a:pt x="43" y="23"/>
                  <a:pt x="43" y="24"/>
                  <a:pt x="43" y="24"/>
                </a:cubicBezTo>
                <a:cubicBezTo>
                  <a:pt x="44" y="24"/>
                  <a:pt x="44" y="24"/>
                  <a:pt x="44" y="24"/>
                </a:cubicBezTo>
                <a:cubicBezTo>
                  <a:pt x="44" y="26"/>
                  <a:pt x="45" y="27"/>
                  <a:pt x="45" y="28"/>
                </a:cubicBezTo>
                <a:cubicBezTo>
                  <a:pt x="45" y="29"/>
                  <a:pt x="45" y="30"/>
                  <a:pt x="45" y="31"/>
                </a:cubicBezTo>
                <a:cubicBezTo>
                  <a:pt x="45" y="31"/>
                  <a:pt x="45" y="31"/>
                  <a:pt x="44" y="31"/>
                </a:cubicBezTo>
                <a:cubicBezTo>
                  <a:pt x="45" y="31"/>
                  <a:pt x="44" y="31"/>
                  <a:pt x="44" y="32"/>
                </a:cubicBezTo>
                <a:cubicBezTo>
                  <a:pt x="44" y="32"/>
                  <a:pt x="44" y="32"/>
                  <a:pt x="43" y="32"/>
                </a:cubicBezTo>
                <a:cubicBezTo>
                  <a:pt x="43" y="32"/>
                  <a:pt x="43" y="32"/>
                  <a:pt x="43" y="32"/>
                </a:cubicBezTo>
                <a:cubicBezTo>
                  <a:pt x="43" y="32"/>
                  <a:pt x="42" y="32"/>
                  <a:pt x="42" y="32"/>
                </a:cubicBezTo>
                <a:cubicBezTo>
                  <a:pt x="42" y="32"/>
                  <a:pt x="42" y="32"/>
                  <a:pt x="42" y="32"/>
                </a:cubicBezTo>
                <a:cubicBezTo>
                  <a:pt x="42" y="32"/>
                  <a:pt x="42" y="31"/>
                  <a:pt x="42" y="31"/>
                </a:cubicBezTo>
                <a:cubicBezTo>
                  <a:pt x="42" y="31"/>
                  <a:pt x="42" y="31"/>
                  <a:pt x="42" y="31"/>
                </a:cubicBezTo>
                <a:cubicBezTo>
                  <a:pt x="41" y="31"/>
                  <a:pt x="41" y="30"/>
                  <a:pt x="41" y="30"/>
                </a:cubicBezTo>
                <a:cubicBezTo>
                  <a:pt x="41" y="30"/>
                  <a:pt x="41" y="30"/>
                  <a:pt x="41" y="30"/>
                </a:cubicBezTo>
                <a:cubicBezTo>
                  <a:pt x="40" y="30"/>
                  <a:pt x="40" y="30"/>
                  <a:pt x="40" y="30"/>
                </a:cubicBezTo>
                <a:cubicBezTo>
                  <a:pt x="40" y="30"/>
                  <a:pt x="40" y="30"/>
                  <a:pt x="40" y="30"/>
                </a:cubicBezTo>
                <a:cubicBezTo>
                  <a:pt x="40" y="29"/>
                  <a:pt x="40" y="29"/>
                  <a:pt x="40" y="28"/>
                </a:cubicBezTo>
                <a:cubicBezTo>
                  <a:pt x="40" y="28"/>
                  <a:pt x="40" y="28"/>
                  <a:pt x="40" y="28"/>
                </a:cubicBezTo>
                <a:cubicBezTo>
                  <a:pt x="40" y="28"/>
                  <a:pt x="40" y="28"/>
                  <a:pt x="40" y="28"/>
                </a:cubicBezTo>
                <a:cubicBezTo>
                  <a:pt x="40" y="28"/>
                  <a:pt x="40" y="28"/>
                  <a:pt x="40" y="28"/>
                </a:cubicBezTo>
                <a:cubicBezTo>
                  <a:pt x="40" y="28"/>
                  <a:pt x="39" y="28"/>
                  <a:pt x="39" y="28"/>
                </a:cubicBezTo>
                <a:cubicBezTo>
                  <a:pt x="39" y="28"/>
                  <a:pt x="39" y="28"/>
                  <a:pt x="39" y="28"/>
                </a:cubicBezTo>
                <a:cubicBezTo>
                  <a:pt x="38" y="28"/>
                  <a:pt x="38" y="28"/>
                  <a:pt x="38" y="28"/>
                </a:cubicBezTo>
                <a:cubicBezTo>
                  <a:pt x="38" y="28"/>
                  <a:pt x="38" y="28"/>
                  <a:pt x="38" y="28"/>
                </a:cubicBezTo>
                <a:cubicBezTo>
                  <a:pt x="38" y="27"/>
                  <a:pt x="38" y="27"/>
                  <a:pt x="38" y="27"/>
                </a:cubicBezTo>
                <a:cubicBezTo>
                  <a:pt x="38" y="27"/>
                  <a:pt x="38" y="27"/>
                  <a:pt x="38" y="27"/>
                </a:cubicBezTo>
                <a:cubicBezTo>
                  <a:pt x="38" y="27"/>
                  <a:pt x="38" y="27"/>
                  <a:pt x="38" y="27"/>
                </a:cubicBezTo>
                <a:cubicBezTo>
                  <a:pt x="38" y="27"/>
                  <a:pt x="38" y="27"/>
                  <a:pt x="37" y="27"/>
                </a:cubicBezTo>
                <a:cubicBezTo>
                  <a:pt x="37" y="27"/>
                  <a:pt x="37" y="27"/>
                  <a:pt x="37" y="27"/>
                </a:cubicBezTo>
                <a:cubicBezTo>
                  <a:pt x="37" y="27"/>
                  <a:pt x="37" y="27"/>
                  <a:pt x="36" y="27"/>
                </a:cubicBezTo>
                <a:cubicBezTo>
                  <a:pt x="37" y="27"/>
                  <a:pt x="37" y="28"/>
                  <a:pt x="38" y="28"/>
                </a:cubicBezTo>
                <a:cubicBezTo>
                  <a:pt x="38" y="28"/>
                  <a:pt x="38" y="28"/>
                  <a:pt x="38" y="28"/>
                </a:cubicBezTo>
                <a:cubicBezTo>
                  <a:pt x="38" y="28"/>
                  <a:pt x="39" y="28"/>
                  <a:pt x="39" y="29"/>
                </a:cubicBezTo>
                <a:cubicBezTo>
                  <a:pt x="39" y="33"/>
                  <a:pt x="39" y="33"/>
                  <a:pt x="39" y="33"/>
                </a:cubicBezTo>
                <a:cubicBezTo>
                  <a:pt x="39" y="33"/>
                  <a:pt x="39" y="33"/>
                  <a:pt x="39" y="33"/>
                </a:cubicBezTo>
                <a:cubicBezTo>
                  <a:pt x="39" y="33"/>
                  <a:pt x="39" y="33"/>
                  <a:pt x="38" y="34"/>
                </a:cubicBezTo>
                <a:cubicBezTo>
                  <a:pt x="38" y="34"/>
                  <a:pt x="38" y="34"/>
                  <a:pt x="38" y="34"/>
                </a:cubicBezTo>
                <a:cubicBezTo>
                  <a:pt x="38" y="34"/>
                  <a:pt x="38" y="34"/>
                  <a:pt x="38" y="34"/>
                </a:cubicBezTo>
                <a:cubicBezTo>
                  <a:pt x="38" y="35"/>
                  <a:pt x="38" y="35"/>
                  <a:pt x="38" y="35"/>
                </a:cubicBezTo>
                <a:cubicBezTo>
                  <a:pt x="36" y="35"/>
                  <a:pt x="36" y="35"/>
                  <a:pt x="36" y="35"/>
                </a:cubicBezTo>
                <a:cubicBezTo>
                  <a:pt x="36" y="34"/>
                  <a:pt x="36" y="34"/>
                  <a:pt x="36" y="34"/>
                </a:cubicBezTo>
                <a:cubicBezTo>
                  <a:pt x="36" y="34"/>
                  <a:pt x="36" y="34"/>
                  <a:pt x="36" y="34"/>
                </a:cubicBezTo>
                <a:cubicBezTo>
                  <a:pt x="36" y="34"/>
                  <a:pt x="36" y="34"/>
                  <a:pt x="36" y="34"/>
                </a:cubicBezTo>
                <a:cubicBezTo>
                  <a:pt x="36" y="34"/>
                  <a:pt x="36" y="34"/>
                  <a:pt x="35" y="34"/>
                </a:cubicBezTo>
                <a:cubicBezTo>
                  <a:pt x="35" y="34"/>
                  <a:pt x="35" y="34"/>
                  <a:pt x="35" y="34"/>
                </a:cubicBezTo>
                <a:cubicBezTo>
                  <a:pt x="35" y="31"/>
                  <a:pt x="35" y="31"/>
                  <a:pt x="35" y="31"/>
                </a:cubicBezTo>
                <a:cubicBezTo>
                  <a:pt x="35" y="31"/>
                  <a:pt x="35" y="30"/>
                  <a:pt x="34" y="30"/>
                </a:cubicBezTo>
                <a:cubicBezTo>
                  <a:pt x="34" y="30"/>
                  <a:pt x="34" y="29"/>
                  <a:pt x="33" y="29"/>
                </a:cubicBezTo>
                <a:cubicBezTo>
                  <a:pt x="32" y="29"/>
                  <a:pt x="32" y="29"/>
                  <a:pt x="32" y="29"/>
                </a:cubicBezTo>
                <a:cubicBezTo>
                  <a:pt x="32" y="29"/>
                  <a:pt x="32" y="29"/>
                  <a:pt x="32" y="29"/>
                </a:cubicBezTo>
                <a:cubicBezTo>
                  <a:pt x="32" y="29"/>
                  <a:pt x="32" y="29"/>
                  <a:pt x="32" y="29"/>
                </a:cubicBezTo>
                <a:cubicBezTo>
                  <a:pt x="32" y="29"/>
                  <a:pt x="32" y="29"/>
                  <a:pt x="31" y="29"/>
                </a:cubicBezTo>
                <a:cubicBezTo>
                  <a:pt x="31" y="29"/>
                  <a:pt x="31" y="29"/>
                  <a:pt x="31" y="29"/>
                </a:cubicBezTo>
                <a:cubicBezTo>
                  <a:pt x="31" y="29"/>
                  <a:pt x="30" y="28"/>
                  <a:pt x="30" y="28"/>
                </a:cubicBezTo>
                <a:cubicBezTo>
                  <a:pt x="30" y="28"/>
                  <a:pt x="30" y="28"/>
                  <a:pt x="30" y="28"/>
                </a:cubicBezTo>
                <a:cubicBezTo>
                  <a:pt x="30" y="27"/>
                  <a:pt x="30" y="27"/>
                  <a:pt x="29" y="27"/>
                </a:cubicBezTo>
                <a:cubicBezTo>
                  <a:pt x="29" y="27"/>
                  <a:pt x="29" y="27"/>
                  <a:pt x="29" y="27"/>
                </a:cubicBezTo>
                <a:cubicBezTo>
                  <a:pt x="28" y="27"/>
                  <a:pt x="28" y="27"/>
                  <a:pt x="28" y="27"/>
                </a:cubicBezTo>
                <a:cubicBezTo>
                  <a:pt x="28" y="27"/>
                  <a:pt x="28" y="27"/>
                  <a:pt x="28" y="27"/>
                </a:cubicBezTo>
                <a:cubicBezTo>
                  <a:pt x="28" y="27"/>
                  <a:pt x="28" y="27"/>
                  <a:pt x="27" y="26"/>
                </a:cubicBezTo>
                <a:cubicBezTo>
                  <a:pt x="27" y="26"/>
                  <a:pt x="27" y="26"/>
                  <a:pt x="27" y="26"/>
                </a:cubicBezTo>
                <a:cubicBezTo>
                  <a:pt x="27" y="26"/>
                  <a:pt x="27" y="26"/>
                  <a:pt x="27" y="26"/>
                </a:cubicBezTo>
                <a:cubicBezTo>
                  <a:pt x="27" y="26"/>
                  <a:pt x="26" y="26"/>
                  <a:pt x="26" y="26"/>
                </a:cubicBezTo>
                <a:cubicBezTo>
                  <a:pt x="26" y="26"/>
                  <a:pt x="26" y="26"/>
                  <a:pt x="26" y="26"/>
                </a:cubicBezTo>
                <a:cubicBezTo>
                  <a:pt x="26" y="27"/>
                  <a:pt x="25" y="27"/>
                  <a:pt x="25" y="27"/>
                </a:cubicBezTo>
                <a:cubicBezTo>
                  <a:pt x="25" y="27"/>
                  <a:pt x="25" y="27"/>
                  <a:pt x="25" y="27"/>
                </a:cubicBezTo>
                <a:cubicBezTo>
                  <a:pt x="25" y="27"/>
                  <a:pt x="25" y="27"/>
                  <a:pt x="25" y="27"/>
                </a:cubicBezTo>
                <a:cubicBezTo>
                  <a:pt x="22" y="27"/>
                  <a:pt x="22" y="27"/>
                  <a:pt x="22" y="27"/>
                </a:cubicBezTo>
                <a:cubicBezTo>
                  <a:pt x="22" y="27"/>
                  <a:pt x="22" y="27"/>
                  <a:pt x="22" y="27"/>
                </a:cubicBezTo>
                <a:cubicBezTo>
                  <a:pt x="22" y="27"/>
                  <a:pt x="22" y="27"/>
                  <a:pt x="22" y="27"/>
                </a:cubicBezTo>
                <a:cubicBezTo>
                  <a:pt x="22" y="27"/>
                  <a:pt x="22" y="27"/>
                  <a:pt x="22" y="27"/>
                </a:cubicBezTo>
                <a:cubicBezTo>
                  <a:pt x="22" y="28"/>
                  <a:pt x="22" y="29"/>
                  <a:pt x="21" y="29"/>
                </a:cubicBezTo>
                <a:cubicBezTo>
                  <a:pt x="20" y="30"/>
                  <a:pt x="20" y="30"/>
                  <a:pt x="20" y="30"/>
                </a:cubicBezTo>
                <a:cubicBezTo>
                  <a:pt x="20" y="29"/>
                  <a:pt x="20" y="29"/>
                  <a:pt x="20" y="29"/>
                </a:cubicBezTo>
                <a:cubicBezTo>
                  <a:pt x="20" y="27"/>
                  <a:pt x="19" y="25"/>
                  <a:pt x="17" y="23"/>
                </a:cubicBezTo>
                <a:cubicBezTo>
                  <a:pt x="17" y="23"/>
                  <a:pt x="16" y="22"/>
                  <a:pt x="16" y="22"/>
                </a:cubicBezTo>
                <a:cubicBezTo>
                  <a:pt x="15" y="21"/>
                  <a:pt x="13" y="20"/>
                  <a:pt x="13" y="18"/>
                </a:cubicBezTo>
                <a:cubicBezTo>
                  <a:pt x="12" y="17"/>
                  <a:pt x="12" y="17"/>
                  <a:pt x="12" y="17"/>
                </a:cubicBezTo>
                <a:cubicBezTo>
                  <a:pt x="13" y="17"/>
                  <a:pt x="13" y="17"/>
                  <a:pt x="13" y="17"/>
                </a:cubicBezTo>
                <a:cubicBezTo>
                  <a:pt x="13" y="17"/>
                  <a:pt x="14" y="17"/>
                  <a:pt x="14" y="16"/>
                </a:cubicBezTo>
                <a:cubicBezTo>
                  <a:pt x="14" y="16"/>
                  <a:pt x="14" y="16"/>
                  <a:pt x="14" y="16"/>
                </a:cubicBezTo>
                <a:cubicBezTo>
                  <a:pt x="14" y="16"/>
                  <a:pt x="15" y="15"/>
                  <a:pt x="15" y="15"/>
                </a:cubicBezTo>
                <a:cubicBezTo>
                  <a:pt x="15" y="15"/>
                  <a:pt x="15" y="14"/>
                  <a:pt x="16" y="14"/>
                </a:cubicBezTo>
                <a:cubicBezTo>
                  <a:pt x="16" y="13"/>
                  <a:pt x="17" y="13"/>
                  <a:pt x="17" y="13"/>
                </a:cubicBezTo>
                <a:cubicBezTo>
                  <a:pt x="17" y="13"/>
                  <a:pt x="17" y="13"/>
                  <a:pt x="17" y="13"/>
                </a:cubicBezTo>
                <a:cubicBezTo>
                  <a:pt x="18" y="13"/>
                  <a:pt x="18" y="13"/>
                  <a:pt x="18" y="13"/>
                </a:cubicBezTo>
                <a:cubicBezTo>
                  <a:pt x="18" y="13"/>
                  <a:pt x="18" y="13"/>
                  <a:pt x="18" y="13"/>
                </a:cubicBezTo>
                <a:cubicBezTo>
                  <a:pt x="18" y="13"/>
                  <a:pt x="18" y="12"/>
                  <a:pt x="19" y="12"/>
                </a:cubicBezTo>
                <a:cubicBezTo>
                  <a:pt x="20" y="12"/>
                  <a:pt x="20" y="12"/>
                  <a:pt x="20" y="12"/>
                </a:cubicBezTo>
                <a:cubicBezTo>
                  <a:pt x="20" y="12"/>
                  <a:pt x="20" y="12"/>
                  <a:pt x="20" y="12"/>
                </a:cubicBezTo>
                <a:cubicBezTo>
                  <a:pt x="20" y="13"/>
                  <a:pt x="21" y="13"/>
                  <a:pt x="21" y="13"/>
                </a:cubicBezTo>
                <a:cubicBezTo>
                  <a:pt x="21" y="13"/>
                  <a:pt x="21" y="13"/>
                  <a:pt x="21" y="13"/>
                </a:cubicBezTo>
                <a:cubicBezTo>
                  <a:pt x="21" y="12"/>
                  <a:pt x="21" y="12"/>
                  <a:pt x="21" y="12"/>
                </a:cubicBezTo>
                <a:cubicBezTo>
                  <a:pt x="21" y="12"/>
                  <a:pt x="21" y="12"/>
                  <a:pt x="22" y="12"/>
                </a:cubicBezTo>
                <a:cubicBezTo>
                  <a:pt x="22" y="12"/>
                  <a:pt x="22" y="12"/>
                  <a:pt x="22" y="12"/>
                </a:cubicBezTo>
                <a:cubicBezTo>
                  <a:pt x="22" y="12"/>
                  <a:pt x="22" y="12"/>
                  <a:pt x="22" y="12"/>
                </a:cubicBezTo>
                <a:cubicBezTo>
                  <a:pt x="25" y="12"/>
                  <a:pt x="25" y="12"/>
                  <a:pt x="25" y="12"/>
                </a:cubicBezTo>
                <a:cubicBezTo>
                  <a:pt x="25" y="12"/>
                  <a:pt x="25" y="12"/>
                  <a:pt x="25" y="12"/>
                </a:cubicBezTo>
                <a:cubicBezTo>
                  <a:pt x="25" y="12"/>
                  <a:pt x="25" y="12"/>
                  <a:pt x="25" y="12"/>
                </a:cubicBezTo>
                <a:cubicBezTo>
                  <a:pt x="26" y="12"/>
                  <a:pt x="26" y="12"/>
                  <a:pt x="26" y="12"/>
                </a:cubicBezTo>
                <a:cubicBezTo>
                  <a:pt x="26" y="12"/>
                  <a:pt x="26" y="11"/>
                  <a:pt x="26" y="11"/>
                </a:cubicBezTo>
                <a:cubicBezTo>
                  <a:pt x="26" y="11"/>
                  <a:pt x="25" y="11"/>
                  <a:pt x="25" y="11"/>
                </a:cubicBezTo>
                <a:cubicBezTo>
                  <a:pt x="25" y="11"/>
                  <a:pt x="25" y="10"/>
                  <a:pt x="24" y="10"/>
                </a:cubicBezTo>
                <a:cubicBezTo>
                  <a:pt x="24" y="10"/>
                  <a:pt x="24" y="10"/>
                  <a:pt x="24" y="10"/>
                </a:cubicBezTo>
                <a:cubicBezTo>
                  <a:pt x="24" y="9"/>
                  <a:pt x="24" y="9"/>
                  <a:pt x="23" y="9"/>
                </a:cubicBezTo>
                <a:cubicBezTo>
                  <a:pt x="23" y="9"/>
                  <a:pt x="23" y="8"/>
                  <a:pt x="23" y="8"/>
                </a:cubicBezTo>
                <a:cubicBezTo>
                  <a:pt x="23" y="8"/>
                  <a:pt x="23" y="8"/>
                  <a:pt x="23" y="7"/>
                </a:cubicBezTo>
                <a:cubicBezTo>
                  <a:pt x="23" y="6"/>
                  <a:pt x="23" y="6"/>
                  <a:pt x="23" y="6"/>
                </a:cubicBezTo>
                <a:cubicBezTo>
                  <a:pt x="24" y="6"/>
                  <a:pt x="24" y="6"/>
                  <a:pt x="24" y="6"/>
                </a:cubicBezTo>
                <a:cubicBezTo>
                  <a:pt x="24" y="6"/>
                  <a:pt x="24" y="6"/>
                  <a:pt x="24" y="6"/>
                </a:cubicBezTo>
                <a:cubicBezTo>
                  <a:pt x="24" y="6"/>
                  <a:pt x="24" y="6"/>
                  <a:pt x="24" y="6"/>
                </a:cubicBezTo>
                <a:cubicBezTo>
                  <a:pt x="24" y="6"/>
                  <a:pt x="24" y="5"/>
                  <a:pt x="24" y="5"/>
                </a:cubicBezTo>
                <a:cubicBezTo>
                  <a:pt x="24" y="5"/>
                  <a:pt x="24" y="5"/>
                  <a:pt x="24" y="4"/>
                </a:cubicBezTo>
                <a:cubicBezTo>
                  <a:pt x="24" y="4"/>
                  <a:pt x="24" y="4"/>
                  <a:pt x="23" y="4"/>
                </a:cubicBezTo>
                <a:cubicBezTo>
                  <a:pt x="23" y="4"/>
                  <a:pt x="23" y="4"/>
                  <a:pt x="23" y="4"/>
                </a:cubicBezTo>
                <a:cubicBezTo>
                  <a:pt x="23" y="4"/>
                  <a:pt x="23" y="4"/>
                  <a:pt x="23" y="3"/>
                </a:cubicBezTo>
                <a:cubicBezTo>
                  <a:pt x="23" y="3"/>
                  <a:pt x="23" y="3"/>
                  <a:pt x="23" y="3"/>
                </a:cubicBezTo>
                <a:cubicBezTo>
                  <a:pt x="23" y="3"/>
                  <a:pt x="23" y="3"/>
                  <a:pt x="23" y="3"/>
                </a:cubicBezTo>
                <a:cubicBezTo>
                  <a:pt x="23" y="3"/>
                  <a:pt x="23" y="3"/>
                  <a:pt x="23" y="3"/>
                </a:cubicBezTo>
                <a:cubicBezTo>
                  <a:pt x="23" y="3"/>
                  <a:pt x="23" y="3"/>
                  <a:pt x="23" y="3"/>
                </a:cubicBezTo>
                <a:cubicBezTo>
                  <a:pt x="23" y="3"/>
                  <a:pt x="23" y="3"/>
                  <a:pt x="23" y="3"/>
                </a:cubicBezTo>
                <a:cubicBezTo>
                  <a:pt x="22" y="3"/>
                  <a:pt x="22" y="2"/>
                  <a:pt x="22" y="2"/>
                </a:cubicBezTo>
                <a:cubicBezTo>
                  <a:pt x="22" y="0"/>
                  <a:pt x="22" y="0"/>
                  <a:pt x="22" y="0"/>
                </a:cubicBezTo>
                <a:cubicBezTo>
                  <a:pt x="23" y="1"/>
                  <a:pt x="23" y="1"/>
                  <a:pt x="23" y="1"/>
                </a:cubicBezTo>
                <a:cubicBezTo>
                  <a:pt x="24" y="1"/>
                  <a:pt x="26" y="2"/>
                  <a:pt x="27" y="2"/>
                </a:cubicBezTo>
                <a:cubicBezTo>
                  <a:pt x="28" y="3"/>
                  <a:pt x="30" y="4"/>
                  <a:pt x="32" y="5"/>
                </a:cubicBezTo>
                <a:cubicBezTo>
                  <a:pt x="33" y="6"/>
                  <a:pt x="35" y="7"/>
                  <a:pt x="36" y="8"/>
                </a:cubicBezTo>
                <a:cubicBezTo>
                  <a:pt x="36" y="8"/>
                  <a:pt x="36" y="8"/>
                  <a:pt x="37" y="9"/>
                </a:cubicBezTo>
                <a:cubicBezTo>
                  <a:pt x="37" y="9"/>
                  <a:pt x="37" y="9"/>
                  <a:pt x="37" y="9"/>
                </a:cubicBezTo>
                <a:cubicBezTo>
                  <a:pt x="37" y="9"/>
                  <a:pt x="38" y="9"/>
                  <a:pt x="38" y="9"/>
                </a:cubicBezTo>
                <a:cubicBezTo>
                  <a:pt x="38" y="9"/>
                  <a:pt x="38" y="9"/>
                  <a:pt x="38" y="9"/>
                </a:cubicBezTo>
                <a:cubicBezTo>
                  <a:pt x="38" y="10"/>
                  <a:pt x="38" y="10"/>
                  <a:pt x="39" y="10"/>
                </a:cubicBezTo>
                <a:cubicBezTo>
                  <a:pt x="39" y="11"/>
                  <a:pt x="39" y="11"/>
                  <a:pt x="40" y="11"/>
                </a:cubicBezTo>
                <a:cubicBezTo>
                  <a:pt x="41" y="11"/>
                  <a:pt x="41" y="11"/>
                  <a:pt x="41" y="11"/>
                </a:cubicBezTo>
                <a:cubicBezTo>
                  <a:pt x="41" y="11"/>
                  <a:pt x="41" y="11"/>
                  <a:pt x="41" y="11"/>
                </a:cubicBezTo>
                <a:cubicBezTo>
                  <a:pt x="41" y="11"/>
                  <a:pt x="41" y="12"/>
                  <a:pt x="41" y="12"/>
                </a:cubicBezTo>
                <a:cubicBezTo>
                  <a:pt x="41" y="12"/>
                  <a:pt x="42" y="13"/>
                  <a:pt x="42" y="13"/>
                </a:cubicBezTo>
                <a:cubicBezTo>
                  <a:pt x="43" y="13"/>
                  <a:pt x="43" y="13"/>
                  <a:pt x="43" y="13"/>
                </a:cubicBezTo>
                <a:cubicBezTo>
                  <a:pt x="44" y="13"/>
                  <a:pt x="44" y="13"/>
                  <a:pt x="44" y="13"/>
                </a:cubicBezTo>
                <a:cubicBezTo>
                  <a:pt x="44" y="14"/>
                  <a:pt x="44" y="14"/>
                  <a:pt x="44" y="14"/>
                </a:cubicBezTo>
                <a:cubicBezTo>
                  <a:pt x="44" y="14"/>
                  <a:pt x="45" y="14"/>
                  <a:pt x="45" y="14"/>
                </a:cubicBezTo>
                <a:cubicBezTo>
                  <a:pt x="45" y="15"/>
                  <a:pt x="45" y="15"/>
                  <a:pt x="46" y="16"/>
                </a:cubicBezTo>
                <a:cubicBezTo>
                  <a:pt x="46" y="16"/>
                  <a:pt x="46" y="16"/>
                  <a:pt x="47" y="16"/>
                </a:cubicBezTo>
                <a:cubicBezTo>
                  <a:pt x="47" y="16"/>
                  <a:pt x="47" y="16"/>
                  <a:pt x="48" y="16"/>
                </a:cubicBezTo>
                <a:cubicBezTo>
                  <a:pt x="48" y="17"/>
                  <a:pt x="49" y="17"/>
                  <a:pt x="49" y="18"/>
                </a:cubicBezTo>
                <a:cubicBezTo>
                  <a:pt x="49" y="18"/>
                  <a:pt x="49" y="18"/>
                  <a:pt x="49" y="18"/>
                </a:cubicBezTo>
                <a:cubicBezTo>
                  <a:pt x="50" y="19"/>
                  <a:pt x="51" y="20"/>
                  <a:pt x="51" y="20"/>
                </a:cubicBezTo>
                <a:cubicBezTo>
                  <a:pt x="52" y="20"/>
                  <a:pt x="52" y="20"/>
                  <a:pt x="52" y="20"/>
                </a:cubicBezTo>
                <a:cubicBezTo>
                  <a:pt x="52" y="20"/>
                  <a:pt x="52" y="20"/>
                  <a:pt x="52" y="20"/>
                </a:cubicBezTo>
                <a:cubicBezTo>
                  <a:pt x="53" y="22"/>
                  <a:pt x="54" y="23"/>
                  <a:pt x="55" y="24"/>
                </a:cubicBezTo>
                <a:cubicBezTo>
                  <a:pt x="56" y="25"/>
                  <a:pt x="56" y="25"/>
                  <a:pt x="57" y="26"/>
                </a:cubicBezTo>
                <a:cubicBezTo>
                  <a:pt x="57" y="26"/>
                  <a:pt x="58" y="26"/>
                  <a:pt x="58" y="26"/>
                </a:cubicBezTo>
                <a:cubicBezTo>
                  <a:pt x="58" y="27"/>
                  <a:pt x="58" y="27"/>
                  <a:pt x="58" y="27"/>
                </a:cubicBezTo>
                <a:cubicBezTo>
                  <a:pt x="59" y="27"/>
                  <a:pt x="59" y="27"/>
                  <a:pt x="59" y="27"/>
                </a:cubicBezTo>
                <a:cubicBezTo>
                  <a:pt x="59" y="28"/>
                  <a:pt x="59" y="28"/>
                  <a:pt x="60" y="28"/>
                </a:cubicBezTo>
                <a:cubicBezTo>
                  <a:pt x="60" y="29"/>
                  <a:pt x="60" y="29"/>
                  <a:pt x="61" y="30"/>
                </a:cubicBezTo>
                <a:cubicBezTo>
                  <a:pt x="61" y="30"/>
                  <a:pt x="61" y="30"/>
                  <a:pt x="61" y="31"/>
                </a:cubicBezTo>
                <a:cubicBezTo>
                  <a:pt x="61" y="31"/>
                  <a:pt x="61" y="31"/>
                  <a:pt x="62" y="31"/>
                </a:cubicBezTo>
                <a:cubicBezTo>
                  <a:pt x="62" y="32"/>
                  <a:pt x="62" y="32"/>
                  <a:pt x="63" y="33"/>
                </a:cubicBezTo>
                <a:cubicBezTo>
                  <a:pt x="63" y="33"/>
                  <a:pt x="63" y="33"/>
                  <a:pt x="63" y="33"/>
                </a:cubicBezTo>
                <a:cubicBezTo>
                  <a:pt x="64" y="33"/>
                  <a:pt x="64" y="33"/>
                  <a:pt x="64" y="33"/>
                </a:cubicBezTo>
                <a:cubicBezTo>
                  <a:pt x="64" y="33"/>
                  <a:pt x="64" y="34"/>
                  <a:pt x="64" y="34"/>
                </a:cubicBezTo>
                <a:cubicBezTo>
                  <a:pt x="64" y="34"/>
                  <a:pt x="64" y="34"/>
                  <a:pt x="64" y="34"/>
                </a:cubicBezTo>
                <a:cubicBezTo>
                  <a:pt x="64" y="34"/>
                  <a:pt x="64" y="34"/>
                  <a:pt x="64" y="34"/>
                </a:cubicBezTo>
                <a:cubicBezTo>
                  <a:pt x="65" y="34"/>
                  <a:pt x="65" y="35"/>
                  <a:pt x="65" y="35"/>
                </a:cubicBezTo>
                <a:cubicBezTo>
                  <a:pt x="65" y="35"/>
                  <a:pt x="65" y="36"/>
                  <a:pt x="65" y="36"/>
                </a:cubicBezTo>
                <a:cubicBezTo>
                  <a:pt x="65" y="36"/>
                  <a:pt x="65" y="36"/>
                  <a:pt x="66" y="36"/>
                </a:cubicBezTo>
                <a:cubicBezTo>
                  <a:pt x="66" y="36"/>
                  <a:pt x="66" y="36"/>
                  <a:pt x="66" y="36"/>
                </a:cubicBezTo>
                <a:cubicBezTo>
                  <a:pt x="66" y="37"/>
                  <a:pt x="67" y="37"/>
                  <a:pt x="67" y="37"/>
                </a:cubicBezTo>
                <a:cubicBezTo>
                  <a:pt x="67" y="37"/>
                  <a:pt x="67" y="37"/>
                  <a:pt x="67" y="38"/>
                </a:cubicBezTo>
                <a:cubicBezTo>
                  <a:pt x="67" y="38"/>
                  <a:pt x="68" y="38"/>
                  <a:pt x="68" y="39"/>
                </a:cubicBezTo>
                <a:cubicBezTo>
                  <a:pt x="68" y="39"/>
                  <a:pt x="68" y="39"/>
                  <a:pt x="68" y="39"/>
                </a:cubicBezTo>
                <a:cubicBezTo>
                  <a:pt x="68" y="39"/>
                  <a:pt x="68" y="39"/>
                  <a:pt x="68" y="39"/>
                </a:cubicBezTo>
                <a:cubicBezTo>
                  <a:pt x="68" y="39"/>
                  <a:pt x="68" y="39"/>
                  <a:pt x="68" y="39"/>
                </a:cubicBezTo>
                <a:cubicBezTo>
                  <a:pt x="68" y="39"/>
                  <a:pt x="69" y="40"/>
                  <a:pt x="69" y="40"/>
                </a:cubicBezTo>
                <a:cubicBezTo>
                  <a:pt x="69" y="40"/>
                  <a:pt x="69" y="40"/>
                  <a:pt x="69" y="40"/>
                </a:cubicBezTo>
                <a:cubicBezTo>
                  <a:pt x="69" y="40"/>
                  <a:pt x="69" y="40"/>
                  <a:pt x="69" y="40"/>
                </a:cubicBezTo>
                <a:cubicBezTo>
                  <a:pt x="69" y="41"/>
                  <a:pt x="69" y="41"/>
                  <a:pt x="69" y="41"/>
                </a:cubicBezTo>
                <a:cubicBezTo>
                  <a:pt x="70" y="41"/>
                  <a:pt x="70" y="42"/>
                  <a:pt x="70" y="42"/>
                </a:cubicBezTo>
                <a:cubicBezTo>
                  <a:pt x="70" y="42"/>
                  <a:pt x="70" y="42"/>
                  <a:pt x="70" y="42"/>
                </a:cubicBezTo>
                <a:cubicBezTo>
                  <a:pt x="70" y="42"/>
                  <a:pt x="70" y="42"/>
                  <a:pt x="70" y="42"/>
                </a:cubicBezTo>
                <a:cubicBezTo>
                  <a:pt x="70" y="42"/>
                  <a:pt x="70" y="42"/>
                  <a:pt x="70" y="42"/>
                </a:cubicBezTo>
                <a:cubicBezTo>
                  <a:pt x="71" y="42"/>
                  <a:pt x="71" y="42"/>
                  <a:pt x="71" y="42"/>
                </a:cubicBezTo>
                <a:cubicBezTo>
                  <a:pt x="71" y="44"/>
                  <a:pt x="71" y="44"/>
                  <a:pt x="71" y="44"/>
                </a:cubicBezTo>
                <a:cubicBezTo>
                  <a:pt x="71" y="44"/>
                  <a:pt x="70" y="44"/>
                  <a:pt x="70" y="44"/>
                </a:cubicBezTo>
                <a:cubicBezTo>
                  <a:pt x="70" y="44"/>
                  <a:pt x="70" y="44"/>
                  <a:pt x="70" y="44"/>
                </a:cubicBezTo>
                <a:cubicBezTo>
                  <a:pt x="71" y="44"/>
                  <a:pt x="71" y="44"/>
                  <a:pt x="71" y="44"/>
                </a:cubicBezTo>
                <a:cubicBezTo>
                  <a:pt x="71" y="44"/>
                  <a:pt x="71" y="44"/>
                  <a:pt x="71" y="44"/>
                </a:cubicBezTo>
                <a:cubicBezTo>
                  <a:pt x="71" y="45"/>
                  <a:pt x="71" y="45"/>
                  <a:pt x="71" y="45"/>
                </a:cubicBezTo>
                <a:cubicBezTo>
                  <a:pt x="71" y="45"/>
                  <a:pt x="72" y="45"/>
                  <a:pt x="72" y="45"/>
                </a:cubicBezTo>
                <a:cubicBezTo>
                  <a:pt x="72" y="45"/>
                  <a:pt x="72" y="46"/>
                  <a:pt x="72" y="46"/>
                </a:cubicBezTo>
                <a:cubicBezTo>
                  <a:pt x="72" y="46"/>
                  <a:pt x="72" y="46"/>
                  <a:pt x="72" y="47"/>
                </a:cubicBezTo>
                <a:cubicBezTo>
                  <a:pt x="72" y="47"/>
                  <a:pt x="72" y="47"/>
                  <a:pt x="72" y="47"/>
                </a:cubicBezTo>
                <a:cubicBezTo>
                  <a:pt x="72" y="47"/>
                  <a:pt x="72" y="47"/>
                  <a:pt x="72" y="47"/>
                </a:cubicBezTo>
                <a:cubicBezTo>
                  <a:pt x="73" y="47"/>
                  <a:pt x="73" y="47"/>
                  <a:pt x="73" y="47"/>
                </a:cubicBezTo>
                <a:cubicBezTo>
                  <a:pt x="73" y="47"/>
                  <a:pt x="73" y="47"/>
                  <a:pt x="73" y="48"/>
                </a:cubicBezTo>
                <a:cubicBezTo>
                  <a:pt x="73" y="48"/>
                  <a:pt x="73" y="48"/>
                  <a:pt x="73" y="48"/>
                </a:cubicBezTo>
                <a:cubicBezTo>
                  <a:pt x="73" y="49"/>
                  <a:pt x="73" y="49"/>
                  <a:pt x="73" y="49"/>
                </a:cubicBezTo>
                <a:cubicBezTo>
                  <a:pt x="73" y="49"/>
                  <a:pt x="73" y="49"/>
                  <a:pt x="73" y="49"/>
                </a:cubicBezTo>
                <a:cubicBezTo>
                  <a:pt x="73" y="49"/>
                  <a:pt x="73" y="49"/>
                  <a:pt x="73" y="49"/>
                </a:cubicBezTo>
                <a:cubicBezTo>
                  <a:pt x="73" y="49"/>
                  <a:pt x="73" y="49"/>
                  <a:pt x="74" y="49"/>
                </a:cubicBezTo>
                <a:cubicBezTo>
                  <a:pt x="74" y="49"/>
                  <a:pt x="74" y="49"/>
                  <a:pt x="74" y="49"/>
                </a:cubicBezTo>
                <a:cubicBezTo>
                  <a:pt x="74" y="49"/>
                  <a:pt x="74" y="49"/>
                  <a:pt x="74" y="49"/>
                </a:cubicBezTo>
                <a:cubicBezTo>
                  <a:pt x="74" y="49"/>
                  <a:pt x="74" y="50"/>
                  <a:pt x="74" y="50"/>
                </a:cubicBezTo>
                <a:cubicBezTo>
                  <a:pt x="74" y="50"/>
                  <a:pt x="74" y="50"/>
                  <a:pt x="74" y="51"/>
                </a:cubicBezTo>
                <a:cubicBezTo>
                  <a:pt x="74" y="51"/>
                  <a:pt x="74" y="51"/>
                  <a:pt x="75" y="51"/>
                </a:cubicBezTo>
                <a:cubicBezTo>
                  <a:pt x="75" y="51"/>
                  <a:pt x="75" y="51"/>
                  <a:pt x="75" y="51"/>
                </a:cubicBezTo>
                <a:cubicBezTo>
                  <a:pt x="75" y="52"/>
                  <a:pt x="75" y="52"/>
                  <a:pt x="75" y="52"/>
                </a:cubicBezTo>
                <a:cubicBezTo>
                  <a:pt x="75" y="52"/>
                  <a:pt x="75" y="52"/>
                  <a:pt x="75" y="52"/>
                </a:cubicBezTo>
                <a:cubicBezTo>
                  <a:pt x="75" y="52"/>
                  <a:pt x="75" y="52"/>
                  <a:pt x="75" y="52"/>
                </a:cubicBezTo>
                <a:cubicBezTo>
                  <a:pt x="75" y="52"/>
                  <a:pt x="75" y="52"/>
                  <a:pt x="75" y="52"/>
                </a:cubicBezTo>
                <a:cubicBezTo>
                  <a:pt x="76" y="53"/>
                  <a:pt x="76" y="53"/>
                  <a:pt x="76" y="53"/>
                </a:cubicBezTo>
                <a:cubicBezTo>
                  <a:pt x="76" y="53"/>
                  <a:pt x="76" y="53"/>
                  <a:pt x="76" y="53"/>
                </a:cubicBezTo>
                <a:cubicBezTo>
                  <a:pt x="76" y="53"/>
                  <a:pt x="76" y="53"/>
                  <a:pt x="76" y="54"/>
                </a:cubicBezTo>
                <a:cubicBezTo>
                  <a:pt x="76" y="54"/>
                  <a:pt x="76" y="54"/>
                  <a:pt x="76" y="54"/>
                </a:cubicBezTo>
                <a:cubicBezTo>
                  <a:pt x="76" y="54"/>
                  <a:pt x="76" y="54"/>
                  <a:pt x="76" y="54"/>
                </a:cubicBezTo>
                <a:cubicBezTo>
                  <a:pt x="76" y="54"/>
                  <a:pt x="76" y="54"/>
                  <a:pt x="76" y="54"/>
                </a:cubicBezTo>
                <a:cubicBezTo>
                  <a:pt x="77" y="54"/>
                  <a:pt x="77" y="54"/>
                  <a:pt x="77" y="55"/>
                </a:cubicBezTo>
                <a:cubicBezTo>
                  <a:pt x="77" y="55"/>
                  <a:pt x="77" y="55"/>
                  <a:pt x="77" y="55"/>
                </a:cubicBezTo>
                <a:cubicBezTo>
                  <a:pt x="77" y="55"/>
                  <a:pt x="77" y="55"/>
                  <a:pt x="77" y="55"/>
                </a:cubicBezTo>
                <a:cubicBezTo>
                  <a:pt x="77" y="56"/>
                  <a:pt x="77" y="56"/>
                  <a:pt x="77" y="57"/>
                </a:cubicBezTo>
                <a:cubicBezTo>
                  <a:pt x="77" y="57"/>
                  <a:pt x="77" y="57"/>
                  <a:pt x="77" y="57"/>
                </a:cubicBezTo>
                <a:cubicBezTo>
                  <a:pt x="77" y="58"/>
                  <a:pt x="77" y="58"/>
                  <a:pt x="77" y="59"/>
                </a:cubicBezTo>
                <a:cubicBezTo>
                  <a:pt x="77" y="60"/>
                  <a:pt x="77" y="61"/>
                  <a:pt x="77" y="63"/>
                </a:cubicBezTo>
                <a:cubicBezTo>
                  <a:pt x="77" y="66"/>
                  <a:pt x="78" y="68"/>
                  <a:pt x="79" y="71"/>
                </a:cubicBezTo>
                <a:cubicBezTo>
                  <a:pt x="79" y="72"/>
                  <a:pt x="79" y="72"/>
                  <a:pt x="79" y="72"/>
                </a:cubicBezTo>
                <a:cubicBezTo>
                  <a:pt x="78" y="71"/>
                  <a:pt x="78" y="71"/>
                  <a:pt x="78" y="71"/>
                </a:cubicBezTo>
                <a:cubicBezTo>
                  <a:pt x="77" y="71"/>
                  <a:pt x="77" y="71"/>
                  <a:pt x="76" y="70"/>
                </a:cubicBezTo>
                <a:cubicBezTo>
                  <a:pt x="76" y="70"/>
                  <a:pt x="76" y="69"/>
                  <a:pt x="76" y="69"/>
                </a:cubicBezTo>
                <a:cubicBezTo>
                  <a:pt x="76" y="69"/>
                  <a:pt x="76" y="69"/>
                  <a:pt x="76" y="69"/>
                </a:cubicBezTo>
                <a:cubicBezTo>
                  <a:pt x="75" y="69"/>
                  <a:pt x="75" y="68"/>
                  <a:pt x="75" y="68"/>
                </a:cubicBezTo>
                <a:cubicBezTo>
                  <a:pt x="75" y="66"/>
                  <a:pt x="75" y="66"/>
                  <a:pt x="75" y="66"/>
                </a:cubicBezTo>
                <a:cubicBezTo>
                  <a:pt x="75" y="66"/>
                  <a:pt x="75" y="66"/>
                  <a:pt x="75" y="66"/>
                </a:cubicBezTo>
                <a:cubicBezTo>
                  <a:pt x="75" y="66"/>
                  <a:pt x="75" y="66"/>
                  <a:pt x="75" y="66"/>
                </a:cubicBezTo>
                <a:cubicBezTo>
                  <a:pt x="75" y="66"/>
                  <a:pt x="75" y="66"/>
                  <a:pt x="75" y="66"/>
                </a:cubicBezTo>
                <a:cubicBezTo>
                  <a:pt x="74" y="66"/>
                  <a:pt x="74" y="65"/>
                  <a:pt x="74" y="64"/>
                </a:cubicBezTo>
                <a:cubicBezTo>
                  <a:pt x="74" y="64"/>
                  <a:pt x="74" y="64"/>
                  <a:pt x="74" y="64"/>
                </a:cubicBezTo>
                <a:cubicBezTo>
                  <a:pt x="74" y="64"/>
                  <a:pt x="74" y="64"/>
                  <a:pt x="74" y="64"/>
                </a:cubicBezTo>
                <a:cubicBezTo>
                  <a:pt x="74" y="64"/>
                  <a:pt x="73" y="64"/>
                  <a:pt x="73" y="63"/>
                </a:cubicBezTo>
                <a:cubicBezTo>
                  <a:pt x="73" y="63"/>
                  <a:pt x="73" y="63"/>
                  <a:pt x="73" y="63"/>
                </a:cubicBezTo>
                <a:cubicBezTo>
                  <a:pt x="72" y="63"/>
                  <a:pt x="72" y="62"/>
                  <a:pt x="72" y="62"/>
                </a:cubicBezTo>
                <a:cubicBezTo>
                  <a:pt x="72" y="62"/>
                  <a:pt x="72" y="61"/>
                  <a:pt x="72" y="61"/>
                </a:cubicBezTo>
                <a:cubicBezTo>
                  <a:pt x="72" y="61"/>
                  <a:pt x="72" y="61"/>
                  <a:pt x="72" y="61"/>
                </a:cubicBezTo>
                <a:cubicBezTo>
                  <a:pt x="72" y="61"/>
                  <a:pt x="72" y="61"/>
                  <a:pt x="72" y="61"/>
                </a:cubicBezTo>
                <a:cubicBezTo>
                  <a:pt x="72" y="61"/>
                  <a:pt x="72" y="61"/>
                  <a:pt x="72" y="61"/>
                </a:cubicBezTo>
                <a:cubicBezTo>
                  <a:pt x="71" y="61"/>
                  <a:pt x="71" y="61"/>
                  <a:pt x="71" y="60"/>
                </a:cubicBezTo>
                <a:cubicBezTo>
                  <a:pt x="71" y="60"/>
                  <a:pt x="71" y="60"/>
                  <a:pt x="71" y="60"/>
                </a:cubicBezTo>
                <a:cubicBezTo>
                  <a:pt x="71" y="60"/>
                  <a:pt x="71" y="59"/>
                  <a:pt x="71" y="59"/>
                </a:cubicBezTo>
                <a:cubicBezTo>
                  <a:pt x="71" y="59"/>
                  <a:pt x="71" y="59"/>
                  <a:pt x="71" y="59"/>
                </a:cubicBezTo>
                <a:cubicBezTo>
                  <a:pt x="71" y="59"/>
                  <a:pt x="71" y="59"/>
                  <a:pt x="71" y="59"/>
                </a:cubicBezTo>
                <a:cubicBezTo>
                  <a:pt x="70" y="59"/>
                  <a:pt x="70" y="58"/>
                  <a:pt x="70" y="58"/>
                </a:cubicBezTo>
                <a:cubicBezTo>
                  <a:pt x="70" y="58"/>
                  <a:pt x="70" y="58"/>
                  <a:pt x="70" y="57"/>
                </a:cubicBezTo>
                <a:cubicBezTo>
                  <a:pt x="70" y="57"/>
                  <a:pt x="70" y="57"/>
                  <a:pt x="70" y="57"/>
                </a:cubicBezTo>
                <a:cubicBezTo>
                  <a:pt x="69" y="57"/>
                  <a:pt x="69" y="57"/>
                  <a:pt x="69" y="57"/>
                </a:cubicBezTo>
                <a:cubicBezTo>
                  <a:pt x="69" y="56"/>
                  <a:pt x="69" y="56"/>
                  <a:pt x="69" y="56"/>
                </a:cubicBezTo>
                <a:cubicBezTo>
                  <a:pt x="69" y="55"/>
                  <a:pt x="69" y="55"/>
                  <a:pt x="68" y="55"/>
                </a:cubicBezTo>
                <a:cubicBezTo>
                  <a:pt x="68" y="55"/>
                  <a:pt x="68" y="55"/>
                  <a:pt x="68" y="55"/>
                </a:cubicBezTo>
                <a:cubicBezTo>
                  <a:pt x="68" y="55"/>
                  <a:pt x="67" y="55"/>
                  <a:pt x="67" y="54"/>
                </a:cubicBezTo>
                <a:cubicBezTo>
                  <a:pt x="67" y="53"/>
                  <a:pt x="67" y="53"/>
                  <a:pt x="67" y="53"/>
                </a:cubicBezTo>
                <a:cubicBezTo>
                  <a:pt x="67" y="53"/>
                  <a:pt x="67" y="53"/>
                  <a:pt x="66" y="53"/>
                </a:cubicBezTo>
                <a:cubicBezTo>
                  <a:pt x="66" y="53"/>
                  <a:pt x="66" y="53"/>
                  <a:pt x="66" y="53"/>
                </a:cubicBezTo>
                <a:cubicBezTo>
                  <a:pt x="66" y="53"/>
                  <a:pt x="66" y="53"/>
                  <a:pt x="66" y="53"/>
                </a:cubicBezTo>
                <a:cubicBezTo>
                  <a:pt x="66" y="53"/>
                  <a:pt x="66" y="53"/>
                  <a:pt x="66" y="53"/>
                </a:cubicBezTo>
                <a:cubicBezTo>
                  <a:pt x="66" y="51"/>
                  <a:pt x="66" y="51"/>
                  <a:pt x="66" y="51"/>
                </a:cubicBezTo>
                <a:cubicBezTo>
                  <a:pt x="66" y="51"/>
                  <a:pt x="66" y="50"/>
                  <a:pt x="66" y="50"/>
                </a:cubicBezTo>
                <a:cubicBezTo>
                  <a:pt x="66" y="50"/>
                  <a:pt x="66" y="50"/>
                  <a:pt x="66" y="50"/>
                </a:cubicBezTo>
                <a:cubicBezTo>
                  <a:pt x="66" y="50"/>
                  <a:pt x="65" y="50"/>
                  <a:pt x="65" y="50"/>
                </a:cubicBezTo>
                <a:cubicBezTo>
                  <a:pt x="64" y="50"/>
                  <a:pt x="64" y="50"/>
                  <a:pt x="64" y="50"/>
                </a:cubicBezTo>
                <a:cubicBezTo>
                  <a:pt x="65" y="49"/>
                  <a:pt x="65" y="49"/>
                  <a:pt x="65" y="49"/>
                </a:cubicBezTo>
                <a:cubicBezTo>
                  <a:pt x="65" y="49"/>
                  <a:pt x="65" y="49"/>
                  <a:pt x="65" y="49"/>
                </a:cubicBezTo>
                <a:cubicBezTo>
                  <a:pt x="65" y="49"/>
                  <a:pt x="65" y="49"/>
                  <a:pt x="65" y="49"/>
                </a:cubicBezTo>
                <a:cubicBezTo>
                  <a:pt x="65" y="49"/>
                  <a:pt x="65" y="49"/>
                  <a:pt x="64" y="49"/>
                </a:cubicBezTo>
                <a:cubicBezTo>
                  <a:pt x="64" y="49"/>
                  <a:pt x="64" y="49"/>
                  <a:pt x="64" y="49"/>
                </a:cubicBezTo>
                <a:cubicBezTo>
                  <a:pt x="64" y="49"/>
                  <a:pt x="64" y="49"/>
                  <a:pt x="64" y="49"/>
                </a:cubicBezTo>
                <a:cubicBezTo>
                  <a:pt x="64" y="48"/>
                  <a:pt x="63" y="48"/>
                  <a:pt x="63" y="48"/>
                </a:cubicBezTo>
                <a:cubicBezTo>
                  <a:pt x="63" y="48"/>
                  <a:pt x="63" y="48"/>
                  <a:pt x="63" y="48"/>
                </a:cubicBezTo>
                <a:cubicBezTo>
                  <a:pt x="62" y="48"/>
                  <a:pt x="62" y="48"/>
                  <a:pt x="62" y="48"/>
                </a:cubicBezTo>
                <a:cubicBezTo>
                  <a:pt x="63" y="49"/>
                  <a:pt x="63" y="50"/>
                  <a:pt x="64" y="51"/>
                </a:cubicBezTo>
                <a:cubicBezTo>
                  <a:pt x="65" y="52"/>
                  <a:pt x="65" y="52"/>
                  <a:pt x="65" y="52"/>
                </a:cubicBezTo>
                <a:cubicBezTo>
                  <a:pt x="65" y="53"/>
                  <a:pt x="66" y="54"/>
                  <a:pt x="67" y="55"/>
                </a:cubicBezTo>
                <a:cubicBezTo>
                  <a:pt x="67" y="56"/>
                  <a:pt x="67" y="56"/>
                  <a:pt x="68" y="56"/>
                </a:cubicBezTo>
                <a:cubicBezTo>
                  <a:pt x="68" y="57"/>
                  <a:pt x="68" y="57"/>
                  <a:pt x="68" y="57"/>
                </a:cubicBezTo>
                <a:cubicBezTo>
                  <a:pt x="68" y="57"/>
                  <a:pt x="68" y="57"/>
                  <a:pt x="68" y="57"/>
                </a:cubicBezTo>
                <a:cubicBezTo>
                  <a:pt x="68" y="57"/>
                  <a:pt x="68" y="57"/>
                  <a:pt x="68" y="57"/>
                </a:cubicBezTo>
                <a:cubicBezTo>
                  <a:pt x="68" y="57"/>
                  <a:pt x="68" y="57"/>
                  <a:pt x="68" y="57"/>
                </a:cubicBezTo>
                <a:cubicBezTo>
                  <a:pt x="69" y="57"/>
                  <a:pt x="69" y="57"/>
                  <a:pt x="69" y="57"/>
                </a:cubicBezTo>
                <a:cubicBezTo>
                  <a:pt x="69" y="58"/>
                  <a:pt x="69" y="58"/>
                  <a:pt x="69" y="58"/>
                </a:cubicBezTo>
                <a:cubicBezTo>
                  <a:pt x="69" y="58"/>
                  <a:pt x="69" y="58"/>
                  <a:pt x="69" y="58"/>
                </a:cubicBezTo>
                <a:cubicBezTo>
                  <a:pt x="69" y="58"/>
                  <a:pt x="69" y="58"/>
                  <a:pt x="69" y="59"/>
                </a:cubicBezTo>
                <a:cubicBezTo>
                  <a:pt x="69" y="59"/>
                  <a:pt x="69" y="59"/>
                  <a:pt x="69" y="59"/>
                </a:cubicBezTo>
                <a:cubicBezTo>
                  <a:pt x="69" y="59"/>
                  <a:pt x="69" y="59"/>
                  <a:pt x="70" y="60"/>
                </a:cubicBezTo>
                <a:cubicBezTo>
                  <a:pt x="70" y="60"/>
                  <a:pt x="70" y="60"/>
                  <a:pt x="70" y="60"/>
                </a:cubicBezTo>
                <a:cubicBezTo>
                  <a:pt x="70" y="61"/>
                  <a:pt x="70" y="61"/>
                  <a:pt x="70" y="61"/>
                </a:cubicBezTo>
                <a:cubicBezTo>
                  <a:pt x="71" y="61"/>
                  <a:pt x="71" y="62"/>
                  <a:pt x="71" y="63"/>
                </a:cubicBezTo>
                <a:cubicBezTo>
                  <a:pt x="71" y="63"/>
                  <a:pt x="71" y="63"/>
                  <a:pt x="72" y="63"/>
                </a:cubicBezTo>
                <a:cubicBezTo>
                  <a:pt x="73" y="63"/>
                  <a:pt x="73" y="63"/>
                  <a:pt x="73" y="63"/>
                </a:cubicBezTo>
                <a:cubicBezTo>
                  <a:pt x="72" y="63"/>
                  <a:pt x="72" y="63"/>
                  <a:pt x="72" y="63"/>
                </a:cubicBezTo>
                <a:cubicBezTo>
                  <a:pt x="72" y="65"/>
                  <a:pt x="72" y="66"/>
                  <a:pt x="73" y="67"/>
                </a:cubicBezTo>
                <a:cubicBezTo>
                  <a:pt x="73" y="67"/>
                  <a:pt x="73" y="67"/>
                  <a:pt x="74" y="68"/>
                </a:cubicBezTo>
                <a:cubicBezTo>
                  <a:pt x="74" y="68"/>
                  <a:pt x="74" y="68"/>
                  <a:pt x="74" y="68"/>
                </a:cubicBezTo>
                <a:cubicBezTo>
                  <a:pt x="74" y="68"/>
                  <a:pt x="75" y="69"/>
                  <a:pt x="75" y="69"/>
                </a:cubicBezTo>
                <a:cubicBezTo>
                  <a:pt x="75" y="69"/>
                  <a:pt x="75" y="69"/>
                  <a:pt x="75" y="69"/>
                </a:cubicBezTo>
                <a:cubicBezTo>
                  <a:pt x="75" y="70"/>
                  <a:pt x="75" y="70"/>
                  <a:pt x="75" y="70"/>
                </a:cubicBezTo>
                <a:cubicBezTo>
                  <a:pt x="75" y="70"/>
                  <a:pt x="75" y="70"/>
                  <a:pt x="75" y="70"/>
                </a:cubicBezTo>
                <a:cubicBezTo>
                  <a:pt x="75" y="70"/>
                  <a:pt x="75" y="70"/>
                  <a:pt x="75" y="70"/>
                </a:cubicBezTo>
                <a:cubicBezTo>
                  <a:pt x="76" y="70"/>
                  <a:pt x="76" y="71"/>
                  <a:pt x="76" y="72"/>
                </a:cubicBezTo>
                <a:cubicBezTo>
                  <a:pt x="76" y="72"/>
                  <a:pt x="76" y="72"/>
                  <a:pt x="76" y="72"/>
                </a:cubicBezTo>
                <a:cubicBezTo>
                  <a:pt x="76" y="72"/>
                  <a:pt x="76" y="72"/>
                  <a:pt x="76" y="72"/>
                </a:cubicBezTo>
                <a:cubicBezTo>
                  <a:pt x="77" y="72"/>
                  <a:pt x="77" y="72"/>
                  <a:pt x="77" y="73"/>
                </a:cubicBezTo>
                <a:cubicBezTo>
                  <a:pt x="77" y="73"/>
                  <a:pt x="77" y="73"/>
                  <a:pt x="77" y="73"/>
                </a:cubicBezTo>
                <a:cubicBezTo>
                  <a:pt x="78" y="73"/>
                  <a:pt x="78" y="74"/>
                  <a:pt x="78" y="74"/>
                </a:cubicBezTo>
                <a:cubicBezTo>
                  <a:pt x="78" y="75"/>
                  <a:pt x="78" y="75"/>
                  <a:pt x="78" y="75"/>
                </a:cubicBezTo>
                <a:cubicBezTo>
                  <a:pt x="78" y="75"/>
                  <a:pt x="78" y="75"/>
                  <a:pt x="78" y="75"/>
                </a:cubicBezTo>
                <a:cubicBezTo>
                  <a:pt x="78" y="75"/>
                  <a:pt x="78" y="75"/>
                  <a:pt x="78" y="75"/>
                </a:cubicBezTo>
                <a:cubicBezTo>
                  <a:pt x="78" y="75"/>
                  <a:pt x="79" y="75"/>
                  <a:pt x="79" y="75"/>
                </a:cubicBezTo>
                <a:cubicBezTo>
                  <a:pt x="79" y="78"/>
                  <a:pt x="79" y="78"/>
                  <a:pt x="79" y="78"/>
                </a:cubicBezTo>
                <a:cubicBezTo>
                  <a:pt x="79" y="78"/>
                  <a:pt x="79" y="78"/>
                  <a:pt x="79" y="78"/>
                </a:cubicBezTo>
                <a:cubicBezTo>
                  <a:pt x="80" y="79"/>
                  <a:pt x="81" y="80"/>
                  <a:pt x="81" y="80"/>
                </a:cubicBezTo>
                <a:cubicBezTo>
                  <a:pt x="82" y="81"/>
                  <a:pt x="82" y="82"/>
                  <a:pt x="82" y="82"/>
                </a:cubicBezTo>
                <a:cubicBezTo>
                  <a:pt x="82" y="82"/>
                  <a:pt x="82" y="83"/>
                  <a:pt x="82" y="83"/>
                </a:cubicBezTo>
                <a:cubicBezTo>
                  <a:pt x="82" y="87"/>
                  <a:pt x="82" y="87"/>
                  <a:pt x="82" y="87"/>
                </a:cubicBezTo>
                <a:cubicBezTo>
                  <a:pt x="81" y="87"/>
                  <a:pt x="81" y="87"/>
                  <a:pt x="81" y="87"/>
                </a:cubicBezTo>
                <a:cubicBezTo>
                  <a:pt x="81" y="87"/>
                  <a:pt x="81" y="87"/>
                  <a:pt x="81" y="87"/>
                </a:cubicBezTo>
                <a:cubicBezTo>
                  <a:pt x="81" y="88"/>
                  <a:pt x="81" y="88"/>
                  <a:pt x="81" y="89"/>
                </a:cubicBezTo>
                <a:cubicBezTo>
                  <a:pt x="81" y="89"/>
                  <a:pt x="81" y="89"/>
                  <a:pt x="81" y="89"/>
                </a:cubicBezTo>
                <a:cubicBezTo>
                  <a:pt x="81" y="90"/>
                  <a:pt x="81" y="90"/>
                  <a:pt x="81" y="90"/>
                </a:cubicBezTo>
                <a:cubicBezTo>
                  <a:pt x="81" y="91"/>
                  <a:pt x="81" y="91"/>
                  <a:pt x="81" y="91"/>
                </a:cubicBezTo>
                <a:cubicBezTo>
                  <a:pt x="81" y="92"/>
                  <a:pt x="80" y="92"/>
                  <a:pt x="80" y="92"/>
                </a:cubicBezTo>
                <a:cubicBezTo>
                  <a:pt x="80" y="92"/>
                  <a:pt x="80" y="92"/>
                  <a:pt x="80" y="92"/>
                </a:cubicBezTo>
                <a:cubicBezTo>
                  <a:pt x="80" y="92"/>
                  <a:pt x="80" y="93"/>
                  <a:pt x="80" y="94"/>
                </a:cubicBezTo>
                <a:cubicBezTo>
                  <a:pt x="80" y="94"/>
                  <a:pt x="80" y="94"/>
                  <a:pt x="80" y="94"/>
                </a:cubicBezTo>
                <a:cubicBezTo>
                  <a:pt x="80" y="94"/>
                  <a:pt x="80" y="95"/>
                  <a:pt x="80" y="95"/>
                </a:cubicBezTo>
                <a:cubicBezTo>
                  <a:pt x="80" y="95"/>
                  <a:pt x="80" y="96"/>
                  <a:pt x="80" y="96"/>
                </a:cubicBezTo>
                <a:cubicBezTo>
                  <a:pt x="80" y="96"/>
                  <a:pt x="80" y="96"/>
                  <a:pt x="80" y="96"/>
                </a:cubicBezTo>
                <a:cubicBezTo>
                  <a:pt x="81" y="96"/>
                  <a:pt x="81" y="97"/>
                  <a:pt x="81" y="97"/>
                </a:cubicBezTo>
                <a:cubicBezTo>
                  <a:pt x="81" y="100"/>
                  <a:pt x="81" y="100"/>
                  <a:pt x="81" y="100"/>
                </a:cubicBezTo>
                <a:cubicBezTo>
                  <a:pt x="80" y="100"/>
                  <a:pt x="80" y="100"/>
                  <a:pt x="80" y="100"/>
                </a:cubicBezTo>
                <a:cubicBezTo>
                  <a:pt x="80" y="100"/>
                  <a:pt x="80" y="100"/>
                  <a:pt x="80" y="100"/>
                </a:cubicBezTo>
                <a:cubicBezTo>
                  <a:pt x="80" y="100"/>
                  <a:pt x="80" y="101"/>
                  <a:pt x="80" y="101"/>
                </a:cubicBezTo>
                <a:cubicBezTo>
                  <a:pt x="80" y="101"/>
                  <a:pt x="80" y="101"/>
                  <a:pt x="80" y="101"/>
                </a:cubicBezTo>
                <a:cubicBezTo>
                  <a:pt x="80" y="102"/>
                  <a:pt x="80" y="102"/>
                  <a:pt x="80" y="102"/>
                </a:cubicBezTo>
                <a:cubicBezTo>
                  <a:pt x="79" y="102"/>
                  <a:pt x="79" y="102"/>
                  <a:pt x="79" y="102"/>
                </a:cubicBezTo>
                <a:cubicBezTo>
                  <a:pt x="79" y="102"/>
                  <a:pt x="79" y="102"/>
                  <a:pt x="79" y="102"/>
                </a:cubicBezTo>
                <a:cubicBezTo>
                  <a:pt x="79" y="102"/>
                  <a:pt x="79" y="102"/>
                  <a:pt x="79" y="102"/>
                </a:cubicBezTo>
                <a:cubicBezTo>
                  <a:pt x="79" y="102"/>
                  <a:pt x="79" y="102"/>
                  <a:pt x="79" y="102"/>
                </a:cubicBezTo>
                <a:cubicBezTo>
                  <a:pt x="79" y="103"/>
                  <a:pt x="79" y="103"/>
                  <a:pt x="79" y="103"/>
                </a:cubicBezTo>
                <a:cubicBezTo>
                  <a:pt x="79" y="103"/>
                  <a:pt x="79" y="103"/>
                  <a:pt x="79" y="103"/>
                </a:cubicBezTo>
                <a:cubicBezTo>
                  <a:pt x="79" y="103"/>
                  <a:pt x="78" y="103"/>
                  <a:pt x="78" y="104"/>
                </a:cubicBezTo>
                <a:cubicBezTo>
                  <a:pt x="78" y="105"/>
                  <a:pt x="78" y="106"/>
                  <a:pt x="78" y="107"/>
                </a:cubicBezTo>
                <a:cubicBezTo>
                  <a:pt x="78" y="108"/>
                  <a:pt x="78" y="109"/>
                  <a:pt x="78" y="110"/>
                </a:cubicBezTo>
                <a:cubicBezTo>
                  <a:pt x="78" y="112"/>
                  <a:pt x="78" y="114"/>
                  <a:pt x="78" y="115"/>
                </a:cubicBezTo>
                <a:cubicBezTo>
                  <a:pt x="78" y="116"/>
                  <a:pt x="78" y="116"/>
                  <a:pt x="78" y="116"/>
                </a:cubicBezTo>
                <a:cubicBezTo>
                  <a:pt x="77" y="116"/>
                  <a:pt x="77" y="116"/>
                  <a:pt x="77" y="116"/>
                </a:cubicBezTo>
                <a:cubicBezTo>
                  <a:pt x="77" y="116"/>
                  <a:pt x="77" y="116"/>
                  <a:pt x="77" y="116"/>
                </a:cubicBezTo>
                <a:cubicBezTo>
                  <a:pt x="77" y="116"/>
                  <a:pt x="77" y="116"/>
                  <a:pt x="77" y="116"/>
                </a:cubicBezTo>
                <a:cubicBezTo>
                  <a:pt x="77" y="116"/>
                  <a:pt x="77" y="116"/>
                  <a:pt x="77" y="116"/>
                </a:cubicBezTo>
                <a:cubicBezTo>
                  <a:pt x="77" y="116"/>
                  <a:pt x="77" y="116"/>
                  <a:pt x="77" y="116"/>
                </a:cubicBezTo>
                <a:cubicBezTo>
                  <a:pt x="77" y="116"/>
                  <a:pt x="77" y="117"/>
                  <a:pt x="77" y="117"/>
                </a:cubicBezTo>
                <a:cubicBezTo>
                  <a:pt x="77" y="117"/>
                  <a:pt x="77" y="117"/>
                  <a:pt x="76" y="117"/>
                </a:cubicBezTo>
                <a:cubicBezTo>
                  <a:pt x="76" y="118"/>
                  <a:pt x="76" y="119"/>
                  <a:pt x="76" y="119"/>
                </a:cubicBezTo>
                <a:cubicBezTo>
                  <a:pt x="76" y="120"/>
                  <a:pt x="76" y="121"/>
                  <a:pt x="76" y="122"/>
                </a:cubicBezTo>
                <a:cubicBezTo>
                  <a:pt x="76" y="122"/>
                  <a:pt x="76" y="122"/>
                  <a:pt x="76" y="123"/>
                </a:cubicBezTo>
                <a:cubicBezTo>
                  <a:pt x="76" y="123"/>
                  <a:pt x="76" y="124"/>
                  <a:pt x="76" y="124"/>
                </a:cubicBezTo>
                <a:cubicBezTo>
                  <a:pt x="76" y="125"/>
                  <a:pt x="76" y="125"/>
                  <a:pt x="76" y="125"/>
                </a:cubicBezTo>
                <a:cubicBezTo>
                  <a:pt x="75" y="126"/>
                  <a:pt x="75" y="126"/>
                  <a:pt x="75" y="126"/>
                </a:cubicBezTo>
                <a:cubicBezTo>
                  <a:pt x="74" y="126"/>
                  <a:pt x="73" y="127"/>
                  <a:pt x="72" y="128"/>
                </a:cubicBezTo>
                <a:cubicBezTo>
                  <a:pt x="72" y="129"/>
                  <a:pt x="72" y="129"/>
                  <a:pt x="71" y="129"/>
                </a:cubicBezTo>
                <a:cubicBezTo>
                  <a:pt x="71" y="130"/>
                  <a:pt x="71" y="130"/>
                  <a:pt x="71" y="130"/>
                </a:cubicBezTo>
                <a:cubicBezTo>
                  <a:pt x="71" y="130"/>
                  <a:pt x="71" y="130"/>
                  <a:pt x="71" y="131"/>
                </a:cubicBezTo>
                <a:cubicBezTo>
                  <a:pt x="71" y="131"/>
                  <a:pt x="71" y="132"/>
                  <a:pt x="71" y="132"/>
                </a:cubicBezTo>
                <a:cubicBezTo>
                  <a:pt x="71" y="133"/>
                  <a:pt x="70" y="133"/>
                  <a:pt x="70" y="133"/>
                </a:cubicBezTo>
                <a:cubicBezTo>
                  <a:pt x="70" y="133"/>
                  <a:pt x="70" y="133"/>
                  <a:pt x="70" y="133"/>
                </a:cubicBezTo>
                <a:cubicBezTo>
                  <a:pt x="69" y="133"/>
                  <a:pt x="69" y="133"/>
                  <a:pt x="69" y="134"/>
                </a:cubicBezTo>
                <a:cubicBezTo>
                  <a:pt x="69" y="134"/>
                  <a:pt x="69" y="134"/>
                  <a:pt x="69" y="135"/>
                </a:cubicBezTo>
                <a:cubicBezTo>
                  <a:pt x="69" y="136"/>
                  <a:pt x="69" y="136"/>
                  <a:pt x="69" y="136"/>
                </a:cubicBezTo>
                <a:cubicBezTo>
                  <a:pt x="68" y="136"/>
                  <a:pt x="68" y="136"/>
                  <a:pt x="68" y="136"/>
                </a:cubicBezTo>
                <a:cubicBezTo>
                  <a:pt x="68" y="135"/>
                  <a:pt x="68" y="135"/>
                  <a:pt x="68" y="135"/>
                </a:cubicBezTo>
                <a:cubicBezTo>
                  <a:pt x="68" y="136"/>
                  <a:pt x="68" y="136"/>
                  <a:pt x="68" y="137"/>
                </a:cubicBezTo>
                <a:cubicBezTo>
                  <a:pt x="68" y="137"/>
                  <a:pt x="68" y="137"/>
                  <a:pt x="68" y="137"/>
                </a:cubicBezTo>
                <a:cubicBezTo>
                  <a:pt x="68" y="138"/>
                  <a:pt x="68" y="139"/>
                  <a:pt x="68" y="140"/>
                </a:cubicBezTo>
                <a:cubicBezTo>
                  <a:pt x="67" y="141"/>
                  <a:pt x="67" y="142"/>
                  <a:pt x="66" y="142"/>
                </a:cubicBezTo>
                <a:cubicBezTo>
                  <a:pt x="66" y="142"/>
                  <a:pt x="66" y="142"/>
                  <a:pt x="65" y="142"/>
                </a:cubicBezTo>
                <a:cubicBezTo>
                  <a:pt x="65" y="142"/>
                  <a:pt x="65" y="142"/>
                  <a:pt x="65" y="142"/>
                </a:cubicBezTo>
                <a:cubicBezTo>
                  <a:pt x="65" y="142"/>
                  <a:pt x="65" y="142"/>
                  <a:pt x="65" y="142"/>
                </a:cubicBezTo>
                <a:cubicBezTo>
                  <a:pt x="65" y="142"/>
                  <a:pt x="65" y="142"/>
                  <a:pt x="65" y="142"/>
                </a:cubicBezTo>
                <a:cubicBezTo>
                  <a:pt x="65" y="143"/>
                  <a:pt x="65" y="143"/>
                  <a:pt x="65" y="143"/>
                </a:cubicBezTo>
                <a:cubicBezTo>
                  <a:pt x="64" y="143"/>
                  <a:pt x="64" y="143"/>
                  <a:pt x="64" y="143"/>
                </a:cubicBezTo>
                <a:cubicBezTo>
                  <a:pt x="64" y="143"/>
                  <a:pt x="64" y="143"/>
                  <a:pt x="64" y="143"/>
                </a:cubicBezTo>
                <a:cubicBezTo>
                  <a:pt x="64" y="143"/>
                  <a:pt x="64" y="143"/>
                  <a:pt x="64" y="143"/>
                </a:cubicBezTo>
                <a:cubicBezTo>
                  <a:pt x="64" y="143"/>
                  <a:pt x="64" y="143"/>
                  <a:pt x="64" y="143"/>
                </a:cubicBezTo>
                <a:cubicBezTo>
                  <a:pt x="64" y="143"/>
                  <a:pt x="64" y="143"/>
                  <a:pt x="64" y="143"/>
                </a:cubicBezTo>
                <a:cubicBezTo>
                  <a:pt x="64" y="143"/>
                  <a:pt x="64" y="144"/>
                  <a:pt x="63" y="144"/>
                </a:cubicBezTo>
                <a:cubicBezTo>
                  <a:pt x="63" y="144"/>
                  <a:pt x="63" y="144"/>
                  <a:pt x="63" y="144"/>
                </a:cubicBezTo>
                <a:cubicBezTo>
                  <a:pt x="63" y="144"/>
                  <a:pt x="63" y="145"/>
                  <a:pt x="63" y="145"/>
                </a:cubicBezTo>
                <a:cubicBezTo>
                  <a:pt x="63" y="145"/>
                  <a:pt x="63" y="145"/>
                  <a:pt x="63" y="145"/>
                </a:cubicBezTo>
                <a:cubicBezTo>
                  <a:pt x="64" y="145"/>
                  <a:pt x="64" y="146"/>
                  <a:pt x="64" y="146"/>
                </a:cubicBezTo>
                <a:cubicBezTo>
                  <a:pt x="64" y="147"/>
                  <a:pt x="64" y="147"/>
                  <a:pt x="64" y="147"/>
                </a:cubicBezTo>
                <a:cubicBezTo>
                  <a:pt x="64" y="147"/>
                  <a:pt x="64" y="148"/>
                  <a:pt x="64" y="148"/>
                </a:cubicBezTo>
                <a:cubicBezTo>
                  <a:pt x="64" y="148"/>
                  <a:pt x="64" y="149"/>
                  <a:pt x="64" y="149"/>
                </a:cubicBezTo>
                <a:cubicBezTo>
                  <a:pt x="64" y="150"/>
                  <a:pt x="64" y="150"/>
                  <a:pt x="63" y="150"/>
                </a:cubicBezTo>
                <a:cubicBezTo>
                  <a:pt x="63" y="150"/>
                  <a:pt x="62" y="150"/>
                  <a:pt x="62" y="150"/>
                </a:cubicBezTo>
                <a:cubicBezTo>
                  <a:pt x="62" y="150"/>
                  <a:pt x="61" y="150"/>
                  <a:pt x="61" y="150"/>
                </a:cubicBezTo>
                <a:cubicBezTo>
                  <a:pt x="61" y="150"/>
                  <a:pt x="61" y="150"/>
                  <a:pt x="60" y="150"/>
                </a:cubicBezTo>
                <a:cubicBezTo>
                  <a:pt x="60" y="150"/>
                  <a:pt x="60" y="150"/>
                  <a:pt x="60" y="150"/>
                </a:cubicBezTo>
                <a:cubicBezTo>
                  <a:pt x="59" y="150"/>
                  <a:pt x="58" y="151"/>
                  <a:pt x="58" y="151"/>
                </a:cubicBezTo>
                <a:cubicBezTo>
                  <a:pt x="57" y="152"/>
                  <a:pt x="57" y="153"/>
                  <a:pt x="57" y="154"/>
                </a:cubicBezTo>
                <a:cubicBezTo>
                  <a:pt x="57" y="155"/>
                  <a:pt x="57" y="155"/>
                  <a:pt x="57" y="155"/>
                </a:cubicBezTo>
                <a:cubicBezTo>
                  <a:pt x="56" y="155"/>
                  <a:pt x="56" y="155"/>
                  <a:pt x="56" y="155"/>
                </a:cubicBezTo>
                <a:cubicBezTo>
                  <a:pt x="56" y="155"/>
                  <a:pt x="55" y="156"/>
                  <a:pt x="55" y="156"/>
                </a:cubicBezTo>
                <a:cubicBezTo>
                  <a:pt x="55" y="156"/>
                  <a:pt x="55" y="156"/>
                  <a:pt x="55" y="156"/>
                </a:cubicBezTo>
                <a:cubicBezTo>
                  <a:pt x="55" y="157"/>
                  <a:pt x="54" y="157"/>
                  <a:pt x="54" y="157"/>
                </a:cubicBezTo>
                <a:cubicBezTo>
                  <a:pt x="54" y="157"/>
                  <a:pt x="54" y="157"/>
                  <a:pt x="54" y="157"/>
                </a:cubicBezTo>
                <a:cubicBezTo>
                  <a:pt x="54" y="157"/>
                  <a:pt x="54" y="157"/>
                  <a:pt x="54" y="157"/>
                </a:cubicBezTo>
                <a:cubicBezTo>
                  <a:pt x="52" y="157"/>
                  <a:pt x="52" y="157"/>
                  <a:pt x="52" y="157"/>
                </a:cubicBezTo>
                <a:cubicBezTo>
                  <a:pt x="51" y="158"/>
                  <a:pt x="50" y="158"/>
                  <a:pt x="49" y="158"/>
                </a:cubicBezTo>
                <a:cubicBezTo>
                  <a:pt x="49" y="158"/>
                  <a:pt x="49" y="158"/>
                  <a:pt x="48" y="158"/>
                </a:cubicBezTo>
                <a:cubicBezTo>
                  <a:pt x="48" y="158"/>
                  <a:pt x="47" y="158"/>
                  <a:pt x="46" y="158"/>
                </a:cubicBezTo>
                <a:cubicBezTo>
                  <a:pt x="46" y="158"/>
                  <a:pt x="46" y="158"/>
                  <a:pt x="46" y="158"/>
                </a:cubicBezTo>
                <a:cubicBezTo>
                  <a:pt x="45" y="158"/>
                  <a:pt x="45" y="159"/>
                  <a:pt x="45" y="159"/>
                </a:cubicBezTo>
                <a:close/>
                <a:moveTo>
                  <a:pt x="33" y="25"/>
                </a:moveTo>
                <a:cubicBezTo>
                  <a:pt x="33" y="25"/>
                  <a:pt x="33" y="26"/>
                  <a:pt x="34" y="26"/>
                </a:cubicBezTo>
                <a:cubicBezTo>
                  <a:pt x="34" y="25"/>
                  <a:pt x="34" y="25"/>
                  <a:pt x="34" y="25"/>
                </a:cubicBezTo>
                <a:cubicBezTo>
                  <a:pt x="34" y="25"/>
                  <a:pt x="34" y="25"/>
                  <a:pt x="34" y="25"/>
                </a:cubicBezTo>
                <a:cubicBezTo>
                  <a:pt x="34" y="25"/>
                  <a:pt x="34" y="25"/>
                  <a:pt x="33" y="24"/>
                </a:cubicBezTo>
                <a:cubicBezTo>
                  <a:pt x="33" y="24"/>
                  <a:pt x="33" y="24"/>
                  <a:pt x="33" y="24"/>
                </a:cubicBezTo>
                <a:cubicBezTo>
                  <a:pt x="32" y="24"/>
                  <a:pt x="32" y="24"/>
                  <a:pt x="32" y="24"/>
                </a:cubicBezTo>
                <a:cubicBezTo>
                  <a:pt x="32" y="24"/>
                  <a:pt x="32" y="23"/>
                  <a:pt x="32" y="23"/>
                </a:cubicBezTo>
                <a:cubicBezTo>
                  <a:pt x="31" y="23"/>
                  <a:pt x="31" y="23"/>
                  <a:pt x="31" y="23"/>
                </a:cubicBezTo>
                <a:cubicBezTo>
                  <a:pt x="30" y="23"/>
                  <a:pt x="30" y="23"/>
                  <a:pt x="30" y="23"/>
                </a:cubicBezTo>
                <a:cubicBezTo>
                  <a:pt x="30" y="22"/>
                  <a:pt x="30" y="22"/>
                  <a:pt x="30" y="22"/>
                </a:cubicBezTo>
                <a:cubicBezTo>
                  <a:pt x="30" y="22"/>
                  <a:pt x="30" y="22"/>
                  <a:pt x="30" y="22"/>
                </a:cubicBezTo>
                <a:cubicBezTo>
                  <a:pt x="30" y="22"/>
                  <a:pt x="30" y="22"/>
                  <a:pt x="30" y="22"/>
                </a:cubicBezTo>
                <a:cubicBezTo>
                  <a:pt x="30" y="22"/>
                  <a:pt x="29" y="22"/>
                  <a:pt x="29" y="22"/>
                </a:cubicBezTo>
                <a:cubicBezTo>
                  <a:pt x="29" y="22"/>
                  <a:pt x="30" y="22"/>
                  <a:pt x="30" y="22"/>
                </a:cubicBezTo>
                <a:cubicBezTo>
                  <a:pt x="30" y="23"/>
                  <a:pt x="30" y="24"/>
                  <a:pt x="31" y="24"/>
                </a:cubicBezTo>
                <a:cubicBezTo>
                  <a:pt x="32" y="24"/>
                  <a:pt x="32" y="24"/>
                  <a:pt x="32" y="24"/>
                </a:cubicBezTo>
                <a:cubicBezTo>
                  <a:pt x="31" y="24"/>
                  <a:pt x="31" y="24"/>
                  <a:pt x="31" y="24"/>
                </a:cubicBezTo>
                <a:cubicBezTo>
                  <a:pt x="31" y="24"/>
                  <a:pt x="31" y="24"/>
                  <a:pt x="31" y="24"/>
                </a:cubicBezTo>
                <a:cubicBezTo>
                  <a:pt x="31" y="24"/>
                  <a:pt x="31" y="24"/>
                  <a:pt x="31" y="24"/>
                </a:cubicBezTo>
                <a:cubicBezTo>
                  <a:pt x="31" y="24"/>
                  <a:pt x="32" y="25"/>
                  <a:pt x="32" y="25"/>
                </a:cubicBezTo>
                <a:cubicBezTo>
                  <a:pt x="32" y="25"/>
                  <a:pt x="32" y="25"/>
                  <a:pt x="32" y="25"/>
                </a:cubicBezTo>
                <a:cubicBezTo>
                  <a:pt x="33" y="25"/>
                  <a:pt x="33" y="25"/>
                  <a:pt x="33" y="25"/>
                </a:cubicBezTo>
                <a:cubicBezTo>
                  <a:pt x="33" y="25"/>
                  <a:pt x="33" y="25"/>
                  <a:pt x="33" y="25"/>
                </a:cubicBezTo>
                <a:cubicBezTo>
                  <a:pt x="33" y="25"/>
                  <a:pt x="33" y="25"/>
                  <a:pt x="33" y="25"/>
                </a:cubicBezTo>
                <a:cubicBezTo>
                  <a:pt x="33" y="25"/>
                  <a:pt x="33" y="25"/>
                  <a:pt x="33" y="2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23" name="Freeform 15"/>
          <p:cNvSpPr>
            <a:spLocks/>
          </p:cNvSpPr>
          <p:nvPr/>
        </p:nvSpPr>
        <p:spPr bwMode="auto">
          <a:xfrm>
            <a:off x="5281580" y="3190050"/>
            <a:ext cx="740113" cy="1545081"/>
          </a:xfrm>
          <a:custGeom>
            <a:avLst/>
            <a:gdLst>
              <a:gd name="T0" fmla="*/ 50 w 88"/>
              <a:gd name="T1" fmla="*/ 182 h 184"/>
              <a:gd name="T2" fmla="*/ 46 w 88"/>
              <a:gd name="T3" fmla="*/ 177 h 184"/>
              <a:gd name="T4" fmla="*/ 40 w 88"/>
              <a:gd name="T5" fmla="*/ 170 h 184"/>
              <a:gd name="T6" fmla="*/ 36 w 88"/>
              <a:gd name="T7" fmla="*/ 159 h 184"/>
              <a:gd name="T8" fmla="*/ 34 w 88"/>
              <a:gd name="T9" fmla="*/ 143 h 184"/>
              <a:gd name="T10" fmla="*/ 33 w 88"/>
              <a:gd name="T11" fmla="*/ 139 h 184"/>
              <a:gd name="T12" fmla="*/ 29 w 88"/>
              <a:gd name="T13" fmla="*/ 133 h 184"/>
              <a:gd name="T14" fmla="*/ 23 w 88"/>
              <a:gd name="T15" fmla="*/ 127 h 184"/>
              <a:gd name="T16" fmla="*/ 20 w 88"/>
              <a:gd name="T17" fmla="*/ 119 h 184"/>
              <a:gd name="T18" fmla="*/ 17 w 88"/>
              <a:gd name="T19" fmla="*/ 113 h 184"/>
              <a:gd name="T20" fmla="*/ 15 w 88"/>
              <a:gd name="T21" fmla="*/ 102 h 184"/>
              <a:gd name="T22" fmla="*/ 17 w 88"/>
              <a:gd name="T23" fmla="*/ 95 h 184"/>
              <a:gd name="T24" fmla="*/ 15 w 88"/>
              <a:gd name="T25" fmla="*/ 84 h 184"/>
              <a:gd name="T26" fmla="*/ 11 w 88"/>
              <a:gd name="T27" fmla="*/ 79 h 184"/>
              <a:gd name="T28" fmla="*/ 8 w 88"/>
              <a:gd name="T29" fmla="*/ 74 h 184"/>
              <a:gd name="T30" fmla="*/ 3 w 88"/>
              <a:gd name="T31" fmla="*/ 71 h 184"/>
              <a:gd name="T32" fmla="*/ 2 w 88"/>
              <a:gd name="T33" fmla="*/ 54 h 184"/>
              <a:gd name="T34" fmla="*/ 55 w 88"/>
              <a:gd name="T35" fmla="*/ 0 h 184"/>
              <a:gd name="T36" fmla="*/ 53 w 88"/>
              <a:gd name="T37" fmla="*/ 6 h 184"/>
              <a:gd name="T38" fmla="*/ 49 w 88"/>
              <a:gd name="T39" fmla="*/ 10 h 184"/>
              <a:gd name="T40" fmla="*/ 48 w 88"/>
              <a:gd name="T41" fmla="*/ 15 h 184"/>
              <a:gd name="T42" fmla="*/ 53 w 88"/>
              <a:gd name="T43" fmla="*/ 8 h 184"/>
              <a:gd name="T44" fmla="*/ 63 w 88"/>
              <a:gd name="T45" fmla="*/ 8 h 184"/>
              <a:gd name="T46" fmla="*/ 66 w 88"/>
              <a:gd name="T47" fmla="*/ 16 h 184"/>
              <a:gd name="T48" fmla="*/ 61 w 88"/>
              <a:gd name="T49" fmla="*/ 17 h 184"/>
              <a:gd name="T50" fmla="*/ 50 w 88"/>
              <a:gd name="T51" fmla="*/ 20 h 184"/>
              <a:gd name="T52" fmla="*/ 51 w 88"/>
              <a:gd name="T53" fmla="*/ 23 h 184"/>
              <a:gd name="T54" fmla="*/ 46 w 88"/>
              <a:gd name="T55" fmla="*/ 26 h 184"/>
              <a:gd name="T56" fmla="*/ 42 w 88"/>
              <a:gd name="T57" fmla="*/ 30 h 184"/>
              <a:gd name="T58" fmla="*/ 35 w 88"/>
              <a:gd name="T59" fmla="*/ 38 h 184"/>
              <a:gd name="T60" fmla="*/ 29 w 88"/>
              <a:gd name="T61" fmla="*/ 44 h 184"/>
              <a:gd name="T62" fmla="*/ 26 w 88"/>
              <a:gd name="T63" fmla="*/ 48 h 184"/>
              <a:gd name="T64" fmla="*/ 21 w 88"/>
              <a:gd name="T65" fmla="*/ 53 h 184"/>
              <a:gd name="T66" fmla="*/ 14 w 88"/>
              <a:gd name="T67" fmla="*/ 48 h 184"/>
              <a:gd name="T68" fmla="*/ 9 w 88"/>
              <a:gd name="T69" fmla="*/ 54 h 184"/>
              <a:gd name="T70" fmla="*/ 7 w 88"/>
              <a:gd name="T71" fmla="*/ 60 h 184"/>
              <a:gd name="T72" fmla="*/ 6 w 88"/>
              <a:gd name="T73" fmla="*/ 64 h 184"/>
              <a:gd name="T74" fmla="*/ 10 w 88"/>
              <a:gd name="T75" fmla="*/ 62 h 184"/>
              <a:gd name="T76" fmla="*/ 12 w 88"/>
              <a:gd name="T77" fmla="*/ 65 h 184"/>
              <a:gd name="T78" fmla="*/ 13 w 88"/>
              <a:gd name="T79" fmla="*/ 69 h 184"/>
              <a:gd name="T80" fmla="*/ 14 w 88"/>
              <a:gd name="T81" fmla="*/ 79 h 184"/>
              <a:gd name="T82" fmla="*/ 20 w 88"/>
              <a:gd name="T83" fmla="*/ 82 h 184"/>
              <a:gd name="T84" fmla="*/ 22 w 88"/>
              <a:gd name="T85" fmla="*/ 79 h 184"/>
              <a:gd name="T86" fmla="*/ 29 w 88"/>
              <a:gd name="T87" fmla="*/ 77 h 184"/>
              <a:gd name="T88" fmla="*/ 40 w 88"/>
              <a:gd name="T89" fmla="*/ 79 h 184"/>
              <a:gd name="T90" fmla="*/ 46 w 88"/>
              <a:gd name="T91" fmla="*/ 84 h 184"/>
              <a:gd name="T92" fmla="*/ 55 w 88"/>
              <a:gd name="T93" fmla="*/ 89 h 184"/>
              <a:gd name="T94" fmla="*/ 60 w 88"/>
              <a:gd name="T95" fmla="*/ 94 h 184"/>
              <a:gd name="T96" fmla="*/ 59 w 88"/>
              <a:gd name="T97" fmla="*/ 100 h 184"/>
              <a:gd name="T98" fmla="*/ 68 w 88"/>
              <a:gd name="T99" fmla="*/ 102 h 184"/>
              <a:gd name="T100" fmla="*/ 78 w 88"/>
              <a:gd name="T101" fmla="*/ 104 h 184"/>
              <a:gd name="T102" fmla="*/ 87 w 88"/>
              <a:gd name="T103" fmla="*/ 107 h 184"/>
              <a:gd name="T104" fmla="*/ 88 w 88"/>
              <a:gd name="T105" fmla="*/ 115 h 184"/>
              <a:gd name="T106" fmla="*/ 82 w 88"/>
              <a:gd name="T107" fmla="*/ 121 h 184"/>
              <a:gd name="T108" fmla="*/ 81 w 88"/>
              <a:gd name="T109" fmla="*/ 133 h 184"/>
              <a:gd name="T110" fmla="*/ 73 w 88"/>
              <a:gd name="T111" fmla="*/ 141 h 184"/>
              <a:gd name="T112" fmla="*/ 65 w 88"/>
              <a:gd name="T113" fmla="*/ 145 h 184"/>
              <a:gd name="T114" fmla="*/ 60 w 88"/>
              <a:gd name="T115" fmla="*/ 159 h 184"/>
              <a:gd name="T116" fmla="*/ 56 w 88"/>
              <a:gd name="T117" fmla="*/ 165 h 184"/>
              <a:gd name="T118" fmla="*/ 51 w 88"/>
              <a:gd name="T119" fmla="*/ 169 h 184"/>
              <a:gd name="T120" fmla="*/ 54 w 88"/>
              <a:gd name="T121" fmla="*/ 178 h 184"/>
              <a:gd name="T122" fmla="*/ 55 w 88"/>
              <a:gd name="T123" fmla="*/ 18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8" h="184">
                <a:moveTo>
                  <a:pt x="54" y="184"/>
                </a:moveTo>
                <a:cubicBezTo>
                  <a:pt x="54" y="184"/>
                  <a:pt x="53" y="184"/>
                  <a:pt x="53" y="184"/>
                </a:cubicBezTo>
                <a:cubicBezTo>
                  <a:pt x="53" y="184"/>
                  <a:pt x="53" y="184"/>
                  <a:pt x="53" y="184"/>
                </a:cubicBezTo>
                <a:cubicBezTo>
                  <a:pt x="52" y="184"/>
                  <a:pt x="52" y="184"/>
                  <a:pt x="52" y="184"/>
                </a:cubicBezTo>
                <a:cubicBezTo>
                  <a:pt x="52" y="183"/>
                  <a:pt x="52" y="183"/>
                  <a:pt x="52" y="183"/>
                </a:cubicBezTo>
                <a:cubicBezTo>
                  <a:pt x="52" y="183"/>
                  <a:pt x="52" y="183"/>
                  <a:pt x="52" y="183"/>
                </a:cubicBezTo>
                <a:cubicBezTo>
                  <a:pt x="52" y="183"/>
                  <a:pt x="52" y="183"/>
                  <a:pt x="52" y="183"/>
                </a:cubicBezTo>
                <a:cubicBezTo>
                  <a:pt x="52" y="183"/>
                  <a:pt x="52" y="183"/>
                  <a:pt x="52" y="183"/>
                </a:cubicBezTo>
                <a:cubicBezTo>
                  <a:pt x="52" y="183"/>
                  <a:pt x="51" y="183"/>
                  <a:pt x="51" y="183"/>
                </a:cubicBezTo>
                <a:cubicBezTo>
                  <a:pt x="51" y="183"/>
                  <a:pt x="51" y="183"/>
                  <a:pt x="51" y="183"/>
                </a:cubicBezTo>
                <a:cubicBezTo>
                  <a:pt x="50" y="183"/>
                  <a:pt x="50" y="183"/>
                  <a:pt x="50" y="183"/>
                </a:cubicBezTo>
                <a:cubicBezTo>
                  <a:pt x="50" y="182"/>
                  <a:pt x="50" y="182"/>
                  <a:pt x="50" y="182"/>
                </a:cubicBezTo>
                <a:cubicBezTo>
                  <a:pt x="50" y="182"/>
                  <a:pt x="50" y="182"/>
                  <a:pt x="50" y="182"/>
                </a:cubicBezTo>
                <a:cubicBezTo>
                  <a:pt x="50" y="182"/>
                  <a:pt x="50" y="182"/>
                  <a:pt x="50" y="182"/>
                </a:cubicBezTo>
                <a:cubicBezTo>
                  <a:pt x="50" y="182"/>
                  <a:pt x="50" y="182"/>
                  <a:pt x="50" y="182"/>
                </a:cubicBezTo>
                <a:cubicBezTo>
                  <a:pt x="50" y="182"/>
                  <a:pt x="50" y="182"/>
                  <a:pt x="50" y="182"/>
                </a:cubicBezTo>
                <a:cubicBezTo>
                  <a:pt x="50" y="182"/>
                  <a:pt x="49" y="182"/>
                  <a:pt x="49" y="181"/>
                </a:cubicBezTo>
                <a:cubicBezTo>
                  <a:pt x="48" y="181"/>
                  <a:pt x="48" y="181"/>
                  <a:pt x="48" y="181"/>
                </a:cubicBezTo>
                <a:cubicBezTo>
                  <a:pt x="48" y="181"/>
                  <a:pt x="48" y="181"/>
                  <a:pt x="48" y="180"/>
                </a:cubicBezTo>
                <a:cubicBezTo>
                  <a:pt x="48" y="180"/>
                  <a:pt x="48" y="180"/>
                  <a:pt x="48" y="180"/>
                </a:cubicBezTo>
                <a:cubicBezTo>
                  <a:pt x="47" y="180"/>
                  <a:pt x="47" y="180"/>
                  <a:pt x="47" y="180"/>
                </a:cubicBezTo>
                <a:cubicBezTo>
                  <a:pt x="47" y="179"/>
                  <a:pt x="46" y="179"/>
                  <a:pt x="46" y="179"/>
                </a:cubicBezTo>
                <a:cubicBezTo>
                  <a:pt x="46" y="179"/>
                  <a:pt x="46" y="178"/>
                  <a:pt x="46" y="178"/>
                </a:cubicBezTo>
                <a:cubicBezTo>
                  <a:pt x="46" y="178"/>
                  <a:pt x="46" y="178"/>
                  <a:pt x="46" y="178"/>
                </a:cubicBezTo>
                <a:cubicBezTo>
                  <a:pt x="46" y="178"/>
                  <a:pt x="46" y="178"/>
                  <a:pt x="46" y="178"/>
                </a:cubicBezTo>
                <a:cubicBezTo>
                  <a:pt x="46" y="178"/>
                  <a:pt x="46" y="178"/>
                  <a:pt x="46" y="177"/>
                </a:cubicBezTo>
                <a:cubicBezTo>
                  <a:pt x="46" y="177"/>
                  <a:pt x="46" y="177"/>
                  <a:pt x="46" y="177"/>
                </a:cubicBezTo>
                <a:cubicBezTo>
                  <a:pt x="46" y="177"/>
                  <a:pt x="46" y="177"/>
                  <a:pt x="46" y="177"/>
                </a:cubicBezTo>
                <a:cubicBezTo>
                  <a:pt x="46" y="176"/>
                  <a:pt x="45" y="176"/>
                  <a:pt x="45" y="175"/>
                </a:cubicBezTo>
                <a:cubicBezTo>
                  <a:pt x="44" y="175"/>
                  <a:pt x="44" y="175"/>
                  <a:pt x="44" y="175"/>
                </a:cubicBezTo>
                <a:cubicBezTo>
                  <a:pt x="43" y="174"/>
                  <a:pt x="43" y="174"/>
                  <a:pt x="43" y="173"/>
                </a:cubicBezTo>
                <a:cubicBezTo>
                  <a:pt x="43" y="173"/>
                  <a:pt x="43" y="173"/>
                  <a:pt x="43" y="173"/>
                </a:cubicBezTo>
                <a:cubicBezTo>
                  <a:pt x="43" y="173"/>
                  <a:pt x="43" y="173"/>
                  <a:pt x="43" y="173"/>
                </a:cubicBezTo>
                <a:cubicBezTo>
                  <a:pt x="43" y="173"/>
                  <a:pt x="42" y="173"/>
                  <a:pt x="42" y="172"/>
                </a:cubicBezTo>
                <a:cubicBezTo>
                  <a:pt x="42" y="172"/>
                  <a:pt x="42" y="172"/>
                  <a:pt x="42" y="171"/>
                </a:cubicBezTo>
                <a:cubicBezTo>
                  <a:pt x="42" y="171"/>
                  <a:pt x="41" y="171"/>
                  <a:pt x="41" y="170"/>
                </a:cubicBezTo>
                <a:cubicBezTo>
                  <a:pt x="41" y="170"/>
                  <a:pt x="41" y="170"/>
                  <a:pt x="41" y="170"/>
                </a:cubicBezTo>
                <a:cubicBezTo>
                  <a:pt x="41" y="170"/>
                  <a:pt x="41" y="170"/>
                  <a:pt x="41" y="170"/>
                </a:cubicBezTo>
                <a:cubicBezTo>
                  <a:pt x="41" y="170"/>
                  <a:pt x="41" y="170"/>
                  <a:pt x="41" y="170"/>
                </a:cubicBezTo>
                <a:cubicBezTo>
                  <a:pt x="41" y="170"/>
                  <a:pt x="41" y="170"/>
                  <a:pt x="41" y="170"/>
                </a:cubicBezTo>
                <a:cubicBezTo>
                  <a:pt x="41" y="170"/>
                  <a:pt x="41" y="170"/>
                  <a:pt x="41" y="170"/>
                </a:cubicBezTo>
                <a:cubicBezTo>
                  <a:pt x="40" y="170"/>
                  <a:pt x="40" y="170"/>
                  <a:pt x="40" y="170"/>
                </a:cubicBezTo>
                <a:cubicBezTo>
                  <a:pt x="40" y="169"/>
                  <a:pt x="40" y="169"/>
                  <a:pt x="40" y="169"/>
                </a:cubicBezTo>
                <a:cubicBezTo>
                  <a:pt x="40" y="169"/>
                  <a:pt x="40" y="168"/>
                  <a:pt x="39" y="168"/>
                </a:cubicBezTo>
                <a:cubicBezTo>
                  <a:pt x="39" y="168"/>
                  <a:pt x="39" y="168"/>
                  <a:pt x="39" y="168"/>
                </a:cubicBezTo>
                <a:cubicBezTo>
                  <a:pt x="38" y="167"/>
                  <a:pt x="37" y="166"/>
                  <a:pt x="37" y="165"/>
                </a:cubicBezTo>
                <a:cubicBezTo>
                  <a:pt x="37" y="165"/>
                  <a:pt x="37" y="164"/>
                  <a:pt x="37" y="164"/>
                </a:cubicBezTo>
                <a:cubicBezTo>
                  <a:pt x="37" y="164"/>
                  <a:pt x="37" y="164"/>
                  <a:pt x="37" y="163"/>
                </a:cubicBezTo>
                <a:cubicBezTo>
                  <a:pt x="37" y="163"/>
                  <a:pt x="37" y="163"/>
                  <a:pt x="37" y="163"/>
                </a:cubicBezTo>
                <a:cubicBezTo>
                  <a:pt x="37" y="162"/>
                  <a:pt x="37" y="162"/>
                  <a:pt x="38" y="162"/>
                </a:cubicBezTo>
                <a:cubicBezTo>
                  <a:pt x="38" y="161"/>
                  <a:pt x="37" y="161"/>
                  <a:pt x="37" y="161"/>
                </a:cubicBezTo>
                <a:cubicBezTo>
                  <a:pt x="37" y="161"/>
                  <a:pt x="37" y="161"/>
                  <a:pt x="37" y="161"/>
                </a:cubicBezTo>
                <a:cubicBezTo>
                  <a:pt x="37" y="161"/>
                  <a:pt x="37" y="161"/>
                  <a:pt x="37" y="161"/>
                </a:cubicBezTo>
                <a:cubicBezTo>
                  <a:pt x="36" y="161"/>
                  <a:pt x="36" y="161"/>
                  <a:pt x="36" y="161"/>
                </a:cubicBezTo>
                <a:cubicBezTo>
                  <a:pt x="36" y="160"/>
                  <a:pt x="36" y="160"/>
                  <a:pt x="36" y="160"/>
                </a:cubicBezTo>
                <a:cubicBezTo>
                  <a:pt x="36" y="160"/>
                  <a:pt x="36" y="160"/>
                  <a:pt x="36" y="159"/>
                </a:cubicBezTo>
                <a:cubicBezTo>
                  <a:pt x="36" y="158"/>
                  <a:pt x="36" y="158"/>
                  <a:pt x="37" y="157"/>
                </a:cubicBezTo>
                <a:cubicBezTo>
                  <a:pt x="37" y="157"/>
                  <a:pt x="37" y="156"/>
                  <a:pt x="36" y="156"/>
                </a:cubicBezTo>
                <a:cubicBezTo>
                  <a:pt x="36" y="156"/>
                  <a:pt x="36" y="156"/>
                  <a:pt x="36" y="156"/>
                </a:cubicBezTo>
                <a:cubicBezTo>
                  <a:pt x="36" y="156"/>
                  <a:pt x="36" y="156"/>
                  <a:pt x="36" y="155"/>
                </a:cubicBezTo>
                <a:cubicBezTo>
                  <a:pt x="36" y="154"/>
                  <a:pt x="36" y="154"/>
                  <a:pt x="36" y="154"/>
                </a:cubicBezTo>
                <a:cubicBezTo>
                  <a:pt x="36" y="154"/>
                  <a:pt x="36" y="154"/>
                  <a:pt x="36" y="154"/>
                </a:cubicBezTo>
                <a:cubicBezTo>
                  <a:pt x="36" y="154"/>
                  <a:pt x="36" y="154"/>
                  <a:pt x="36" y="154"/>
                </a:cubicBezTo>
                <a:cubicBezTo>
                  <a:pt x="35" y="154"/>
                  <a:pt x="35" y="154"/>
                  <a:pt x="35" y="154"/>
                </a:cubicBezTo>
                <a:cubicBezTo>
                  <a:pt x="35" y="154"/>
                  <a:pt x="35" y="154"/>
                  <a:pt x="35" y="154"/>
                </a:cubicBezTo>
                <a:cubicBezTo>
                  <a:pt x="35" y="154"/>
                  <a:pt x="35" y="154"/>
                  <a:pt x="35" y="154"/>
                </a:cubicBezTo>
                <a:cubicBezTo>
                  <a:pt x="35" y="146"/>
                  <a:pt x="35" y="146"/>
                  <a:pt x="35" y="146"/>
                </a:cubicBezTo>
                <a:cubicBezTo>
                  <a:pt x="35" y="146"/>
                  <a:pt x="35" y="146"/>
                  <a:pt x="35" y="145"/>
                </a:cubicBezTo>
                <a:cubicBezTo>
                  <a:pt x="35" y="145"/>
                  <a:pt x="35" y="145"/>
                  <a:pt x="35" y="144"/>
                </a:cubicBezTo>
                <a:cubicBezTo>
                  <a:pt x="35" y="144"/>
                  <a:pt x="35" y="143"/>
                  <a:pt x="34" y="143"/>
                </a:cubicBezTo>
                <a:cubicBezTo>
                  <a:pt x="34" y="143"/>
                  <a:pt x="34" y="143"/>
                  <a:pt x="34" y="143"/>
                </a:cubicBezTo>
                <a:cubicBezTo>
                  <a:pt x="34" y="143"/>
                  <a:pt x="34" y="143"/>
                  <a:pt x="34" y="143"/>
                </a:cubicBezTo>
                <a:cubicBezTo>
                  <a:pt x="34" y="142"/>
                  <a:pt x="34" y="142"/>
                  <a:pt x="34" y="142"/>
                </a:cubicBezTo>
                <a:cubicBezTo>
                  <a:pt x="34" y="142"/>
                  <a:pt x="34" y="142"/>
                  <a:pt x="34" y="142"/>
                </a:cubicBezTo>
                <a:cubicBezTo>
                  <a:pt x="34" y="142"/>
                  <a:pt x="34" y="141"/>
                  <a:pt x="34" y="141"/>
                </a:cubicBezTo>
                <a:cubicBezTo>
                  <a:pt x="34" y="141"/>
                  <a:pt x="34" y="141"/>
                  <a:pt x="34" y="141"/>
                </a:cubicBezTo>
                <a:cubicBezTo>
                  <a:pt x="34" y="141"/>
                  <a:pt x="34" y="141"/>
                  <a:pt x="33" y="141"/>
                </a:cubicBezTo>
                <a:cubicBezTo>
                  <a:pt x="33" y="141"/>
                  <a:pt x="33" y="141"/>
                  <a:pt x="33" y="141"/>
                </a:cubicBezTo>
                <a:cubicBezTo>
                  <a:pt x="33" y="141"/>
                  <a:pt x="33" y="140"/>
                  <a:pt x="33" y="140"/>
                </a:cubicBezTo>
                <a:cubicBezTo>
                  <a:pt x="33" y="140"/>
                  <a:pt x="33" y="140"/>
                  <a:pt x="33" y="140"/>
                </a:cubicBezTo>
                <a:cubicBezTo>
                  <a:pt x="33" y="140"/>
                  <a:pt x="33" y="140"/>
                  <a:pt x="33" y="140"/>
                </a:cubicBezTo>
                <a:cubicBezTo>
                  <a:pt x="33" y="140"/>
                  <a:pt x="33" y="139"/>
                  <a:pt x="33" y="139"/>
                </a:cubicBezTo>
                <a:cubicBezTo>
                  <a:pt x="33" y="139"/>
                  <a:pt x="33" y="139"/>
                  <a:pt x="33" y="139"/>
                </a:cubicBezTo>
                <a:cubicBezTo>
                  <a:pt x="33" y="139"/>
                  <a:pt x="33" y="139"/>
                  <a:pt x="33" y="139"/>
                </a:cubicBezTo>
                <a:cubicBezTo>
                  <a:pt x="32" y="139"/>
                  <a:pt x="32" y="138"/>
                  <a:pt x="32" y="138"/>
                </a:cubicBezTo>
                <a:cubicBezTo>
                  <a:pt x="32" y="138"/>
                  <a:pt x="32" y="138"/>
                  <a:pt x="32" y="138"/>
                </a:cubicBezTo>
                <a:cubicBezTo>
                  <a:pt x="32" y="138"/>
                  <a:pt x="32" y="137"/>
                  <a:pt x="32" y="137"/>
                </a:cubicBezTo>
                <a:cubicBezTo>
                  <a:pt x="32" y="137"/>
                  <a:pt x="32" y="136"/>
                  <a:pt x="32" y="136"/>
                </a:cubicBezTo>
                <a:cubicBezTo>
                  <a:pt x="32" y="135"/>
                  <a:pt x="32" y="135"/>
                  <a:pt x="32" y="134"/>
                </a:cubicBezTo>
                <a:cubicBezTo>
                  <a:pt x="32" y="134"/>
                  <a:pt x="32" y="134"/>
                  <a:pt x="32" y="134"/>
                </a:cubicBezTo>
                <a:cubicBezTo>
                  <a:pt x="32" y="134"/>
                  <a:pt x="32" y="134"/>
                  <a:pt x="32" y="134"/>
                </a:cubicBezTo>
                <a:cubicBezTo>
                  <a:pt x="31" y="134"/>
                  <a:pt x="31" y="134"/>
                  <a:pt x="31" y="134"/>
                </a:cubicBezTo>
                <a:cubicBezTo>
                  <a:pt x="31" y="134"/>
                  <a:pt x="31" y="134"/>
                  <a:pt x="31" y="134"/>
                </a:cubicBezTo>
                <a:cubicBezTo>
                  <a:pt x="31" y="134"/>
                  <a:pt x="31" y="134"/>
                  <a:pt x="31" y="134"/>
                </a:cubicBezTo>
                <a:cubicBezTo>
                  <a:pt x="31" y="134"/>
                  <a:pt x="31" y="134"/>
                  <a:pt x="31" y="134"/>
                </a:cubicBezTo>
                <a:cubicBezTo>
                  <a:pt x="30" y="134"/>
                  <a:pt x="30" y="133"/>
                  <a:pt x="30" y="133"/>
                </a:cubicBezTo>
                <a:cubicBezTo>
                  <a:pt x="30" y="133"/>
                  <a:pt x="30" y="133"/>
                  <a:pt x="29" y="133"/>
                </a:cubicBezTo>
                <a:cubicBezTo>
                  <a:pt x="29" y="133"/>
                  <a:pt x="29" y="133"/>
                  <a:pt x="29" y="133"/>
                </a:cubicBezTo>
                <a:cubicBezTo>
                  <a:pt x="29" y="133"/>
                  <a:pt x="29" y="133"/>
                  <a:pt x="28" y="133"/>
                </a:cubicBezTo>
                <a:cubicBezTo>
                  <a:pt x="28" y="133"/>
                  <a:pt x="28" y="133"/>
                  <a:pt x="28" y="133"/>
                </a:cubicBezTo>
                <a:cubicBezTo>
                  <a:pt x="28" y="133"/>
                  <a:pt x="28" y="133"/>
                  <a:pt x="28" y="133"/>
                </a:cubicBezTo>
                <a:cubicBezTo>
                  <a:pt x="28" y="133"/>
                  <a:pt x="28" y="133"/>
                  <a:pt x="28" y="133"/>
                </a:cubicBezTo>
                <a:cubicBezTo>
                  <a:pt x="28" y="133"/>
                  <a:pt x="27" y="133"/>
                  <a:pt x="27" y="132"/>
                </a:cubicBezTo>
                <a:cubicBezTo>
                  <a:pt x="27" y="131"/>
                  <a:pt x="27" y="131"/>
                  <a:pt x="27" y="131"/>
                </a:cubicBezTo>
                <a:cubicBezTo>
                  <a:pt x="27" y="130"/>
                  <a:pt x="27" y="130"/>
                  <a:pt x="27" y="130"/>
                </a:cubicBezTo>
                <a:cubicBezTo>
                  <a:pt x="27" y="130"/>
                  <a:pt x="27" y="130"/>
                  <a:pt x="27" y="130"/>
                </a:cubicBezTo>
                <a:cubicBezTo>
                  <a:pt x="27" y="130"/>
                  <a:pt x="27" y="130"/>
                  <a:pt x="27" y="130"/>
                </a:cubicBezTo>
                <a:cubicBezTo>
                  <a:pt x="23" y="130"/>
                  <a:pt x="23" y="130"/>
                  <a:pt x="23" y="130"/>
                </a:cubicBezTo>
                <a:cubicBezTo>
                  <a:pt x="23" y="129"/>
                  <a:pt x="23" y="129"/>
                  <a:pt x="23" y="129"/>
                </a:cubicBezTo>
                <a:cubicBezTo>
                  <a:pt x="24" y="129"/>
                  <a:pt x="24" y="128"/>
                  <a:pt x="23" y="128"/>
                </a:cubicBezTo>
                <a:cubicBezTo>
                  <a:pt x="23" y="128"/>
                  <a:pt x="23" y="128"/>
                  <a:pt x="23" y="128"/>
                </a:cubicBezTo>
                <a:cubicBezTo>
                  <a:pt x="23" y="128"/>
                  <a:pt x="22" y="128"/>
                  <a:pt x="23" y="127"/>
                </a:cubicBezTo>
                <a:cubicBezTo>
                  <a:pt x="23" y="127"/>
                  <a:pt x="23" y="127"/>
                  <a:pt x="23" y="127"/>
                </a:cubicBezTo>
                <a:cubicBezTo>
                  <a:pt x="23" y="127"/>
                  <a:pt x="23" y="127"/>
                  <a:pt x="22" y="126"/>
                </a:cubicBezTo>
                <a:cubicBezTo>
                  <a:pt x="22" y="126"/>
                  <a:pt x="22" y="126"/>
                  <a:pt x="22" y="125"/>
                </a:cubicBezTo>
                <a:cubicBezTo>
                  <a:pt x="21" y="125"/>
                  <a:pt x="21" y="125"/>
                  <a:pt x="21" y="125"/>
                </a:cubicBezTo>
                <a:cubicBezTo>
                  <a:pt x="21" y="125"/>
                  <a:pt x="21" y="125"/>
                  <a:pt x="21" y="125"/>
                </a:cubicBezTo>
                <a:cubicBezTo>
                  <a:pt x="21" y="124"/>
                  <a:pt x="21" y="124"/>
                  <a:pt x="21" y="124"/>
                </a:cubicBezTo>
                <a:cubicBezTo>
                  <a:pt x="21" y="124"/>
                  <a:pt x="21" y="124"/>
                  <a:pt x="21" y="124"/>
                </a:cubicBezTo>
                <a:cubicBezTo>
                  <a:pt x="21" y="124"/>
                  <a:pt x="21" y="124"/>
                  <a:pt x="21" y="124"/>
                </a:cubicBezTo>
                <a:cubicBezTo>
                  <a:pt x="21" y="123"/>
                  <a:pt x="21" y="123"/>
                  <a:pt x="21" y="122"/>
                </a:cubicBezTo>
                <a:cubicBezTo>
                  <a:pt x="21" y="121"/>
                  <a:pt x="21" y="120"/>
                  <a:pt x="21" y="120"/>
                </a:cubicBezTo>
                <a:cubicBezTo>
                  <a:pt x="21" y="120"/>
                  <a:pt x="21" y="120"/>
                  <a:pt x="20" y="120"/>
                </a:cubicBezTo>
                <a:cubicBezTo>
                  <a:pt x="20" y="120"/>
                  <a:pt x="20" y="120"/>
                  <a:pt x="20" y="120"/>
                </a:cubicBezTo>
                <a:cubicBezTo>
                  <a:pt x="20" y="120"/>
                  <a:pt x="20" y="120"/>
                  <a:pt x="20" y="120"/>
                </a:cubicBezTo>
                <a:cubicBezTo>
                  <a:pt x="20" y="119"/>
                  <a:pt x="20" y="119"/>
                  <a:pt x="20" y="119"/>
                </a:cubicBezTo>
                <a:cubicBezTo>
                  <a:pt x="20" y="119"/>
                  <a:pt x="20" y="119"/>
                  <a:pt x="20" y="119"/>
                </a:cubicBezTo>
                <a:cubicBezTo>
                  <a:pt x="20" y="119"/>
                  <a:pt x="20" y="118"/>
                  <a:pt x="20" y="118"/>
                </a:cubicBezTo>
                <a:cubicBezTo>
                  <a:pt x="20" y="118"/>
                  <a:pt x="20" y="118"/>
                  <a:pt x="20" y="118"/>
                </a:cubicBezTo>
                <a:cubicBezTo>
                  <a:pt x="19" y="118"/>
                  <a:pt x="19" y="118"/>
                  <a:pt x="19" y="118"/>
                </a:cubicBezTo>
                <a:cubicBezTo>
                  <a:pt x="19" y="117"/>
                  <a:pt x="19" y="117"/>
                  <a:pt x="19" y="117"/>
                </a:cubicBezTo>
                <a:cubicBezTo>
                  <a:pt x="19" y="117"/>
                  <a:pt x="19" y="117"/>
                  <a:pt x="19" y="117"/>
                </a:cubicBezTo>
                <a:cubicBezTo>
                  <a:pt x="19" y="117"/>
                  <a:pt x="19" y="117"/>
                  <a:pt x="19" y="116"/>
                </a:cubicBezTo>
                <a:cubicBezTo>
                  <a:pt x="19" y="116"/>
                  <a:pt x="19" y="116"/>
                  <a:pt x="19" y="116"/>
                </a:cubicBezTo>
                <a:cubicBezTo>
                  <a:pt x="19" y="116"/>
                  <a:pt x="19" y="116"/>
                  <a:pt x="19" y="116"/>
                </a:cubicBezTo>
                <a:cubicBezTo>
                  <a:pt x="19" y="116"/>
                  <a:pt x="19" y="116"/>
                  <a:pt x="19" y="116"/>
                </a:cubicBezTo>
                <a:cubicBezTo>
                  <a:pt x="18" y="116"/>
                  <a:pt x="18" y="116"/>
                  <a:pt x="18" y="115"/>
                </a:cubicBezTo>
                <a:cubicBezTo>
                  <a:pt x="18" y="115"/>
                  <a:pt x="18" y="115"/>
                  <a:pt x="18" y="115"/>
                </a:cubicBezTo>
                <a:cubicBezTo>
                  <a:pt x="17" y="115"/>
                  <a:pt x="17" y="114"/>
                  <a:pt x="17" y="114"/>
                </a:cubicBezTo>
                <a:cubicBezTo>
                  <a:pt x="17" y="114"/>
                  <a:pt x="17" y="113"/>
                  <a:pt x="17" y="113"/>
                </a:cubicBezTo>
                <a:cubicBezTo>
                  <a:pt x="16" y="113"/>
                  <a:pt x="16" y="112"/>
                  <a:pt x="16" y="112"/>
                </a:cubicBezTo>
                <a:cubicBezTo>
                  <a:pt x="16" y="111"/>
                  <a:pt x="15" y="111"/>
                  <a:pt x="15" y="110"/>
                </a:cubicBezTo>
                <a:cubicBezTo>
                  <a:pt x="14" y="110"/>
                  <a:pt x="14" y="110"/>
                  <a:pt x="14" y="110"/>
                </a:cubicBezTo>
                <a:cubicBezTo>
                  <a:pt x="13" y="109"/>
                  <a:pt x="13" y="108"/>
                  <a:pt x="13" y="108"/>
                </a:cubicBezTo>
                <a:cubicBezTo>
                  <a:pt x="13" y="108"/>
                  <a:pt x="13" y="108"/>
                  <a:pt x="13" y="108"/>
                </a:cubicBezTo>
                <a:cubicBezTo>
                  <a:pt x="13" y="104"/>
                  <a:pt x="13" y="104"/>
                  <a:pt x="13" y="104"/>
                </a:cubicBezTo>
                <a:cubicBezTo>
                  <a:pt x="14" y="105"/>
                  <a:pt x="14" y="105"/>
                  <a:pt x="14" y="105"/>
                </a:cubicBezTo>
                <a:cubicBezTo>
                  <a:pt x="14" y="105"/>
                  <a:pt x="14" y="105"/>
                  <a:pt x="14" y="105"/>
                </a:cubicBezTo>
                <a:cubicBezTo>
                  <a:pt x="14" y="105"/>
                  <a:pt x="14" y="105"/>
                  <a:pt x="14" y="105"/>
                </a:cubicBezTo>
                <a:cubicBezTo>
                  <a:pt x="14" y="105"/>
                  <a:pt x="14" y="104"/>
                  <a:pt x="14" y="104"/>
                </a:cubicBezTo>
                <a:cubicBezTo>
                  <a:pt x="14" y="104"/>
                  <a:pt x="14" y="104"/>
                  <a:pt x="14" y="104"/>
                </a:cubicBezTo>
                <a:cubicBezTo>
                  <a:pt x="14" y="103"/>
                  <a:pt x="14" y="103"/>
                  <a:pt x="15" y="103"/>
                </a:cubicBezTo>
                <a:cubicBezTo>
                  <a:pt x="15" y="103"/>
                  <a:pt x="15" y="103"/>
                  <a:pt x="15" y="103"/>
                </a:cubicBezTo>
                <a:cubicBezTo>
                  <a:pt x="15" y="103"/>
                  <a:pt x="15" y="103"/>
                  <a:pt x="15" y="102"/>
                </a:cubicBezTo>
                <a:cubicBezTo>
                  <a:pt x="15" y="102"/>
                  <a:pt x="15" y="102"/>
                  <a:pt x="15" y="102"/>
                </a:cubicBezTo>
                <a:cubicBezTo>
                  <a:pt x="14" y="102"/>
                  <a:pt x="14" y="101"/>
                  <a:pt x="14" y="100"/>
                </a:cubicBezTo>
                <a:cubicBezTo>
                  <a:pt x="14" y="100"/>
                  <a:pt x="14" y="100"/>
                  <a:pt x="14" y="100"/>
                </a:cubicBezTo>
                <a:cubicBezTo>
                  <a:pt x="14" y="98"/>
                  <a:pt x="14" y="98"/>
                  <a:pt x="14" y="98"/>
                </a:cubicBezTo>
                <a:cubicBezTo>
                  <a:pt x="15" y="98"/>
                  <a:pt x="15" y="98"/>
                  <a:pt x="15" y="98"/>
                </a:cubicBezTo>
                <a:cubicBezTo>
                  <a:pt x="15" y="98"/>
                  <a:pt x="15" y="98"/>
                  <a:pt x="15" y="98"/>
                </a:cubicBezTo>
                <a:cubicBezTo>
                  <a:pt x="15" y="98"/>
                  <a:pt x="15" y="98"/>
                  <a:pt x="15" y="98"/>
                </a:cubicBezTo>
                <a:cubicBezTo>
                  <a:pt x="15" y="98"/>
                  <a:pt x="15" y="97"/>
                  <a:pt x="15" y="97"/>
                </a:cubicBezTo>
                <a:cubicBezTo>
                  <a:pt x="15" y="97"/>
                  <a:pt x="16" y="97"/>
                  <a:pt x="16" y="97"/>
                </a:cubicBezTo>
                <a:cubicBezTo>
                  <a:pt x="16" y="96"/>
                  <a:pt x="16" y="96"/>
                  <a:pt x="16" y="96"/>
                </a:cubicBezTo>
                <a:cubicBezTo>
                  <a:pt x="16" y="95"/>
                  <a:pt x="16" y="95"/>
                  <a:pt x="16" y="95"/>
                </a:cubicBezTo>
                <a:cubicBezTo>
                  <a:pt x="17" y="95"/>
                  <a:pt x="17" y="95"/>
                  <a:pt x="17" y="95"/>
                </a:cubicBezTo>
                <a:cubicBezTo>
                  <a:pt x="17" y="95"/>
                  <a:pt x="17" y="95"/>
                  <a:pt x="17" y="95"/>
                </a:cubicBezTo>
                <a:cubicBezTo>
                  <a:pt x="17" y="95"/>
                  <a:pt x="17" y="95"/>
                  <a:pt x="17" y="95"/>
                </a:cubicBezTo>
                <a:cubicBezTo>
                  <a:pt x="17" y="95"/>
                  <a:pt x="17" y="95"/>
                  <a:pt x="17" y="95"/>
                </a:cubicBezTo>
                <a:cubicBezTo>
                  <a:pt x="17" y="91"/>
                  <a:pt x="17" y="91"/>
                  <a:pt x="17" y="91"/>
                </a:cubicBezTo>
                <a:cubicBezTo>
                  <a:pt x="18" y="92"/>
                  <a:pt x="18" y="92"/>
                  <a:pt x="18" y="92"/>
                </a:cubicBezTo>
                <a:cubicBezTo>
                  <a:pt x="18" y="92"/>
                  <a:pt x="18" y="91"/>
                  <a:pt x="18" y="90"/>
                </a:cubicBezTo>
                <a:cubicBezTo>
                  <a:pt x="18" y="90"/>
                  <a:pt x="18" y="89"/>
                  <a:pt x="18" y="89"/>
                </a:cubicBezTo>
                <a:cubicBezTo>
                  <a:pt x="17" y="89"/>
                  <a:pt x="17" y="89"/>
                  <a:pt x="17" y="89"/>
                </a:cubicBezTo>
                <a:cubicBezTo>
                  <a:pt x="17" y="88"/>
                  <a:pt x="17" y="88"/>
                  <a:pt x="17" y="88"/>
                </a:cubicBezTo>
                <a:cubicBezTo>
                  <a:pt x="17" y="88"/>
                  <a:pt x="17" y="88"/>
                  <a:pt x="17" y="88"/>
                </a:cubicBezTo>
                <a:cubicBezTo>
                  <a:pt x="17" y="87"/>
                  <a:pt x="17" y="87"/>
                  <a:pt x="17" y="86"/>
                </a:cubicBezTo>
                <a:cubicBezTo>
                  <a:pt x="17" y="86"/>
                  <a:pt x="17" y="86"/>
                  <a:pt x="17" y="86"/>
                </a:cubicBezTo>
                <a:cubicBezTo>
                  <a:pt x="16" y="86"/>
                  <a:pt x="16" y="86"/>
                  <a:pt x="16" y="85"/>
                </a:cubicBezTo>
                <a:cubicBezTo>
                  <a:pt x="16" y="84"/>
                  <a:pt x="16" y="84"/>
                  <a:pt x="16" y="84"/>
                </a:cubicBezTo>
                <a:cubicBezTo>
                  <a:pt x="16" y="84"/>
                  <a:pt x="16" y="84"/>
                  <a:pt x="16" y="84"/>
                </a:cubicBezTo>
                <a:cubicBezTo>
                  <a:pt x="15" y="84"/>
                  <a:pt x="15" y="84"/>
                  <a:pt x="15" y="84"/>
                </a:cubicBezTo>
                <a:cubicBezTo>
                  <a:pt x="15" y="84"/>
                  <a:pt x="15" y="84"/>
                  <a:pt x="15" y="84"/>
                </a:cubicBezTo>
                <a:cubicBezTo>
                  <a:pt x="12" y="84"/>
                  <a:pt x="12" y="84"/>
                  <a:pt x="12" y="84"/>
                </a:cubicBezTo>
                <a:cubicBezTo>
                  <a:pt x="12" y="84"/>
                  <a:pt x="12" y="84"/>
                  <a:pt x="12" y="84"/>
                </a:cubicBezTo>
                <a:cubicBezTo>
                  <a:pt x="12" y="84"/>
                  <a:pt x="12" y="84"/>
                  <a:pt x="12" y="84"/>
                </a:cubicBezTo>
                <a:cubicBezTo>
                  <a:pt x="12" y="84"/>
                  <a:pt x="12" y="84"/>
                  <a:pt x="12" y="84"/>
                </a:cubicBezTo>
                <a:cubicBezTo>
                  <a:pt x="12" y="84"/>
                  <a:pt x="12" y="84"/>
                  <a:pt x="12" y="84"/>
                </a:cubicBezTo>
                <a:cubicBezTo>
                  <a:pt x="12" y="84"/>
                  <a:pt x="12" y="84"/>
                  <a:pt x="12" y="84"/>
                </a:cubicBezTo>
                <a:cubicBezTo>
                  <a:pt x="12" y="84"/>
                  <a:pt x="11" y="83"/>
                  <a:pt x="11" y="83"/>
                </a:cubicBezTo>
                <a:cubicBezTo>
                  <a:pt x="11" y="82"/>
                  <a:pt x="11" y="82"/>
                  <a:pt x="11" y="82"/>
                </a:cubicBezTo>
                <a:cubicBezTo>
                  <a:pt x="11" y="82"/>
                  <a:pt x="11" y="82"/>
                  <a:pt x="11" y="82"/>
                </a:cubicBezTo>
                <a:cubicBezTo>
                  <a:pt x="11" y="82"/>
                  <a:pt x="11" y="82"/>
                  <a:pt x="11" y="82"/>
                </a:cubicBezTo>
                <a:cubicBezTo>
                  <a:pt x="11" y="81"/>
                  <a:pt x="11" y="81"/>
                  <a:pt x="11" y="81"/>
                </a:cubicBezTo>
                <a:cubicBezTo>
                  <a:pt x="11" y="80"/>
                  <a:pt x="11" y="80"/>
                  <a:pt x="11" y="79"/>
                </a:cubicBezTo>
                <a:cubicBezTo>
                  <a:pt x="11" y="79"/>
                  <a:pt x="11" y="79"/>
                  <a:pt x="11" y="79"/>
                </a:cubicBezTo>
                <a:cubicBezTo>
                  <a:pt x="11" y="79"/>
                  <a:pt x="11" y="79"/>
                  <a:pt x="11" y="79"/>
                </a:cubicBezTo>
                <a:cubicBezTo>
                  <a:pt x="10" y="78"/>
                  <a:pt x="10" y="78"/>
                  <a:pt x="10" y="78"/>
                </a:cubicBezTo>
                <a:cubicBezTo>
                  <a:pt x="10" y="78"/>
                  <a:pt x="10" y="78"/>
                  <a:pt x="10" y="78"/>
                </a:cubicBezTo>
                <a:cubicBezTo>
                  <a:pt x="10" y="78"/>
                  <a:pt x="10" y="78"/>
                  <a:pt x="10" y="78"/>
                </a:cubicBezTo>
                <a:cubicBezTo>
                  <a:pt x="10" y="77"/>
                  <a:pt x="10" y="77"/>
                  <a:pt x="10" y="76"/>
                </a:cubicBezTo>
                <a:cubicBezTo>
                  <a:pt x="10" y="76"/>
                  <a:pt x="10" y="76"/>
                  <a:pt x="10" y="76"/>
                </a:cubicBezTo>
                <a:cubicBezTo>
                  <a:pt x="9" y="76"/>
                  <a:pt x="9" y="76"/>
                  <a:pt x="9" y="76"/>
                </a:cubicBezTo>
                <a:cubicBezTo>
                  <a:pt x="8" y="76"/>
                  <a:pt x="8" y="76"/>
                  <a:pt x="8" y="76"/>
                </a:cubicBezTo>
                <a:cubicBezTo>
                  <a:pt x="9" y="75"/>
                  <a:pt x="9" y="75"/>
                  <a:pt x="9" y="75"/>
                </a:cubicBezTo>
                <a:cubicBezTo>
                  <a:pt x="9" y="75"/>
                  <a:pt x="9" y="75"/>
                  <a:pt x="9" y="75"/>
                </a:cubicBezTo>
                <a:cubicBezTo>
                  <a:pt x="9" y="75"/>
                  <a:pt x="9" y="75"/>
                  <a:pt x="9" y="75"/>
                </a:cubicBezTo>
                <a:cubicBezTo>
                  <a:pt x="9" y="75"/>
                  <a:pt x="8" y="75"/>
                  <a:pt x="8" y="75"/>
                </a:cubicBezTo>
                <a:cubicBezTo>
                  <a:pt x="8" y="75"/>
                  <a:pt x="8" y="75"/>
                  <a:pt x="8" y="75"/>
                </a:cubicBezTo>
                <a:cubicBezTo>
                  <a:pt x="8" y="74"/>
                  <a:pt x="8" y="74"/>
                  <a:pt x="8" y="74"/>
                </a:cubicBezTo>
                <a:cubicBezTo>
                  <a:pt x="8" y="74"/>
                  <a:pt x="8" y="74"/>
                  <a:pt x="8" y="74"/>
                </a:cubicBezTo>
                <a:cubicBezTo>
                  <a:pt x="8" y="74"/>
                  <a:pt x="8" y="74"/>
                  <a:pt x="8" y="74"/>
                </a:cubicBezTo>
                <a:cubicBezTo>
                  <a:pt x="8" y="74"/>
                  <a:pt x="8" y="74"/>
                  <a:pt x="7" y="74"/>
                </a:cubicBezTo>
                <a:cubicBezTo>
                  <a:pt x="7" y="74"/>
                  <a:pt x="7" y="74"/>
                  <a:pt x="7" y="74"/>
                </a:cubicBezTo>
                <a:cubicBezTo>
                  <a:pt x="7" y="74"/>
                  <a:pt x="6" y="74"/>
                  <a:pt x="6" y="74"/>
                </a:cubicBezTo>
                <a:cubicBezTo>
                  <a:pt x="6" y="74"/>
                  <a:pt x="6" y="74"/>
                  <a:pt x="6" y="74"/>
                </a:cubicBezTo>
                <a:cubicBezTo>
                  <a:pt x="6" y="74"/>
                  <a:pt x="6" y="74"/>
                  <a:pt x="6" y="74"/>
                </a:cubicBezTo>
                <a:cubicBezTo>
                  <a:pt x="6" y="73"/>
                  <a:pt x="5" y="73"/>
                  <a:pt x="5" y="72"/>
                </a:cubicBezTo>
                <a:cubicBezTo>
                  <a:pt x="5" y="72"/>
                  <a:pt x="5" y="72"/>
                  <a:pt x="5" y="72"/>
                </a:cubicBezTo>
                <a:cubicBezTo>
                  <a:pt x="4" y="72"/>
                  <a:pt x="4" y="72"/>
                  <a:pt x="4" y="71"/>
                </a:cubicBezTo>
                <a:cubicBezTo>
                  <a:pt x="4" y="71"/>
                  <a:pt x="4" y="71"/>
                  <a:pt x="4" y="71"/>
                </a:cubicBezTo>
                <a:cubicBezTo>
                  <a:pt x="4" y="71"/>
                  <a:pt x="4" y="71"/>
                  <a:pt x="4" y="71"/>
                </a:cubicBezTo>
                <a:cubicBezTo>
                  <a:pt x="4" y="71"/>
                  <a:pt x="4" y="71"/>
                  <a:pt x="4" y="71"/>
                </a:cubicBezTo>
                <a:cubicBezTo>
                  <a:pt x="4" y="71"/>
                  <a:pt x="3" y="71"/>
                  <a:pt x="3" y="71"/>
                </a:cubicBezTo>
                <a:cubicBezTo>
                  <a:pt x="3" y="70"/>
                  <a:pt x="2" y="70"/>
                  <a:pt x="2" y="70"/>
                </a:cubicBezTo>
                <a:cubicBezTo>
                  <a:pt x="2" y="70"/>
                  <a:pt x="2" y="70"/>
                  <a:pt x="2" y="70"/>
                </a:cubicBezTo>
                <a:cubicBezTo>
                  <a:pt x="1" y="70"/>
                  <a:pt x="1" y="70"/>
                  <a:pt x="1" y="70"/>
                </a:cubicBezTo>
                <a:cubicBezTo>
                  <a:pt x="1" y="70"/>
                  <a:pt x="1" y="70"/>
                  <a:pt x="1" y="70"/>
                </a:cubicBezTo>
                <a:cubicBezTo>
                  <a:pt x="0" y="70"/>
                  <a:pt x="0" y="69"/>
                  <a:pt x="0" y="69"/>
                </a:cubicBezTo>
                <a:cubicBezTo>
                  <a:pt x="0" y="56"/>
                  <a:pt x="0" y="56"/>
                  <a:pt x="0" y="56"/>
                </a:cubicBezTo>
                <a:cubicBezTo>
                  <a:pt x="1" y="56"/>
                  <a:pt x="1" y="56"/>
                  <a:pt x="1" y="56"/>
                </a:cubicBezTo>
                <a:cubicBezTo>
                  <a:pt x="1" y="56"/>
                  <a:pt x="1" y="56"/>
                  <a:pt x="1" y="56"/>
                </a:cubicBezTo>
                <a:cubicBezTo>
                  <a:pt x="1" y="56"/>
                  <a:pt x="1" y="56"/>
                  <a:pt x="1" y="55"/>
                </a:cubicBezTo>
                <a:cubicBezTo>
                  <a:pt x="1" y="55"/>
                  <a:pt x="1" y="55"/>
                  <a:pt x="1" y="55"/>
                </a:cubicBezTo>
                <a:cubicBezTo>
                  <a:pt x="1" y="54"/>
                  <a:pt x="1" y="54"/>
                  <a:pt x="1" y="54"/>
                </a:cubicBezTo>
                <a:cubicBezTo>
                  <a:pt x="2" y="54"/>
                  <a:pt x="2" y="54"/>
                  <a:pt x="2" y="54"/>
                </a:cubicBezTo>
                <a:cubicBezTo>
                  <a:pt x="2" y="54"/>
                  <a:pt x="2" y="54"/>
                  <a:pt x="2" y="54"/>
                </a:cubicBezTo>
                <a:cubicBezTo>
                  <a:pt x="2" y="54"/>
                  <a:pt x="2" y="54"/>
                  <a:pt x="2" y="54"/>
                </a:cubicBezTo>
                <a:cubicBezTo>
                  <a:pt x="2" y="54"/>
                  <a:pt x="2" y="54"/>
                  <a:pt x="2" y="54"/>
                </a:cubicBezTo>
                <a:cubicBezTo>
                  <a:pt x="2" y="52"/>
                  <a:pt x="2" y="52"/>
                  <a:pt x="2" y="52"/>
                </a:cubicBezTo>
                <a:cubicBezTo>
                  <a:pt x="2" y="52"/>
                  <a:pt x="3" y="52"/>
                  <a:pt x="3" y="52"/>
                </a:cubicBezTo>
                <a:cubicBezTo>
                  <a:pt x="3" y="52"/>
                  <a:pt x="3" y="52"/>
                  <a:pt x="3" y="52"/>
                </a:cubicBezTo>
                <a:cubicBezTo>
                  <a:pt x="3" y="51"/>
                  <a:pt x="3" y="51"/>
                  <a:pt x="3" y="51"/>
                </a:cubicBezTo>
                <a:cubicBezTo>
                  <a:pt x="3" y="51"/>
                  <a:pt x="3" y="51"/>
                  <a:pt x="2" y="51"/>
                </a:cubicBezTo>
                <a:cubicBezTo>
                  <a:pt x="2" y="51"/>
                  <a:pt x="2" y="51"/>
                  <a:pt x="2" y="51"/>
                </a:cubicBezTo>
                <a:cubicBezTo>
                  <a:pt x="2" y="51"/>
                  <a:pt x="2" y="51"/>
                  <a:pt x="2" y="51"/>
                </a:cubicBezTo>
                <a:cubicBezTo>
                  <a:pt x="1" y="51"/>
                  <a:pt x="1" y="51"/>
                  <a:pt x="1" y="51"/>
                </a:cubicBezTo>
                <a:cubicBezTo>
                  <a:pt x="1" y="50"/>
                  <a:pt x="1" y="50"/>
                  <a:pt x="1" y="50"/>
                </a:cubicBezTo>
                <a:cubicBezTo>
                  <a:pt x="4" y="46"/>
                  <a:pt x="6" y="41"/>
                  <a:pt x="9" y="37"/>
                </a:cubicBezTo>
                <a:cubicBezTo>
                  <a:pt x="17" y="28"/>
                  <a:pt x="26" y="19"/>
                  <a:pt x="36" y="11"/>
                </a:cubicBezTo>
                <a:cubicBezTo>
                  <a:pt x="42" y="7"/>
                  <a:pt x="47" y="4"/>
                  <a:pt x="53" y="1"/>
                </a:cubicBezTo>
                <a:cubicBezTo>
                  <a:pt x="54" y="0"/>
                  <a:pt x="54" y="0"/>
                  <a:pt x="55" y="0"/>
                </a:cubicBezTo>
                <a:cubicBezTo>
                  <a:pt x="56" y="0"/>
                  <a:pt x="56" y="0"/>
                  <a:pt x="56" y="0"/>
                </a:cubicBezTo>
                <a:cubicBezTo>
                  <a:pt x="57" y="0"/>
                  <a:pt x="58" y="0"/>
                  <a:pt x="58" y="2"/>
                </a:cubicBezTo>
                <a:cubicBezTo>
                  <a:pt x="58" y="2"/>
                  <a:pt x="58" y="3"/>
                  <a:pt x="58" y="4"/>
                </a:cubicBezTo>
                <a:cubicBezTo>
                  <a:pt x="57" y="4"/>
                  <a:pt x="57" y="4"/>
                  <a:pt x="57" y="4"/>
                </a:cubicBezTo>
                <a:cubicBezTo>
                  <a:pt x="57" y="5"/>
                  <a:pt x="57" y="5"/>
                  <a:pt x="57" y="5"/>
                </a:cubicBezTo>
                <a:cubicBezTo>
                  <a:pt x="56" y="4"/>
                  <a:pt x="56" y="4"/>
                  <a:pt x="56" y="4"/>
                </a:cubicBezTo>
                <a:cubicBezTo>
                  <a:pt x="56" y="4"/>
                  <a:pt x="56" y="4"/>
                  <a:pt x="56" y="4"/>
                </a:cubicBezTo>
                <a:cubicBezTo>
                  <a:pt x="56" y="4"/>
                  <a:pt x="56" y="5"/>
                  <a:pt x="56" y="5"/>
                </a:cubicBezTo>
                <a:cubicBezTo>
                  <a:pt x="56" y="5"/>
                  <a:pt x="56" y="5"/>
                  <a:pt x="56" y="5"/>
                </a:cubicBezTo>
                <a:cubicBezTo>
                  <a:pt x="56" y="5"/>
                  <a:pt x="56" y="5"/>
                  <a:pt x="55" y="5"/>
                </a:cubicBezTo>
                <a:cubicBezTo>
                  <a:pt x="54" y="5"/>
                  <a:pt x="54" y="5"/>
                  <a:pt x="54" y="5"/>
                </a:cubicBezTo>
                <a:cubicBezTo>
                  <a:pt x="54" y="5"/>
                  <a:pt x="54" y="5"/>
                  <a:pt x="54" y="5"/>
                </a:cubicBezTo>
                <a:cubicBezTo>
                  <a:pt x="54" y="5"/>
                  <a:pt x="54" y="5"/>
                  <a:pt x="54" y="6"/>
                </a:cubicBezTo>
                <a:cubicBezTo>
                  <a:pt x="53" y="6"/>
                  <a:pt x="53" y="6"/>
                  <a:pt x="53" y="6"/>
                </a:cubicBezTo>
                <a:cubicBezTo>
                  <a:pt x="53" y="6"/>
                  <a:pt x="52" y="6"/>
                  <a:pt x="52" y="6"/>
                </a:cubicBezTo>
                <a:cubicBezTo>
                  <a:pt x="52" y="6"/>
                  <a:pt x="52" y="6"/>
                  <a:pt x="52" y="6"/>
                </a:cubicBezTo>
                <a:cubicBezTo>
                  <a:pt x="50" y="6"/>
                  <a:pt x="50" y="6"/>
                  <a:pt x="50" y="6"/>
                </a:cubicBezTo>
                <a:cubicBezTo>
                  <a:pt x="50" y="6"/>
                  <a:pt x="50" y="6"/>
                  <a:pt x="50" y="6"/>
                </a:cubicBezTo>
                <a:cubicBezTo>
                  <a:pt x="50" y="6"/>
                  <a:pt x="50" y="6"/>
                  <a:pt x="50" y="6"/>
                </a:cubicBezTo>
                <a:cubicBezTo>
                  <a:pt x="50" y="6"/>
                  <a:pt x="50" y="6"/>
                  <a:pt x="50" y="6"/>
                </a:cubicBezTo>
                <a:cubicBezTo>
                  <a:pt x="50" y="6"/>
                  <a:pt x="50" y="6"/>
                  <a:pt x="50" y="7"/>
                </a:cubicBezTo>
                <a:cubicBezTo>
                  <a:pt x="50" y="7"/>
                  <a:pt x="50" y="7"/>
                  <a:pt x="50" y="7"/>
                </a:cubicBezTo>
                <a:cubicBezTo>
                  <a:pt x="49" y="7"/>
                  <a:pt x="49" y="7"/>
                  <a:pt x="49" y="7"/>
                </a:cubicBezTo>
                <a:cubicBezTo>
                  <a:pt x="49" y="7"/>
                  <a:pt x="49" y="7"/>
                  <a:pt x="49" y="7"/>
                </a:cubicBezTo>
                <a:cubicBezTo>
                  <a:pt x="49" y="7"/>
                  <a:pt x="49" y="8"/>
                  <a:pt x="49" y="8"/>
                </a:cubicBezTo>
                <a:cubicBezTo>
                  <a:pt x="49" y="9"/>
                  <a:pt x="49" y="9"/>
                  <a:pt x="49" y="9"/>
                </a:cubicBezTo>
                <a:cubicBezTo>
                  <a:pt x="49" y="9"/>
                  <a:pt x="49" y="9"/>
                  <a:pt x="49" y="9"/>
                </a:cubicBezTo>
                <a:cubicBezTo>
                  <a:pt x="49" y="9"/>
                  <a:pt x="49" y="10"/>
                  <a:pt x="49" y="10"/>
                </a:cubicBezTo>
                <a:cubicBezTo>
                  <a:pt x="48" y="10"/>
                  <a:pt x="48" y="10"/>
                  <a:pt x="48" y="10"/>
                </a:cubicBezTo>
                <a:cubicBezTo>
                  <a:pt x="48" y="10"/>
                  <a:pt x="48" y="10"/>
                  <a:pt x="48" y="10"/>
                </a:cubicBezTo>
                <a:cubicBezTo>
                  <a:pt x="48" y="11"/>
                  <a:pt x="48" y="11"/>
                  <a:pt x="48" y="11"/>
                </a:cubicBezTo>
                <a:cubicBezTo>
                  <a:pt x="47" y="11"/>
                  <a:pt x="47" y="11"/>
                  <a:pt x="47" y="11"/>
                </a:cubicBezTo>
                <a:cubicBezTo>
                  <a:pt x="47" y="11"/>
                  <a:pt x="47" y="11"/>
                  <a:pt x="47" y="11"/>
                </a:cubicBezTo>
                <a:cubicBezTo>
                  <a:pt x="47" y="11"/>
                  <a:pt x="47" y="12"/>
                  <a:pt x="47" y="12"/>
                </a:cubicBezTo>
                <a:cubicBezTo>
                  <a:pt x="47" y="12"/>
                  <a:pt x="47" y="12"/>
                  <a:pt x="47" y="12"/>
                </a:cubicBezTo>
                <a:cubicBezTo>
                  <a:pt x="47" y="12"/>
                  <a:pt x="47" y="12"/>
                  <a:pt x="47" y="13"/>
                </a:cubicBezTo>
                <a:cubicBezTo>
                  <a:pt x="47" y="13"/>
                  <a:pt x="48" y="14"/>
                  <a:pt x="48" y="14"/>
                </a:cubicBezTo>
                <a:cubicBezTo>
                  <a:pt x="47" y="15"/>
                  <a:pt x="47" y="15"/>
                  <a:pt x="47" y="15"/>
                </a:cubicBezTo>
                <a:cubicBezTo>
                  <a:pt x="47" y="15"/>
                  <a:pt x="47" y="15"/>
                  <a:pt x="47" y="15"/>
                </a:cubicBezTo>
                <a:cubicBezTo>
                  <a:pt x="47" y="15"/>
                  <a:pt x="47" y="15"/>
                  <a:pt x="47" y="15"/>
                </a:cubicBezTo>
                <a:cubicBezTo>
                  <a:pt x="47" y="15"/>
                  <a:pt x="47" y="15"/>
                  <a:pt x="47" y="15"/>
                </a:cubicBezTo>
                <a:cubicBezTo>
                  <a:pt x="47" y="15"/>
                  <a:pt x="48" y="15"/>
                  <a:pt x="48" y="15"/>
                </a:cubicBezTo>
                <a:cubicBezTo>
                  <a:pt x="48" y="15"/>
                  <a:pt x="48" y="15"/>
                  <a:pt x="48" y="15"/>
                </a:cubicBezTo>
                <a:cubicBezTo>
                  <a:pt x="48" y="15"/>
                  <a:pt x="48" y="14"/>
                  <a:pt x="48" y="14"/>
                </a:cubicBezTo>
                <a:cubicBezTo>
                  <a:pt x="49" y="14"/>
                  <a:pt x="49" y="14"/>
                  <a:pt x="49" y="14"/>
                </a:cubicBezTo>
                <a:cubicBezTo>
                  <a:pt x="49" y="13"/>
                  <a:pt x="50" y="13"/>
                  <a:pt x="50" y="13"/>
                </a:cubicBezTo>
                <a:cubicBezTo>
                  <a:pt x="50" y="13"/>
                  <a:pt x="51" y="13"/>
                  <a:pt x="51" y="13"/>
                </a:cubicBezTo>
                <a:cubicBezTo>
                  <a:pt x="51" y="13"/>
                  <a:pt x="51" y="13"/>
                  <a:pt x="51" y="13"/>
                </a:cubicBezTo>
                <a:cubicBezTo>
                  <a:pt x="52" y="13"/>
                  <a:pt x="52" y="13"/>
                  <a:pt x="52" y="12"/>
                </a:cubicBezTo>
                <a:cubicBezTo>
                  <a:pt x="52" y="12"/>
                  <a:pt x="52" y="12"/>
                  <a:pt x="52" y="12"/>
                </a:cubicBezTo>
                <a:cubicBezTo>
                  <a:pt x="52" y="12"/>
                  <a:pt x="52" y="12"/>
                  <a:pt x="52" y="12"/>
                </a:cubicBezTo>
                <a:cubicBezTo>
                  <a:pt x="52" y="11"/>
                  <a:pt x="52" y="11"/>
                  <a:pt x="53" y="11"/>
                </a:cubicBezTo>
                <a:cubicBezTo>
                  <a:pt x="53" y="11"/>
                  <a:pt x="53" y="11"/>
                  <a:pt x="53" y="11"/>
                </a:cubicBezTo>
                <a:cubicBezTo>
                  <a:pt x="53" y="10"/>
                  <a:pt x="53" y="9"/>
                  <a:pt x="53" y="9"/>
                </a:cubicBezTo>
                <a:cubicBezTo>
                  <a:pt x="53" y="9"/>
                  <a:pt x="53" y="9"/>
                  <a:pt x="53" y="9"/>
                </a:cubicBezTo>
                <a:cubicBezTo>
                  <a:pt x="53" y="8"/>
                  <a:pt x="53" y="8"/>
                  <a:pt x="53" y="8"/>
                </a:cubicBezTo>
                <a:cubicBezTo>
                  <a:pt x="55" y="8"/>
                  <a:pt x="55" y="8"/>
                  <a:pt x="55" y="8"/>
                </a:cubicBezTo>
                <a:cubicBezTo>
                  <a:pt x="56" y="8"/>
                  <a:pt x="56" y="8"/>
                  <a:pt x="56" y="8"/>
                </a:cubicBezTo>
                <a:cubicBezTo>
                  <a:pt x="56" y="8"/>
                  <a:pt x="56" y="8"/>
                  <a:pt x="56" y="8"/>
                </a:cubicBezTo>
                <a:cubicBezTo>
                  <a:pt x="56" y="8"/>
                  <a:pt x="57" y="8"/>
                  <a:pt x="57" y="8"/>
                </a:cubicBezTo>
                <a:cubicBezTo>
                  <a:pt x="57" y="8"/>
                  <a:pt x="58" y="7"/>
                  <a:pt x="58" y="7"/>
                </a:cubicBezTo>
                <a:cubicBezTo>
                  <a:pt x="58" y="6"/>
                  <a:pt x="58" y="6"/>
                  <a:pt x="59" y="6"/>
                </a:cubicBezTo>
                <a:cubicBezTo>
                  <a:pt x="63" y="6"/>
                  <a:pt x="63" y="6"/>
                  <a:pt x="63" y="6"/>
                </a:cubicBezTo>
                <a:cubicBezTo>
                  <a:pt x="63" y="6"/>
                  <a:pt x="63" y="6"/>
                  <a:pt x="63" y="6"/>
                </a:cubicBezTo>
                <a:cubicBezTo>
                  <a:pt x="63" y="6"/>
                  <a:pt x="63" y="6"/>
                  <a:pt x="63" y="6"/>
                </a:cubicBezTo>
                <a:cubicBezTo>
                  <a:pt x="63" y="6"/>
                  <a:pt x="64" y="6"/>
                  <a:pt x="64" y="7"/>
                </a:cubicBezTo>
                <a:cubicBezTo>
                  <a:pt x="64" y="8"/>
                  <a:pt x="64" y="8"/>
                  <a:pt x="64" y="8"/>
                </a:cubicBezTo>
                <a:cubicBezTo>
                  <a:pt x="63" y="8"/>
                  <a:pt x="63" y="8"/>
                  <a:pt x="63" y="8"/>
                </a:cubicBezTo>
                <a:cubicBezTo>
                  <a:pt x="63" y="8"/>
                  <a:pt x="63" y="8"/>
                  <a:pt x="63" y="8"/>
                </a:cubicBezTo>
                <a:cubicBezTo>
                  <a:pt x="63" y="8"/>
                  <a:pt x="63" y="8"/>
                  <a:pt x="63" y="8"/>
                </a:cubicBezTo>
                <a:cubicBezTo>
                  <a:pt x="63" y="8"/>
                  <a:pt x="63" y="8"/>
                  <a:pt x="63" y="9"/>
                </a:cubicBezTo>
                <a:cubicBezTo>
                  <a:pt x="63" y="9"/>
                  <a:pt x="63" y="9"/>
                  <a:pt x="63" y="9"/>
                </a:cubicBezTo>
                <a:cubicBezTo>
                  <a:pt x="63" y="9"/>
                  <a:pt x="63" y="9"/>
                  <a:pt x="64" y="9"/>
                </a:cubicBezTo>
                <a:cubicBezTo>
                  <a:pt x="64" y="9"/>
                  <a:pt x="64" y="9"/>
                  <a:pt x="64" y="9"/>
                </a:cubicBezTo>
                <a:cubicBezTo>
                  <a:pt x="64" y="9"/>
                  <a:pt x="64" y="9"/>
                  <a:pt x="64" y="9"/>
                </a:cubicBezTo>
                <a:cubicBezTo>
                  <a:pt x="65" y="9"/>
                  <a:pt x="65" y="9"/>
                  <a:pt x="65" y="8"/>
                </a:cubicBezTo>
                <a:cubicBezTo>
                  <a:pt x="65" y="8"/>
                  <a:pt x="65" y="8"/>
                  <a:pt x="66" y="8"/>
                </a:cubicBezTo>
                <a:cubicBezTo>
                  <a:pt x="67" y="8"/>
                  <a:pt x="67" y="8"/>
                  <a:pt x="67" y="8"/>
                </a:cubicBezTo>
                <a:cubicBezTo>
                  <a:pt x="67" y="11"/>
                  <a:pt x="67" y="11"/>
                  <a:pt x="67" y="11"/>
                </a:cubicBezTo>
                <a:cubicBezTo>
                  <a:pt x="67" y="11"/>
                  <a:pt x="67" y="12"/>
                  <a:pt x="67" y="12"/>
                </a:cubicBezTo>
                <a:cubicBezTo>
                  <a:pt x="67" y="12"/>
                  <a:pt x="67" y="12"/>
                  <a:pt x="67" y="12"/>
                </a:cubicBezTo>
                <a:cubicBezTo>
                  <a:pt x="67" y="13"/>
                  <a:pt x="67" y="13"/>
                  <a:pt x="68" y="14"/>
                </a:cubicBezTo>
                <a:cubicBezTo>
                  <a:pt x="68" y="14"/>
                  <a:pt x="68" y="15"/>
                  <a:pt x="68" y="15"/>
                </a:cubicBezTo>
                <a:cubicBezTo>
                  <a:pt x="67" y="15"/>
                  <a:pt x="67" y="16"/>
                  <a:pt x="66" y="16"/>
                </a:cubicBezTo>
                <a:cubicBezTo>
                  <a:pt x="66" y="16"/>
                  <a:pt x="66" y="16"/>
                  <a:pt x="66" y="16"/>
                </a:cubicBezTo>
                <a:cubicBezTo>
                  <a:pt x="66" y="16"/>
                  <a:pt x="66" y="16"/>
                  <a:pt x="66" y="16"/>
                </a:cubicBezTo>
                <a:cubicBezTo>
                  <a:pt x="66" y="16"/>
                  <a:pt x="66" y="16"/>
                  <a:pt x="66" y="16"/>
                </a:cubicBezTo>
                <a:cubicBezTo>
                  <a:pt x="65" y="16"/>
                  <a:pt x="65" y="16"/>
                  <a:pt x="65" y="16"/>
                </a:cubicBezTo>
                <a:cubicBezTo>
                  <a:pt x="65" y="16"/>
                  <a:pt x="64" y="16"/>
                  <a:pt x="64" y="16"/>
                </a:cubicBezTo>
                <a:cubicBezTo>
                  <a:pt x="64" y="16"/>
                  <a:pt x="63" y="16"/>
                  <a:pt x="63" y="16"/>
                </a:cubicBezTo>
                <a:cubicBezTo>
                  <a:pt x="63" y="16"/>
                  <a:pt x="63" y="16"/>
                  <a:pt x="63" y="16"/>
                </a:cubicBezTo>
                <a:cubicBezTo>
                  <a:pt x="63" y="16"/>
                  <a:pt x="63" y="16"/>
                  <a:pt x="63" y="16"/>
                </a:cubicBezTo>
                <a:cubicBezTo>
                  <a:pt x="63" y="16"/>
                  <a:pt x="62" y="17"/>
                  <a:pt x="62" y="17"/>
                </a:cubicBezTo>
                <a:cubicBezTo>
                  <a:pt x="62" y="17"/>
                  <a:pt x="62" y="17"/>
                  <a:pt x="62" y="17"/>
                </a:cubicBezTo>
                <a:cubicBezTo>
                  <a:pt x="62" y="17"/>
                  <a:pt x="62" y="17"/>
                  <a:pt x="62" y="17"/>
                </a:cubicBezTo>
                <a:cubicBezTo>
                  <a:pt x="62" y="18"/>
                  <a:pt x="62" y="18"/>
                  <a:pt x="62" y="18"/>
                </a:cubicBezTo>
                <a:cubicBezTo>
                  <a:pt x="61" y="17"/>
                  <a:pt x="61" y="17"/>
                  <a:pt x="61" y="17"/>
                </a:cubicBezTo>
                <a:cubicBezTo>
                  <a:pt x="61" y="17"/>
                  <a:pt x="61" y="17"/>
                  <a:pt x="61" y="17"/>
                </a:cubicBezTo>
                <a:cubicBezTo>
                  <a:pt x="61" y="18"/>
                  <a:pt x="61" y="18"/>
                  <a:pt x="61" y="18"/>
                </a:cubicBezTo>
                <a:cubicBezTo>
                  <a:pt x="61" y="18"/>
                  <a:pt x="61" y="18"/>
                  <a:pt x="61" y="18"/>
                </a:cubicBezTo>
                <a:cubicBezTo>
                  <a:pt x="54" y="18"/>
                  <a:pt x="54" y="18"/>
                  <a:pt x="54" y="18"/>
                </a:cubicBezTo>
                <a:cubicBezTo>
                  <a:pt x="54" y="18"/>
                  <a:pt x="54" y="18"/>
                  <a:pt x="53" y="18"/>
                </a:cubicBezTo>
                <a:cubicBezTo>
                  <a:pt x="53" y="18"/>
                  <a:pt x="53" y="18"/>
                  <a:pt x="53" y="18"/>
                </a:cubicBezTo>
                <a:cubicBezTo>
                  <a:pt x="53" y="18"/>
                  <a:pt x="53" y="18"/>
                  <a:pt x="53" y="18"/>
                </a:cubicBezTo>
                <a:cubicBezTo>
                  <a:pt x="53" y="18"/>
                  <a:pt x="53" y="19"/>
                  <a:pt x="53" y="19"/>
                </a:cubicBezTo>
                <a:cubicBezTo>
                  <a:pt x="52" y="19"/>
                  <a:pt x="52" y="19"/>
                  <a:pt x="52" y="19"/>
                </a:cubicBezTo>
                <a:cubicBezTo>
                  <a:pt x="52" y="19"/>
                  <a:pt x="52" y="19"/>
                  <a:pt x="52" y="19"/>
                </a:cubicBezTo>
                <a:cubicBezTo>
                  <a:pt x="51" y="19"/>
                  <a:pt x="51" y="19"/>
                  <a:pt x="51" y="19"/>
                </a:cubicBezTo>
                <a:cubicBezTo>
                  <a:pt x="51" y="19"/>
                  <a:pt x="51" y="19"/>
                  <a:pt x="51" y="19"/>
                </a:cubicBezTo>
                <a:cubicBezTo>
                  <a:pt x="51" y="19"/>
                  <a:pt x="51" y="20"/>
                  <a:pt x="51" y="20"/>
                </a:cubicBezTo>
                <a:cubicBezTo>
                  <a:pt x="50" y="20"/>
                  <a:pt x="50" y="20"/>
                  <a:pt x="50" y="20"/>
                </a:cubicBezTo>
                <a:cubicBezTo>
                  <a:pt x="50" y="20"/>
                  <a:pt x="50" y="20"/>
                  <a:pt x="50" y="20"/>
                </a:cubicBezTo>
                <a:cubicBezTo>
                  <a:pt x="50" y="20"/>
                  <a:pt x="50" y="20"/>
                  <a:pt x="50" y="20"/>
                </a:cubicBezTo>
                <a:cubicBezTo>
                  <a:pt x="50" y="21"/>
                  <a:pt x="50" y="21"/>
                  <a:pt x="50" y="21"/>
                </a:cubicBezTo>
                <a:cubicBezTo>
                  <a:pt x="50" y="21"/>
                  <a:pt x="51" y="21"/>
                  <a:pt x="51" y="21"/>
                </a:cubicBezTo>
                <a:cubicBezTo>
                  <a:pt x="51" y="21"/>
                  <a:pt x="51" y="21"/>
                  <a:pt x="51" y="21"/>
                </a:cubicBezTo>
                <a:cubicBezTo>
                  <a:pt x="51" y="21"/>
                  <a:pt x="51" y="21"/>
                  <a:pt x="51" y="21"/>
                </a:cubicBezTo>
                <a:cubicBezTo>
                  <a:pt x="51" y="20"/>
                  <a:pt x="52" y="20"/>
                  <a:pt x="52" y="20"/>
                </a:cubicBezTo>
                <a:cubicBezTo>
                  <a:pt x="54" y="20"/>
                  <a:pt x="54" y="20"/>
                  <a:pt x="54" y="20"/>
                </a:cubicBezTo>
                <a:cubicBezTo>
                  <a:pt x="54" y="21"/>
                  <a:pt x="54" y="21"/>
                  <a:pt x="54" y="21"/>
                </a:cubicBezTo>
                <a:cubicBezTo>
                  <a:pt x="54" y="21"/>
                  <a:pt x="54" y="22"/>
                  <a:pt x="54" y="22"/>
                </a:cubicBezTo>
                <a:cubicBezTo>
                  <a:pt x="54" y="22"/>
                  <a:pt x="54" y="22"/>
                  <a:pt x="54" y="22"/>
                </a:cubicBezTo>
                <a:cubicBezTo>
                  <a:pt x="53" y="23"/>
                  <a:pt x="53" y="23"/>
                  <a:pt x="53" y="23"/>
                </a:cubicBezTo>
                <a:cubicBezTo>
                  <a:pt x="52" y="23"/>
                  <a:pt x="52" y="23"/>
                  <a:pt x="52" y="23"/>
                </a:cubicBezTo>
                <a:cubicBezTo>
                  <a:pt x="51" y="23"/>
                  <a:pt x="51" y="23"/>
                  <a:pt x="51" y="23"/>
                </a:cubicBezTo>
                <a:cubicBezTo>
                  <a:pt x="51" y="23"/>
                  <a:pt x="51" y="23"/>
                  <a:pt x="51" y="23"/>
                </a:cubicBezTo>
                <a:cubicBezTo>
                  <a:pt x="51" y="23"/>
                  <a:pt x="51" y="23"/>
                  <a:pt x="51" y="23"/>
                </a:cubicBezTo>
                <a:cubicBezTo>
                  <a:pt x="51" y="23"/>
                  <a:pt x="51" y="23"/>
                  <a:pt x="51" y="23"/>
                </a:cubicBezTo>
                <a:cubicBezTo>
                  <a:pt x="51" y="23"/>
                  <a:pt x="51" y="23"/>
                  <a:pt x="51" y="23"/>
                </a:cubicBezTo>
                <a:cubicBezTo>
                  <a:pt x="51" y="24"/>
                  <a:pt x="51" y="24"/>
                  <a:pt x="50" y="24"/>
                </a:cubicBezTo>
                <a:cubicBezTo>
                  <a:pt x="50" y="24"/>
                  <a:pt x="49" y="24"/>
                  <a:pt x="49" y="24"/>
                </a:cubicBezTo>
                <a:cubicBezTo>
                  <a:pt x="49" y="24"/>
                  <a:pt x="49" y="24"/>
                  <a:pt x="49" y="24"/>
                </a:cubicBezTo>
                <a:cubicBezTo>
                  <a:pt x="49" y="24"/>
                  <a:pt x="49" y="24"/>
                  <a:pt x="49" y="24"/>
                </a:cubicBezTo>
                <a:cubicBezTo>
                  <a:pt x="49" y="24"/>
                  <a:pt x="49" y="25"/>
                  <a:pt x="49" y="25"/>
                </a:cubicBezTo>
                <a:cubicBezTo>
                  <a:pt x="48" y="25"/>
                  <a:pt x="48" y="25"/>
                  <a:pt x="48" y="25"/>
                </a:cubicBezTo>
                <a:cubicBezTo>
                  <a:pt x="48" y="25"/>
                  <a:pt x="48" y="25"/>
                  <a:pt x="48" y="25"/>
                </a:cubicBezTo>
                <a:cubicBezTo>
                  <a:pt x="48" y="25"/>
                  <a:pt x="47" y="25"/>
                  <a:pt x="47" y="25"/>
                </a:cubicBezTo>
                <a:cubicBezTo>
                  <a:pt x="47" y="25"/>
                  <a:pt x="47" y="25"/>
                  <a:pt x="47" y="25"/>
                </a:cubicBezTo>
                <a:cubicBezTo>
                  <a:pt x="47" y="25"/>
                  <a:pt x="47" y="26"/>
                  <a:pt x="47" y="26"/>
                </a:cubicBezTo>
                <a:cubicBezTo>
                  <a:pt x="46" y="26"/>
                  <a:pt x="46" y="26"/>
                  <a:pt x="46" y="26"/>
                </a:cubicBezTo>
                <a:cubicBezTo>
                  <a:pt x="46" y="26"/>
                  <a:pt x="46" y="26"/>
                  <a:pt x="46" y="26"/>
                </a:cubicBezTo>
                <a:cubicBezTo>
                  <a:pt x="46" y="26"/>
                  <a:pt x="46" y="26"/>
                  <a:pt x="46" y="26"/>
                </a:cubicBezTo>
                <a:cubicBezTo>
                  <a:pt x="46" y="26"/>
                  <a:pt x="46" y="26"/>
                  <a:pt x="46" y="26"/>
                </a:cubicBezTo>
                <a:cubicBezTo>
                  <a:pt x="46" y="27"/>
                  <a:pt x="46" y="27"/>
                  <a:pt x="46" y="27"/>
                </a:cubicBezTo>
                <a:cubicBezTo>
                  <a:pt x="45" y="27"/>
                  <a:pt x="45" y="27"/>
                  <a:pt x="45" y="27"/>
                </a:cubicBezTo>
                <a:cubicBezTo>
                  <a:pt x="45" y="27"/>
                  <a:pt x="45" y="27"/>
                  <a:pt x="45" y="27"/>
                </a:cubicBezTo>
                <a:cubicBezTo>
                  <a:pt x="45" y="27"/>
                  <a:pt x="45" y="27"/>
                  <a:pt x="45" y="28"/>
                </a:cubicBezTo>
                <a:cubicBezTo>
                  <a:pt x="45" y="28"/>
                  <a:pt x="45" y="29"/>
                  <a:pt x="45" y="29"/>
                </a:cubicBezTo>
                <a:cubicBezTo>
                  <a:pt x="45" y="29"/>
                  <a:pt x="45" y="29"/>
                  <a:pt x="45" y="30"/>
                </a:cubicBezTo>
                <a:cubicBezTo>
                  <a:pt x="44" y="30"/>
                  <a:pt x="44" y="30"/>
                  <a:pt x="44" y="30"/>
                </a:cubicBezTo>
                <a:cubicBezTo>
                  <a:pt x="44" y="30"/>
                  <a:pt x="44" y="30"/>
                  <a:pt x="44" y="30"/>
                </a:cubicBezTo>
                <a:cubicBezTo>
                  <a:pt x="44" y="30"/>
                  <a:pt x="44" y="30"/>
                  <a:pt x="43" y="30"/>
                </a:cubicBezTo>
                <a:cubicBezTo>
                  <a:pt x="42" y="30"/>
                  <a:pt x="42" y="30"/>
                  <a:pt x="42" y="30"/>
                </a:cubicBezTo>
                <a:cubicBezTo>
                  <a:pt x="42" y="30"/>
                  <a:pt x="42" y="30"/>
                  <a:pt x="42" y="30"/>
                </a:cubicBezTo>
                <a:cubicBezTo>
                  <a:pt x="42" y="30"/>
                  <a:pt x="42" y="30"/>
                  <a:pt x="41" y="30"/>
                </a:cubicBezTo>
                <a:cubicBezTo>
                  <a:pt x="41" y="30"/>
                  <a:pt x="41" y="30"/>
                  <a:pt x="41" y="30"/>
                </a:cubicBezTo>
                <a:cubicBezTo>
                  <a:pt x="41" y="31"/>
                  <a:pt x="41" y="31"/>
                  <a:pt x="41" y="31"/>
                </a:cubicBezTo>
                <a:cubicBezTo>
                  <a:pt x="41" y="31"/>
                  <a:pt x="41" y="31"/>
                  <a:pt x="40" y="31"/>
                </a:cubicBezTo>
                <a:cubicBezTo>
                  <a:pt x="40" y="31"/>
                  <a:pt x="40" y="31"/>
                  <a:pt x="40" y="31"/>
                </a:cubicBezTo>
                <a:cubicBezTo>
                  <a:pt x="40" y="31"/>
                  <a:pt x="40" y="31"/>
                  <a:pt x="40" y="31"/>
                </a:cubicBezTo>
                <a:cubicBezTo>
                  <a:pt x="39" y="32"/>
                  <a:pt x="38" y="33"/>
                  <a:pt x="37" y="34"/>
                </a:cubicBezTo>
                <a:cubicBezTo>
                  <a:pt x="37" y="34"/>
                  <a:pt x="37" y="34"/>
                  <a:pt x="37" y="35"/>
                </a:cubicBezTo>
                <a:cubicBezTo>
                  <a:pt x="37" y="36"/>
                  <a:pt x="37" y="36"/>
                  <a:pt x="37" y="36"/>
                </a:cubicBezTo>
                <a:cubicBezTo>
                  <a:pt x="37" y="36"/>
                  <a:pt x="37" y="36"/>
                  <a:pt x="37" y="36"/>
                </a:cubicBezTo>
                <a:cubicBezTo>
                  <a:pt x="37" y="37"/>
                  <a:pt x="36" y="37"/>
                  <a:pt x="36" y="37"/>
                </a:cubicBezTo>
                <a:cubicBezTo>
                  <a:pt x="36" y="37"/>
                  <a:pt x="36" y="37"/>
                  <a:pt x="36" y="37"/>
                </a:cubicBezTo>
                <a:cubicBezTo>
                  <a:pt x="36" y="37"/>
                  <a:pt x="36" y="37"/>
                  <a:pt x="35" y="38"/>
                </a:cubicBezTo>
                <a:cubicBezTo>
                  <a:pt x="35" y="38"/>
                  <a:pt x="35" y="38"/>
                  <a:pt x="35" y="38"/>
                </a:cubicBezTo>
                <a:cubicBezTo>
                  <a:pt x="35" y="38"/>
                  <a:pt x="35" y="38"/>
                  <a:pt x="35" y="38"/>
                </a:cubicBezTo>
                <a:cubicBezTo>
                  <a:pt x="35" y="39"/>
                  <a:pt x="34" y="39"/>
                  <a:pt x="34" y="39"/>
                </a:cubicBezTo>
                <a:cubicBezTo>
                  <a:pt x="33" y="39"/>
                  <a:pt x="33" y="39"/>
                  <a:pt x="33" y="39"/>
                </a:cubicBezTo>
                <a:cubicBezTo>
                  <a:pt x="33" y="39"/>
                  <a:pt x="33" y="39"/>
                  <a:pt x="32" y="40"/>
                </a:cubicBezTo>
                <a:cubicBezTo>
                  <a:pt x="32" y="40"/>
                  <a:pt x="31" y="41"/>
                  <a:pt x="31" y="41"/>
                </a:cubicBezTo>
                <a:cubicBezTo>
                  <a:pt x="31" y="42"/>
                  <a:pt x="31" y="42"/>
                  <a:pt x="30" y="42"/>
                </a:cubicBezTo>
                <a:cubicBezTo>
                  <a:pt x="30" y="42"/>
                  <a:pt x="30" y="42"/>
                  <a:pt x="30" y="42"/>
                </a:cubicBezTo>
                <a:cubicBezTo>
                  <a:pt x="30" y="42"/>
                  <a:pt x="29" y="42"/>
                  <a:pt x="29" y="42"/>
                </a:cubicBezTo>
                <a:cubicBezTo>
                  <a:pt x="28" y="42"/>
                  <a:pt x="28" y="42"/>
                  <a:pt x="28" y="42"/>
                </a:cubicBezTo>
                <a:cubicBezTo>
                  <a:pt x="28" y="42"/>
                  <a:pt x="28" y="42"/>
                  <a:pt x="28" y="42"/>
                </a:cubicBezTo>
                <a:cubicBezTo>
                  <a:pt x="28" y="42"/>
                  <a:pt x="28" y="42"/>
                  <a:pt x="29" y="42"/>
                </a:cubicBezTo>
                <a:cubicBezTo>
                  <a:pt x="29" y="42"/>
                  <a:pt x="29" y="42"/>
                  <a:pt x="29" y="42"/>
                </a:cubicBezTo>
                <a:cubicBezTo>
                  <a:pt x="29" y="43"/>
                  <a:pt x="29" y="43"/>
                  <a:pt x="29" y="44"/>
                </a:cubicBezTo>
                <a:cubicBezTo>
                  <a:pt x="29" y="44"/>
                  <a:pt x="29" y="44"/>
                  <a:pt x="29" y="44"/>
                </a:cubicBezTo>
                <a:cubicBezTo>
                  <a:pt x="29" y="45"/>
                  <a:pt x="29" y="45"/>
                  <a:pt x="29" y="45"/>
                </a:cubicBezTo>
                <a:cubicBezTo>
                  <a:pt x="29" y="44"/>
                  <a:pt x="29" y="44"/>
                  <a:pt x="29" y="44"/>
                </a:cubicBezTo>
                <a:cubicBezTo>
                  <a:pt x="29" y="44"/>
                  <a:pt x="28" y="44"/>
                  <a:pt x="28" y="44"/>
                </a:cubicBezTo>
                <a:cubicBezTo>
                  <a:pt x="28" y="44"/>
                  <a:pt x="28" y="44"/>
                  <a:pt x="28" y="45"/>
                </a:cubicBezTo>
                <a:cubicBezTo>
                  <a:pt x="28" y="45"/>
                  <a:pt x="28" y="45"/>
                  <a:pt x="27" y="45"/>
                </a:cubicBezTo>
                <a:cubicBezTo>
                  <a:pt x="27" y="45"/>
                  <a:pt x="27" y="45"/>
                  <a:pt x="26" y="45"/>
                </a:cubicBezTo>
                <a:cubicBezTo>
                  <a:pt x="26" y="45"/>
                  <a:pt x="26" y="45"/>
                  <a:pt x="26" y="45"/>
                </a:cubicBezTo>
                <a:cubicBezTo>
                  <a:pt x="26" y="45"/>
                  <a:pt x="26" y="45"/>
                  <a:pt x="26" y="45"/>
                </a:cubicBezTo>
                <a:cubicBezTo>
                  <a:pt x="26" y="45"/>
                  <a:pt x="26" y="45"/>
                  <a:pt x="26" y="45"/>
                </a:cubicBezTo>
                <a:cubicBezTo>
                  <a:pt x="26" y="45"/>
                  <a:pt x="26" y="45"/>
                  <a:pt x="26" y="45"/>
                </a:cubicBezTo>
                <a:cubicBezTo>
                  <a:pt x="26" y="45"/>
                  <a:pt x="26" y="45"/>
                  <a:pt x="26" y="45"/>
                </a:cubicBezTo>
                <a:cubicBezTo>
                  <a:pt x="26" y="45"/>
                  <a:pt x="26" y="46"/>
                  <a:pt x="26" y="47"/>
                </a:cubicBezTo>
                <a:cubicBezTo>
                  <a:pt x="26" y="47"/>
                  <a:pt x="26" y="47"/>
                  <a:pt x="26" y="48"/>
                </a:cubicBezTo>
                <a:cubicBezTo>
                  <a:pt x="26" y="48"/>
                  <a:pt x="26" y="48"/>
                  <a:pt x="26" y="48"/>
                </a:cubicBezTo>
                <a:cubicBezTo>
                  <a:pt x="25" y="48"/>
                  <a:pt x="25" y="48"/>
                  <a:pt x="25" y="48"/>
                </a:cubicBezTo>
                <a:cubicBezTo>
                  <a:pt x="25" y="48"/>
                  <a:pt x="25" y="48"/>
                  <a:pt x="25" y="48"/>
                </a:cubicBezTo>
                <a:cubicBezTo>
                  <a:pt x="25" y="48"/>
                  <a:pt x="25" y="49"/>
                  <a:pt x="25" y="49"/>
                </a:cubicBezTo>
                <a:cubicBezTo>
                  <a:pt x="25" y="49"/>
                  <a:pt x="25" y="49"/>
                  <a:pt x="25" y="49"/>
                </a:cubicBezTo>
                <a:cubicBezTo>
                  <a:pt x="25" y="50"/>
                  <a:pt x="25" y="50"/>
                  <a:pt x="25" y="50"/>
                </a:cubicBezTo>
                <a:cubicBezTo>
                  <a:pt x="24" y="50"/>
                  <a:pt x="24" y="50"/>
                  <a:pt x="24" y="50"/>
                </a:cubicBezTo>
                <a:cubicBezTo>
                  <a:pt x="24" y="50"/>
                  <a:pt x="24" y="50"/>
                  <a:pt x="24" y="50"/>
                </a:cubicBezTo>
                <a:cubicBezTo>
                  <a:pt x="24" y="50"/>
                  <a:pt x="24" y="51"/>
                  <a:pt x="24" y="51"/>
                </a:cubicBezTo>
                <a:cubicBezTo>
                  <a:pt x="24" y="52"/>
                  <a:pt x="24" y="54"/>
                  <a:pt x="22" y="54"/>
                </a:cubicBezTo>
                <a:cubicBezTo>
                  <a:pt x="21" y="54"/>
                  <a:pt x="21" y="54"/>
                  <a:pt x="21" y="54"/>
                </a:cubicBezTo>
                <a:cubicBezTo>
                  <a:pt x="22" y="53"/>
                  <a:pt x="22" y="53"/>
                  <a:pt x="22" y="53"/>
                </a:cubicBezTo>
                <a:cubicBezTo>
                  <a:pt x="22" y="53"/>
                  <a:pt x="22" y="53"/>
                  <a:pt x="22" y="53"/>
                </a:cubicBezTo>
                <a:cubicBezTo>
                  <a:pt x="22" y="53"/>
                  <a:pt x="22" y="53"/>
                  <a:pt x="21" y="53"/>
                </a:cubicBezTo>
                <a:cubicBezTo>
                  <a:pt x="21" y="53"/>
                  <a:pt x="21" y="53"/>
                  <a:pt x="21" y="53"/>
                </a:cubicBezTo>
                <a:cubicBezTo>
                  <a:pt x="21" y="53"/>
                  <a:pt x="21" y="53"/>
                  <a:pt x="21" y="52"/>
                </a:cubicBezTo>
                <a:cubicBezTo>
                  <a:pt x="21" y="51"/>
                  <a:pt x="21" y="51"/>
                  <a:pt x="21" y="51"/>
                </a:cubicBezTo>
                <a:cubicBezTo>
                  <a:pt x="21" y="51"/>
                  <a:pt x="21" y="51"/>
                  <a:pt x="21" y="51"/>
                </a:cubicBezTo>
                <a:cubicBezTo>
                  <a:pt x="21" y="51"/>
                  <a:pt x="21" y="50"/>
                  <a:pt x="22" y="50"/>
                </a:cubicBezTo>
                <a:cubicBezTo>
                  <a:pt x="22" y="50"/>
                  <a:pt x="22" y="49"/>
                  <a:pt x="22" y="48"/>
                </a:cubicBezTo>
                <a:cubicBezTo>
                  <a:pt x="22" y="47"/>
                  <a:pt x="21" y="47"/>
                  <a:pt x="21" y="46"/>
                </a:cubicBezTo>
                <a:cubicBezTo>
                  <a:pt x="21" y="46"/>
                  <a:pt x="21" y="46"/>
                  <a:pt x="20" y="46"/>
                </a:cubicBezTo>
                <a:cubicBezTo>
                  <a:pt x="20" y="46"/>
                  <a:pt x="20" y="46"/>
                  <a:pt x="20" y="46"/>
                </a:cubicBezTo>
                <a:cubicBezTo>
                  <a:pt x="20" y="46"/>
                  <a:pt x="20" y="46"/>
                  <a:pt x="20" y="46"/>
                </a:cubicBezTo>
                <a:cubicBezTo>
                  <a:pt x="19" y="46"/>
                  <a:pt x="18" y="47"/>
                  <a:pt x="18" y="47"/>
                </a:cubicBezTo>
                <a:cubicBezTo>
                  <a:pt x="18" y="47"/>
                  <a:pt x="18" y="47"/>
                  <a:pt x="18" y="47"/>
                </a:cubicBezTo>
                <a:cubicBezTo>
                  <a:pt x="17" y="48"/>
                  <a:pt x="17" y="48"/>
                  <a:pt x="16" y="48"/>
                </a:cubicBezTo>
                <a:cubicBezTo>
                  <a:pt x="16" y="48"/>
                  <a:pt x="16" y="48"/>
                  <a:pt x="16" y="48"/>
                </a:cubicBezTo>
                <a:cubicBezTo>
                  <a:pt x="15" y="48"/>
                  <a:pt x="15" y="48"/>
                  <a:pt x="14" y="48"/>
                </a:cubicBezTo>
                <a:cubicBezTo>
                  <a:pt x="14" y="48"/>
                  <a:pt x="14" y="47"/>
                  <a:pt x="14" y="47"/>
                </a:cubicBezTo>
                <a:cubicBezTo>
                  <a:pt x="14" y="47"/>
                  <a:pt x="14" y="47"/>
                  <a:pt x="14" y="47"/>
                </a:cubicBezTo>
                <a:cubicBezTo>
                  <a:pt x="14" y="47"/>
                  <a:pt x="14" y="47"/>
                  <a:pt x="14" y="48"/>
                </a:cubicBezTo>
                <a:cubicBezTo>
                  <a:pt x="14" y="48"/>
                  <a:pt x="13" y="48"/>
                  <a:pt x="13" y="48"/>
                </a:cubicBezTo>
                <a:cubicBezTo>
                  <a:pt x="13" y="49"/>
                  <a:pt x="13" y="49"/>
                  <a:pt x="12" y="50"/>
                </a:cubicBezTo>
                <a:cubicBezTo>
                  <a:pt x="12" y="50"/>
                  <a:pt x="11" y="50"/>
                  <a:pt x="11" y="51"/>
                </a:cubicBezTo>
                <a:cubicBezTo>
                  <a:pt x="11" y="51"/>
                  <a:pt x="11" y="51"/>
                  <a:pt x="11" y="51"/>
                </a:cubicBezTo>
                <a:cubicBezTo>
                  <a:pt x="11" y="52"/>
                  <a:pt x="10" y="52"/>
                  <a:pt x="10" y="52"/>
                </a:cubicBezTo>
                <a:cubicBezTo>
                  <a:pt x="10" y="52"/>
                  <a:pt x="10" y="52"/>
                  <a:pt x="10" y="52"/>
                </a:cubicBezTo>
                <a:cubicBezTo>
                  <a:pt x="10" y="52"/>
                  <a:pt x="10" y="52"/>
                  <a:pt x="10" y="52"/>
                </a:cubicBezTo>
                <a:cubicBezTo>
                  <a:pt x="10" y="52"/>
                  <a:pt x="10" y="53"/>
                  <a:pt x="10" y="53"/>
                </a:cubicBezTo>
                <a:cubicBezTo>
                  <a:pt x="10" y="53"/>
                  <a:pt x="10" y="53"/>
                  <a:pt x="10" y="53"/>
                </a:cubicBezTo>
                <a:cubicBezTo>
                  <a:pt x="10" y="54"/>
                  <a:pt x="10" y="54"/>
                  <a:pt x="10" y="54"/>
                </a:cubicBezTo>
                <a:cubicBezTo>
                  <a:pt x="9" y="54"/>
                  <a:pt x="9" y="54"/>
                  <a:pt x="9" y="54"/>
                </a:cubicBezTo>
                <a:cubicBezTo>
                  <a:pt x="9" y="54"/>
                  <a:pt x="9" y="54"/>
                  <a:pt x="9" y="54"/>
                </a:cubicBezTo>
                <a:cubicBezTo>
                  <a:pt x="9" y="54"/>
                  <a:pt x="9" y="54"/>
                  <a:pt x="9" y="55"/>
                </a:cubicBezTo>
                <a:cubicBezTo>
                  <a:pt x="9" y="55"/>
                  <a:pt x="9" y="55"/>
                  <a:pt x="9" y="55"/>
                </a:cubicBezTo>
                <a:cubicBezTo>
                  <a:pt x="9" y="56"/>
                  <a:pt x="9" y="56"/>
                  <a:pt x="9" y="56"/>
                </a:cubicBezTo>
                <a:cubicBezTo>
                  <a:pt x="8" y="56"/>
                  <a:pt x="8" y="56"/>
                  <a:pt x="8" y="56"/>
                </a:cubicBezTo>
                <a:cubicBezTo>
                  <a:pt x="8" y="56"/>
                  <a:pt x="8" y="56"/>
                  <a:pt x="8" y="56"/>
                </a:cubicBezTo>
                <a:cubicBezTo>
                  <a:pt x="8" y="56"/>
                  <a:pt x="8" y="56"/>
                  <a:pt x="8" y="57"/>
                </a:cubicBezTo>
                <a:cubicBezTo>
                  <a:pt x="8" y="57"/>
                  <a:pt x="8" y="58"/>
                  <a:pt x="8" y="58"/>
                </a:cubicBezTo>
                <a:cubicBezTo>
                  <a:pt x="8" y="59"/>
                  <a:pt x="8" y="59"/>
                  <a:pt x="8" y="59"/>
                </a:cubicBezTo>
                <a:cubicBezTo>
                  <a:pt x="7" y="58"/>
                  <a:pt x="7" y="58"/>
                  <a:pt x="7" y="58"/>
                </a:cubicBezTo>
                <a:cubicBezTo>
                  <a:pt x="7" y="58"/>
                  <a:pt x="7" y="58"/>
                  <a:pt x="7" y="58"/>
                </a:cubicBezTo>
                <a:cubicBezTo>
                  <a:pt x="7" y="58"/>
                  <a:pt x="7" y="59"/>
                  <a:pt x="7" y="59"/>
                </a:cubicBezTo>
                <a:cubicBezTo>
                  <a:pt x="7" y="59"/>
                  <a:pt x="7" y="60"/>
                  <a:pt x="7" y="60"/>
                </a:cubicBezTo>
                <a:cubicBezTo>
                  <a:pt x="7" y="60"/>
                  <a:pt x="7" y="60"/>
                  <a:pt x="7" y="60"/>
                </a:cubicBezTo>
                <a:cubicBezTo>
                  <a:pt x="6" y="60"/>
                  <a:pt x="6" y="60"/>
                  <a:pt x="6" y="60"/>
                </a:cubicBezTo>
                <a:cubicBezTo>
                  <a:pt x="6" y="60"/>
                  <a:pt x="6" y="60"/>
                  <a:pt x="6" y="60"/>
                </a:cubicBezTo>
                <a:cubicBezTo>
                  <a:pt x="6" y="60"/>
                  <a:pt x="6" y="60"/>
                  <a:pt x="6" y="60"/>
                </a:cubicBezTo>
                <a:cubicBezTo>
                  <a:pt x="6" y="60"/>
                  <a:pt x="6" y="60"/>
                  <a:pt x="6" y="61"/>
                </a:cubicBezTo>
                <a:cubicBezTo>
                  <a:pt x="6" y="61"/>
                  <a:pt x="6" y="61"/>
                  <a:pt x="6" y="61"/>
                </a:cubicBezTo>
                <a:cubicBezTo>
                  <a:pt x="5" y="61"/>
                  <a:pt x="5" y="61"/>
                  <a:pt x="5" y="61"/>
                </a:cubicBezTo>
                <a:cubicBezTo>
                  <a:pt x="5" y="61"/>
                  <a:pt x="5" y="61"/>
                  <a:pt x="5" y="61"/>
                </a:cubicBezTo>
                <a:cubicBezTo>
                  <a:pt x="5" y="61"/>
                  <a:pt x="5" y="61"/>
                  <a:pt x="5" y="61"/>
                </a:cubicBezTo>
                <a:cubicBezTo>
                  <a:pt x="5" y="61"/>
                  <a:pt x="5" y="61"/>
                  <a:pt x="5" y="62"/>
                </a:cubicBezTo>
                <a:cubicBezTo>
                  <a:pt x="5" y="62"/>
                  <a:pt x="5" y="62"/>
                  <a:pt x="5" y="62"/>
                </a:cubicBezTo>
                <a:cubicBezTo>
                  <a:pt x="5" y="62"/>
                  <a:pt x="5" y="63"/>
                  <a:pt x="5" y="63"/>
                </a:cubicBezTo>
                <a:cubicBezTo>
                  <a:pt x="5" y="63"/>
                  <a:pt x="5" y="63"/>
                  <a:pt x="5" y="63"/>
                </a:cubicBezTo>
                <a:cubicBezTo>
                  <a:pt x="5" y="63"/>
                  <a:pt x="5" y="63"/>
                  <a:pt x="5" y="63"/>
                </a:cubicBezTo>
                <a:cubicBezTo>
                  <a:pt x="6" y="63"/>
                  <a:pt x="6" y="63"/>
                  <a:pt x="6" y="64"/>
                </a:cubicBezTo>
                <a:cubicBezTo>
                  <a:pt x="6" y="64"/>
                  <a:pt x="6" y="64"/>
                  <a:pt x="6" y="64"/>
                </a:cubicBezTo>
                <a:cubicBezTo>
                  <a:pt x="6" y="64"/>
                  <a:pt x="6" y="65"/>
                  <a:pt x="6" y="65"/>
                </a:cubicBezTo>
                <a:cubicBezTo>
                  <a:pt x="6" y="65"/>
                  <a:pt x="6" y="65"/>
                  <a:pt x="6" y="65"/>
                </a:cubicBezTo>
                <a:cubicBezTo>
                  <a:pt x="7" y="65"/>
                  <a:pt x="7" y="65"/>
                  <a:pt x="8" y="64"/>
                </a:cubicBezTo>
                <a:cubicBezTo>
                  <a:pt x="8" y="64"/>
                  <a:pt x="8" y="64"/>
                  <a:pt x="8" y="64"/>
                </a:cubicBezTo>
                <a:cubicBezTo>
                  <a:pt x="8" y="64"/>
                  <a:pt x="8" y="64"/>
                  <a:pt x="8" y="64"/>
                </a:cubicBezTo>
                <a:cubicBezTo>
                  <a:pt x="8" y="63"/>
                  <a:pt x="9" y="63"/>
                  <a:pt x="9" y="63"/>
                </a:cubicBezTo>
                <a:cubicBezTo>
                  <a:pt x="9" y="63"/>
                  <a:pt x="9" y="63"/>
                  <a:pt x="9" y="63"/>
                </a:cubicBezTo>
                <a:cubicBezTo>
                  <a:pt x="9" y="63"/>
                  <a:pt x="9" y="63"/>
                  <a:pt x="9" y="63"/>
                </a:cubicBezTo>
                <a:cubicBezTo>
                  <a:pt x="9" y="63"/>
                  <a:pt x="9" y="63"/>
                  <a:pt x="9" y="63"/>
                </a:cubicBezTo>
                <a:cubicBezTo>
                  <a:pt x="9" y="63"/>
                  <a:pt x="9" y="63"/>
                  <a:pt x="9" y="63"/>
                </a:cubicBezTo>
                <a:cubicBezTo>
                  <a:pt x="9" y="63"/>
                  <a:pt x="9" y="63"/>
                  <a:pt x="10" y="62"/>
                </a:cubicBezTo>
                <a:cubicBezTo>
                  <a:pt x="10" y="62"/>
                  <a:pt x="10" y="62"/>
                  <a:pt x="10" y="62"/>
                </a:cubicBezTo>
                <a:cubicBezTo>
                  <a:pt x="10" y="62"/>
                  <a:pt x="10" y="62"/>
                  <a:pt x="10" y="62"/>
                </a:cubicBezTo>
                <a:cubicBezTo>
                  <a:pt x="10" y="62"/>
                  <a:pt x="10" y="62"/>
                  <a:pt x="10" y="62"/>
                </a:cubicBezTo>
                <a:cubicBezTo>
                  <a:pt x="10" y="62"/>
                  <a:pt x="10" y="62"/>
                  <a:pt x="10" y="62"/>
                </a:cubicBezTo>
                <a:cubicBezTo>
                  <a:pt x="10" y="62"/>
                  <a:pt x="10" y="62"/>
                  <a:pt x="10" y="62"/>
                </a:cubicBezTo>
                <a:cubicBezTo>
                  <a:pt x="11" y="61"/>
                  <a:pt x="11" y="60"/>
                  <a:pt x="12" y="60"/>
                </a:cubicBezTo>
                <a:cubicBezTo>
                  <a:pt x="12" y="60"/>
                  <a:pt x="12" y="60"/>
                  <a:pt x="13" y="60"/>
                </a:cubicBezTo>
                <a:cubicBezTo>
                  <a:pt x="13" y="60"/>
                  <a:pt x="13" y="60"/>
                  <a:pt x="14" y="60"/>
                </a:cubicBezTo>
                <a:cubicBezTo>
                  <a:pt x="14" y="60"/>
                  <a:pt x="14" y="60"/>
                  <a:pt x="14" y="60"/>
                </a:cubicBezTo>
                <a:cubicBezTo>
                  <a:pt x="14" y="61"/>
                  <a:pt x="14" y="61"/>
                  <a:pt x="14" y="61"/>
                </a:cubicBezTo>
                <a:cubicBezTo>
                  <a:pt x="14" y="61"/>
                  <a:pt x="14" y="61"/>
                  <a:pt x="14" y="61"/>
                </a:cubicBezTo>
                <a:cubicBezTo>
                  <a:pt x="14" y="62"/>
                  <a:pt x="14" y="62"/>
                  <a:pt x="14" y="63"/>
                </a:cubicBezTo>
                <a:cubicBezTo>
                  <a:pt x="14" y="65"/>
                  <a:pt x="13" y="65"/>
                  <a:pt x="12" y="65"/>
                </a:cubicBezTo>
                <a:cubicBezTo>
                  <a:pt x="12" y="65"/>
                  <a:pt x="12" y="65"/>
                  <a:pt x="12" y="65"/>
                </a:cubicBezTo>
                <a:cubicBezTo>
                  <a:pt x="12" y="65"/>
                  <a:pt x="12" y="65"/>
                  <a:pt x="12" y="65"/>
                </a:cubicBezTo>
                <a:cubicBezTo>
                  <a:pt x="12" y="65"/>
                  <a:pt x="12" y="65"/>
                  <a:pt x="12" y="65"/>
                </a:cubicBezTo>
                <a:cubicBezTo>
                  <a:pt x="12" y="65"/>
                  <a:pt x="12" y="65"/>
                  <a:pt x="12" y="65"/>
                </a:cubicBezTo>
                <a:cubicBezTo>
                  <a:pt x="12" y="65"/>
                  <a:pt x="12" y="66"/>
                  <a:pt x="12" y="66"/>
                </a:cubicBezTo>
                <a:cubicBezTo>
                  <a:pt x="12" y="67"/>
                  <a:pt x="12" y="67"/>
                  <a:pt x="12" y="67"/>
                </a:cubicBezTo>
                <a:cubicBezTo>
                  <a:pt x="12" y="68"/>
                  <a:pt x="12" y="68"/>
                  <a:pt x="12" y="68"/>
                </a:cubicBezTo>
                <a:cubicBezTo>
                  <a:pt x="11" y="68"/>
                  <a:pt x="11" y="68"/>
                  <a:pt x="11" y="68"/>
                </a:cubicBezTo>
                <a:cubicBezTo>
                  <a:pt x="11" y="68"/>
                  <a:pt x="11" y="68"/>
                  <a:pt x="11" y="68"/>
                </a:cubicBezTo>
                <a:cubicBezTo>
                  <a:pt x="11" y="68"/>
                  <a:pt x="11" y="68"/>
                  <a:pt x="11" y="69"/>
                </a:cubicBezTo>
                <a:cubicBezTo>
                  <a:pt x="11" y="69"/>
                  <a:pt x="11" y="69"/>
                  <a:pt x="11" y="69"/>
                </a:cubicBezTo>
                <a:cubicBezTo>
                  <a:pt x="11" y="69"/>
                  <a:pt x="11" y="69"/>
                  <a:pt x="12" y="69"/>
                </a:cubicBezTo>
                <a:cubicBezTo>
                  <a:pt x="12" y="69"/>
                  <a:pt x="12" y="69"/>
                  <a:pt x="12" y="69"/>
                </a:cubicBezTo>
                <a:cubicBezTo>
                  <a:pt x="12" y="69"/>
                  <a:pt x="12" y="69"/>
                  <a:pt x="13" y="69"/>
                </a:cubicBezTo>
                <a:cubicBezTo>
                  <a:pt x="13" y="69"/>
                  <a:pt x="13" y="69"/>
                  <a:pt x="13" y="69"/>
                </a:cubicBezTo>
                <a:cubicBezTo>
                  <a:pt x="13" y="69"/>
                  <a:pt x="13" y="69"/>
                  <a:pt x="13" y="69"/>
                </a:cubicBezTo>
                <a:cubicBezTo>
                  <a:pt x="13" y="69"/>
                  <a:pt x="13" y="69"/>
                  <a:pt x="13" y="69"/>
                </a:cubicBezTo>
                <a:cubicBezTo>
                  <a:pt x="14" y="69"/>
                  <a:pt x="14" y="70"/>
                  <a:pt x="14" y="70"/>
                </a:cubicBezTo>
                <a:cubicBezTo>
                  <a:pt x="15" y="70"/>
                  <a:pt x="14" y="71"/>
                  <a:pt x="14" y="71"/>
                </a:cubicBezTo>
                <a:cubicBezTo>
                  <a:pt x="14" y="72"/>
                  <a:pt x="14" y="72"/>
                  <a:pt x="15" y="72"/>
                </a:cubicBezTo>
                <a:cubicBezTo>
                  <a:pt x="15" y="73"/>
                  <a:pt x="15" y="73"/>
                  <a:pt x="15" y="73"/>
                </a:cubicBezTo>
                <a:cubicBezTo>
                  <a:pt x="15" y="73"/>
                  <a:pt x="15" y="73"/>
                  <a:pt x="15" y="73"/>
                </a:cubicBezTo>
                <a:cubicBezTo>
                  <a:pt x="15" y="73"/>
                  <a:pt x="15" y="73"/>
                  <a:pt x="15" y="73"/>
                </a:cubicBezTo>
                <a:cubicBezTo>
                  <a:pt x="15" y="74"/>
                  <a:pt x="16" y="75"/>
                  <a:pt x="15" y="75"/>
                </a:cubicBezTo>
                <a:cubicBezTo>
                  <a:pt x="15" y="76"/>
                  <a:pt x="14" y="76"/>
                  <a:pt x="13" y="76"/>
                </a:cubicBezTo>
                <a:cubicBezTo>
                  <a:pt x="13" y="76"/>
                  <a:pt x="13" y="77"/>
                  <a:pt x="13" y="77"/>
                </a:cubicBezTo>
                <a:cubicBezTo>
                  <a:pt x="13" y="77"/>
                  <a:pt x="13" y="77"/>
                  <a:pt x="13" y="77"/>
                </a:cubicBezTo>
                <a:cubicBezTo>
                  <a:pt x="13" y="77"/>
                  <a:pt x="13" y="77"/>
                  <a:pt x="13" y="77"/>
                </a:cubicBezTo>
                <a:cubicBezTo>
                  <a:pt x="13" y="78"/>
                  <a:pt x="13" y="78"/>
                  <a:pt x="13" y="78"/>
                </a:cubicBezTo>
                <a:cubicBezTo>
                  <a:pt x="13" y="78"/>
                  <a:pt x="13" y="78"/>
                  <a:pt x="13" y="78"/>
                </a:cubicBezTo>
                <a:cubicBezTo>
                  <a:pt x="13" y="79"/>
                  <a:pt x="14" y="79"/>
                  <a:pt x="14" y="79"/>
                </a:cubicBezTo>
                <a:cubicBezTo>
                  <a:pt x="14" y="79"/>
                  <a:pt x="14" y="79"/>
                  <a:pt x="14" y="79"/>
                </a:cubicBezTo>
                <a:cubicBezTo>
                  <a:pt x="14" y="79"/>
                  <a:pt x="14" y="80"/>
                  <a:pt x="14" y="80"/>
                </a:cubicBezTo>
                <a:cubicBezTo>
                  <a:pt x="14" y="80"/>
                  <a:pt x="15" y="80"/>
                  <a:pt x="15" y="80"/>
                </a:cubicBezTo>
                <a:cubicBezTo>
                  <a:pt x="15" y="80"/>
                  <a:pt x="15" y="80"/>
                  <a:pt x="15" y="80"/>
                </a:cubicBezTo>
                <a:cubicBezTo>
                  <a:pt x="15" y="80"/>
                  <a:pt x="15" y="80"/>
                  <a:pt x="15" y="80"/>
                </a:cubicBezTo>
                <a:cubicBezTo>
                  <a:pt x="15" y="80"/>
                  <a:pt x="15" y="80"/>
                  <a:pt x="15" y="81"/>
                </a:cubicBezTo>
                <a:cubicBezTo>
                  <a:pt x="15" y="80"/>
                  <a:pt x="16" y="80"/>
                  <a:pt x="17" y="80"/>
                </a:cubicBezTo>
                <a:cubicBezTo>
                  <a:pt x="17" y="80"/>
                  <a:pt x="17" y="80"/>
                  <a:pt x="17" y="80"/>
                </a:cubicBezTo>
                <a:cubicBezTo>
                  <a:pt x="17" y="80"/>
                  <a:pt x="17" y="80"/>
                  <a:pt x="18" y="80"/>
                </a:cubicBezTo>
                <a:cubicBezTo>
                  <a:pt x="18" y="80"/>
                  <a:pt x="19" y="80"/>
                  <a:pt x="19" y="81"/>
                </a:cubicBezTo>
                <a:cubicBezTo>
                  <a:pt x="19" y="81"/>
                  <a:pt x="19" y="81"/>
                  <a:pt x="19" y="81"/>
                </a:cubicBezTo>
                <a:cubicBezTo>
                  <a:pt x="19" y="81"/>
                  <a:pt x="19" y="81"/>
                  <a:pt x="19" y="81"/>
                </a:cubicBezTo>
                <a:cubicBezTo>
                  <a:pt x="19" y="81"/>
                  <a:pt x="19" y="81"/>
                  <a:pt x="19" y="81"/>
                </a:cubicBezTo>
                <a:cubicBezTo>
                  <a:pt x="20" y="82"/>
                  <a:pt x="20" y="82"/>
                  <a:pt x="20" y="82"/>
                </a:cubicBezTo>
                <a:cubicBezTo>
                  <a:pt x="20" y="82"/>
                  <a:pt x="20" y="82"/>
                  <a:pt x="20" y="82"/>
                </a:cubicBezTo>
                <a:cubicBezTo>
                  <a:pt x="20" y="82"/>
                  <a:pt x="20" y="82"/>
                  <a:pt x="20" y="82"/>
                </a:cubicBezTo>
                <a:cubicBezTo>
                  <a:pt x="20" y="82"/>
                  <a:pt x="20" y="82"/>
                  <a:pt x="21" y="82"/>
                </a:cubicBezTo>
                <a:cubicBezTo>
                  <a:pt x="21" y="82"/>
                  <a:pt x="21" y="82"/>
                  <a:pt x="21" y="82"/>
                </a:cubicBezTo>
                <a:cubicBezTo>
                  <a:pt x="21" y="82"/>
                  <a:pt x="21" y="82"/>
                  <a:pt x="21" y="82"/>
                </a:cubicBezTo>
                <a:cubicBezTo>
                  <a:pt x="22" y="82"/>
                  <a:pt x="22" y="82"/>
                  <a:pt x="22" y="82"/>
                </a:cubicBezTo>
                <a:cubicBezTo>
                  <a:pt x="22" y="82"/>
                  <a:pt x="22" y="82"/>
                  <a:pt x="22" y="82"/>
                </a:cubicBezTo>
                <a:cubicBezTo>
                  <a:pt x="22" y="81"/>
                  <a:pt x="22" y="81"/>
                  <a:pt x="22" y="81"/>
                </a:cubicBezTo>
                <a:cubicBezTo>
                  <a:pt x="22" y="81"/>
                  <a:pt x="22" y="81"/>
                  <a:pt x="22" y="81"/>
                </a:cubicBezTo>
                <a:cubicBezTo>
                  <a:pt x="22" y="81"/>
                  <a:pt x="21" y="80"/>
                  <a:pt x="21" y="80"/>
                </a:cubicBezTo>
                <a:cubicBezTo>
                  <a:pt x="21" y="80"/>
                  <a:pt x="21" y="80"/>
                  <a:pt x="21" y="79"/>
                </a:cubicBezTo>
                <a:cubicBezTo>
                  <a:pt x="21" y="79"/>
                  <a:pt x="21" y="79"/>
                  <a:pt x="21" y="79"/>
                </a:cubicBezTo>
                <a:cubicBezTo>
                  <a:pt x="21" y="79"/>
                  <a:pt x="21" y="79"/>
                  <a:pt x="21" y="79"/>
                </a:cubicBezTo>
                <a:cubicBezTo>
                  <a:pt x="22" y="79"/>
                  <a:pt x="22" y="79"/>
                  <a:pt x="22" y="79"/>
                </a:cubicBezTo>
                <a:cubicBezTo>
                  <a:pt x="22" y="79"/>
                  <a:pt x="22" y="79"/>
                  <a:pt x="22" y="79"/>
                </a:cubicBezTo>
                <a:cubicBezTo>
                  <a:pt x="23" y="79"/>
                  <a:pt x="23" y="79"/>
                  <a:pt x="23" y="78"/>
                </a:cubicBezTo>
                <a:cubicBezTo>
                  <a:pt x="24" y="78"/>
                  <a:pt x="24" y="78"/>
                  <a:pt x="24" y="78"/>
                </a:cubicBezTo>
                <a:cubicBezTo>
                  <a:pt x="25" y="78"/>
                  <a:pt x="25" y="78"/>
                  <a:pt x="25" y="78"/>
                </a:cubicBezTo>
                <a:cubicBezTo>
                  <a:pt x="25" y="78"/>
                  <a:pt x="25" y="78"/>
                  <a:pt x="25" y="78"/>
                </a:cubicBezTo>
                <a:cubicBezTo>
                  <a:pt x="25" y="78"/>
                  <a:pt x="25" y="78"/>
                  <a:pt x="25" y="78"/>
                </a:cubicBezTo>
                <a:cubicBezTo>
                  <a:pt x="25" y="78"/>
                  <a:pt x="25" y="78"/>
                  <a:pt x="25" y="77"/>
                </a:cubicBezTo>
                <a:cubicBezTo>
                  <a:pt x="25" y="77"/>
                  <a:pt x="25" y="77"/>
                  <a:pt x="25" y="77"/>
                </a:cubicBezTo>
                <a:cubicBezTo>
                  <a:pt x="26" y="77"/>
                  <a:pt x="26" y="77"/>
                  <a:pt x="26" y="77"/>
                </a:cubicBezTo>
                <a:cubicBezTo>
                  <a:pt x="27" y="77"/>
                  <a:pt x="28" y="77"/>
                  <a:pt x="28" y="77"/>
                </a:cubicBezTo>
                <a:cubicBezTo>
                  <a:pt x="28" y="77"/>
                  <a:pt x="28" y="77"/>
                  <a:pt x="28" y="77"/>
                </a:cubicBezTo>
                <a:cubicBezTo>
                  <a:pt x="28" y="77"/>
                  <a:pt x="28" y="77"/>
                  <a:pt x="29" y="77"/>
                </a:cubicBezTo>
                <a:cubicBezTo>
                  <a:pt x="29" y="77"/>
                  <a:pt x="29" y="77"/>
                  <a:pt x="29" y="77"/>
                </a:cubicBezTo>
                <a:cubicBezTo>
                  <a:pt x="29" y="77"/>
                  <a:pt x="29" y="77"/>
                  <a:pt x="29" y="77"/>
                </a:cubicBezTo>
                <a:cubicBezTo>
                  <a:pt x="30" y="77"/>
                  <a:pt x="30" y="77"/>
                  <a:pt x="30" y="77"/>
                </a:cubicBezTo>
                <a:cubicBezTo>
                  <a:pt x="30" y="77"/>
                  <a:pt x="31" y="77"/>
                  <a:pt x="31" y="77"/>
                </a:cubicBezTo>
                <a:cubicBezTo>
                  <a:pt x="32" y="77"/>
                  <a:pt x="32" y="78"/>
                  <a:pt x="33" y="78"/>
                </a:cubicBezTo>
                <a:cubicBezTo>
                  <a:pt x="33" y="78"/>
                  <a:pt x="33" y="78"/>
                  <a:pt x="34" y="79"/>
                </a:cubicBezTo>
                <a:cubicBezTo>
                  <a:pt x="34" y="79"/>
                  <a:pt x="35" y="79"/>
                  <a:pt x="35" y="79"/>
                </a:cubicBezTo>
                <a:cubicBezTo>
                  <a:pt x="36" y="79"/>
                  <a:pt x="36" y="79"/>
                  <a:pt x="37" y="79"/>
                </a:cubicBezTo>
                <a:cubicBezTo>
                  <a:pt x="38" y="78"/>
                  <a:pt x="38" y="78"/>
                  <a:pt x="38" y="78"/>
                </a:cubicBezTo>
                <a:cubicBezTo>
                  <a:pt x="38" y="79"/>
                  <a:pt x="38" y="79"/>
                  <a:pt x="38" y="79"/>
                </a:cubicBezTo>
                <a:cubicBezTo>
                  <a:pt x="38" y="80"/>
                  <a:pt x="38" y="80"/>
                  <a:pt x="39" y="80"/>
                </a:cubicBezTo>
                <a:cubicBezTo>
                  <a:pt x="39" y="80"/>
                  <a:pt x="39" y="81"/>
                  <a:pt x="39" y="81"/>
                </a:cubicBezTo>
                <a:cubicBezTo>
                  <a:pt x="39" y="81"/>
                  <a:pt x="39" y="81"/>
                  <a:pt x="39" y="80"/>
                </a:cubicBezTo>
                <a:cubicBezTo>
                  <a:pt x="39" y="80"/>
                  <a:pt x="39" y="80"/>
                  <a:pt x="39" y="80"/>
                </a:cubicBezTo>
                <a:cubicBezTo>
                  <a:pt x="39" y="80"/>
                  <a:pt x="39" y="80"/>
                  <a:pt x="39" y="80"/>
                </a:cubicBezTo>
                <a:cubicBezTo>
                  <a:pt x="39" y="80"/>
                  <a:pt x="40" y="79"/>
                  <a:pt x="40" y="79"/>
                </a:cubicBezTo>
                <a:cubicBezTo>
                  <a:pt x="42" y="79"/>
                  <a:pt x="42" y="79"/>
                  <a:pt x="42" y="79"/>
                </a:cubicBezTo>
                <a:cubicBezTo>
                  <a:pt x="41" y="80"/>
                  <a:pt x="41" y="80"/>
                  <a:pt x="41" y="80"/>
                </a:cubicBezTo>
                <a:cubicBezTo>
                  <a:pt x="41" y="80"/>
                  <a:pt x="41" y="80"/>
                  <a:pt x="41" y="80"/>
                </a:cubicBezTo>
                <a:cubicBezTo>
                  <a:pt x="41" y="80"/>
                  <a:pt x="41" y="80"/>
                  <a:pt x="41" y="80"/>
                </a:cubicBezTo>
                <a:cubicBezTo>
                  <a:pt x="41" y="80"/>
                  <a:pt x="42" y="80"/>
                  <a:pt x="42" y="80"/>
                </a:cubicBezTo>
                <a:cubicBezTo>
                  <a:pt x="43" y="81"/>
                  <a:pt x="43" y="81"/>
                  <a:pt x="43" y="81"/>
                </a:cubicBezTo>
                <a:cubicBezTo>
                  <a:pt x="42" y="81"/>
                  <a:pt x="42" y="81"/>
                  <a:pt x="42" y="81"/>
                </a:cubicBezTo>
                <a:cubicBezTo>
                  <a:pt x="42" y="82"/>
                  <a:pt x="42" y="82"/>
                  <a:pt x="42" y="82"/>
                </a:cubicBezTo>
                <a:cubicBezTo>
                  <a:pt x="42" y="82"/>
                  <a:pt x="42" y="82"/>
                  <a:pt x="42" y="82"/>
                </a:cubicBezTo>
                <a:cubicBezTo>
                  <a:pt x="43" y="82"/>
                  <a:pt x="43" y="82"/>
                  <a:pt x="43" y="82"/>
                </a:cubicBezTo>
                <a:cubicBezTo>
                  <a:pt x="44" y="82"/>
                  <a:pt x="44" y="82"/>
                  <a:pt x="44" y="82"/>
                </a:cubicBezTo>
                <a:cubicBezTo>
                  <a:pt x="45" y="82"/>
                  <a:pt x="45" y="82"/>
                  <a:pt x="46" y="83"/>
                </a:cubicBezTo>
                <a:cubicBezTo>
                  <a:pt x="46" y="83"/>
                  <a:pt x="46" y="84"/>
                  <a:pt x="46" y="84"/>
                </a:cubicBezTo>
                <a:cubicBezTo>
                  <a:pt x="46" y="84"/>
                  <a:pt x="46" y="84"/>
                  <a:pt x="46" y="84"/>
                </a:cubicBezTo>
                <a:cubicBezTo>
                  <a:pt x="46" y="84"/>
                  <a:pt x="46" y="84"/>
                  <a:pt x="46" y="84"/>
                </a:cubicBezTo>
                <a:cubicBezTo>
                  <a:pt x="47" y="84"/>
                  <a:pt x="47" y="85"/>
                  <a:pt x="47" y="85"/>
                </a:cubicBezTo>
                <a:cubicBezTo>
                  <a:pt x="47" y="85"/>
                  <a:pt x="47" y="85"/>
                  <a:pt x="47" y="85"/>
                </a:cubicBezTo>
                <a:cubicBezTo>
                  <a:pt x="47" y="86"/>
                  <a:pt x="48" y="86"/>
                  <a:pt x="48" y="86"/>
                </a:cubicBezTo>
                <a:cubicBezTo>
                  <a:pt x="48" y="86"/>
                  <a:pt x="49" y="86"/>
                  <a:pt x="49" y="86"/>
                </a:cubicBezTo>
                <a:cubicBezTo>
                  <a:pt x="49" y="86"/>
                  <a:pt x="50" y="86"/>
                  <a:pt x="50" y="86"/>
                </a:cubicBezTo>
                <a:cubicBezTo>
                  <a:pt x="51" y="86"/>
                  <a:pt x="51" y="86"/>
                  <a:pt x="51" y="86"/>
                </a:cubicBezTo>
                <a:cubicBezTo>
                  <a:pt x="51" y="87"/>
                  <a:pt x="51" y="87"/>
                  <a:pt x="51" y="87"/>
                </a:cubicBezTo>
                <a:cubicBezTo>
                  <a:pt x="51" y="87"/>
                  <a:pt x="51" y="87"/>
                  <a:pt x="52" y="87"/>
                </a:cubicBezTo>
                <a:cubicBezTo>
                  <a:pt x="53" y="87"/>
                  <a:pt x="53" y="87"/>
                  <a:pt x="53" y="87"/>
                </a:cubicBezTo>
                <a:cubicBezTo>
                  <a:pt x="53" y="87"/>
                  <a:pt x="54" y="87"/>
                  <a:pt x="54" y="88"/>
                </a:cubicBezTo>
                <a:cubicBezTo>
                  <a:pt x="54" y="88"/>
                  <a:pt x="54" y="88"/>
                  <a:pt x="54" y="88"/>
                </a:cubicBezTo>
                <a:cubicBezTo>
                  <a:pt x="55" y="88"/>
                  <a:pt x="55" y="88"/>
                  <a:pt x="55" y="89"/>
                </a:cubicBezTo>
                <a:cubicBezTo>
                  <a:pt x="55" y="89"/>
                  <a:pt x="55" y="89"/>
                  <a:pt x="55" y="89"/>
                </a:cubicBezTo>
                <a:cubicBezTo>
                  <a:pt x="56" y="89"/>
                  <a:pt x="56" y="90"/>
                  <a:pt x="57" y="90"/>
                </a:cubicBezTo>
                <a:cubicBezTo>
                  <a:pt x="57" y="90"/>
                  <a:pt x="57" y="91"/>
                  <a:pt x="57" y="91"/>
                </a:cubicBezTo>
                <a:cubicBezTo>
                  <a:pt x="57" y="91"/>
                  <a:pt x="57" y="91"/>
                  <a:pt x="57" y="91"/>
                </a:cubicBezTo>
                <a:cubicBezTo>
                  <a:pt x="57" y="91"/>
                  <a:pt x="57" y="91"/>
                  <a:pt x="57" y="91"/>
                </a:cubicBezTo>
                <a:cubicBezTo>
                  <a:pt x="57" y="91"/>
                  <a:pt x="57" y="91"/>
                  <a:pt x="57" y="92"/>
                </a:cubicBezTo>
                <a:cubicBezTo>
                  <a:pt x="57" y="92"/>
                  <a:pt x="57" y="92"/>
                  <a:pt x="57" y="92"/>
                </a:cubicBezTo>
                <a:cubicBezTo>
                  <a:pt x="58" y="92"/>
                  <a:pt x="58" y="92"/>
                  <a:pt x="59" y="93"/>
                </a:cubicBezTo>
                <a:cubicBezTo>
                  <a:pt x="59" y="93"/>
                  <a:pt x="59" y="93"/>
                  <a:pt x="59" y="93"/>
                </a:cubicBezTo>
                <a:cubicBezTo>
                  <a:pt x="59" y="93"/>
                  <a:pt x="59" y="93"/>
                  <a:pt x="59" y="93"/>
                </a:cubicBezTo>
                <a:cubicBezTo>
                  <a:pt x="59" y="93"/>
                  <a:pt x="59" y="93"/>
                  <a:pt x="59" y="93"/>
                </a:cubicBezTo>
                <a:cubicBezTo>
                  <a:pt x="59" y="93"/>
                  <a:pt x="59" y="93"/>
                  <a:pt x="59" y="93"/>
                </a:cubicBezTo>
                <a:cubicBezTo>
                  <a:pt x="60" y="93"/>
                  <a:pt x="60" y="93"/>
                  <a:pt x="60" y="93"/>
                </a:cubicBezTo>
                <a:cubicBezTo>
                  <a:pt x="60" y="94"/>
                  <a:pt x="60" y="94"/>
                  <a:pt x="60" y="94"/>
                </a:cubicBezTo>
                <a:cubicBezTo>
                  <a:pt x="60" y="94"/>
                  <a:pt x="60" y="94"/>
                  <a:pt x="60" y="94"/>
                </a:cubicBezTo>
                <a:cubicBezTo>
                  <a:pt x="61" y="94"/>
                  <a:pt x="62" y="95"/>
                  <a:pt x="62" y="95"/>
                </a:cubicBezTo>
                <a:cubicBezTo>
                  <a:pt x="63" y="96"/>
                  <a:pt x="63" y="96"/>
                  <a:pt x="63" y="97"/>
                </a:cubicBezTo>
                <a:cubicBezTo>
                  <a:pt x="63" y="97"/>
                  <a:pt x="63" y="97"/>
                  <a:pt x="63" y="98"/>
                </a:cubicBezTo>
                <a:cubicBezTo>
                  <a:pt x="63" y="98"/>
                  <a:pt x="63" y="98"/>
                  <a:pt x="63" y="98"/>
                </a:cubicBezTo>
                <a:cubicBezTo>
                  <a:pt x="63" y="98"/>
                  <a:pt x="62" y="98"/>
                  <a:pt x="62" y="98"/>
                </a:cubicBezTo>
                <a:cubicBezTo>
                  <a:pt x="62" y="98"/>
                  <a:pt x="62" y="98"/>
                  <a:pt x="62" y="98"/>
                </a:cubicBezTo>
                <a:cubicBezTo>
                  <a:pt x="60" y="98"/>
                  <a:pt x="60" y="98"/>
                  <a:pt x="60" y="98"/>
                </a:cubicBezTo>
                <a:cubicBezTo>
                  <a:pt x="60" y="98"/>
                  <a:pt x="60" y="99"/>
                  <a:pt x="60" y="99"/>
                </a:cubicBezTo>
                <a:cubicBezTo>
                  <a:pt x="60" y="99"/>
                  <a:pt x="59" y="99"/>
                  <a:pt x="59" y="99"/>
                </a:cubicBezTo>
                <a:cubicBezTo>
                  <a:pt x="58" y="99"/>
                  <a:pt x="58" y="99"/>
                  <a:pt x="58" y="99"/>
                </a:cubicBezTo>
                <a:cubicBezTo>
                  <a:pt x="58" y="99"/>
                  <a:pt x="58" y="99"/>
                  <a:pt x="58" y="99"/>
                </a:cubicBezTo>
                <a:cubicBezTo>
                  <a:pt x="58" y="99"/>
                  <a:pt x="58" y="99"/>
                  <a:pt x="58" y="99"/>
                </a:cubicBezTo>
                <a:cubicBezTo>
                  <a:pt x="58" y="99"/>
                  <a:pt x="58" y="99"/>
                  <a:pt x="58" y="100"/>
                </a:cubicBezTo>
                <a:cubicBezTo>
                  <a:pt x="58" y="100"/>
                  <a:pt x="58" y="100"/>
                  <a:pt x="59" y="100"/>
                </a:cubicBezTo>
                <a:cubicBezTo>
                  <a:pt x="59" y="100"/>
                  <a:pt x="59" y="100"/>
                  <a:pt x="59" y="100"/>
                </a:cubicBezTo>
                <a:cubicBezTo>
                  <a:pt x="60" y="100"/>
                  <a:pt x="60" y="100"/>
                  <a:pt x="60" y="100"/>
                </a:cubicBezTo>
                <a:cubicBezTo>
                  <a:pt x="60" y="100"/>
                  <a:pt x="60" y="100"/>
                  <a:pt x="60" y="100"/>
                </a:cubicBezTo>
                <a:cubicBezTo>
                  <a:pt x="61" y="100"/>
                  <a:pt x="61" y="100"/>
                  <a:pt x="61" y="100"/>
                </a:cubicBezTo>
                <a:cubicBezTo>
                  <a:pt x="62" y="100"/>
                  <a:pt x="62" y="100"/>
                  <a:pt x="62" y="100"/>
                </a:cubicBezTo>
                <a:cubicBezTo>
                  <a:pt x="65" y="100"/>
                  <a:pt x="65" y="100"/>
                  <a:pt x="65" y="100"/>
                </a:cubicBezTo>
                <a:cubicBezTo>
                  <a:pt x="65" y="100"/>
                  <a:pt x="66" y="100"/>
                  <a:pt x="66" y="100"/>
                </a:cubicBezTo>
                <a:cubicBezTo>
                  <a:pt x="66" y="100"/>
                  <a:pt x="66" y="100"/>
                  <a:pt x="66" y="100"/>
                </a:cubicBezTo>
                <a:cubicBezTo>
                  <a:pt x="66" y="100"/>
                  <a:pt x="67" y="100"/>
                  <a:pt x="67" y="101"/>
                </a:cubicBezTo>
                <a:cubicBezTo>
                  <a:pt x="67" y="101"/>
                  <a:pt x="67" y="101"/>
                  <a:pt x="67" y="101"/>
                </a:cubicBezTo>
                <a:cubicBezTo>
                  <a:pt x="67" y="101"/>
                  <a:pt x="67" y="101"/>
                  <a:pt x="67" y="101"/>
                </a:cubicBezTo>
                <a:cubicBezTo>
                  <a:pt x="67" y="101"/>
                  <a:pt x="67" y="101"/>
                  <a:pt x="67" y="101"/>
                </a:cubicBezTo>
                <a:cubicBezTo>
                  <a:pt x="67" y="101"/>
                  <a:pt x="67" y="101"/>
                  <a:pt x="67" y="101"/>
                </a:cubicBezTo>
                <a:cubicBezTo>
                  <a:pt x="67" y="102"/>
                  <a:pt x="68" y="102"/>
                  <a:pt x="68" y="102"/>
                </a:cubicBezTo>
                <a:cubicBezTo>
                  <a:pt x="68" y="102"/>
                  <a:pt x="68" y="102"/>
                  <a:pt x="68" y="102"/>
                </a:cubicBezTo>
                <a:cubicBezTo>
                  <a:pt x="68" y="102"/>
                  <a:pt x="68" y="102"/>
                  <a:pt x="69" y="102"/>
                </a:cubicBezTo>
                <a:cubicBezTo>
                  <a:pt x="69" y="102"/>
                  <a:pt x="69" y="102"/>
                  <a:pt x="70" y="102"/>
                </a:cubicBezTo>
                <a:cubicBezTo>
                  <a:pt x="70" y="102"/>
                  <a:pt x="70" y="102"/>
                  <a:pt x="70" y="103"/>
                </a:cubicBezTo>
                <a:cubicBezTo>
                  <a:pt x="70" y="103"/>
                  <a:pt x="71" y="103"/>
                  <a:pt x="71" y="103"/>
                </a:cubicBezTo>
                <a:cubicBezTo>
                  <a:pt x="72" y="103"/>
                  <a:pt x="72" y="103"/>
                  <a:pt x="72" y="103"/>
                </a:cubicBezTo>
                <a:cubicBezTo>
                  <a:pt x="72" y="103"/>
                  <a:pt x="72" y="103"/>
                  <a:pt x="72" y="103"/>
                </a:cubicBezTo>
                <a:cubicBezTo>
                  <a:pt x="72" y="103"/>
                  <a:pt x="73" y="103"/>
                  <a:pt x="73" y="103"/>
                </a:cubicBezTo>
                <a:cubicBezTo>
                  <a:pt x="74" y="103"/>
                  <a:pt x="75" y="103"/>
                  <a:pt x="75" y="103"/>
                </a:cubicBezTo>
                <a:cubicBezTo>
                  <a:pt x="75" y="103"/>
                  <a:pt x="75" y="104"/>
                  <a:pt x="76" y="104"/>
                </a:cubicBezTo>
                <a:cubicBezTo>
                  <a:pt x="76" y="104"/>
                  <a:pt x="76" y="104"/>
                  <a:pt x="76" y="104"/>
                </a:cubicBezTo>
                <a:cubicBezTo>
                  <a:pt x="77" y="104"/>
                  <a:pt x="77" y="104"/>
                  <a:pt x="77" y="104"/>
                </a:cubicBezTo>
                <a:cubicBezTo>
                  <a:pt x="77" y="104"/>
                  <a:pt x="77" y="104"/>
                  <a:pt x="77" y="104"/>
                </a:cubicBezTo>
                <a:cubicBezTo>
                  <a:pt x="78" y="104"/>
                  <a:pt x="78" y="104"/>
                  <a:pt x="78" y="104"/>
                </a:cubicBezTo>
                <a:cubicBezTo>
                  <a:pt x="78" y="104"/>
                  <a:pt x="78" y="104"/>
                  <a:pt x="78" y="104"/>
                </a:cubicBezTo>
                <a:cubicBezTo>
                  <a:pt x="79" y="104"/>
                  <a:pt x="79" y="104"/>
                  <a:pt x="79" y="104"/>
                </a:cubicBezTo>
                <a:cubicBezTo>
                  <a:pt x="79" y="104"/>
                  <a:pt x="79" y="104"/>
                  <a:pt x="79" y="104"/>
                </a:cubicBezTo>
                <a:cubicBezTo>
                  <a:pt x="79" y="104"/>
                  <a:pt x="79" y="104"/>
                  <a:pt x="80" y="104"/>
                </a:cubicBezTo>
                <a:cubicBezTo>
                  <a:pt x="80" y="104"/>
                  <a:pt x="80" y="105"/>
                  <a:pt x="80" y="105"/>
                </a:cubicBezTo>
                <a:cubicBezTo>
                  <a:pt x="80" y="105"/>
                  <a:pt x="80" y="105"/>
                  <a:pt x="81" y="106"/>
                </a:cubicBezTo>
                <a:cubicBezTo>
                  <a:pt x="82" y="106"/>
                  <a:pt x="82" y="106"/>
                  <a:pt x="82" y="106"/>
                </a:cubicBezTo>
                <a:cubicBezTo>
                  <a:pt x="82" y="106"/>
                  <a:pt x="82" y="106"/>
                  <a:pt x="82" y="106"/>
                </a:cubicBezTo>
                <a:cubicBezTo>
                  <a:pt x="82" y="106"/>
                  <a:pt x="82" y="106"/>
                  <a:pt x="82" y="106"/>
                </a:cubicBezTo>
                <a:cubicBezTo>
                  <a:pt x="82" y="106"/>
                  <a:pt x="83" y="107"/>
                  <a:pt x="83" y="107"/>
                </a:cubicBezTo>
                <a:cubicBezTo>
                  <a:pt x="83" y="107"/>
                  <a:pt x="84" y="107"/>
                  <a:pt x="85" y="107"/>
                </a:cubicBezTo>
                <a:cubicBezTo>
                  <a:pt x="85" y="107"/>
                  <a:pt x="85" y="107"/>
                  <a:pt x="86" y="107"/>
                </a:cubicBezTo>
                <a:cubicBezTo>
                  <a:pt x="86" y="107"/>
                  <a:pt x="86" y="107"/>
                  <a:pt x="86" y="107"/>
                </a:cubicBezTo>
                <a:cubicBezTo>
                  <a:pt x="87" y="107"/>
                  <a:pt x="87" y="107"/>
                  <a:pt x="87" y="107"/>
                </a:cubicBezTo>
                <a:cubicBezTo>
                  <a:pt x="87" y="108"/>
                  <a:pt x="87" y="108"/>
                  <a:pt x="87" y="108"/>
                </a:cubicBezTo>
                <a:cubicBezTo>
                  <a:pt x="87" y="108"/>
                  <a:pt x="87" y="108"/>
                  <a:pt x="87" y="108"/>
                </a:cubicBezTo>
                <a:cubicBezTo>
                  <a:pt x="87" y="108"/>
                  <a:pt x="87" y="108"/>
                  <a:pt x="87" y="108"/>
                </a:cubicBezTo>
                <a:cubicBezTo>
                  <a:pt x="87" y="108"/>
                  <a:pt x="87" y="108"/>
                  <a:pt x="87" y="108"/>
                </a:cubicBezTo>
                <a:cubicBezTo>
                  <a:pt x="88" y="108"/>
                  <a:pt x="88" y="108"/>
                  <a:pt x="88" y="108"/>
                </a:cubicBezTo>
                <a:cubicBezTo>
                  <a:pt x="88" y="112"/>
                  <a:pt x="88" y="112"/>
                  <a:pt x="88" y="112"/>
                </a:cubicBezTo>
                <a:cubicBezTo>
                  <a:pt x="87" y="112"/>
                  <a:pt x="87" y="112"/>
                  <a:pt x="87" y="112"/>
                </a:cubicBezTo>
                <a:cubicBezTo>
                  <a:pt x="87" y="112"/>
                  <a:pt x="87" y="112"/>
                  <a:pt x="87" y="112"/>
                </a:cubicBezTo>
                <a:cubicBezTo>
                  <a:pt x="87" y="112"/>
                  <a:pt x="87" y="112"/>
                  <a:pt x="87" y="112"/>
                </a:cubicBezTo>
                <a:cubicBezTo>
                  <a:pt x="87" y="112"/>
                  <a:pt x="87" y="112"/>
                  <a:pt x="87" y="112"/>
                </a:cubicBezTo>
                <a:cubicBezTo>
                  <a:pt x="87" y="113"/>
                  <a:pt x="87" y="114"/>
                  <a:pt x="87" y="114"/>
                </a:cubicBezTo>
                <a:cubicBezTo>
                  <a:pt x="87" y="114"/>
                  <a:pt x="87" y="114"/>
                  <a:pt x="87" y="114"/>
                </a:cubicBezTo>
                <a:cubicBezTo>
                  <a:pt x="88" y="114"/>
                  <a:pt x="88" y="114"/>
                  <a:pt x="88" y="114"/>
                </a:cubicBezTo>
                <a:cubicBezTo>
                  <a:pt x="88" y="115"/>
                  <a:pt x="88" y="115"/>
                  <a:pt x="88" y="115"/>
                </a:cubicBezTo>
                <a:cubicBezTo>
                  <a:pt x="88" y="115"/>
                  <a:pt x="88" y="115"/>
                  <a:pt x="88" y="115"/>
                </a:cubicBezTo>
                <a:cubicBezTo>
                  <a:pt x="88" y="115"/>
                  <a:pt x="88" y="116"/>
                  <a:pt x="87" y="116"/>
                </a:cubicBezTo>
                <a:cubicBezTo>
                  <a:pt x="87" y="116"/>
                  <a:pt x="87" y="116"/>
                  <a:pt x="87" y="116"/>
                </a:cubicBezTo>
                <a:cubicBezTo>
                  <a:pt x="86" y="117"/>
                  <a:pt x="85" y="118"/>
                  <a:pt x="85" y="119"/>
                </a:cubicBezTo>
                <a:cubicBezTo>
                  <a:pt x="85" y="119"/>
                  <a:pt x="84" y="119"/>
                  <a:pt x="84" y="119"/>
                </a:cubicBezTo>
                <a:cubicBezTo>
                  <a:pt x="84" y="120"/>
                  <a:pt x="84" y="120"/>
                  <a:pt x="83" y="120"/>
                </a:cubicBezTo>
                <a:cubicBezTo>
                  <a:pt x="83" y="120"/>
                  <a:pt x="83" y="120"/>
                  <a:pt x="83" y="120"/>
                </a:cubicBezTo>
                <a:cubicBezTo>
                  <a:pt x="83" y="120"/>
                  <a:pt x="83" y="120"/>
                  <a:pt x="83" y="120"/>
                </a:cubicBezTo>
                <a:cubicBezTo>
                  <a:pt x="83" y="120"/>
                  <a:pt x="83" y="120"/>
                  <a:pt x="83" y="120"/>
                </a:cubicBezTo>
                <a:cubicBezTo>
                  <a:pt x="83" y="120"/>
                  <a:pt x="83" y="120"/>
                  <a:pt x="83" y="120"/>
                </a:cubicBezTo>
                <a:cubicBezTo>
                  <a:pt x="83" y="121"/>
                  <a:pt x="83" y="121"/>
                  <a:pt x="83" y="121"/>
                </a:cubicBezTo>
                <a:cubicBezTo>
                  <a:pt x="83" y="121"/>
                  <a:pt x="83" y="121"/>
                  <a:pt x="83" y="121"/>
                </a:cubicBezTo>
                <a:cubicBezTo>
                  <a:pt x="83" y="121"/>
                  <a:pt x="83" y="121"/>
                  <a:pt x="82" y="121"/>
                </a:cubicBezTo>
                <a:cubicBezTo>
                  <a:pt x="82" y="121"/>
                  <a:pt x="82" y="121"/>
                  <a:pt x="82" y="121"/>
                </a:cubicBezTo>
                <a:cubicBezTo>
                  <a:pt x="82" y="122"/>
                  <a:pt x="82" y="122"/>
                  <a:pt x="82" y="122"/>
                </a:cubicBezTo>
                <a:cubicBezTo>
                  <a:pt x="82" y="122"/>
                  <a:pt x="82" y="123"/>
                  <a:pt x="81" y="123"/>
                </a:cubicBezTo>
                <a:cubicBezTo>
                  <a:pt x="81" y="123"/>
                  <a:pt x="81" y="123"/>
                  <a:pt x="81" y="123"/>
                </a:cubicBezTo>
                <a:cubicBezTo>
                  <a:pt x="81" y="123"/>
                  <a:pt x="81" y="123"/>
                  <a:pt x="81" y="123"/>
                </a:cubicBezTo>
                <a:cubicBezTo>
                  <a:pt x="80" y="123"/>
                  <a:pt x="80" y="123"/>
                  <a:pt x="80" y="123"/>
                </a:cubicBezTo>
                <a:cubicBezTo>
                  <a:pt x="80" y="123"/>
                  <a:pt x="80" y="123"/>
                  <a:pt x="80" y="123"/>
                </a:cubicBezTo>
                <a:cubicBezTo>
                  <a:pt x="80" y="123"/>
                  <a:pt x="80" y="123"/>
                  <a:pt x="80" y="123"/>
                </a:cubicBezTo>
                <a:cubicBezTo>
                  <a:pt x="80" y="123"/>
                  <a:pt x="79" y="124"/>
                  <a:pt x="80" y="124"/>
                </a:cubicBezTo>
                <a:cubicBezTo>
                  <a:pt x="80" y="124"/>
                  <a:pt x="80" y="124"/>
                  <a:pt x="80" y="124"/>
                </a:cubicBezTo>
                <a:cubicBezTo>
                  <a:pt x="80" y="124"/>
                  <a:pt x="80" y="124"/>
                  <a:pt x="80" y="124"/>
                </a:cubicBezTo>
                <a:cubicBezTo>
                  <a:pt x="80" y="125"/>
                  <a:pt x="80" y="125"/>
                  <a:pt x="80" y="125"/>
                </a:cubicBezTo>
                <a:cubicBezTo>
                  <a:pt x="80" y="128"/>
                  <a:pt x="80" y="128"/>
                  <a:pt x="80" y="128"/>
                </a:cubicBezTo>
                <a:cubicBezTo>
                  <a:pt x="80" y="129"/>
                  <a:pt x="80" y="129"/>
                  <a:pt x="80" y="130"/>
                </a:cubicBezTo>
                <a:cubicBezTo>
                  <a:pt x="80" y="131"/>
                  <a:pt x="80" y="132"/>
                  <a:pt x="81" y="133"/>
                </a:cubicBezTo>
                <a:cubicBezTo>
                  <a:pt x="81" y="134"/>
                  <a:pt x="80" y="135"/>
                  <a:pt x="79" y="135"/>
                </a:cubicBezTo>
                <a:cubicBezTo>
                  <a:pt x="79" y="135"/>
                  <a:pt x="78" y="135"/>
                  <a:pt x="78" y="135"/>
                </a:cubicBezTo>
                <a:cubicBezTo>
                  <a:pt x="78" y="136"/>
                  <a:pt x="78" y="136"/>
                  <a:pt x="77" y="137"/>
                </a:cubicBezTo>
                <a:cubicBezTo>
                  <a:pt x="77" y="137"/>
                  <a:pt x="77" y="137"/>
                  <a:pt x="77" y="138"/>
                </a:cubicBezTo>
                <a:cubicBezTo>
                  <a:pt x="77" y="138"/>
                  <a:pt x="76" y="138"/>
                  <a:pt x="76" y="138"/>
                </a:cubicBezTo>
                <a:cubicBezTo>
                  <a:pt x="76" y="138"/>
                  <a:pt x="76" y="138"/>
                  <a:pt x="76" y="138"/>
                </a:cubicBezTo>
                <a:cubicBezTo>
                  <a:pt x="76" y="138"/>
                  <a:pt x="75" y="138"/>
                  <a:pt x="75" y="138"/>
                </a:cubicBezTo>
                <a:cubicBezTo>
                  <a:pt x="75" y="138"/>
                  <a:pt x="75" y="139"/>
                  <a:pt x="75" y="139"/>
                </a:cubicBezTo>
                <a:cubicBezTo>
                  <a:pt x="75" y="139"/>
                  <a:pt x="74" y="139"/>
                  <a:pt x="74" y="139"/>
                </a:cubicBezTo>
                <a:cubicBezTo>
                  <a:pt x="74" y="139"/>
                  <a:pt x="74" y="139"/>
                  <a:pt x="73" y="139"/>
                </a:cubicBezTo>
                <a:cubicBezTo>
                  <a:pt x="73" y="139"/>
                  <a:pt x="73" y="139"/>
                  <a:pt x="73" y="139"/>
                </a:cubicBezTo>
                <a:cubicBezTo>
                  <a:pt x="73" y="139"/>
                  <a:pt x="73" y="140"/>
                  <a:pt x="73" y="140"/>
                </a:cubicBezTo>
                <a:cubicBezTo>
                  <a:pt x="73" y="140"/>
                  <a:pt x="73" y="140"/>
                  <a:pt x="73" y="141"/>
                </a:cubicBezTo>
                <a:cubicBezTo>
                  <a:pt x="73" y="141"/>
                  <a:pt x="73" y="141"/>
                  <a:pt x="73" y="141"/>
                </a:cubicBezTo>
                <a:cubicBezTo>
                  <a:pt x="72" y="141"/>
                  <a:pt x="72" y="141"/>
                  <a:pt x="72" y="141"/>
                </a:cubicBezTo>
                <a:cubicBezTo>
                  <a:pt x="72" y="141"/>
                  <a:pt x="72" y="141"/>
                  <a:pt x="72" y="141"/>
                </a:cubicBezTo>
                <a:cubicBezTo>
                  <a:pt x="72" y="141"/>
                  <a:pt x="72" y="141"/>
                  <a:pt x="72" y="141"/>
                </a:cubicBezTo>
                <a:cubicBezTo>
                  <a:pt x="72" y="141"/>
                  <a:pt x="72" y="141"/>
                  <a:pt x="72" y="141"/>
                </a:cubicBezTo>
                <a:cubicBezTo>
                  <a:pt x="72" y="141"/>
                  <a:pt x="72" y="141"/>
                  <a:pt x="72" y="141"/>
                </a:cubicBezTo>
                <a:cubicBezTo>
                  <a:pt x="72" y="142"/>
                  <a:pt x="72" y="142"/>
                  <a:pt x="71" y="142"/>
                </a:cubicBezTo>
                <a:cubicBezTo>
                  <a:pt x="70" y="142"/>
                  <a:pt x="70" y="142"/>
                  <a:pt x="70" y="142"/>
                </a:cubicBezTo>
                <a:cubicBezTo>
                  <a:pt x="70" y="142"/>
                  <a:pt x="70" y="142"/>
                  <a:pt x="69" y="142"/>
                </a:cubicBezTo>
                <a:cubicBezTo>
                  <a:pt x="69" y="142"/>
                  <a:pt x="69" y="142"/>
                  <a:pt x="68" y="142"/>
                </a:cubicBezTo>
                <a:cubicBezTo>
                  <a:pt x="68" y="142"/>
                  <a:pt x="67" y="142"/>
                  <a:pt x="67" y="142"/>
                </a:cubicBezTo>
                <a:cubicBezTo>
                  <a:pt x="66" y="142"/>
                  <a:pt x="66" y="143"/>
                  <a:pt x="66" y="143"/>
                </a:cubicBezTo>
                <a:cubicBezTo>
                  <a:pt x="66" y="143"/>
                  <a:pt x="66" y="143"/>
                  <a:pt x="66" y="143"/>
                </a:cubicBezTo>
                <a:cubicBezTo>
                  <a:pt x="65" y="144"/>
                  <a:pt x="65" y="144"/>
                  <a:pt x="65" y="145"/>
                </a:cubicBezTo>
                <a:cubicBezTo>
                  <a:pt x="65" y="145"/>
                  <a:pt x="65" y="145"/>
                  <a:pt x="65" y="145"/>
                </a:cubicBezTo>
                <a:cubicBezTo>
                  <a:pt x="65" y="146"/>
                  <a:pt x="65" y="146"/>
                  <a:pt x="65" y="146"/>
                </a:cubicBezTo>
                <a:cubicBezTo>
                  <a:pt x="64" y="146"/>
                  <a:pt x="64" y="146"/>
                  <a:pt x="64" y="146"/>
                </a:cubicBezTo>
                <a:cubicBezTo>
                  <a:pt x="64" y="146"/>
                  <a:pt x="64" y="146"/>
                  <a:pt x="64" y="146"/>
                </a:cubicBezTo>
                <a:cubicBezTo>
                  <a:pt x="64" y="146"/>
                  <a:pt x="64" y="146"/>
                  <a:pt x="64" y="146"/>
                </a:cubicBezTo>
                <a:cubicBezTo>
                  <a:pt x="64" y="152"/>
                  <a:pt x="64" y="152"/>
                  <a:pt x="64" y="152"/>
                </a:cubicBezTo>
                <a:cubicBezTo>
                  <a:pt x="64" y="152"/>
                  <a:pt x="64" y="153"/>
                  <a:pt x="63" y="154"/>
                </a:cubicBezTo>
                <a:cubicBezTo>
                  <a:pt x="63" y="155"/>
                  <a:pt x="62" y="155"/>
                  <a:pt x="61" y="156"/>
                </a:cubicBezTo>
                <a:cubicBezTo>
                  <a:pt x="61" y="156"/>
                  <a:pt x="61" y="156"/>
                  <a:pt x="61" y="156"/>
                </a:cubicBezTo>
                <a:cubicBezTo>
                  <a:pt x="61" y="156"/>
                  <a:pt x="60" y="156"/>
                  <a:pt x="60" y="156"/>
                </a:cubicBezTo>
                <a:cubicBezTo>
                  <a:pt x="60" y="156"/>
                  <a:pt x="60" y="156"/>
                  <a:pt x="60" y="156"/>
                </a:cubicBezTo>
                <a:cubicBezTo>
                  <a:pt x="60" y="156"/>
                  <a:pt x="60" y="156"/>
                  <a:pt x="60" y="156"/>
                </a:cubicBezTo>
                <a:cubicBezTo>
                  <a:pt x="60" y="157"/>
                  <a:pt x="60" y="157"/>
                  <a:pt x="60" y="158"/>
                </a:cubicBezTo>
                <a:cubicBezTo>
                  <a:pt x="60" y="158"/>
                  <a:pt x="60" y="158"/>
                  <a:pt x="60" y="158"/>
                </a:cubicBezTo>
                <a:cubicBezTo>
                  <a:pt x="60" y="159"/>
                  <a:pt x="60" y="159"/>
                  <a:pt x="60" y="159"/>
                </a:cubicBezTo>
                <a:cubicBezTo>
                  <a:pt x="59" y="159"/>
                  <a:pt x="59" y="159"/>
                  <a:pt x="59" y="159"/>
                </a:cubicBezTo>
                <a:cubicBezTo>
                  <a:pt x="59" y="159"/>
                  <a:pt x="59" y="159"/>
                  <a:pt x="59" y="159"/>
                </a:cubicBezTo>
                <a:cubicBezTo>
                  <a:pt x="59" y="159"/>
                  <a:pt x="59" y="159"/>
                  <a:pt x="59" y="159"/>
                </a:cubicBezTo>
                <a:cubicBezTo>
                  <a:pt x="59" y="159"/>
                  <a:pt x="59" y="159"/>
                  <a:pt x="59" y="159"/>
                </a:cubicBezTo>
                <a:cubicBezTo>
                  <a:pt x="59" y="160"/>
                  <a:pt x="59" y="160"/>
                  <a:pt x="59" y="160"/>
                </a:cubicBezTo>
                <a:cubicBezTo>
                  <a:pt x="55" y="160"/>
                  <a:pt x="55" y="160"/>
                  <a:pt x="55" y="160"/>
                </a:cubicBezTo>
                <a:cubicBezTo>
                  <a:pt x="55" y="160"/>
                  <a:pt x="55" y="160"/>
                  <a:pt x="55" y="160"/>
                </a:cubicBezTo>
                <a:cubicBezTo>
                  <a:pt x="56" y="160"/>
                  <a:pt x="56" y="160"/>
                  <a:pt x="56" y="160"/>
                </a:cubicBezTo>
                <a:cubicBezTo>
                  <a:pt x="56" y="160"/>
                  <a:pt x="56" y="160"/>
                  <a:pt x="57" y="160"/>
                </a:cubicBezTo>
                <a:cubicBezTo>
                  <a:pt x="57" y="160"/>
                  <a:pt x="57" y="160"/>
                  <a:pt x="57" y="160"/>
                </a:cubicBezTo>
                <a:cubicBezTo>
                  <a:pt x="57" y="161"/>
                  <a:pt x="57" y="161"/>
                  <a:pt x="57" y="161"/>
                </a:cubicBezTo>
                <a:cubicBezTo>
                  <a:pt x="57" y="161"/>
                  <a:pt x="57" y="162"/>
                  <a:pt x="58" y="162"/>
                </a:cubicBezTo>
                <a:cubicBezTo>
                  <a:pt x="58" y="162"/>
                  <a:pt x="59" y="163"/>
                  <a:pt x="58" y="164"/>
                </a:cubicBezTo>
                <a:cubicBezTo>
                  <a:pt x="58" y="165"/>
                  <a:pt x="57" y="165"/>
                  <a:pt x="56" y="165"/>
                </a:cubicBezTo>
                <a:cubicBezTo>
                  <a:pt x="56" y="165"/>
                  <a:pt x="56" y="165"/>
                  <a:pt x="56" y="165"/>
                </a:cubicBezTo>
                <a:cubicBezTo>
                  <a:pt x="56" y="165"/>
                  <a:pt x="56" y="165"/>
                  <a:pt x="56" y="165"/>
                </a:cubicBezTo>
                <a:cubicBezTo>
                  <a:pt x="55" y="165"/>
                  <a:pt x="55" y="165"/>
                  <a:pt x="55" y="165"/>
                </a:cubicBezTo>
                <a:cubicBezTo>
                  <a:pt x="55" y="165"/>
                  <a:pt x="55" y="165"/>
                  <a:pt x="55" y="166"/>
                </a:cubicBezTo>
                <a:cubicBezTo>
                  <a:pt x="55" y="167"/>
                  <a:pt x="55" y="167"/>
                  <a:pt x="55" y="167"/>
                </a:cubicBezTo>
                <a:cubicBezTo>
                  <a:pt x="55" y="166"/>
                  <a:pt x="55" y="166"/>
                  <a:pt x="55" y="166"/>
                </a:cubicBezTo>
                <a:cubicBezTo>
                  <a:pt x="54" y="166"/>
                  <a:pt x="54" y="166"/>
                  <a:pt x="53" y="166"/>
                </a:cubicBezTo>
                <a:cubicBezTo>
                  <a:pt x="53" y="166"/>
                  <a:pt x="53" y="166"/>
                  <a:pt x="53" y="166"/>
                </a:cubicBezTo>
                <a:cubicBezTo>
                  <a:pt x="53" y="166"/>
                  <a:pt x="53" y="167"/>
                  <a:pt x="53" y="167"/>
                </a:cubicBezTo>
                <a:cubicBezTo>
                  <a:pt x="53" y="167"/>
                  <a:pt x="53" y="167"/>
                  <a:pt x="53" y="167"/>
                </a:cubicBezTo>
                <a:cubicBezTo>
                  <a:pt x="53" y="168"/>
                  <a:pt x="52" y="169"/>
                  <a:pt x="51" y="169"/>
                </a:cubicBezTo>
                <a:cubicBezTo>
                  <a:pt x="51" y="169"/>
                  <a:pt x="51" y="169"/>
                  <a:pt x="51" y="169"/>
                </a:cubicBezTo>
                <a:cubicBezTo>
                  <a:pt x="51" y="169"/>
                  <a:pt x="51" y="169"/>
                  <a:pt x="51" y="169"/>
                </a:cubicBezTo>
                <a:cubicBezTo>
                  <a:pt x="51" y="169"/>
                  <a:pt x="51" y="169"/>
                  <a:pt x="51" y="169"/>
                </a:cubicBezTo>
                <a:cubicBezTo>
                  <a:pt x="51" y="169"/>
                  <a:pt x="51" y="170"/>
                  <a:pt x="51" y="170"/>
                </a:cubicBezTo>
                <a:cubicBezTo>
                  <a:pt x="51" y="170"/>
                  <a:pt x="51" y="170"/>
                  <a:pt x="51" y="170"/>
                </a:cubicBezTo>
                <a:cubicBezTo>
                  <a:pt x="52" y="170"/>
                  <a:pt x="52" y="170"/>
                  <a:pt x="52" y="170"/>
                </a:cubicBezTo>
                <a:cubicBezTo>
                  <a:pt x="52" y="170"/>
                  <a:pt x="52" y="170"/>
                  <a:pt x="52" y="170"/>
                </a:cubicBezTo>
                <a:cubicBezTo>
                  <a:pt x="52" y="170"/>
                  <a:pt x="52" y="171"/>
                  <a:pt x="52" y="171"/>
                </a:cubicBezTo>
                <a:cubicBezTo>
                  <a:pt x="52" y="171"/>
                  <a:pt x="52" y="171"/>
                  <a:pt x="52" y="171"/>
                </a:cubicBezTo>
                <a:cubicBezTo>
                  <a:pt x="52" y="171"/>
                  <a:pt x="53" y="172"/>
                  <a:pt x="53" y="172"/>
                </a:cubicBezTo>
                <a:cubicBezTo>
                  <a:pt x="53" y="173"/>
                  <a:pt x="53" y="173"/>
                  <a:pt x="53" y="173"/>
                </a:cubicBezTo>
                <a:cubicBezTo>
                  <a:pt x="53" y="174"/>
                  <a:pt x="53" y="175"/>
                  <a:pt x="53" y="175"/>
                </a:cubicBezTo>
                <a:cubicBezTo>
                  <a:pt x="53" y="175"/>
                  <a:pt x="53" y="175"/>
                  <a:pt x="53" y="175"/>
                </a:cubicBezTo>
                <a:cubicBezTo>
                  <a:pt x="53" y="175"/>
                  <a:pt x="53" y="175"/>
                  <a:pt x="53" y="176"/>
                </a:cubicBezTo>
                <a:cubicBezTo>
                  <a:pt x="54" y="176"/>
                  <a:pt x="54" y="176"/>
                  <a:pt x="54" y="176"/>
                </a:cubicBezTo>
                <a:cubicBezTo>
                  <a:pt x="54" y="176"/>
                  <a:pt x="54" y="176"/>
                  <a:pt x="54" y="176"/>
                </a:cubicBezTo>
                <a:cubicBezTo>
                  <a:pt x="54" y="178"/>
                  <a:pt x="54" y="178"/>
                  <a:pt x="54" y="178"/>
                </a:cubicBezTo>
                <a:cubicBezTo>
                  <a:pt x="54" y="178"/>
                  <a:pt x="54" y="178"/>
                  <a:pt x="54" y="178"/>
                </a:cubicBezTo>
                <a:cubicBezTo>
                  <a:pt x="53" y="178"/>
                  <a:pt x="53" y="178"/>
                  <a:pt x="53" y="178"/>
                </a:cubicBezTo>
                <a:cubicBezTo>
                  <a:pt x="54" y="178"/>
                  <a:pt x="54" y="178"/>
                  <a:pt x="54" y="178"/>
                </a:cubicBezTo>
                <a:cubicBezTo>
                  <a:pt x="54" y="178"/>
                  <a:pt x="55" y="178"/>
                  <a:pt x="55" y="179"/>
                </a:cubicBezTo>
                <a:cubicBezTo>
                  <a:pt x="55" y="179"/>
                  <a:pt x="55" y="180"/>
                  <a:pt x="55" y="180"/>
                </a:cubicBezTo>
                <a:cubicBezTo>
                  <a:pt x="55" y="180"/>
                  <a:pt x="55" y="180"/>
                  <a:pt x="55" y="181"/>
                </a:cubicBezTo>
                <a:cubicBezTo>
                  <a:pt x="55" y="181"/>
                  <a:pt x="55" y="181"/>
                  <a:pt x="55" y="181"/>
                </a:cubicBezTo>
                <a:cubicBezTo>
                  <a:pt x="55" y="181"/>
                  <a:pt x="55" y="181"/>
                  <a:pt x="55" y="181"/>
                </a:cubicBezTo>
                <a:cubicBezTo>
                  <a:pt x="55" y="181"/>
                  <a:pt x="55" y="181"/>
                  <a:pt x="54" y="181"/>
                </a:cubicBezTo>
                <a:cubicBezTo>
                  <a:pt x="54" y="181"/>
                  <a:pt x="54" y="181"/>
                  <a:pt x="54" y="181"/>
                </a:cubicBezTo>
                <a:cubicBezTo>
                  <a:pt x="54" y="181"/>
                  <a:pt x="54" y="181"/>
                  <a:pt x="54" y="181"/>
                </a:cubicBezTo>
                <a:cubicBezTo>
                  <a:pt x="54" y="181"/>
                  <a:pt x="55" y="182"/>
                  <a:pt x="55" y="182"/>
                </a:cubicBezTo>
                <a:cubicBezTo>
                  <a:pt x="55" y="182"/>
                  <a:pt x="55" y="182"/>
                  <a:pt x="55" y="183"/>
                </a:cubicBezTo>
                <a:cubicBezTo>
                  <a:pt x="55" y="183"/>
                  <a:pt x="55" y="183"/>
                  <a:pt x="55" y="184"/>
                </a:cubicBezTo>
                <a:cubicBezTo>
                  <a:pt x="55" y="184"/>
                  <a:pt x="54" y="184"/>
                  <a:pt x="54" y="18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24" name="Freeform 16"/>
          <p:cNvSpPr>
            <a:spLocks/>
          </p:cNvSpPr>
          <p:nvPr/>
        </p:nvSpPr>
        <p:spPr bwMode="auto">
          <a:xfrm>
            <a:off x="6853366" y="4248717"/>
            <a:ext cx="76300" cy="125895"/>
          </a:xfrm>
          <a:custGeom>
            <a:avLst/>
            <a:gdLst>
              <a:gd name="T0" fmla="*/ 2 w 9"/>
              <a:gd name="T1" fmla="*/ 15 h 15"/>
              <a:gd name="T2" fmla="*/ 1 w 9"/>
              <a:gd name="T3" fmla="*/ 15 h 15"/>
              <a:gd name="T4" fmla="*/ 0 w 9"/>
              <a:gd name="T5" fmla="*/ 15 h 15"/>
              <a:gd name="T6" fmla="*/ 1 w 9"/>
              <a:gd name="T7" fmla="*/ 14 h 15"/>
              <a:gd name="T8" fmla="*/ 1 w 9"/>
              <a:gd name="T9" fmla="*/ 13 h 15"/>
              <a:gd name="T10" fmla="*/ 1 w 9"/>
              <a:gd name="T11" fmla="*/ 10 h 15"/>
              <a:gd name="T12" fmla="*/ 1 w 9"/>
              <a:gd name="T13" fmla="*/ 9 h 15"/>
              <a:gd name="T14" fmla="*/ 1 w 9"/>
              <a:gd name="T15" fmla="*/ 9 h 15"/>
              <a:gd name="T16" fmla="*/ 2 w 9"/>
              <a:gd name="T17" fmla="*/ 7 h 15"/>
              <a:gd name="T18" fmla="*/ 2 w 9"/>
              <a:gd name="T19" fmla="*/ 6 h 15"/>
              <a:gd name="T20" fmla="*/ 2 w 9"/>
              <a:gd name="T21" fmla="*/ 6 h 15"/>
              <a:gd name="T22" fmla="*/ 3 w 9"/>
              <a:gd name="T23" fmla="*/ 5 h 15"/>
              <a:gd name="T24" fmla="*/ 3 w 9"/>
              <a:gd name="T25" fmla="*/ 5 h 15"/>
              <a:gd name="T26" fmla="*/ 3 w 9"/>
              <a:gd name="T27" fmla="*/ 4 h 15"/>
              <a:gd name="T28" fmla="*/ 4 w 9"/>
              <a:gd name="T29" fmla="*/ 3 h 15"/>
              <a:gd name="T30" fmla="*/ 5 w 9"/>
              <a:gd name="T31" fmla="*/ 2 h 15"/>
              <a:gd name="T32" fmla="*/ 6 w 9"/>
              <a:gd name="T33" fmla="*/ 0 h 15"/>
              <a:gd name="T34" fmla="*/ 7 w 9"/>
              <a:gd name="T35" fmla="*/ 1 h 15"/>
              <a:gd name="T36" fmla="*/ 7 w 9"/>
              <a:gd name="T37" fmla="*/ 1 h 15"/>
              <a:gd name="T38" fmla="*/ 8 w 9"/>
              <a:gd name="T39" fmla="*/ 1 h 15"/>
              <a:gd name="T40" fmla="*/ 8 w 9"/>
              <a:gd name="T41" fmla="*/ 2 h 15"/>
              <a:gd name="T42" fmla="*/ 6 w 9"/>
              <a:gd name="T43" fmla="*/ 6 h 15"/>
              <a:gd name="T44" fmla="*/ 6 w 9"/>
              <a:gd name="T45" fmla="*/ 6 h 15"/>
              <a:gd name="T46" fmla="*/ 5 w 9"/>
              <a:gd name="T47" fmla="*/ 6 h 15"/>
              <a:gd name="T48" fmla="*/ 6 w 9"/>
              <a:gd name="T49" fmla="*/ 7 h 15"/>
              <a:gd name="T50" fmla="*/ 6 w 9"/>
              <a:gd name="T51" fmla="*/ 7 h 15"/>
              <a:gd name="T52" fmla="*/ 5 w 9"/>
              <a:gd name="T53" fmla="*/ 8 h 15"/>
              <a:gd name="T54" fmla="*/ 5 w 9"/>
              <a:gd name="T55" fmla="*/ 8 h 15"/>
              <a:gd name="T56" fmla="*/ 5 w 9"/>
              <a:gd name="T57" fmla="*/ 9 h 15"/>
              <a:gd name="T58" fmla="*/ 5 w 9"/>
              <a:gd name="T59" fmla="*/ 9 h 15"/>
              <a:gd name="T60" fmla="*/ 5 w 9"/>
              <a:gd name="T61" fmla="*/ 10 h 15"/>
              <a:gd name="T62" fmla="*/ 5 w 9"/>
              <a:gd name="T63" fmla="*/ 11 h 15"/>
              <a:gd name="T64" fmla="*/ 4 w 9"/>
              <a:gd name="T65" fmla="*/ 12 h 15"/>
              <a:gd name="T66" fmla="*/ 4 w 9"/>
              <a:gd name="T67" fmla="*/ 12 h 15"/>
              <a:gd name="T68" fmla="*/ 4 w 9"/>
              <a:gd name="T69" fmla="*/ 13 h 15"/>
              <a:gd name="T70" fmla="*/ 2 w 9"/>
              <a:gd name="T71"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 h="15">
                <a:moveTo>
                  <a:pt x="2" y="15"/>
                </a:moveTo>
                <a:cubicBezTo>
                  <a:pt x="1" y="15"/>
                  <a:pt x="1" y="15"/>
                  <a:pt x="1" y="15"/>
                </a:cubicBezTo>
                <a:cubicBezTo>
                  <a:pt x="0" y="15"/>
                  <a:pt x="0" y="15"/>
                  <a:pt x="0" y="15"/>
                </a:cubicBezTo>
                <a:cubicBezTo>
                  <a:pt x="1" y="14"/>
                  <a:pt x="1" y="14"/>
                  <a:pt x="1" y="14"/>
                </a:cubicBezTo>
                <a:cubicBezTo>
                  <a:pt x="1" y="14"/>
                  <a:pt x="1" y="13"/>
                  <a:pt x="1" y="13"/>
                </a:cubicBezTo>
                <a:cubicBezTo>
                  <a:pt x="0" y="12"/>
                  <a:pt x="0" y="10"/>
                  <a:pt x="1" y="10"/>
                </a:cubicBezTo>
                <a:cubicBezTo>
                  <a:pt x="1" y="10"/>
                  <a:pt x="1" y="9"/>
                  <a:pt x="1" y="9"/>
                </a:cubicBezTo>
                <a:cubicBezTo>
                  <a:pt x="1" y="9"/>
                  <a:pt x="1" y="9"/>
                  <a:pt x="1" y="9"/>
                </a:cubicBezTo>
                <a:cubicBezTo>
                  <a:pt x="1" y="8"/>
                  <a:pt x="1" y="7"/>
                  <a:pt x="2" y="7"/>
                </a:cubicBezTo>
                <a:cubicBezTo>
                  <a:pt x="2" y="7"/>
                  <a:pt x="2" y="7"/>
                  <a:pt x="2" y="6"/>
                </a:cubicBezTo>
                <a:cubicBezTo>
                  <a:pt x="2" y="6"/>
                  <a:pt x="2" y="6"/>
                  <a:pt x="2" y="6"/>
                </a:cubicBezTo>
                <a:cubicBezTo>
                  <a:pt x="2" y="6"/>
                  <a:pt x="2" y="5"/>
                  <a:pt x="3" y="5"/>
                </a:cubicBezTo>
                <a:cubicBezTo>
                  <a:pt x="3" y="5"/>
                  <a:pt x="3" y="5"/>
                  <a:pt x="3" y="5"/>
                </a:cubicBezTo>
                <a:cubicBezTo>
                  <a:pt x="3" y="5"/>
                  <a:pt x="3" y="5"/>
                  <a:pt x="3" y="4"/>
                </a:cubicBezTo>
                <a:cubicBezTo>
                  <a:pt x="3" y="4"/>
                  <a:pt x="4" y="3"/>
                  <a:pt x="4" y="3"/>
                </a:cubicBezTo>
                <a:cubicBezTo>
                  <a:pt x="4" y="2"/>
                  <a:pt x="5" y="2"/>
                  <a:pt x="5" y="2"/>
                </a:cubicBezTo>
                <a:cubicBezTo>
                  <a:pt x="6" y="1"/>
                  <a:pt x="6" y="1"/>
                  <a:pt x="6" y="0"/>
                </a:cubicBezTo>
                <a:cubicBezTo>
                  <a:pt x="7" y="1"/>
                  <a:pt x="7" y="1"/>
                  <a:pt x="7" y="1"/>
                </a:cubicBezTo>
                <a:cubicBezTo>
                  <a:pt x="7" y="1"/>
                  <a:pt x="7" y="1"/>
                  <a:pt x="7" y="1"/>
                </a:cubicBezTo>
                <a:cubicBezTo>
                  <a:pt x="8" y="1"/>
                  <a:pt x="8" y="1"/>
                  <a:pt x="8" y="1"/>
                </a:cubicBezTo>
                <a:cubicBezTo>
                  <a:pt x="8" y="2"/>
                  <a:pt x="8" y="2"/>
                  <a:pt x="8" y="2"/>
                </a:cubicBezTo>
                <a:cubicBezTo>
                  <a:pt x="9" y="3"/>
                  <a:pt x="7" y="5"/>
                  <a:pt x="6" y="6"/>
                </a:cubicBezTo>
                <a:cubicBezTo>
                  <a:pt x="6" y="6"/>
                  <a:pt x="6" y="6"/>
                  <a:pt x="6" y="6"/>
                </a:cubicBezTo>
                <a:cubicBezTo>
                  <a:pt x="6" y="6"/>
                  <a:pt x="6" y="6"/>
                  <a:pt x="5" y="6"/>
                </a:cubicBezTo>
                <a:cubicBezTo>
                  <a:pt x="5" y="7"/>
                  <a:pt x="5" y="7"/>
                  <a:pt x="6" y="7"/>
                </a:cubicBezTo>
                <a:cubicBezTo>
                  <a:pt x="6" y="7"/>
                  <a:pt x="6" y="7"/>
                  <a:pt x="6" y="7"/>
                </a:cubicBezTo>
                <a:cubicBezTo>
                  <a:pt x="6" y="8"/>
                  <a:pt x="5" y="8"/>
                  <a:pt x="5" y="8"/>
                </a:cubicBezTo>
                <a:cubicBezTo>
                  <a:pt x="5" y="8"/>
                  <a:pt x="5" y="8"/>
                  <a:pt x="5" y="8"/>
                </a:cubicBezTo>
                <a:cubicBezTo>
                  <a:pt x="5" y="9"/>
                  <a:pt x="5" y="9"/>
                  <a:pt x="5" y="9"/>
                </a:cubicBezTo>
                <a:cubicBezTo>
                  <a:pt x="5" y="9"/>
                  <a:pt x="5" y="9"/>
                  <a:pt x="5" y="9"/>
                </a:cubicBezTo>
                <a:cubicBezTo>
                  <a:pt x="5" y="10"/>
                  <a:pt x="5" y="10"/>
                  <a:pt x="5" y="10"/>
                </a:cubicBezTo>
                <a:cubicBezTo>
                  <a:pt x="5" y="10"/>
                  <a:pt x="5" y="10"/>
                  <a:pt x="5" y="11"/>
                </a:cubicBezTo>
                <a:cubicBezTo>
                  <a:pt x="5" y="11"/>
                  <a:pt x="5" y="12"/>
                  <a:pt x="4" y="12"/>
                </a:cubicBezTo>
                <a:cubicBezTo>
                  <a:pt x="4" y="12"/>
                  <a:pt x="4" y="12"/>
                  <a:pt x="4" y="12"/>
                </a:cubicBezTo>
                <a:cubicBezTo>
                  <a:pt x="4" y="13"/>
                  <a:pt x="4" y="13"/>
                  <a:pt x="4" y="13"/>
                </a:cubicBezTo>
                <a:cubicBezTo>
                  <a:pt x="4" y="14"/>
                  <a:pt x="3" y="15"/>
                  <a:pt x="2" y="1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25" name="Freeform 17"/>
          <p:cNvSpPr>
            <a:spLocks/>
          </p:cNvSpPr>
          <p:nvPr/>
        </p:nvSpPr>
        <p:spPr bwMode="auto">
          <a:xfrm>
            <a:off x="6902961" y="4248717"/>
            <a:ext cx="17168" cy="24798"/>
          </a:xfrm>
          <a:custGeom>
            <a:avLst/>
            <a:gdLst>
              <a:gd name="T0" fmla="*/ 1 w 2"/>
              <a:gd name="T1" fmla="*/ 2 h 3"/>
              <a:gd name="T2" fmla="*/ 0 w 2"/>
              <a:gd name="T3" fmla="*/ 1 h 3"/>
              <a:gd name="T4" fmla="*/ 1 w 2"/>
              <a:gd name="T5" fmla="*/ 0 h 3"/>
              <a:gd name="T6" fmla="*/ 2 w 2"/>
              <a:gd name="T7" fmla="*/ 1 h 3"/>
              <a:gd name="T8" fmla="*/ 2 w 2"/>
              <a:gd name="T9" fmla="*/ 2 h 3"/>
              <a:gd name="T10" fmla="*/ 1 w 2"/>
              <a:gd name="T11" fmla="*/ 3 h 3"/>
              <a:gd name="T12" fmla="*/ 1 w 2"/>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2" h="3">
                <a:moveTo>
                  <a:pt x="1" y="2"/>
                </a:moveTo>
                <a:cubicBezTo>
                  <a:pt x="1" y="1"/>
                  <a:pt x="1" y="1"/>
                  <a:pt x="0" y="1"/>
                </a:cubicBezTo>
                <a:cubicBezTo>
                  <a:pt x="1" y="0"/>
                  <a:pt x="1" y="0"/>
                  <a:pt x="1" y="0"/>
                </a:cubicBezTo>
                <a:cubicBezTo>
                  <a:pt x="2" y="0"/>
                  <a:pt x="2" y="1"/>
                  <a:pt x="2" y="1"/>
                </a:cubicBezTo>
                <a:cubicBezTo>
                  <a:pt x="2" y="2"/>
                  <a:pt x="2" y="2"/>
                  <a:pt x="2" y="2"/>
                </a:cubicBezTo>
                <a:cubicBezTo>
                  <a:pt x="1" y="3"/>
                  <a:pt x="1" y="3"/>
                  <a:pt x="1" y="3"/>
                </a:cubicBezTo>
                <a:lnTo>
                  <a:pt x="1" y="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26" name="Freeform 18"/>
          <p:cNvSpPr>
            <a:spLocks/>
          </p:cNvSpPr>
          <p:nvPr/>
        </p:nvSpPr>
        <p:spPr bwMode="auto">
          <a:xfrm>
            <a:off x="6315449" y="3190050"/>
            <a:ext cx="24798" cy="17168"/>
          </a:xfrm>
          <a:custGeom>
            <a:avLst/>
            <a:gdLst>
              <a:gd name="T0" fmla="*/ 3 w 3"/>
              <a:gd name="T1" fmla="*/ 2 h 2"/>
              <a:gd name="T2" fmla="*/ 3 w 3"/>
              <a:gd name="T3" fmla="*/ 1 h 2"/>
              <a:gd name="T4" fmla="*/ 2 w 3"/>
              <a:gd name="T5" fmla="*/ 0 h 2"/>
              <a:gd name="T6" fmla="*/ 1 w 3"/>
              <a:gd name="T7" fmla="*/ 0 h 2"/>
              <a:gd name="T8" fmla="*/ 1 w 3"/>
              <a:gd name="T9" fmla="*/ 0 h 2"/>
              <a:gd name="T10" fmla="*/ 1 w 3"/>
              <a:gd name="T11" fmla="*/ 1 h 2"/>
              <a:gd name="T12" fmla="*/ 1 w 3"/>
              <a:gd name="T13" fmla="*/ 2 h 2"/>
              <a:gd name="T14" fmla="*/ 1 w 3"/>
              <a:gd name="T15" fmla="*/ 2 h 2"/>
              <a:gd name="T16" fmla="*/ 3 w 3"/>
              <a:gd name="T17" fmla="*/ 2 h 2"/>
              <a:gd name="T18" fmla="*/ 3 w 3"/>
              <a:gd name="T1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2">
                <a:moveTo>
                  <a:pt x="3" y="2"/>
                </a:moveTo>
                <a:cubicBezTo>
                  <a:pt x="3" y="2"/>
                  <a:pt x="3" y="1"/>
                  <a:pt x="3" y="1"/>
                </a:cubicBezTo>
                <a:cubicBezTo>
                  <a:pt x="3" y="1"/>
                  <a:pt x="2" y="0"/>
                  <a:pt x="2" y="0"/>
                </a:cubicBezTo>
                <a:cubicBezTo>
                  <a:pt x="2" y="0"/>
                  <a:pt x="2" y="0"/>
                  <a:pt x="1" y="0"/>
                </a:cubicBezTo>
                <a:cubicBezTo>
                  <a:pt x="1" y="0"/>
                  <a:pt x="1" y="0"/>
                  <a:pt x="1" y="0"/>
                </a:cubicBezTo>
                <a:cubicBezTo>
                  <a:pt x="1" y="0"/>
                  <a:pt x="1" y="1"/>
                  <a:pt x="1" y="1"/>
                </a:cubicBezTo>
                <a:cubicBezTo>
                  <a:pt x="1" y="1"/>
                  <a:pt x="1" y="1"/>
                  <a:pt x="1" y="2"/>
                </a:cubicBezTo>
                <a:cubicBezTo>
                  <a:pt x="1" y="2"/>
                  <a:pt x="0" y="2"/>
                  <a:pt x="1" y="2"/>
                </a:cubicBezTo>
                <a:cubicBezTo>
                  <a:pt x="2" y="2"/>
                  <a:pt x="3" y="2"/>
                  <a:pt x="3" y="2"/>
                </a:cubicBezTo>
                <a:cubicBezTo>
                  <a:pt x="3" y="1"/>
                  <a:pt x="3" y="2"/>
                  <a:pt x="3" y="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27" name="Freeform 19"/>
          <p:cNvSpPr>
            <a:spLocks/>
          </p:cNvSpPr>
          <p:nvPr/>
        </p:nvSpPr>
        <p:spPr bwMode="auto">
          <a:xfrm>
            <a:off x="6315449" y="3207218"/>
            <a:ext cx="66763" cy="68670"/>
          </a:xfrm>
          <a:custGeom>
            <a:avLst/>
            <a:gdLst>
              <a:gd name="T0" fmla="*/ 2 w 8"/>
              <a:gd name="T1" fmla="*/ 6 h 8"/>
              <a:gd name="T2" fmla="*/ 2 w 8"/>
              <a:gd name="T3" fmla="*/ 6 h 8"/>
              <a:gd name="T4" fmla="*/ 3 w 8"/>
              <a:gd name="T5" fmla="*/ 7 h 8"/>
              <a:gd name="T6" fmla="*/ 6 w 8"/>
              <a:gd name="T7" fmla="*/ 7 h 8"/>
              <a:gd name="T8" fmla="*/ 6 w 8"/>
              <a:gd name="T9" fmla="*/ 7 h 8"/>
              <a:gd name="T10" fmla="*/ 7 w 8"/>
              <a:gd name="T11" fmla="*/ 6 h 8"/>
              <a:gd name="T12" fmla="*/ 8 w 8"/>
              <a:gd name="T13" fmla="*/ 4 h 8"/>
              <a:gd name="T14" fmla="*/ 7 w 8"/>
              <a:gd name="T15" fmla="*/ 2 h 8"/>
              <a:gd name="T16" fmla="*/ 8 w 8"/>
              <a:gd name="T17" fmla="*/ 2 h 8"/>
              <a:gd name="T18" fmla="*/ 8 w 8"/>
              <a:gd name="T19" fmla="*/ 2 h 8"/>
              <a:gd name="T20" fmla="*/ 8 w 8"/>
              <a:gd name="T21" fmla="*/ 1 h 8"/>
              <a:gd name="T22" fmla="*/ 8 w 8"/>
              <a:gd name="T23" fmla="*/ 1 h 8"/>
              <a:gd name="T24" fmla="*/ 7 w 8"/>
              <a:gd name="T25" fmla="*/ 0 h 8"/>
              <a:gd name="T26" fmla="*/ 5 w 8"/>
              <a:gd name="T27" fmla="*/ 0 h 8"/>
              <a:gd name="T28" fmla="*/ 4 w 8"/>
              <a:gd name="T29" fmla="*/ 0 h 8"/>
              <a:gd name="T30" fmla="*/ 4 w 8"/>
              <a:gd name="T31" fmla="*/ 1 h 8"/>
              <a:gd name="T32" fmla="*/ 4 w 8"/>
              <a:gd name="T33" fmla="*/ 1 h 8"/>
              <a:gd name="T34" fmla="*/ 2 w 8"/>
              <a:gd name="T35" fmla="*/ 2 h 8"/>
              <a:gd name="T36" fmla="*/ 2 w 8"/>
              <a:gd name="T37" fmla="*/ 3 h 8"/>
              <a:gd name="T38" fmla="*/ 1 w 8"/>
              <a:gd name="T39" fmla="*/ 3 h 8"/>
              <a:gd name="T40" fmla="*/ 1 w 8"/>
              <a:gd name="T41" fmla="*/ 3 h 8"/>
              <a:gd name="T42" fmla="*/ 1 w 8"/>
              <a:gd name="T43" fmla="*/ 5 h 8"/>
              <a:gd name="T44" fmla="*/ 2 w 8"/>
              <a:gd name="T45" fmla="*/ 6 h 8"/>
              <a:gd name="T46" fmla="*/ 2 w 8"/>
              <a:gd name="T4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 h="8">
                <a:moveTo>
                  <a:pt x="2" y="6"/>
                </a:moveTo>
                <a:cubicBezTo>
                  <a:pt x="2" y="6"/>
                  <a:pt x="3" y="6"/>
                  <a:pt x="2" y="6"/>
                </a:cubicBezTo>
                <a:cubicBezTo>
                  <a:pt x="2" y="7"/>
                  <a:pt x="3" y="7"/>
                  <a:pt x="3" y="7"/>
                </a:cubicBezTo>
                <a:cubicBezTo>
                  <a:pt x="4" y="7"/>
                  <a:pt x="5" y="8"/>
                  <a:pt x="6" y="7"/>
                </a:cubicBezTo>
                <a:cubicBezTo>
                  <a:pt x="6" y="7"/>
                  <a:pt x="6" y="7"/>
                  <a:pt x="6" y="7"/>
                </a:cubicBezTo>
                <a:cubicBezTo>
                  <a:pt x="7" y="7"/>
                  <a:pt x="7" y="7"/>
                  <a:pt x="7" y="6"/>
                </a:cubicBezTo>
                <a:cubicBezTo>
                  <a:pt x="8" y="6"/>
                  <a:pt x="8" y="5"/>
                  <a:pt x="8" y="4"/>
                </a:cubicBezTo>
                <a:cubicBezTo>
                  <a:pt x="8" y="4"/>
                  <a:pt x="7" y="3"/>
                  <a:pt x="7" y="2"/>
                </a:cubicBezTo>
                <a:cubicBezTo>
                  <a:pt x="7" y="2"/>
                  <a:pt x="7" y="2"/>
                  <a:pt x="8" y="2"/>
                </a:cubicBezTo>
                <a:cubicBezTo>
                  <a:pt x="8" y="2"/>
                  <a:pt x="8" y="2"/>
                  <a:pt x="8" y="2"/>
                </a:cubicBezTo>
                <a:cubicBezTo>
                  <a:pt x="8" y="1"/>
                  <a:pt x="8" y="1"/>
                  <a:pt x="8" y="1"/>
                </a:cubicBezTo>
                <a:cubicBezTo>
                  <a:pt x="8" y="1"/>
                  <a:pt x="8" y="1"/>
                  <a:pt x="8" y="1"/>
                </a:cubicBezTo>
                <a:cubicBezTo>
                  <a:pt x="7" y="1"/>
                  <a:pt x="7" y="1"/>
                  <a:pt x="7" y="0"/>
                </a:cubicBezTo>
                <a:cubicBezTo>
                  <a:pt x="6" y="0"/>
                  <a:pt x="6" y="0"/>
                  <a:pt x="5" y="0"/>
                </a:cubicBezTo>
                <a:cubicBezTo>
                  <a:pt x="5" y="0"/>
                  <a:pt x="4" y="0"/>
                  <a:pt x="4" y="0"/>
                </a:cubicBezTo>
                <a:cubicBezTo>
                  <a:pt x="4" y="0"/>
                  <a:pt x="4" y="0"/>
                  <a:pt x="4" y="1"/>
                </a:cubicBezTo>
                <a:cubicBezTo>
                  <a:pt x="4" y="1"/>
                  <a:pt x="4" y="1"/>
                  <a:pt x="4" y="1"/>
                </a:cubicBezTo>
                <a:cubicBezTo>
                  <a:pt x="4" y="2"/>
                  <a:pt x="3" y="2"/>
                  <a:pt x="2" y="2"/>
                </a:cubicBezTo>
                <a:cubicBezTo>
                  <a:pt x="2" y="2"/>
                  <a:pt x="2" y="3"/>
                  <a:pt x="2" y="3"/>
                </a:cubicBezTo>
                <a:cubicBezTo>
                  <a:pt x="1" y="3"/>
                  <a:pt x="1" y="3"/>
                  <a:pt x="1" y="3"/>
                </a:cubicBezTo>
                <a:cubicBezTo>
                  <a:pt x="0" y="3"/>
                  <a:pt x="1" y="3"/>
                  <a:pt x="1" y="3"/>
                </a:cubicBezTo>
                <a:cubicBezTo>
                  <a:pt x="1" y="4"/>
                  <a:pt x="1" y="4"/>
                  <a:pt x="1" y="5"/>
                </a:cubicBezTo>
                <a:cubicBezTo>
                  <a:pt x="1" y="5"/>
                  <a:pt x="2" y="5"/>
                  <a:pt x="2" y="6"/>
                </a:cubicBezTo>
                <a:cubicBezTo>
                  <a:pt x="2" y="6"/>
                  <a:pt x="2" y="5"/>
                  <a:pt x="2" y="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28" name="Freeform 20"/>
          <p:cNvSpPr>
            <a:spLocks/>
          </p:cNvSpPr>
          <p:nvPr/>
        </p:nvSpPr>
        <p:spPr bwMode="auto">
          <a:xfrm>
            <a:off x="6391749" y="3216755"/>
            <a:ext cx="41965" cy="41965"/>
          </a:xfrm>
          <a:custGeom>
            <a:avLst/>
            <a:gdLst>
              <a:gd name="T0" fmla="*/ 2 w 5"/>
              <a:gd name="T1" fmla="*/ 4 h 5"/>
              <a:gd name="T2" fmla="*/ 3 w 5"/>
              <a:gd name="T3" fmla="*/ 5 h 5"/>
              <a:gd name="T4" fmla="*/ 4 w 5"/>
              <a:gd name="T5" fmla="*/ 4 h 5"/>
              <a:gd name="T6" fmla="*/ 5 w 5"/>
              <a:gd name="T7" fmla="*/ 2 h 5"/>
              <a:gd name="T8" fmla="*/ 4 w 5"/>
              <a:gd name="T9" fmla="*/ 1 h 5"/>
              <a:gd name="T10" fmla="*/ 0 w 5"/>
              <a:gd name="T11" fmla="*/ 1 h 5"/>
              <a:gd name="T12" fmla="*/ 0 w 5"/>
              <a:gd name="T13" fmla="*/ 2 h 5"/>
              <a:gd name="T14" fmla="*/ 1 w 5"/>
              <a:gd name="T15" fmla="*/ 2 h 5"/>
              <a:gd name="T16" fmla="*/ 2 w 5"/>
              <a:gd name="T17" fmla="*/ 4 h 5"/>
              <a:gd name="T18" fmla="*/ 2 w 5"/>
              <a:gd name="T19"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5">
                <a:moveTo>
                  <a:pt x="2" y="4"/>
                </a:moveTo>
                <a:cubicBezTo>
                  <a:pt x="3" y="3"/>
                  <a:pt x="3" y="4"/>
                  <a:pt x="3" y="5"/>
                </a:cubicBezTo>
                <a:cubicBezTo>
                  <a:pt x="3" y="5"/>
                  <a:pt x="4" y="5"/>
                  <a:pt x="4" y="4"/>
                </a:cubicBezTo>
                <a:cubicBezTo>
                  <a:pt x="5" y="3"/>
                  <a:pt x="5" y="2"/>
                  <a:pt x="5" y="2"/>
                </a:cubicBezTo>
                <a:cubicBezTo>
                  <a:pt x="4" y="2"/>
                  <a:pt x="4" y="2"/>
                  <a:pt x="4" y="1"/>
                </a:cubicBezTo>
                <a:cubicBezTo>
                  <a:pt x="3" y="1"/>
                  <a:pt x="1" y="0"/>
                  <a:pt x="0" y="1"/>
                </a:cubicBezTo>
                <a:cubicBezTo>
                  <a:pt x="0" y="1"/>
                  <a:pt x="0" y="2"/>
                  <a:pt x="0" y="2"/>
                </a:cubicBezTo>
                <a:cubicBezTo>
                  <a:pt x="0" y="2"/>
                  <a:pt x="1" y="2"/>
                  <a:pt x="1" y="2"/>
                </a:cubicBezTo>
                <a:cubicBezTo>
                  <a:pt x="1" y="3"/>
                  <a:pt x="2" y="3"/>
                  <a:pt x="2" y="4"/>
                </a:cubicBezTo>
                <a:cubicBezTo>
                  <a:pt x="3" y="3"/>
                  <a:pt x="2" y="3"/>
                  <a:pt x="2" y="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29" name="Freeform 21"/>
          <p:cNvSpPr>
            <a:spLocks/>
          </p:cNvSpPr>
          <p:nvPr/>
        </p:nvSpPr>
        <p:spPr bwMode="auto">
          <a:xfrm>
            <a:off x="6391749" y="3258720"/>
            <a:ext cx="41965" cy="24798"/>
          </a:xfrm>
          <a:custGeom>
            <a:avLst/>
            <a:gdLst>
              <a:gd name="T0" fmla="*/ 2 w 5"/>
              <a:gd name="T1" fmla="*/ 3 h 3"/>
              <a:gd name="T2" fmla="*/ 4 w 5"/>
              <a:gd name="T3" fmla="*/ 3 h 3"/>
              <a:gd name="T4" fmla="*/ 4 w 5"/>
              <a:gd name="T5" fmla="*/ 3 h 3"/>
              <a:gd name="T6" fmla="*/ 5 w 5"/>
              <a:gd name="T7" fmla="*/ 3 h 3"/>
              <a:gd name="T8" fmla="*/ 5 w 5"/>
              <a:gd name="T9" fmla="*/ 2 h 3"/>
              <a:gd name="T10" fmla="*/ 4 w 5"/>
              <a:gd name="T11" fmla="*/ 1 h 3"/>
              <a:gd name="T12" fmla="*/ 3 w 5"/>
              <a:gd name="T13" fmla="*/ 1 h 3"/>
              <a:gd name="T14" fmla="*/ 3 w 5"/>
              <a:gd name="T15" fmla="*/ 0 h 3"/>
              <a:gd name="T16" fmla="*/ 2 w 5"/>
              <a:gd name="T17" fmla="*/ 0 h 3"/>
              <a:gd name="T18" fmla="*/ 1 w 5"/>
              <a:gd name="T19" fmla="*/ 0 h 3"/>
              <a:gd name="T20" fmla="*/ 0 w 5"/>
              <a:gd name="T21" fmla="*/ 0 h 3"/>
              <a:gd name="T22" fmla="*/ 0 w 5"/>
              <a:gd name="T23" fmla="*/ 1 h 3"/>
              <a:gd name="T24" fmla="*/ 0 w 5"/>
              <a:gd name="T25" fmla="*/ 2 h 3"/>
              <a:gd name="T26" fmla="*/ 0 w 5"/>
              <a:gd name="T27" fmla="*/ 2 h 3"/>
              <a:gd name="T28" fmla="*/ 1 w 5"/>
              <a:gd name="T29" fmla="*/ 2 h 3"/>
              <a:gd name="T30" fmla="*/ 2 w 5"/>
              <a:gd name="T31" fmla="*/ 2 h 3"/>
              <a:gd name="T32" fmla="*/ 2 w 5"/>
              <a:gd name="T33" fmla="*/ 3 h 3"/>
              <a:gd name="T34" fmla="*/ 2 w 5"/>
              <a:gd name="T35" fmla="*/ 3 h 3"/>
              <a:gd name="T36" fmla="*/ 2 w 5"/>
              <a:gd name="T3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3">
                <a:moveTo>
                  <a:pt x="2" y="3"/>
                </a:moveTo>
                <a:cubicBezTo>
                  <a:pt x="3" y="3"/>
                  <a:pt x="3" y="3"/>
                  <a:pt x="4" y="3"/>
                </a:cubicBezTo>
                <a:cubicBezTo>
                  <a:pt x="4" y="3"/>
                  <a:pt x="4" y="3"/>
                  <a:pt x="4" y="3"/>
                </a:cubicBezTo>
                <a:cubicBezTo>
                  <a:pt x="5" y="3"/>
                  <a:pt x="5" y="3"/>
                  <a:pt x="5" y="3"/>
                </a:cubicBezTo>
                <a:cubicBezTo>
                  <a:pt x="5" y="3"/>
                  <a:pt x="5" y="2"/>
                  <a:pt x="5" y="2"/>
                </a:cubicBezTo>
                <a:cubicBezTo>
                  <a:pt x="5" y="2"/>
                  <a:pt x="4" y="1"/>
                  <a:pt x="4" y="1"/>
                </a:cubicBezTo>
                <a:cubicBezTo>
                  <a:pt x="3" y="1"/>
                  <a:pt x="3" y="2"/>
                  <a:pt x="3" y="1"/>
                </a:cubicBezTo>
                <a:cubicBezTo>
                  <a:pt x="3" y="1"/>
                  <a:pt x="3" y="1"/>
                  <a:pt x="3" y="0"/>
                </a:cubicBezTo>
                <a:cubicBezTo>
                  <a:pt x="2" y="0"/>
                  <a:pt x="2" y="0"/>
                  <a:pt x="2" y="0"/>
                </a:cubicBezTo>
                <a:cubicBezTo>
                  <a:pt x="1" y="0"/>
                  <a:pt x="1" y="0"/>
                  <a:pt x="1" y="0"/>
                </a:cubicBezTo>
                <a:cubicBezTo>
                  <a:pt x="0" y="0"/>
                  <a:pt x="0" y="0"/>
                  <a:pt x="0" y="0"/>
                </a:cubicBezTo>
                <a:cubicBezTo>
                  <a:pt x="0" y="0"/>
                  <a:pt x="0" y="1"/>
                  <a:pt x="0" y="1"/>
                </a:cubicBezTo>
                <a:cubicBezTo>
                  <a:pt x="0" y="1"/>
                  <a:pt x="0" y="2"/>
                  <a:pt x="0" y="2"/>
                </a:cubicBezTo>
                <a:cubicBezTo>
                  <a:pt x="0" y="2"/>
                  <a:pt x="0" y="2"/>
                  <a:pt x="0" y="2"/>
                </a:cubicBezTo>
                <a:cubicBezTo>
                  <a:pt x="0" y="2"/>
                  <a:pt x="0" y="2"/>
                  <a:pt x="1" y="2"/>
                </a:cubicBezTo>
                <a:cubicBezTo>
                  <a:pt x="1" y="2"/>
                  <a:pt x="1" y="2"/>
                  <a:pt x="2" y="2"/>
                </a:cubicBezTo>
                <a:cubicBezTo>
                  <a:pt x="2" y="2"/>
                  <a:pt x="2" y="2"/>
                  <a:pt x="2" y="3"/>
                </a:cubicBezTo>
                <a:cubicBezTo>
                  <a:pt x="2" y="3"/>
                  <a:pt x="2" y="3"/>
                  <a:pt x="2" y="3"/>
                </a:cubicBezTo>
                <a:cubicBezTo>
                  <a:pt x="2" y="3"/>
                  <a:pt x="2" y="3"/>
                  <a:pt x="2" y="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30" name="Freeform 22"/>
          <p:cNvSpPr>
            <a:spLocks/>
          </p:cNvSpPr>
          <p:nvPr/>
        </p:nvSpPr>
        <p:spPr bwMode="auto">
          <a:xfrm>
            <a:off x="5945392" y="3132825"/>
            <a:ext cx="177398" cy="125895"/>
          </a:xfrm>
          <a:custGeom>
            <a:avLst/>
            <a:gdLst>
              <a:gd name="T0" fmla="*/ 1 w 21"/>
              <a:gd name="T1" fmla="*/ 2 h 15"/>
              <a:gd name="T2" fmla="*/ 1 w 21"/>
              <a:gd name="T3" fmla="*/ 2 h 15"/>
              <a:gd name="T4" fmla="*/ 1 w 21"/>
              <a:gd name="T5" fmla="*/ 3 h 15"/>
              <a:gd name="T6" fmla="*/ 2 w 21"/>
              <a:gd name="T7" fmla="*/ 3 h 15"/>
              <a:gd name="T8" fmla="*/ 3 w 21"/>
              <a:gd name="T9" fmla="*/ 5 h 15"/>
              <a:gd name="T10" fmla="*/ 3 w 21"/>
              <a:gd name="T11" fmla="*/ 8 h 15"/>
              <a:gd name="T12" fmla="*/ 2 w 21"/>
              <a:gd name="T13" fmla="*/ 8 h 15"/>
              <a:gd name="T14" fmla="*/ 2 w 21"/>
              <a:gd name="T15" fmla="*/ 8 h 15"/>
              <a:gd name="T16" fmla="*/ 1 w 21"/>
              <a:gd name="T17" fmla="*/ 9 h 15"/>
              <a:gd name="T18" fmla="*/ 0 w 21"/>
              <a:gd name="T19" fmla="*/ 10 h 15"/>
              <a:gd name="T20" fmla="*/ 0 w 21"/>
              <a:gd name="T21" fmla="*/ 11 h 15"/>
              <a:gd name="T22" fmla="*/ 0 w 21"/>
              <a:gd name="T23" fmla="*/ 12 h 15"/>
              <a:gd name="T24" fmla="*/ 1 w 21"/>
              <a:gd name="T25" fmla="*/ 13 h 15"/>
              <a:gd name="T26" fmla="*/ 3 w 21"/>
              <a:gd name="T27" fmla="*/ 15 h 15"/>
              <a:gd name="T28" fmla="*/ 6 w 21"/>
              <a:gd name="T29" fmla="*/ 15 h 15"/>
              <a:gd name="T30" fmla="*/ 7 w 21"/>
              <a:gd name="T31" fmla="*/ 14 h 15"/>
              <a:gd name="T32" fmla="*/ 8 w 21"/>
              <a:gd name="T33" fmla="*/ 12 h 15"/>
              <a:gd name="T34" fmla="*/ 8 w 21"/>
              <a:gd name="T35" fmla="*/ 12 h 15"/>
              <a:gd name="T36" fmla="*/ 8 w 21"/>
              <a:gd name="T37" fmla="*/ 12 h 15"/>
              <a:gd name="T38" fmla="*/ 8 w 21"/>
              <a:gd name="T39" fmla="*/ 11 h 15"/>
              <a:gd name="T40" fmla="*/ 10 w 21"/>
              <a:gd name="T41" fmla="*/ 11 h 15"/>
              <a:gd name="T42" fmla="*/ 12 w 21"/>
              <a:gd name="T43" fmla="*/ 11 h 15"/>
              <a:gd name="T44" fmla="*/ 12 w 21"/>
              <a:gd name="T45" fmla="*/ 10 h 15"/>
              <a:gd name="T46" fmla="*/ 13 w 21"/>
              <a:gd name="T47" fmla="*/ 10 h 15"/>
              <a:gd name="T48" fmla="*/ 13 w 21"/>
              <a:gd name="T49" fmla="*/ 10 h 15"/>
              <a:gd name="T50" fmla="*/ 14 w 21"/>
              <a:gd name="T51" fmla="*/ 10 h 15"/>
              <a:gd name="T52" fmla="*/ 15 w 21"/>
              <a:gd name="T53" fmla="*/ 8 h 15"/>
              <a:gd name="T54" fmla="*/ 16 w 21"/>
              <a:gd name="T55" fmla="*/ 8 h 15"/>
              <a:gd name="T56" fmla="*/ 17 w 21"/>
              <a:gd name="T57" fmla="*/ 8 h 15"/>
              <a:gd name="T58" fmla="*/ 18 w 21"/>
              <a:gd name="T59" fmla="*/ 8 h 15"/>
              <a:gd name="T60" fmla="*/ 18 w 21"/>
              <a:gd name="T61" fmla="*/ 7 h 15"/>
              <a:gd name="T62" fmla="*/ 19 w 21"/>
              <a:gd name="T63" fmla="*/ 7 h 15"/>
              <a:gd name="T64" fmla="*/ 19 w 21"/>
              <a:gd name="T65" fmla="*/ 6 h 15"/>
              <a:gd name="T66" fmla="*/ 19 w 21"/>
              <a:gd name="T67" fmla="*/ 4 h 15"/>
              <a:gd name="T68" fmla="*/ 20 w 21"/>
              <a:gd name="T69" fmla="*/ 3 h 15"/>
              <a:gd name="T70" fmla="*/ 20 w 21"/>
              <a:gd name="T71" fmla="*/ 3 h 15"/>
              <a:gd name="T72" fmla="*/ 20 w 21"/>
              <a:gd name="T73" fmla="*/ 2 h 15"/>
              <a:gd name="T74" fmla="*/ 20 w 21"/>
              <a:gd name="T75" fmla="*/ 1 h 15"/>
              <a:gd name="T76" fmla="*/ 20 w 21"/>
              <a:gd name="T77" fmla="*/ 1 h 15"/>
              <a:gd name="T78" fmla="*/ 19 w 21"/>
              <a:gd name="T79" fmla="*/ 1 h 15"/>
              <a:gd name="T80" fmla="*/ 17 w 21"/>
              <a:gd name="T81" fmla="*/ 0 h 15"/>
              <a:gd name="T82" fmla="*/ 1 w 21"/>
              <a:gd name="T83" fmla="*/ 2 h 15"/>
              <a:gd name="T84" fmla="*/ 1 w 21"/>
              <a:gd name="T85"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 h="15">
                <a:moveTo>
                  <a:pt x="1" y="2"/>
                </a:moveTo>
                <a:cubicBezTo>
                  <a:pt x="1" y="2"/>
                  <a:pt x="1" y="2"/>
                  <a:pt x="1" y="2"/>
                </a:cubicBezTo>
                <a:cubicBezTo>
                  <a:pt x="1" y="3"/>
                  <a:pt x="1" y="2"/>
                  <a:pt x="1" y="3"/>
                </a:cubicBezTo>
                <a:cubicBezTo>
                  <a:pt x="1" y="3"/>
                  <a:pt x="2" y="3"/>
                  <a:pt x="2" y="3"/>
                </a:cubicBezTo>
                <a:cubicBezTo>
                  <a:pt x="3" y="4"/>
                  <a:pt x="3" y="4"/>
                  <a:pt x="3" y="5"/>
                </a:cubicBezTo>
                <a:cubicBezTo>
                  <a:pt x="3" y="6"/>
                  <a:pt x="3" y="7"/>
                  <a:pt x="3" y="8"/>
                </a:cubicBezTo>
                <a:cubicBezTo>
                  <a:pt x="3" y="8"/>
                  <a:pt x="2" y="8"/>
                  <a:pt x="2" y="8"/>
                </a:cubicBezTo>
                <a:cubicBezTo>
                  <a:pt x="2" y="8"/>
                  <a:pt x="2" y="8"/>
                  <a:pt x="2" y="8"/>
                </a:cubicBezTo>
                <a:cubicBezTo>
                  <a:pt x="2" y="8"/>
                  <a:pt x="2" y="9"/>
                  <a:pt x="1" y="9"/>
                </a:cubicBezTo>
                <a:cubicBezTo>
                  <a:pt x="1" y="9"/>
                  <a:pt x="1" y="10"/>
                  <a:pt x="0" y="10"/>
                </a:cubicBezTo>
                <a:cubicBezTo>
                  <a:pt x="0" y="10"/>
                  <a:pt x="0" y="11"/>
                  <a:pt x="0" y="11"/>
                </a:cubicBezTo>
                <a:cubicBezTo>
                  <a:pt x="0" y="12"/>
                  <a:pt x="0" y="12"/>
                  <a:pt x="0" y="12"/>
                </a:cubicBezTo>
                <a:cubicBezTo>
                  <a:pt x="0" y="12"/>
                  <a:pt x="1" y="12"/>
                  <a:pt x="1" y="13"/>
                </a:cubicBezTo>
                <a:cubicBezTo>
                  <a:pt x="1" y="13"/>
                  <a:pt x="2" y="14"/>
                  <a:pt x="3" y="15"/>
                </a:cubicBezTo>
                <a:cubicBezTo>
                  <a:pt x="4" y="15"/>
                  <a:pt x="5" y="15"/>
                  <a:pt x="6" y="15"/>
                </a:cubicBezTo>
                <a:cubicBezTo>
                  <a:pt x="6" y="15"/>
                  <a:pt x="7" y="15"/>
                  <a:pt x="7" y="14"/>
                </a:cubicBezTo>
                <a:cubicBezTo>
                  <a:pt x="7" y="13"/>
                  <a:pt x="7" y="13"/>
                  <a:pt x="8" y="12"/>
                </a:cubicBezTo>
                <a:cubicBezTo>
                  <a:pt x="8" y="12"/>
                  <a:pt x="8" y="12"/>
                  <a:pt x="8" y="12"/>
                </a:cubicBezTo>
                <a:cubicBezTo>
                  <a:pt x="8" y="12"/>
                  <a:pt x="8" y="12"/>
                  <a:pt x="8" y="12"/>
                </a:cubicBezTo>
                <a:cubicBezTo>
                  <a:pt x="8" y="12"/>
                  <a:pt x="8" y="11"/>
                  <a:pt x="8" y="11"/>
                </a:cubicBezTo>
                <a:cubicBezTo>
                  <a:pt x="9" y="11"/>
                  <a:pt x="10" y="11"/>
                  <a:pt x="10" y="11"/>
                </a:cubicBezTo>
                <a:cubicBezTo>
                  <a:pt x="11" y="11"/>
                  <a:pt x="11" y="11"/>
                  <a:pt x="12" y="11"/>
                </a:cubicBezTo>
                <a:cubicBezTo>
                  <a:pt x="12" y="11"/>
                  <a:pt x="12" y="11"/>
                  <a:pt x="12" y="10"/>
                </a:cubicBezTo>
                <a:cubicBezTo>
                  <a:pt x="12" y="10"/>
                  <a:pt x="13" y="10"/>
                  <a:pt x="13" y="10"/>
                </a:cubicBezTo>
                <a:cubicBezTo>
                  <a:pt x="13" y="10"/>
                  <a:pt x="13" y="10"/>
                  <a:pt x="13" y="10"/>
                </a:cubicBezTo>
                <a:cubicBezTo>
                  <a:pt x="14" y="10"/>
                  <a:pt x="14" y="10"/>
                  <a:pt x="14" y="10"/>
                </a:cubicBezTo>
                <a:cubicBezTo>
                  <a:pt x="14" y="9"/>
                  <a:pt x="15" y="8"/>
                  <a:pt x="15" y="8"/>
                </a:cubicBezTo>
                <a:cubicBezTo>
                  <a:pt x="16" y="8"/>
                  <a:pt x="16" y="8"/>
                  <a:pt x="16" y="8"/>
                </a:cubicBezTo>
                <a:cubicBezTo>
                  <a:pt x="17" y="8"/>
                  <a:pt x="17" y="8"/>
                  <a:pt x="17" y="8"/>
                </a:cubicBezTo>
                <a:cubicBezTo>
                  <a:pt x="18" y="8"/>
                  <a:pt x="18" y="8"/>
                  <a:pt x="18" y="8"/>
                </a:cubicBezTo>
                <a:cubicBezTo>
                  <a:pt x="18" y="7"/>
                  <a:pt x="18" y="7"/>
                  <a:pt x="18" y="7"/>
                </a:cubicBezTo>
                <a:cubicBezTo>
                  <a:pt x="19" y="7"/>
                  <a:pt x="19" y="7"/>
                  <a:pt x="19" y="7"/>
                </a:cubicBezTo>
                <a:cubicBezTo>
                  <a:pt x="19" y="6"/>
                  <a:pt x="19" y="6"/>
                  <a:pt x="19" y="6"/>
                </a:cubicBezTo>
                <a:cubicBezTo>
                  <a:pt x="18" y="5"/>
                  <a:pt x="18" y="4"/>
                  <a:pt x="19" y="4"/>
                </a:cubicBezTo>
                <a:cubicBezTo>
                  <a:pt x="19" y="4"/>
                  <a:pt x="19" y="3"/>
                  <a:pt x="20" y="3"/>
                </a:cubicBezTo>
                <a:cubicBezTo>
                  <a:pt x="20" y="3"/>
                  <a:pt x="20" y="3"/>
                  <a:pt x="20" y="3"/>
                </a:cubicBezTo>
                <a:cubicBezTo>
                  <a:pt x="21" y="2"/>
                  <a:pt x="20" y="2"/>
                  <a:pt x="20" y="2"/>
                </a:cubicBezTo>
                <a:cubicBezTo>
                  <a:pt x="20" y="1"/>
                  <a:pt x="20" y="1"/>
                  <a:pt x="20" y="1"/>
                </a:cubicBezTo>
                <a:cubicBezTo>
                  <a:pt x="20" y="1"/>
                  <a:pt x="21" y="1"/>
                  <a:pt x="20" y="1"/>
                </a:cubicBezTo>
                <a:cubicBezTo>
                  <a:pt x="20" y="1"/>
                  <a:pt x="19" y="1"/>
                  <a:pt x="19" y="1"/>
                </a:cubicBezTo>
                <a:cubicBezTo>
                  <a:pt x="18" y="0"/>
                  <a:pt x="17" y="0"/>
                  <a:pt x="17" y="0"/>
                </a:cubicBezTo>
                <a:cubicBezTo>
                  <a:pt x="11" y="0"/>
                  <a:pt x="6" y="1"/>
                  <a:pt x="1" y="2"/>
                </a:cubicBezTo>
                <a:cubicBezTo>
                  <a:pt x="1" y="2"/>
                  <a:pt x="8" y="1"/>
                  <a:pt x="1" y="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33" name="Freeform 25"/>
          <p:cNvSpPr>
            <a:spLocks/>
          </p:cNvSpPr>
          <p:nvPr/>
        </p:nvSpPr>
        <p:spPr bwMode="auto">
          <a:xfrm>
            <a:off x="6853366" y="4256347"/>
            <a:ext cx="66763" cy="118265"/>
          </a:xfrm>
          <a:custGeom>
            <a:avLst/>
            <a:gdLst>
              <a:gd name="T0" fmla="*/ 7 w 8"/>
              <a:gd name="T1" fmla="*/ 0 h 14"/>
              <a:gd name="T2" fmla="*/ 4 w 8"/>
              <a:gd name="T3" fmla="*/ 2 h 14"/>
              <a:gd name="T4" fmla="*/ 4 w 8"/>
              <a:gd name="T5" fmla="*/ 4 h 14"/>
              <a:gd name="T6" fmla="*/ 4 w 8"/>
              <a:gd name="T7" fmla="*/ 4 h 14"/>
              <a:gd name="T8" fmla="*/ 3 w 8"/>
              <a:gd name="T9" fmla="*/ 4 h 14"/>
              <a:gd name="T10" fmla="*/ 3 w 8"/>
              <a:gd name="T11" fmla="*/ 6 h 14"/>
              <a:gd name="T12" fmla="*/ 2 w 8"/>
              <a:gd name="T13" fmla="*/ 6 h 14"/>
              <a:gd name="T14" fmla="*/ 2 w 8"/>
              <a:gd name="T15" fmla="*/ 9 h 14"/>
              <a:gd name="T16" fmla="*/ 1 w 8"/>
              <a:gd name="T17" fmla="*/ 13 h 14"/>
              <a:gd name="T18" fmla="*/ 3 w 8"/>
              <a:gd name="T19" fmla="*/ 12 h 14"/>
              <a:gd name="T20" fmla="*/ 4 w 8"/>
              <a:gd name="T21" fmla="*/ 11 h 14"/>
              <a:gd name="T22" fmla="*/ 4 w 8"/>
              <a:gd name="T23" fmla="*/ 10 h 14"/>
              <a:gd name="T24" fmla="*/ 4 w 8"/>
              <a:gd name="T25" fmla="*/ 8 h 14"/>
              <a:gd name="T26" fmla="*/ 4 w 8"/>
              <a:gd name="T27" fmla="*/ 7 h 14"/>
              <a:gd name="T28" fmla="*/ 5 w 8"/>
              <a:gd name="T29" fmla="*/ 7 h 14"/>
              <a:gd name="T30" fmla="*/ 5 w 8"/>
              <a:gd name="T31" fmla="*/ 6 h 14"/>
              <a:gd name="T32" fmla="*/ 5 w 8"/>
              <a:gd name="T33" fmla="*/ 5 h 14"/>
              <a:gd name="T34" fmla="*/ 6 w 8"/>
              <a:gd name="T35" fmla="*/ 5 h 14"/>
              <a:gd name="T36" fmla="*/ 8 w 8"/>
              <a:gd name="T37" fmla="*/ 1 h 14"/>
              <a:gd name="T38" fmla="*/ 7 w 8"/>
              <a:gd name="T39" fmla="*/ 0 h 14"/>
              <a:gd name="T40" fmla="*/ 7 w 8"/>
              <a:gd name="T4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 h="14">
                <a:moveTo>
                  <a:pt x="7" y="0"/>
                </a:moveTo>
                <a:cubicBezTo>
                  <a:pt x="7" y="1"/>
                  <a:pt x="5" y="1"/>
                  <a:pt x="4" y="2"/>
                </a:cubicBezTo>
                <a:cubicBezTo>
                  <a:pt x="4" y="3"/>
                  <a:pt x="4" y="3"/>
                  <a:pt x="4" y="4"/>
                </a:cubicBezTo>
                <a:cubicBezTo>
                  <a:pt x="4" y="4"/>
                  <a:pt x="4" y="4"/>
                  <a:pt x="4" y="4"/>
                </a:cubicBezTo>
                <a:cubicBezTo>
                  <a:pt x="4" y="4"/>
                  <a:pt x="3" y="4"/>
                  <a:pt x="3" y="4"/>
                </a:cubicBezTo>
                <a:cubicBezTo>
                  <a:pt x="3" y="5"/>
                  <a:pt x="3" y="5"/>
                  <a:pt x="3" y="6"/>
                </a:cubicBezTo>
                <a:cubicBezTo>
                  <a:pt x="3" y="6"/>
                  <a:pt x="3" y="6"/>
                  <a:pt x="2" y="6"/>
                </a:cubicBezTo>
                <a:cubicBezTo>
                  <a:pt x="2" y="7"/>
                  <a:pt x="2" y="8"/>
                  <a:pt x="2" y="9"/>
                </a:cubicBezTo>
                <a:cubicBezTo>
                  <a:pt x="0" y="9"/>
                  <a:pt x="2" y="12"/>
                  <a:pt x="1" y="13"/>
                </a:cubicBezTo>
                <a:cubicBezTo>
                  <a:pt x="3" y="14"/>
                  <a:pt x="3" y="13"/>
                  <a:pt x="3" y="12"/>
                </a:cubicBezTo>
                <a:cubicBezTo>
                  <a:pt x="4" y="11"/>
                  <a:pt x="4" y="11"/>
                  <a:pt x="4" y="11"/>
                </a:cubicBezTo>
                <a:cubicBezTo>
                  <a:pt x="4" y="10"/>
                  <a:pt x="4" y="10"/>
                  <a:pt x="4" y="10"/>
                </a:cubicBezTo>
                <a:cubicBezTo>
                  <a:pt x="4" y="9"/>
                  <a:pt x="4" y="9"/>
                  <a:pt x="4" y="8"/>
                </a:cubicBezTo>
                <a:cubicBezTo>
                  <a:pt x="4" y="8"/>
                  <a:pt x="4" y="7"/>
                  <a:pt x="4" y="7"/>
                </a:cubicBezTo>
                <a:cubicBezTo>
                  <a:pt x="4" y="7"/>
                  <a:pt x="4" y="7"/>
                  <a:pt x="5" y="7"/>
                </a:cubicBezTo>
                <a:cubicBezTo>
                  <a:pt x="5" y="7"/>
                  <a:pt x="5" y="7"/>
                  <a:pt x="5" y="6"/>
                </a:cubicBezTo>
                <a:cubicBezTo>
                  <a:pt x="5" y="6"/>
                  <a:pt x="5" y="6"/>
                  <a:pt x="5" y="5"/>
                </a:cubicBezTo>
                <a:cubicBezTo>
                  <a:pt x="5" y="5"/>
                  <a:pt x="5" y="5"/>
                  <a:pt x="6" y="5"/>
                </a:cubicBezTo>
                <a:cubicBezTo>
                  <a:pt x="7" y="4"/>
                  <a:pt x="8" y="2"/>
                  <a:pt x="8" y="1"/>
                </a:cubicBezTo>
                <a:cubicBezTo>
                  <a:pt x="7" y="1"/>
                  <a:pt x="7" y="0"/>
                  <a:pt x="7" y="0"/>
                </a:cubicBezTo>
                <a:cubicBezTo>
                  <a:pt x="7" y="0"/>
                  <a:pt x="7" y="1"/>
                  <a:pt x="7"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34" name="Freeform 26"/>
          <p:cNvSpPr>
            <a:spLocks/>
          </p:cNvSpPr>
          <p:nvPr/>
        </p:nvSpPr>
        <p:spPr bwMode="auto">
          <a:xfrm>
            <a:off x="6912498" y="4256347"/>
            <a:ext cx="7630" cy="9538"/>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1" y="0"/>
                  <a:pt x="1" y="1"/>
                </a:cubicBezTo>
                <a:cubicBezTo>
                  <a:pt x="1" y="0"/>
                  <a:pt x="1" y="0"/>
                  <a:pt x="0"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119" name="椭圆 118"/>
          <p:cNvSpPr/>
          <p:nvPr/>
        </p:nvSpPr>
        <p:spPr>
          <a:xfrm>
            <a:off x="5179365" y="3117621"/>
            <a:ext cx="1803536" cy="1803536"/>
          </a:xfrm>
          <a:prstGeom prst="ellipse">
            <a:avLst/>
          </a:prstGeom>
          <a:gradFill flip="none" rotWithShape="1">
            <a:gsLst>
              <a:gs pos="100000">
                <a:srgbClr val="00727E">
                  <a:alpha val="25000"/>
                </a:srgbClr>
              </a:gs>
              <a:gs pos="71000">
                <a:srgbClr val="01BCD0">
                  <a:alpha val="16000"/>
                </a:srgbClr>
              </a:gs>
              <a:gs pos="0">
                <a:srgbClr val="01ACBE">
                  <a:alpha val="0"/>
                </a:srgb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grpSp>
        <p:nvGrpSpPr>
          <p:cNvPr id="6" name="Group 5"/>
          <p:cNvGrpSpPr/>
          <p:nvPr/>
        </p:nvGrpSpPr>
        <p:grpSpPr>
          <a:xfrm>
            <a:off x="5896646" y="5168384"/>
            <a:ext cx="372548" cy="468565"/>
            <a:chOff x="5906073" y="4725315"/>
            <a:chExt cx="372548" cy="468565"/>
          </a:xfrm>
        </p:grpSpPr>
        <p:sp>
          <p:nvSpPr>
            <p:cNvPr id="393" name="Freeform 196"/>
            <p:cNvSpPr>
              <a:spLocks/>
            </p:cNvSpPr>
            <p:nvPr/>
          </p:nvSpPr>
          <p:spPr bwMode="auto">
            <a:xfrm>
              <a:off x="6034624" y="4725315"/>
              <a:ext cx="106184" cy="105958"/>
            </a:xfrm>
            <a:custGeom>
              <a:avLst/>
              <a:gdLst>
                <a:gd name="T0" fmla="*/ 79 w 198"/>
                <a:gd name="T1" fmla="*/ 187 h 198"/>
                <a:gd name="T2" fmla="*/ 187 w 198"/>
                <a:gd name="T3" fmla="*/ 120 h 198"/>
                <a:gd name="T4" fmla="*/ 120 w 198"/>
                <a:gd name="T5" fmla="*/ 12 h 198"/>
                <a:gd name="T6" fmla="*/ 12 w 198"/>
                <a:gd name="T7" fmla="*/ 79 h 198"/>
                <a:gd name="T8" fmla="*/ 79 w 198"/>
                <a:gd name="T9" fmla="*/ 187 h 198"/>
              </a:gdLst>
              <a:ahLst/>
              <a:cxnLst>
                <a:cxn ang="0">
                  <a:pos x="T0" y="T1"/>
                </a:cxn>
                <a:cxn ang="0">
                  <a:pos x="T2" y="T3"/>
                </a:cxn>
                <a:cxn ang="0">
                  <a:pos x="T4" y="T5"/>
                </a:cxn>
                <a:cxn ang="0">
                  <a:pos x="T6" y="T7"/>
                </a:cxn>
                <a:cxn ang="0">
                  <a:pos x="T8" y="T9"/>
                </a:cxn>
              </a:cxnLst>
              <a:rect l="0" t="0" r="r" b="b"/>
              <a:pathLst>
                <a:path w="198" h="198">
                  <a:moveTo>
                    <a:pt x="79" y="187"/>
                  </a:moveTo>
                  <a:cubicBezTo>
                    <a:pt x="127" y="198"/>
                    <a:pt x="176" y="168"/>
                    <a:pt x="187" y="120"/>
                  </a:cubicBezTo>
                  <a:cubicBezTo>
                    <a:pt x="198" y="71"/>
                    <a:pt x="168" y="23"/>
                    <a:pt x="120" y="12"/>
                  </a:cubicBezTo>
                  <a:cubicBezTo>
                    <a:pt x="71" y="0"/>
                    <a:pt x="23" y="30"/>
                    <a:pt x="12" y="79"/>
                  </a:cubicBezTo>
                  <a:cubicBezTo>
                    <a:pt x="0" y="127"/>
                    <a:pt x="30" y="176"/>
                    <a:pt x="79" y="187"/>
                  </a:cubicBezTo>
                  <a:close/>
                </a:path>
              </a:pathLst>
            </a:custGeom>
            <a:gradFill>
              <a:gsLst>
                <a:gs pos="50000">
                  <a:srgbClr val="01AFC0"/>
                </a:gs>
                <a:gs pos="50000">
                  <a:srgbClr val="01C2D6"/>
                </a:gs>
              </a:gsLst>
              <a:lin ang="0" scaled="0"/>
            </a:gradFill>
            <a:ln>
              <a:noFill/>
            </a:ln>
            <a:scene3d>
              <a:camera prst="orthographicFront"/>
              <a:lightRig rig="threePt" dir="t">
                <a:rot lat="0" lon="0" rev="9000000"/>
              </a:lightRig>
            </a:scene3d>
            <a:sp3d>
              <a:extrusionClr>
                <a:schemeClr val="bg1">
                  <a:lumMod val="85000"/>
                </a:schemeClr>
              </a:extrusionClr>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394" name="Freeform 197"/>
            <p:cNvSpPr>
              <a:spLocks noEditPoints="1"/>
            </p:cNvSpPr>
            <p:nvPr/>
          </p:nvSpPr>
          <p:spPr bwMode="auto">
            <a:xfrm>
              <a:off x="5906073" y="4827658"/>
              <a:ext cx="372548" cy="366222"/>
            </a:xfrm>
            <a:custGeom>
              <a:avLst/>
              <a:gdLst>
                <a:gd name="T0" fmla="*/ 244 w 695"/>
                <a:gd name="T1" fmla="*/ 499 h 684"/>
                <a:gd name="T2" fmla="*/ 299 w 695"/>
                <a:gd name="T3" fmla="*/ 454 h 684"/>
                <a:gd name="T4" fmla="*/ 298 w 695"/>
                <a:gd name="T5" fmla="*/ 617 h 684"/>
                <a:gd name="T6" fmla="*/ 345 w 695"/>
                <a:gd name="T7" fmla="*/ 684 h 684"/>
                <a:gd name="T8" fmla="*/ 415 w 695"/>
                <a:gd name="T9" fmla="*/ 529 h 684"/>
                <a:gd name="T10" fmla="*/ 306 w 695"/>
                <a:gd name="T11" fmla="*/ 306 h 684"/>
                <a:gd name="T12" fmla="*/ 316 w 695"/>
                <a:gd name="T13" fmla="*/ 155 h 684"/>
                <a:gd name="T14" fmla="*/ 430 w 695"/>
                <a:gd name="T15" fmla="*/ 214 h 684"/>
                <a:gd name="T16" fmla="*/ 481 w 695"/>
                <a:gd name="T17" fmla="*/ 205 h 684"/>
                <a:gd name="T18" fmla="*/ 505 w 695"/>
                <a:gd name="T19" fmla="*/ 226 h 684"/>
                <a:gd name="T20" fmla="*/ 495 w 695"/>
                <a:gd name="T21" fmla="*/ 283 h 684"/>
                <a:gd name="T22" fmla="*/ 614 w 695"/>
                <a:gd name="T23" fmla="*/ 323 h 684"/>
                <a:gd name="T24" fmla="*/ 683 w 695"/>
                <a:gd name="T25" fmla="*/ 144 h 684"/>
                <a:gd name="T26" fmla="*/ 565 w 695"/>
                <a:gd name="T27" fmla="*/ 104 h 684"/>
                <a:gd name="T28" fmla="*/ 543 w 695"/>
                <a:gd name="T29" fmla="*/ 137 h 684"/>
                <a:gd name="T30" fmla="*/ 470 w 695"/>
                <a:gd name="T31" fmla="*/ 140 h 684"/>
                <a:gd name="T32" fmla="*/ 392 w 695"/>
                <a:gd name="T33" fmla="*/ 138 h 684"/>
                <a:gd name="T34" fmla="*/ 335 w 695"/>
                <a:gd name="T35" fmla="*/ 66 h 684"/>
                <a:gd name="T36" fmla="*/ 332 w 695"/>
                <a:gd name="T37" fmla="*/ 58 h 684"/>
                <a:gd name="T38" fmla="*/ 331 w 695"/>
                <a:gd name="T39" fmla="*/ 57 h 684"/>
                <a:gd name="T40" fmla="*/ 331 w 695"/>
                <a:gd name="T41" fmla="*/ 57 h 684"/>
                <a:gd name="T42" fmla="*/ 290 w 695"/>
                <a:gd name="T43" fmla="*/ 2 h 684"/>
                <a:gd name="T44" fmla="*/ 246 w 695"/>
                <a:gd name="T45" fmla="*/ 0 h 684"/>
                <a:gd name="T46" fmla="*/ 81 w 695"/>
                <a:gd name="T47" fmla="*/ 97 h 684"/>
                <a:gd name="T48" fmla="*/ 65 w 695"/>
                <a:gd name="T49" fmla="*/ 262 h 684"/>
                <a:gd name="T50" fmla="*/ 101 w 695"/>
                <a:gd name="T51" fmla="*/ 290 h 684"/>
                <a:gd name="T52" fmla="*/ 125 w 695"/>
                <a:gd name="T53" fmla="*/ 201 h 684"/>
                <a:gd name="T54" fmla="*/ 184 w 695"/>
                <a:gd name="T55" fmla="*/ 78 h 684"/>
                <a:gd name="T56" fmla="*/ 176 w 695"/>
                <a:gd name="T57" fmla="*/ 328 h 684"/>
                <a:gd name="T58" fmla="*/ 153 w 695"/>
                <a:gd name="T59" fmla="*/ 457 h 684"/>
                <a:gd name="T60" fmla="*/ 12 w 695"/>
                <a:gd name="T61" fmla="*/ 640 h 684"/>
                <a:gd name="T62" fmla="*/ 538 w 695"/>
                <a:gd name="T63" fmla="*/ 148 h 684"/>
                <a:gd name="T64" fmla="*/ 511 w 695"/>
                <a:gd name="T65" fmla="*/ 215 h 684"/>
                <a:gd name="T66" fmla="*/ 492 w 695"/>
                <a:gd name="T67" fmla="*/ 200 h 684"/>
                <a:gd name="T68" fmla="*/ 513 w 695"/>
                <a:gd name="T69" fmla="*/ 153 h 684"/>
                <a:gd name="T70" fmla="*/ 538 w 695"/>
                <a:gd name="T71" fmla="*/ 148 h 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95" h="684">
                  <a:moveTo>
                    <a:pt x="78" y="663"/>
                  </a:moveTo>
                  <a:cubicBezTo>
                    <a:pt x="165" y="622"/>
                    <a:pt x="217" y="559"/>
                    <a:pt x="244" y="499"/>
                  </a:cubicBezTo>
                  <a:cubicBezTo>
                    <a:pt x="258" y="468"/>
                    <a:pt x="266" y="438"/>
                    <a:pt x="271" y="411"/>
                  </a:cubicBezTo>
                  <a:cubicBezTo>
                    <a:pt x="282" y="423"/>
                    <a:pt x="292" y="438"/>
                    <a:pt x="299" y="454"/>
                  </a:cubicBezTo>
                  <a:cubicBezTo>
                    <a:pt x="309" y="475"/>
                    <a:pt x="315" y="500"/>
                    <a:pt x="315" y="529"/>
                  </a:cubicBezTo>
                  <a:cubicBezTo>
                    <a:pt x="315" y="554"/>
                    <a:pt x="311" y="583"/>
                    <a:pt x="298" y="617"/>
                  </a:cubicBezTo>
                  <a:cubicBezTo>
                    <a:pt x="289" y="643"/>
                    <a:pt x="303" y="672"/>
                    <a:pt x="329" y="681"/>
                  </a:cubicBezTo>
                  <a:cubicBezTo>
                    <a:pt x="334" y="683"/>
                    <a:pt x="340" y="684"/>
                    <a:pt x="345" y="684"/>
                  </a:cubicBezTo>
                  <a:cubicBezTo>
                    <a:pt x="366" y="684"/>
                    <a:pt x="385" y="671"/>
                    <a:pt x="393" y="651"/>
                  </a:cubicBezTo>
                  <a:cubicBezTo>
                    <a:pt x="408" y="607"/>
                    <a:pt x="415" y="567"/>
                    <a:pt x="415" y="529"/>
                  </a:cubicBezTo>
                  <a:cubicBezTo>
                    <a:pt x="415" y="483"/>
                    <a:pt x="405" y="443"/>
                    <a:pt x="388" y="409"/>
                  </a:cubicBezTo>
                  <a:cubicBezTo>
                    <a:pt x="366" y="362"/>
                    <a:pt x="334" y="329"/>
                    <a:pt x="306" y="306"/>
                  </a:cubicBezTo>
                  <a:cubicBezTo>
                    <a:pt x="306" y="305"/>
                    <a:pt x="306" y="304"/>
                    <a:pt x="306" y="303"/>
                  </a:cubicBezTo>
                  <a:cubicBezTo>
                    <a:pt x="300" y="255"/>
                    <a:pt x="307" y="202"/>
                    <a:pt x="316" y="155"/>
                  </a:cubicBezTo>
                  <a:cubicBezTo>
                    <a:pt x="327" y="168"/>
                    <a:pt x="340" y="181"/>
                    <a:pt x="356" y="191"/>
                  </a:cubicBezTo>
                  <a:cubicBezTo>
                    <a:pt x="376" y="205"/>
                    <a:pt x="402" y="214"/>
                    <a:pt x="430" y="214"/>
                  </a:cubicBezTo>
                  <a:cubicBezTo>
                    <a:pt x="430" y="214"/>
                    <a:pt x="430" y="214"/>
                    <a:pt x="430" y="214"/>
                  </a:cubicBezTo>
                  <a:cubicBezTo>
                    <a:pt x="447" y="214"/>
                    <a:pt x="463" y="211"/>
                    <a:pt x="481" y="205"/>
                  </a:cubicBezTo>
                  <a:cubicBezTo>
                    <a:pt x="485" y="213"/>
                    <a:pt x="492" y="219"/>
                    <a:pt x="501" y="224"/>
                  </a:cubicBezTo>
                  <a:cubicBezTo>
                    <a:pt x="503" y="224"/>
                    <a:pt x="504" y="225"/>
                    <a:pt x="505" y="226"/>
                  </a:cubicBezTo>
                  <a:cubicBezTo>
                    <a:pt x="488" y="262"/>
                    <a:pt x="488" y="262"/>
                    <a:pt x="488" y="262"/>
                  </a:cubicBezTo>
                  <a:cubicBezTo>
                    <a:pt x="484" y="270"/>
                    <a:pt x="487" y="279"/>
                    <a:pt x="495" y="283"/>
                  </a:cubicBezTo>
                  <a:cubicBezTo>
                    <a:pt x="592" y="330"/>
                    <a:pt x="592" y="330"/>
                    <a:pt x="592" y="330"/>
                  </a:cubicBezTo>
                  <a:cubicBezTo>
                    <a:pt x="600" y="334"/>
                    <a:pt x="610" y="331"/>
                    <a:pt x="614" y="323"/>
                  </a:cubicBezTo>
                  <a:cubicBezTo>
                    <a:pt x="691" y="165"/>
                    <a:pt x="691" y="165"/>
                    <a:pt x="691" y="165"/>
                  </a:cubicBezTo>
                  <a:cubicBezTo>
                    <a:pt x="695" y="157"/>
                    <a:pt x="691" y="147"/>
                    <a:pt x="683" y="144"/>
                  </a:cubicBezTo>
                  <a:cubicBezTo>
                    <a:pt x="586" y="96"/>
                    <a:pt x="586" y="96"/>
                    <a:pt x="586" y="96"/>
                  </a:cubicBezTo>
                  <a:cubicBezTo>
                    <a:pt x="578" y="92"/>
                    <a:pt x="569" y="96"/>
                    <a:pt x="565" y="104"/>
                  </a:cubicBezTo>
                  <a:cubicBezTo>
                    <a:pt x="547" y="140"/>
                    <a:pt x="547" y="140"/>
                    <a:pt x="547" y="140"/>
                  </a:cubicBezTo>
                  <a:cubicBezTo>
                    <a:pt x="546" y="139"/>
                    <a:pt x="545" y="138"/>
                    <a:pt x="543" y="137"/>
                  </a:cubicBezTo>
                  <a:cubicBezTo>
                    <a:pt x="528" y="130"/>
                    <a:pt x="512" y="131"/>
                    <a:pt x="498" y="139"/>
                  </a:cubicBezTo>
                  <a:cubicBezTo>
                    <a:pt x="490" y="135"/>
                    <a:pt x="479" y="135"/>
                    <a:pt x="470" y="140"/>
                  </a:cubicBezTo>
                  <a:cubicBezTo>
                    <a:pt x="454" y="148"/>
                    <a:pt x="441" y="150"/>
                    <a:pt x="430" y="150"/>
                  </a:cubicBezTo>
                  <a:cubicBezTo>
                    <a:pt x="416" y="150"/>
                    <a:pt x="404" y="146"/>
                    <a:pt x="392" y="138"/>
                  </a:cubicBezTo>
                  <a:cubicBezTo>
                    <a:pt x="374" y="126"/>
                    <a:pt x="358" y="106"/>
                    <a:pt x="347" y="88"/>
                  </a:cubicBezTo>
                  <a:cubicBezTo>
                    <a:pt x="342" y="79"/>
                    <a:pt x="338" y="71"/>
                    <a:pt x="335" y="66"/>
                  </a:cubicBezTo>
                  <a:cubicBezTo>
                    <a:pt x="334" y="63"/>
                    <a:pt x="333" y="61"/>
                    <a:pt x="332" y="59"/>
                  </a:cubicBezTo>
                  <a:cubicBezTo>
                    <a:pt x="332" y="58"/>
                    <a:pt x="332" y="58"/>
                    <a:pt x="332" y="58"/>
                  </a:cubicBezTo>
                  <a:cubicBezTo>
                    <a:pt x="331" y="57"/>
                    <a:pt x="331" y="57"/>
                    <a:pt x="331" y="57"/>
                  </a:cubicBezTo>
                  <a:cubicBezTo>
                    <a:pt x="331" y="57"/>
                    <a:pt x="331" y="57"/>
                    <a:pt x="331" y="57"/>
                  </a:cubicBezTo>
                  <a:cubicBezTo>
                    <a:pt x="331" y="57"/>
                    <a:pt x="331" y="57"/>
                    <a:pt x="331" y="57"/>
                  </a:cubicBezTo>
                  <a:cubicBezTo>
                    <a:pt x="331" y="57"/>
                    <a:pt x="331" y="57"/>
                    <a:pt x="331" y="57"/>
                  </a:cubicBezTo>
                  <a:cubicBezTo>
                    <a:pt x="331" y="56"/>
                    <a:pt x="330" y="55"/>
                    <a:pt x="330" y="54"/>
                  </a:cubicBezTo>
                  <a:cubicBezTo>
                    <a:pt x="325" y="29"/>
                    <a:pt x="311" y="8"/>
                    <a:pt x="290" y="2"/>
                  </a:cubicBezTo>
                  <a:cubicBezTo>
                    <a:pt x="282" y="0"/>
                    <a:pt x="272" y="0"/>
                    <a:pt x="263" y="1"/>
                  </a:cubicBezTo>
                  <a:cubicBezTo>
                    <a:pt x="258" y="1"/>
                    <a:pt x="253" y="0"/>
                    <a:pt x="246" y="0"/>
                  </a:cubicBezTo>
                  <a:cubicBezTo>
                    <a:pt x="218" y="1"/>
                    <a:pt x="173" y="5"/>
                    <a:pt x="132" y="34"/>
                  </a:cubicBezTo>
                  <a:cubicBezTo>
                    <a:pt x="112" y="49"/>
                    <a:pt x="93" y="70"/>
                    <a:pt x="81" y="97"/>
                  </a:cubicBezTo>
                  <a:cubicBezTo>
                    <a:pt x="68" y="125"/>
                    <a:pt x="61" y="160"/>
                    <a:pt x="61" y="201"/>
                  </a:cubicBezTo>
                  <a:cubicBezTo>
                    <a:pt x="61" y="220"/>
                    <a:pt x="62" y="240"/>
                    <a:pt x="65" y="262"/>
                  </a:cubicBezTo>
                  <a:cubicBezTo>
                    <a:pt x="67" y="278"/>
                    <a:pt x="81" y="290"/>
                    <a:pt x="97" y="290"/>
                  </a:cubicBezTo>
                  <a:cubicBezTo>
                    <a:pt x="98" y="290"/>
                    <a:pt x="100" y="290"/>
                    <a:pt x="101" y="290"/>
                  </a:cubicBezTo>
                  <a:cubicBezTo>
                    <a:pt x="119" y="287"/>
                    <a:pt x="131" y="271"/>
                    <a:pt x="129" y="253"/>
                  </a:cubicBezTo>
                  <a:cubicBezTo>
                    <a:pt x="126" y="234"/>
                    <a:pt x="125" y="217"/>
                    <a:pt x="125" y="201"/>
                  </a:cubicBezTo>
                  <a:cubicBezTo>
                    <a:pt x="125" y="167"/>
                    <a:pt x="130" y="142"/>
                    <a:pt x="139" y="124"/>
                  </a:cubicBezTo>
                  <a:cubicBezTo>
                    <a:pt x="150" y="100"/>
                    <a:pt x="166" y="86"/>
                    <a:pt x="184" y="78"/>
                  </a:cubicBezTo>
                  <a:cubicBezTo>
                    <a:pt x="159" y="155"/>
                    <a:pt x="153" y="207"/>
                    <a:pt x="163" y="293"/>
                  </a:cubicBezTo>
                  <a:cubicBezTo>
                    <a:pt x="166" y="308"/>
                    <a:pt x="171" y="319"/>
                    <a:pt x="176" y="328"/>
                  </a:cubicBezTo>
                  <a:cubicBezTo>
                    <a:pt x="177" y="333"/>
                    <a:pt x="177" y="338"/>
                    <a:pt x="177" y="345"/>
                  </a:cubicBezTo>
                  <a:cubicBezTo>
                    <a:pt x="177" y="372"/>
                    <a:pt x="173" y="415"/>
                    <a:pt x="153" y="457"/>
                  </a:cubicBezTo>
                  <a:cubicBezTo>
                    <a:pt x="133" y="499"/>
                    <a:pt x="100" y="541"/>
                    <a:pt x="35" y="573"/>
                  </a:cubicBezTo>
                  <a:cubicBezTo>
                    <a:pt x="10" y="585"/>
                    <a:pt x="0" y="615"/>
                    <a:pt x="12" y="640"/>
                  </a:cubicBezTo>
                  <a:cubicBezTo>
                    <a:pt x="24" y="664"/>
                    <a:pt x="53" y="675"/>
                    <a:pt x="78" y="663"/>
                  </a:cubicBezTo>
                  <a:close/>
                  <a:moveTo>
                    <a:pt x="538" y="148"/>
                  </a:moveTo>
                  <a:cubicBezTo>
                    <a:pt x="539" y="149"/>
                    <a:pt x="541" y="150"/>
                    <a:pt x="542" y="151"/>
                  </a:cubicBezTo>
                  <a:cubicBezTo>
                    <a:pt x="511" y="215"/>
                    <a:pt x="511" y="215"/>
                    <a:pt x="511" y="215"/>
                  </a:cubicBezTo>
                  <a:cubicBezTo>
                    <a:pt x="509" y="214"/>
                    <a:pt x="508" y="214"/>
                    <a:pt x="506" y="213"/>
                  </a:cubicBezTo>
                  <a:cubicBezTo>
                    <a:pt x="500" y="210"/>
                    <a:pt x="495" y="205"/>
                    <a:pt x="492" y="200"/>
                  </a:cubicBezTo>
                  <a:cubicBezTo>
                    <a:pt x="494" y="199"/>
                    <a:pt x="497" y="198"/>
                    <a:pt x="499" y="196"/>
                  </a:cubicBezTo>
                  <a:cubicBezTo>
                    <a:pt x="515" y="188"/>
                    <a:pt x="521" y="169"/>
                    <a:pt x="513" y="153"/>
                  </a:cubicBezTo>
                  <a:cubicBezTo>
                    <a:pt x="512" y="151"/>
                    <a:pt x="511" y="149"/>
                    <a:pt x="509" y="147"/>
                  </a:cubicBezTo>
                  <a:cubicBezTo>
                    <a:pt x="518" y="144"/>
                    <a:pt x="529" y="144"/>
                    <a:pt x="538" y="148"/>
                  </a:cubicBezTo>
                  <a:close/>
                </a:path>
              </a:pathLst>
            </a:custGeom>
            <a:gradFill>
              <a:gsLst>
                <a:gs pos="50000">
                  <a:srgbClr val="01AFC0"/>
                </a:gs>
                <a:gs pos="50000">
                  <a:srgbClr val="01C2D6"/>
                </a:gs>
              </a:gsLst>
              <a:lin ang="0" scaled="0"/>
            </a:gradFill>
            <a:ln>
              <a:noFill/>
            </a:ln>
            <a:scene3d>
              <a:camera prst="orthographicFront"/>
              <a:lightRig rig="threePt" dir="t">
                <a:rot lat="0" lon="0" rev="9000000"/>
              </a:lightRig>
            </a:scene3d>
            <a:sp3d>
              <a:extrusionClr>
                <a:schemeClr val="bg1">
                  <a:lumMod val="85000"/>
                </a:schemeClr>
              </a:extrusionClr>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grpSp>
      <p:grpSp>
        <p:nvGrpSpPr>
          <p:cNvPr id="60" name="Group 22"/>
          <p:cNvGrpSpPr>
            <a:grpSpLocks noChangeAspect="1"/>
          </p:cNvGrpSpPr>
          <p:nvPr/>
        </p:nvGrpSpPr>
        <p:grpSpPr bwMode="auto">
          <a:xfrm>
            <a:off x="4463792" y="3072587"/>
            <a:ext cx="330299" cy="330299"/>
            <a:chOff x="3617" y="1935"/>
            <a:chExt cx="446" cy="446"/>
          </a:xfrm>
          <a:solidFill>
            <a:srgbClr val="00AF92"/>
          </a:solidFill>
          <a:effectLst/>
        </p:grpSpPr>
        <p:sp>
          <p:nvSpPr>
            <p:cNvPr id="61" name="Freeform 23"/>
            <p:cNvSpPr>
              <a:spLocks noEditPoints="1"/>
            </p:cNvSpPr>
            <p:nvPr/>
          </p:nvSpPr>
          <p:spPr bwMode="auto">
            <a:xfrm>
              <a:off x="3617" y="1935"/>
              <a:ext cx="446" cy="446"/>
            </a:xfrm>
            <a:custGeom>
              <a:avLst/>
              <a:gdLst>
                <a:gd name="T0" fmla="*/ 93 w 186"/>
                <a:gd name="T1" fmla="*/ 0 h 186"/>
                <a:gd name="T2" fmla="*/ 0 w 186"/>
                <a:gd name="T3" fmla="*/ 93 h 186"/>
                <a:gd name="T4" fmla="*/ 93 w 186"/>
                <a:gd name="T5" fmla="*/ 186 h 186"/>
                <a:gd name="T6" fmla="*/ 186 w 186"/>
                <a:gd name="T7" fmla="*/ 93 h 186"/>
                <a:gd name="T8" fmla="*/ 93 w 186"/>
                <a:gd name="T9" fmla="*/ 0 h 186"/>
                <a:gd name="T10" fmla="*/ 93 w 186"/>
                <a:gd name="T11" fmla="*/ 169 h 186"/>
                <a:gd name="T12" fmla="*/ 18 w 186"/>
                <a:gd name="T13" fmla="*/ 93 h 186"/>
                <a:gd name="T14" fmla="*/ 93 w 186"/>
                <a:gd name="T15" fmla="*/ 18 h 186"/>
                <a:gd name="T16" fmla="*/ 169 w 186"/>
                <a:gd name="T17" fmla="*/ 93 h 186"/>
                <a:gd name="T18" fmla="*/ 93 w 186"/>
                <a:gd name="T19" fmla="*/ 169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6" h="186">
                  <a:moveTo>
                    <a:pt x="93" y="0"/>
                  </a:moveTo>
                  <a:cubicBezTo>
                    <a:pt x="42" y="0"/>
                    <a:pt x="0" y="42"/>
                    <a:pt x="0" y="93"/>
                  </a:cubicBezTo>
                  <a:cubicBezTo>
                    <a:pt x="0" y="145"/>
                    <a:pt x="42" y="186"/>
                    <a:pt x="93" y="186"/>
                  </a:cubicBezTo>
                  <a:cubicBezTo>
                    <a:pt x="144" y="186"/>
                    <a:pt x="186" y="145"/>
                    <a:pt x="186" y="93"/>
                  </a:cubicBezTo>
                  <a:cubicBezTo>
                    <a:pt x="186" y="42"/>
                    <a:pt x="144" y="0"/>
                    <a:pt x="93" y="0"/>
                  </a:cubicBezTo>
                  <a:close/>
                  <a:moveTo>
                    <a:pt x="93" y="169"/>
                  </a:moveTo>
                  <a:cubicBezTo>
                    <a:pt x="52" y="169"/>
                    <a:pt x="18" y="135"/>
                    <a:pt x="18" y="93"/>
                  </a:cubicBezTo>
                  <a:cubicBezTo>
                    <a:pt x="18" y="52"/>
                    <a:pt x="52" y="18"/>
                    <a:pt x="93" y="18"/>
                  </a:cubicBezTo>
                  <a:cubicBezTo>
                    <a:pt x="135" y="18"/>
                    <a:pt x="169" y="52"/>
                    <a:pt x="169" y="93"/>
                  </a:cubicBezTo>
                  <a:cubicBezTo>
                    <a:pt x="169" y="135"/>
                    <a:pt x="135" y="169"/>
                    <a:pt x="93" y="16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62" name="Freeform 24"/>
            <p:cNvSpPr>
              <a:spLocks/>
            </p:cNvSpPr>
            <p:nvPr/>
          </p:nvSpPr>
          <p:spPr bwMode="auto">
            <a:xfrm>
              <a:off x="3823" y="1990"/>
              <a:ext cx="175" cy="184"/>
            </a:xfrm>
            <a:custGeom>
              <a:avLst/>
              <a:gdLst>
                <a:gd name="T0" fmla="*/ 34 w 175"/>
                <a:gd name="T1" fmla="*/ 151 h 184"/>
                <a:gd name="T2" fmla="*/ 34 w 175"/>
                <a:gd name="T3" fmla="*/ 0 h 184"/>
                <a:gd name="T4" fmla="*/ 0 w 175"/>
                <a:gd name="T5" fmla="*/ 0 h 184"/>
                <a:gd name="T6" fmla="*/ 0 w 175"/>
                <a:gd name="T7" fmla="*/ 184 h 184"/>
                <a:gd name="T8" fmla="*/ 22 w 175"/>
                <a:gd name="T9" fmla="*/ 184 h 184"/>
                <a:gd name="T10" fmla="*/ 34 w 175"/>
                <a:gd name="T11" fmla="*/ 184 h 184"/>
                <a:gd name="T12" fmla="*/ 175 w 175"/>
                <a:gd name="T13" fmla="*/ 184 h 184"/>
                <a:gd name="T14" fmla="*/ 175 w 175"/>
                <a:gd name="T15" fmla="*/ 151 h 184"/>
                <a:gd name="T16" fmla="*/ 34 w 175"/>
                <a:gd name="T17" fmla="*/ 15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5" h="184">
                  <a:moveTo>
                    <a:pt x="34" y="151"/>
                  </a:moveTo>
                  <a:lnTo>
                    <a:pt x="34" y="0"/>
                  </a:lnTo>
                  <a:lnTo>
                    <a:pt x="0" y="0"/>
                  </a:lnTo>
                  <a:lnTo>
                    <a:pt x="0" y="184"/>
                  </a:lnTo>
                  <a:lnTo>
                    <a:pt x="22" y="184"/>
                  </a:lnTo>
                  <a:lnTo>
                    <a:pt x="34" y="184"/>
                  </a:lnTo>
                  <a:lnTo>
                    <a:pt x="175" y="184"/>
                  </a:lnTo>
                  <a:lnTo>
                    <a:pt x="175" y="151"/>
                  </a:lnTo>
                  <a:lnTo>
                    <a:pt x="34" y="15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grpSp>
      <p:grpSp>
        <p:nvGrpSpPr>
          <p:cNvPr id="63" name="Group 22"/>
          <p:cNvGrpSpPr>
            <a:grpSpLocks noChangeAspect="1"/>
          </p:cNvGrpSpPr>
          <p:nvPr/>
        </p:nvGrpSpPr>
        <p:grpSpPr bwMode="auto">
          <a:xfrm>
            <a:off x="5913139" y="2393747"/>
            <a:ext cx="330299" cy="330299"/>
            <a:chOff x="3617" y="1935"/>
            <a:chExt cx="446" cy="446"/>
          </a:xfrm>
          <a:solidFill>
            <a:srgbClr val="00AF92"/>
          </a:solidFill>
          <a:effectLst/>
        </p:grpSpPr>
        <p:sp>
          <p:nvSpPr>
            <p:cNvPr id="64" name="Freeform 23"/>
            <p:cNvSpPr>
              <a:spLocks noEditPoints="1"/>
            </p:cNvSpPr>
            <p:nvPr/>
          </p:nvSpPr>
          <p:spPr bwMode="auto">
            <a:xfrm>
              <a:off x="3617" y="1935"/>
              <a:ext cx="446" cy="446"/>
            </a:xfrm>
            <a:custGeom>
              <a:avLst/>
              <a:gdLst>
                <a:gd name="T0" fmla="*/ 93 w 186"/>
                <a:gd name="T1" fmla="*/ 0 h 186"/>
                <a:gd name="T2" fmla="*/ 0 w 186"/>
                <a:gd name="T3" fmla="*/ 93 h 186"/>
                <a:gd name="T4" fmla="*/ 93 w 186"/>
                <a:gd name="T5" fmla="*/ 186 h 186"/>
                <a:gd name="T6" fmla="*/ 186 w 186"/>
                <a:gd name="T7" fmla="*/ 93 h 186"/>
                <a:gd name="T8" fmla="*/ 93 w 186"/>
                <a:gd name="T9" fmla="*/ 0 h 186"/>
                <a:gd name="T10" fmla="*/ 93 w 186"/>
                <a:gd name="T11" fmla="*/ 169 h 186"/>
                <a:gd name="T12" fmla="*/ 18 w 186"/>
                <a:gd name="T13" fmla="*/ 93 h 186"/>
                <a:gd name="T14" fmla="*/ 93 w 186"/>
                <a:gd name="T15" fmla="*/ 18 h 186"/>
                <a:gd name="T16" fmla="*/ 169 w 186"/>
                <a:gd name="T17" fmla="*/ 93 h 186"/>
                <a:gd name="T18" fmla="*/ 93 w 186"/>
                <a:gd name="T19" fmla="*/ 169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6" h="186">
                  <a:moveTo>
                    <a:pt x="93" y="0"/>
                  </a:moveTo>
                  <a:cubicBezTo>
                    <a:pt x="42" y="0"/>
                    <a:pt x="0" y="42"/>
                    <a:pt x="0" y="93"/>
                  </a:cubicBezTo>
                  <a:cubicBezTo>
                    <a:pt x="0" y="145"/>
                    <a:pt x="42" y="186"/>
                    <a:pt x="93" y="186"/>
                  </a:cubicBezTo>
                  <a:cubicBezTo>
                    <a:pt x="144" y="186"/>
                    <a:pt x="186" y="145"/>
                    <a:pt x="186" y="93"/>
                  </a:cubicBezTo>
                  <a:cubicBezTo>
                    <a:pt x="186" y="42"/>
                    <a:pt x="144" y="0"/>
                    <a:pt x="93" y="0"/>
                  </a:cubicBezTo>
                  <a:close/>
                  <a:moveTo>
                    <a:pt x="93" y="169"/>
                  </a:moveTo>
                  <a:cubicBezTo>
                    <a:pt x="52" y="169"/>
                    <a:pt x="18" y="135"/>
                    <a:pt x="18" y="93"/>
                  </a:cubicBezTo>
                  <a:cubicBezTo>
                    <a:pt x="18" y="52"/>
                    <a:pt x="52" y="18"/>
                    <a:pt x="93" y="18"/>
                  </a:cubicBezTo>
                  <a:cubicBezTo>
                    <a:pt x="135" y="18"/>
                    <a:pt x="169" y="52"/>
                    <a:pt x="169" y="93"/>
                  </a:cubicBezTo>
                  <a:cubicBezTo>
                    <a:pt x="169" y="135"/>
                    <a:pt x="135" y="169"/>
                    <a:pt x="93" y="16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65" name="Freeform 24"/>
            <p:cNvSpPr>
              <a:spLocks/>
            </p:cNvSpPr>
            <p:nvPr/>
          </p:nvSpPr>
          <p:spPr bwMode="auto">
            <a:xfrm>
              <a:off x="3823" y="1990"/>
              <a:ext cx="175" cy="184"/>
            </a:xfrm>
            <a:custGeom>
              <a:avLst/>
              <a:gdLst>
                <a:gd name="T0" fmla="*/ 34 w 175"/>
                <a:gd name="T1" fmla="*/ 151 h 184"/>
                <a:gd name="T2" fmla="*/ 34 w 175"/>
                <a:gd name="T3" fmla="*/ 0 h 184"/>
                <a:gd name="T4" fmla="*/ 0 w 175"/>
                <a:gd name="T5" fmla="*/ 0 h 184"/>
                <a:gd name="T6" fmla="*/ 0 w 175"/>
                <a:gd name="T7" fmla="*/ 184 h 184"/>
                <a:gd name="T8" fmla="*/ 22 w 175"/>
                <a:gd name="T9" fmla="*/ 184 h 184"/>
                <a:gd name="T10" fmla="*/ 34 w 175"/>
                <a:gd name="T11" fmla="*/ 184 h 184"/>
                <a:gd name="T12" fmla="*/ 175 w 175"/>
                <a:gd name="T13" fmla="*/ 184 h 184"/>
                <a:gd name="T14" fmla="*/ 175 w 175"/>
                <a:gd name="T15" fmla="*/ 151 h 184"/>
                <a:gd name="T16" fmla="*/ 34 w 175"/>
                <a:gd name="T17" fmla="*/ 15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5" h="184">
                  <a:moveTo>
                    <a:pt x="34" y="151"/>
                  </a:moveTo>
                  <a:lnTo>
                    <a:pt x="34" y="0"/>
                  </a:lnTo>
                  <a:lnTo>
                    <a:pt x="0" y="0"/>
                  </a:lnTo>
                  <a:lnTo>
                    <a:pt x="0" y="184"/>
                  </a:lnTo>
                  <a:lnTo>
                    <a:pt x="22" y="184"/>
                  </a:lnTo>
                  <a:lnTo>
                    <a:pt x="34" y="184"/>
                  </a:lnTo>
                  <a:lnTo>
                    <a:pt x="175" y="184"/>
                  </a:lnTo>
                  <a:lnTo>
                    <a:pt x="175" y="151"/>
                  </a:lnTo>
                  <a:lnTo>
                    <a:pt x="34" y="15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grpSp>
      <p:sp>
        <p:nvSpPr>
          <p:cNvPr id="3" name="Rectangle 2"/>
          <p:cNvSpPr/>
          <p:nvPr/>
        </p:nvSpPr>
        <p:spPr>
          <a:xfrm>
            <a:off x="2771623" y="80518"/>
            <a:ext cx="6962483" cy="923330"/>
          </a:xfrm>
          <a:prstGeom prst="rect">
            <a:avLst/>
          </a:prstGeom>
          <a:noFill/>
        </p:spPr>
        <p:txBody>
          <a:bodyPr wrap="none" lIns="91440" tIns="45720" rIns="91440" bIns="45720">
            <a:spAutoFit/>
          </a:bodyPr>
          <a:lstStyle/>
          <a:p>
            <a:pPr algn="ctr"/>
            <a:r>
              <a:rPr lang="en-US" sz="5400" b="1" dirty="0" smtClean="0">
                <a:ln w="10160">
                  <a:solidFill>
                    <a:srgbClr val="3333FF"/>
                  </a:solidFill>
                  <a:prstDash val="solid"/>
                </a:ln>
                <a:solidFill>
                  <a:srgbClr val="C2E2EE"/>
                </a:solidFill>
                <a:effectLst>
                  <a:outerShdw blurRad="38100" dist="22860" dir="5400000" algn="tl" rotWithShape="0">
                    <a:srgbClr val="000000">
                      <a:alpha val="30000"/>
                    </a:srgbClr>
                  </a:outerShdw>
                </a:effectLst>
              </a:rPr>
              <a:t>CẤU TRÚC BÀI HỌC</a:t>
            </a:r>
            <a:endParaRPr lang="en-US" sz="5400" b="1" cap="none" spc="0" dirty="0">
              <a:ln w="10160">
                <a:solidFill>
                  <a:srgbClr val="3333FF"/>
                </a:solidFill>
                <a:prstDash val="solid"/>
              </a:ln>
              <a:solidFill>
                <a:srgbClr val="C2E2EE"/>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1698533956"/>
      </p:ext>
    </p:extLst>
  </p:cSld>
  <p:clrMapOvr>
    <a:masterClrMapping/>
  </p:clrMapOvr>
  <p:transition spd="med" advTm="24280">
    <p:push dir="r"/>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50"/>
                                            <p:tgtEl>
                                              <p:spTgt spid="12"/>
                                            </p:tgtEl>
                                          </p:cBhvr>
                                        </p:animEffect>
                                      </p:childTnLst>
                                    </p:cTn>
                                  </p:par>
                                  <p:par>
                                    <p:cTn id="8" presetID="6" presetClass="emph" presetSubtype="0" accel="50000" fill="hold" grpId="1" nodeType="withEffect" p14:presetBounceEnd="72000">
                                      <p:stCondLst>
                                        <p:cond delay="0"/>
                                      </p:stCondLst>
                                      <p:childTnLst>
                                        <p:animScale p14:bounceEnd="72000">
                                          <p:cBhvr>
                                            <p:cTn id="9" dur="1500" fill="hold"/>
                                            <p:tgtEl>
                                              <p:spTgt spid="12"/>
                                            </p:tgtEl>
                                          </p:cBhvr>
                                          <p:by x="150000" y="150000"/>
                                          <p:from x="65854" y="65854"/>
                                          <p:to x="100000" y="100000"/>
                                        </p:animScale>
                                      </p:childTnLst>
                                    </p:cTn>
                                  </p:par>
                                  <p:par>
                                    <p:cTn id="10" presetID="10" presetClass="entr" presetSubtype="0" fill="hold" nodeType="withEffect">
                                      <p:stCondLst>
                                        <p:cond delay="20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50"/>
                                            <p:tgtEl>
                                              <p:spTgt spid="6"/>
                                            </p:tgtEl>
                                          </p:cBhvr>
                                        </p:animEffect>
                                      </p:childTnLst>
                                    </p:cTn>
                                  </p:par>
                                  <p:par>
                                    <p:cTn id="13" presetID="6" presetClass="emph" presetSubtype="0" accel="50000" fill="hold" nodeType="withEffect" p14:presetBounceEnd="72000">
                                      <p:stCondLst>
                                        <p:cond delay="200"/>
                                      </p:stCondLst>
                                      <p:childTnLst>
                                        <p:animScale p14:bounceEnd="72000">
                                          <p:cBhvr>
                                            <p:cTn id="14" dur="1500" fill="hold"/>
                                            <p:tgtEl>
                                              <p:spTgt spid="6"/>
                                            </p:tgtEl>
                                          </p:cBhvr>
                                          <p:by x="150000" y="150000"/>
                                          <p:from x="65854" y="65854"/>
                                          <p:to x="100000" y="100000"/>
                                        </p:animScale>
                                      </p:childTnLst>
                                    </p:cTn>
                                  </p:par>
                                  <p:par>
                                    <p:cTn id="15" presetID="10" presetClass="entr" presetSubtype="0" fill="hold" grpId="0" nodeType="withEffect">
                                      <p:stCondLst>
                                        <p:cond delay="300"/>
                                      </p:stCondLst>
                                      <p:childTnLst>
                                        <p:set>
                                          <p:cBhvr>
                                            <p:cTn id="16" dur="1" fill="hold">
                                              <p:stCondLst>
                                                <p:cond delay="0"/>
                                              </p:stCondLst>
                                            </p:cTn>
                                            <p:tgtEl>
                                              <p:spTgt spid="118"/>
                                            </p:tgtEl>
                                            <p:attrNameLst>
                                              <p:attrName>style.visibility</p:attrName>
                                            </p:attrNameLst>
                                          </p:cBhvr>
                                          <p:to>
                                            <p:strVal val="visible"/>
                                          </p:to>
                                        </p:set>
                                        <p:animEffect transition="in" filter="fade">
                                          <p:cBhvr>
                                            <p:cTn id="17" dur="250"/>
                                            <p:tgtEl>
                                              <p:spTgt spid="118"/>
                                            </p:tgtEl>
                                          </p:cBhvr>
                                        </p:animEffect>
                                      </p:childTnLst>
                                    </p:cTn>
                                  </p:par>
                                  <p:par>
                                    <p:cTn id="18" presetID="6" presetClass="emph" presetSubtype="0" accel="50000" fill="hold" grpId="1" nodeType="withEffect" p14:presetBounceEnd="72000">
                                      <p:stCondLst>
                                        <p:cond delay="300"/>
                                      </p:stCondLst>
                                      <p:childTnLst>
                                        <p:animScale p14:bounceEnd="72000">
                                          <p:cBhvr>
                                            <p:cTn id="19" dur="1500" fill="hold"/>
                                            <p:tgtEl>
                                              <p:spTgt spid="118"/>
                                            </p:tgtEl>
                                          </p:cBhvr>
                                          <p:by x="150000" y="150000"/>
                                          <p:from x="65854" y="65854"/>
                                          <p:to x="100000" y="100000"/>
                                        </p:animScale>
                                      </p:childTnLst>
                                    </p:cTn>
                                  </p:par>
                                  <p:par>
                                    <p:cTn id="20" presetID="10" presetClass="entr" presetSubtype="0" fill="hold" grpId="0" nodeType="withEffect">
                                      <p:stCondLst>
                                        <p:cond delay="400"/>
                                      </p:stCondLst>
                                      <p:childTnLst>
                                        <p:set>
                                          <p:cBhvr>
                                            <p:cTn id="21" dur="1" fill="hold">
                                              <p:stCondLst>
                                                <p:cond delay="0"/>
                                              </p:stCondLst>
                                            </p:cTn>
                                            <p:tgtEl>
                                              <p:spTgt spid="119"/>
                                            </p:tgtEl>
                                            <p:attrNameLst>
                                              <p:attrName>style.visibility</p:attrName>
                                            </p:attrNameLst>
                                          </p:cBhvr>
                                          <p:to>
                                            <p:strVal val="visible"/>
                                          </p:to>
                                        </p:set>
                                        <p:animEffect transition="in" filter="fade">
                                          <p:cBhvr>
                                            <p:cTn id="22" dur="250"/>
                                            <p:tgtEl>
                                              <p:spTgt spid="119"/>
                                            </p:tgtEl>
                                          </p:cBhvr>
                                        </p:animEffect>
                                      </p:childTnLst>
                                    </p:cTn>
                                  </p:par>
                                  <p:par>
                                    <p:cTn id="23" presetID="6" presetClass="emph" presetSubtype="0" accel="50000" fill="hold" grpId="1" nodeType="withEffect" p14:presetBounceEnd="72000">
                                      <p:stCondLst>
                                        <p:cond delay="400"/>
                                      </p:stCondLst>
                                      <p:childTnLst>
                                        <p:animScale p14:bounceEnd="72000">
                                          <p:cBhvr>
                                            <p:cTn id="24" dur="1500" fill="hold"/>
                                            <p:tgtEl>
                                              <p:spTgt spid="119"/>
                                            </p:tgtEl>
                                          </p:cBhvr>
                                          <p:by x="150000" y="150000"/>
                                          <p:from x="65854" y="65854"/>
                                          <p:to x="100000" y="100000"/>
                                        </p:animScale>
                                      </p:childTnLst>
                                    </p:cTn>
                                  </p:par>
                                  <p:par>
                                    <p:cTn id="25" presetID="10" presetClass="entr" presetSubtype="0" fill="hold" grpId="0" nodeType="withEffect">
                                      <p:stCondLst>
                                        <p:cond delay="50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250"/>
                                            <p:tgtEl>
                                              <p:spTgt spid="23"/>
                                            </p:tgtEl>
                                          </p:cBhvr>
                                        </p:animEffect>
                                      </p:childTnLst>
                                    </p:cTn>
                                  </p:par>
                                  <p:par>
                                    <p:cTn id="28" presetID="6" presetClass="emph" presetSubtype="0" accel="50000" fill="hold" grpId="1" nodeType="withEffect" p14:presetBounceEnd="72000">
                                      <p:stCondLst>
                                        <p:cond delay="500"/>
                                      </p:stCondLst>
                                      <p:childTnLst>
                                        <p:animScale p14:bounceEnd="72000">
                                          <p:cBhvr>
                                            <p:cTn id="29" dur="1500" fill="hold"/>
                                            <p:tgtEl>
                                              <p:spTgt spid="23"/>
                                            </p:tgtEl>
                                          </p:cBhvr>
                                          <p:by x="150000" y="150000"/>
                                          <p:from x="65854" y="65854"/>
                                          <p:to x="100000" y="100000"/>
                                        </p:animScale>
                                      </p:childTnLst>
                                    </p:cTn>
                                  </p:par>
                                  <p:par>
                                    <p:cTn id="30" presetID="10" presetClass="entr" presetSubtype="0" fill="hold" grpId="0" nodeType="withEffect">
                                      <p:stCondLst>
                                        <p:cond delay="60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250"/>
                                            <p:tgtEl>
                                              <p:spTgt spid="22"/>
                                            </p:tgtEl>
                                          </p:cBhvr>
                                        </p:animEffect>
                                      </p:childTnLst>
                                    </p:cTn>
                                  </p:par>
                                  <p:par>
                                    <p:cTn id="33" presetID="6" presetClass="emph" presetSubtype="0" accel="50000" fill="hold" grpId="1" nodeType="withEffect" p14:presetBounceEnd="72000">
                                      <p:stCondLst>
                                        <p:cond delay="600"/>
                                      </p:stCondLst>
                                      <p:childTnLst>
                                        <p:animScale p14:bounceEnd="72000">
                                          <p:cBhvr>
                                            <p:cTn id="34" dur="1500" fill="hold"/>
                                            <p:tgtEl>
                                              <p:spTgt spid="22"/>
                                            </p:tgtEl>
                                          </p:cBhvr>
                                          <p:by x="150000" y="150000"/>
                                          <p:from x="65854" y="65854"/>
                                          <p:to x="100000" y="100000"/>
                                        </p:animScale>
                                      </p:childTnLst>
                                    </p:cTn>
                                  </p:par>
                                  <p:par>
                                    <p:cTn id="35" presetID="10" presetClass="entr" presetSubtype="0" fill="hold" grpId="0" nodeType="withEffect">
                                      <p:stCondLst>
                                        <p:cond delay="750"/>
                                      </p:stCondLst>
                                      <p:childTnLst>
                                        <p:set>
                                          <p:cBhvr>
                                            <p:cTn id="36" dur="1" fill="hold">
                                              <p:stCondLst>
                                                <p:cond delay="0"/>
                                              </p:stCondLst>
                                            </p:cTn>
                                            <p:tgtEl>
                                              <p:spTgt spid="347"/>
                                            </p:tgtEl>
                                            <p:attrNameLst>
                                              <p:attrName>style.visibility</p:attrName>
                                            </p:attrNameLst>
                                          </p:cBhvr>
                                          <p:to>
                                            <p:strVal val="visible"/>
                                          </p:to>
                                        </p:set>
                                        <p:animEffect transition="in" filter="fade">
                                          <p:cBhvr>
                                            <p:cTn id="37" dur="250"/>
                                            <p:tgtEl>
                                              <p:spTgt spid="347"/>
                                            </p:tgtEl>
                                          </p:cBhvr>
                                        </p:animEffect>
                                      </p:childTnLst>
                                    </p:cTn>
                                  </p:par>
                                  <p:par>
                                    <p:cTn id="38" presetID="6" presetClass="emph" presetSubtype="0" accel="50000" fill="hold" grpId="1" nodeType="withEffect" p14:presetBounceEnd="72000">
                                      <p:stCondLst>
                                        <p:cond delay="750"/>
                                      </p:stCondLst>
                                      <p:childTnLst>
                                        <p:animScale p14:bounceEnd="72000">
                                          <p:cBhvr>
                                            <p:cTn id="39" dur="1500" fill="hold"/>
                                            <p:tgtEl>
                                              <p:spTgt spid="347"/>
                                            </p:tgtEl>
                                          </p:cBhvr>
                                          <p:by x="150000" y="150000"/>
                                          <p:from x="65854" y="65854"/>
                                          <p:to x="100000" y="100000"/>
                                        </p:animScale>
                                      </p:childTnLst>
                                    </p:cTn>
                                  </p:par>
                                  <p:par>
                                    <p:cTn id="40" presetID="10" presetClass="entr" presetSubtype="0" fill="hold" grpId="0" nodeType="withEffect">
                                      <p:stCondLst>
                                        <p:cond delay="850"/>
                                      </p:stCondLst>
                                      <p:childTnLst>
                                        <p:set>
                                          <p:cBhvr>
                                            <p:cTn id="41" dur="1" fill="hold">
                                              <p:stCondLst>
                                                <p:cond delay="0"/>
                                              </p:stCondLst>
                                            </p:cTn>
                                            <p:tgtEl>
                                              <p:spTgt spid="366"/>
                                            </p:tgtEl>
                                            <p:attrNameLst>
                                              <p:attrName>style.visibility</p:attrName>
                                            </p:attrNameLst>
                                          </p:cBhvr>
                                          <p:to>
                                            <p:strVal val="visible"/>
                                          </p:to>
                                        </p:set>
                                        <p:animEffect transition="in" filter="fade">
                                          <p:cBhvr>
                                            <p:cTn id="42" dur="250"/>
                                            <p:tgtEl>
                                              <p:spTgt spid="366"/>
                                            </p:tgtEl>
                                          </p:cBhvr>
                                        </p:animEffect>
                                      </p:childTnLst>
                                    </p:cTn>
                                  </p:par>
                                  <p:par>
                                    <p:cTn id="43" presetID="6" presetClass="emph" presetSubtype="0" accel="50000" fill="hold" grpId="1" nodeType="withEffect" p14:presetBounceEnd="72000">
                                      <p:stCondLst>
                                        <p:cond delay="850"/>
                                      </p:stCondLst>
                                      <p:childTnLst>
                                        <p:animScale p14:bounceEnd="72000">
                                          <p:cBhvr>
                                            <p:cTn id="44" dur="1500" fill="hold"/>
                                            <p:tgtEl>
                                              <p:spTgt spid="366"/>
                                            </p:tgtEl>
                                          </p:cBhvr>
                                          <p:by x="150000" y="150000"/>
                                          <p:from x="65854" y="65854"/>
                                          <p:to x="100000" y="100000"/>
                                        </p:animScale>
                                      </p:childTnLst>
                                    </p:cTn>
                                  </p:par>
                                  <p:par>
                                    <p:cTn id="45" presetID="10" presetClass="entr" presetSubtype="0" fill="hold" grpId="0" nodeType="withEffect">
                                      <p:stCondLst>
                                        <p:cond delay="950"/>
                                      </p:stCondLst>
                                      <p:childTnLst>
                                        <p:set>
                                          <p:cBhvr>
                                            <p:cTn id="46" dur="1" fill="hold">
                                              <p:stCondLst>
                                                <p:cond delay="0"/>
                                              </p:stCondLst>
                                            </p:cTn>
                                            <p:tgtEl>
                                              <p:spTgt spid="367"/>
                                            </p:tgtEl>
                                            <p:attrNameLst>
                                              <p:attrName>style.visibility</p:attrName>
                                            </p:attrNameLst>
                                          </p:cBhvr>
                                          <p:to>
                                            <p:strVal val="visible"/>
                                          </p:to>
                                        </p:set>
                                        <p:animEffect transition="in" filter="fade">
                                          <p:cBhvr>
                                            <p:cTn id="47" dur="250"/>
                                            <p:tgtEl>
                                              <p:spTgt spid="367"/>
                                            </p:tgtEl>
                                          </p:cBhvr>
                                        </p:animEffect>
                                      </p:childTnLst>
                                    </p:cTn>
                                  </p:par>
                                  <p:par>
                                    <p:cTn id="48" presetID="6" presetClass="emph" presetSubtype="0" accel="50000" fill="hold" grpId="1" nodeType="withEffect" p14:presetBounceEnd="72000">
                                      <p:stCondLst>
                                        <p:cond delay="950"/>
                                      </p:stCondLst>
                                      <p:childTnLst>
                                        <p:animScale p14:bounceEnd="72000">
                                          <p:cBhvr>
                                            <p:cTn id="49" dur="1500" fill="hold"/>
                                            <p:tgtEl>
                                              <p:spTgt spid="367"/>
                                            </p:tgtEl>
                                          </p:cBhvr>
                                          <p:by x="150000" y="150000"/>
                                          <p:from x="65854" y="65854"/>
                                          <p:to x="100000" y="100000"/>
                                        </p:animScale>
                                      </p:childTnLst>
                                    </p:cTn>
                                  </p:par>
                                  <p:par>
                                    <p:cTn id="50" presetID="10" presetClass="entr" presetSubtype="0" fill="hold" grpId="0" nodeType="withEffect">
                                      <p:stCondLst>
                                        <p:cond delay="1000"/>
                                      </p:stCondLst>
                                      <p:childTnLst>
                                        <p:set>
                                          <p:cBhvr>
                                            <p:cTn id="51" dur="1" fill="hold">
                                              <p:stCondLst>
                                                <p:cond delay="0"/>
                                              </p:stCondLst>
                                            </p:cTn>
                                            <p:tgtEl>
                                              <p:spTgt spid="348"/>
                                            </p:tgtEl>
                                            <p:attrNameLst>
                                              <p:attrName>style.visibility</p:attrName>
                                            </p:attrNameLst>
                                          </p:cBhvr>
                                          <p:to>
                                            <p:strVal val="visible"/>
                                          </p:to>
                                        </p:set>
                                        <p:animEffect transition="in" filter="fade">
                                          <p:cBhvr>
                                            <p:cTn id="52" dur="250"/>
                                            <p:tgtEl>
                                              <p:spTgt spid="348"/>
                                            </p:tgtEl>
                                          </p:cBhvr>
                                        </p:animEffect>
                                      </p:childTnLst>
                                    </p:cTn>
                                  </p:par>
                                  <p:par>
                                    <p:cTn id="53" presetID="6" presetClass="emph" presetSubtype="0" accel="50000" fill="hold" grpId="1" nodeType="withEffect" p14:presetBounceEnd="72000">
                                      <p:stCondLst>
                                        <p:cond delay="1000"/>
                                      </p:stCondLst>
                                      <p:childTnLst>
                                        <p:animScale p14:bounceEnd="72000">
                                          <p:cBhvr>
                                            <p:cTn id="54" dur="1500" fill="hold"/>
                                            <p:tgtEl>
                                              <p:spTgt spid="348"/>
                                            </p:tgtEl>
                                          </p:cBhvr>
                                          <p:by x="150000" y="150000"/>
                                          <p:from x="65854" y="65854"/>
                                          <p:to x="100000" y="100000"/>
                                        </p:animScale>
                                      </p:childTnLst>
                                    </p:cTn>
                                  </p:par>
                                  <p:par>
                                    <p:cTn id="55" presetID="10" presetClass="entr" presetSubtype="0" fill="hold" grpId="0" nodeType="withEffect">
                                      <p:stCondLst>
                                        <p:cond delay="1100"/>
                                      </p:stCondLst>
                                      <p:childTnLst>
                                        <p:set>
                                          <p:cBhvr>
                                            <p:cTn id="56" dur="1" fill="hold">
                                              <p:stCondLst>
                                                <p:cond delay="0"/>
                                              </p:stCondLst>
                                            </p:cTn>
                                            <p:tgtEl>
                                              <p:spTgt spid="354"/>
                                            </p:tgtEl>
                                            <p:attrNameLst>
                                              <p:attrName>style.visibility</p:attrName>
                                            </p:attrNameLst>
                                          </p:cBhvr>
                                          <p:to>
                                            <p:strVal val="visible"/>
                                          </p:to>
                                        </p:set>
                                        <p:animEffect transition="in" filter="fade">
                                          <p:cBhvr>
                                            <p:cTn id="57" dur="250"/>
                                            <p:tgtEl>
                                              <p:spTgt spid="354"/>
                                            </p:tgtEl>
                                          </p:cBhvr>
                                        </p:animEffect>
                                      </p:childTnLst>
                                    </p:cTn>
                                  </p:par>
                                  <p:par>
                                    <p:cTn id="58" presetID="6" presetClass="emph" presetSubtype="0" accel="50000" fill="hold" grpId="1" nodeType="withEffect" p14:presetBounceEnd="72000">
                                      <p:stCondLst>
                                        <p:cond delay="1100"/>
                                      </p:stCondLst>
                                      <p:childTnLst>
                                        <p:animScale p14:bounceEnd="72000">
                                          <p:cBhvr>
                                            <p:cTn id="59" dur="1500" fill="hold"/>
                                            <p:tgtEl>
                                              <p:spTgt spid="354"/>
                                            </p:tgtEl>
                                          </p:cBhvr>
                                          <p:by x="150000" y="150000"/>
                                          <p:from x="65854" y="65854"/>
                                          <p:to x="100000" y="100000"/>
                                        </p:animScale>
                                      </p:childTnLst>
                                    </p:cTn>
                                  </p:par>
                                  <p:par>
                                    <p:cTn id="60" presetID="10" presetClass="entr" presetSubtype="0" fill="hold" grpId="0" nodeType="withEffect">
                                      <p:stCondLst>
                                        <p:cond delay="1200"/>
                                      </p:stCondLst>
                                      <p:childTnLst>
                                        <p:set>
                                          <p:cBhvr>
                                            <p:cTn id="61" dur="1" fill="hold">
                                              <p:stCondLst>
                                                <p:cond delay="0"/>
                                              </p:stCondLst>
                                            </p:cTn>
                                            <p:tgtEl>
                                              <p:spTgt spid="355"/>
                                            </p:tgtEl>
                                            <p:attrNameLst>
                                              <p:attrName>style.visibility</p:attrName>
                                            </p:attrNameLst>
                                          </p:cBhvr>
                                          <p:to>
                                            <p:strVal val="visible"/>
                                          </p:to>
                                        </p:set>
                                        <p:animEffect transition="in" filter="fade">
                                          <p:cBhvr>
                                            <p:cTn id="62" dur="250"/>
                                            <p:tgtEl>
                                              <p:spTgt spid="355"/>
                                            </p:tgtEl>
                                          </p:cBhvr>
                                        </p:animEffect>
                                      </p:childTnLst>
                                    </p:cTn>
                                  </p:par>
                                  <p:par>
                                    <p:cTn id="63" presetID="6" presetClass="emph" presetSubtype="0" accel="50000" fill="hold" grpId="1" nodeType="withEffect" p14:presetBounceEnd="72000">
                                      <p:stCondLst>
                                        <p:cond delay="1200"/>
                                      </p:stCondLst>
                                      <p:childTnLst>
                                        <p:animScale p14:bounceEnd="72000">
                                          <p:cBhvr>
                                            <p:cTn id="64" dur="1500" fill="hold"/>
                                            <p:tgtEl>
                                              <p:spTgt spid="355"/>
                                            </p:tgtEl>
                                          </p:cBhvr>
                                          <p:by x="150000" y="150000"/>
                                          <p:from x="65854" y="65854"/>
                                          <p:to x="100000" y="100000"/>
                                        </p:animScale>
                                      </p:childTnLst>
                                    </p:cTn>
                                  </p:par>
                                  <p:par>
                                    <p:cTn id="65" presetID="10" presetClass="entr" presetSubtype="0" fill="hold" grpId="0" nodeType="withEffect">
                                      <p:stCondLst>
                                        <p:cond delay="1250"/>
                                      </p:stCondLst>
                                      <p:childTnLst>
                                        <p:set>
                                          <p:cBhvr>
                                            <p:cTn id="66" dur="1" fill="hold">
                                              <p:stCondLst>
                                                <p:cond delay="0"/>
                                              </p:stCondLst>
                                            </p:cTn>
                                            <p:tgtEl>
                                              <p:spTgt spid="349"/>
                                            </p:tgtEl>
                                            <p:attrNameLst>
                                              <p:attrName>style.visibility</p:attrName>
                                            </p:attrNameLst>
                                          </p:cBhvr>
                                          <p:to>
                                            <p:strVal val="visible"/>
                                          </p:to>
                                        </p:set>
                                        <p:animEffect transition="in" filter="fade">
                                          <p:cBhvr>
                                            <p:cTn id="67" dur="250"/>
                                            <p:tgtEl>
                                              <p:spTgt spid="349"/>
                                            </p:tgtEl>
                                          </p:cBhvr>
                                        </p:animEffect>
                                      </p:childTnLst>
                                    </p:cTn>
                                  </p:par>
                                  <p:par>
                                    <p:cTn id="68" presetID="6" presetClass="emph" presetSubtype="0" accel="50000" fill="hold" grpId="1" nodeType="withEffect" p14:presetBounceEnd="72000">
                                      <p:stCondLst>
                                        <p:cond delay="1250"/>
                                      </p:stCondLst>
                                      <p:childTnLst>
                                        <p:animScale p14:bounceEnd="72000">
                                          <p:cBhvr>
                                            <p:cTn id="69" dur="1500" fill="hold"/>
                                            <p:tgtEl>
                                              <p:spTgt spid="349"/>
                                            </p:tgtEl>
                                          </p:cBhvr>
                                          <p:by x="150000" y="150000"/>
                                          <p:from x="65854" y="65854"/>
                                          <p:to x="100000" y="100000"/>
                                        </p:animScale>
                                      </p:childTnLst>
                                    </p:cTn>
                                  </p:par>
                                  <p:par>
                                    <p:cTn id="70" presetID="10" presetClass="entr" presetSubtype="0" fill="hold" grpId="0" nodeType="withEffect">
                                      <p:stCondLst>
                                        <p:cond delay="1350"/>
                                      </p:stCondLst>
                                      <p:childTnLst>
                                        <p:set>
                                          <p:cBhvr>
                                            <p:cTn id="71" dur="1" fill="hold">
                                              <p:stCondLst>
                                                <p:cond delay="0"/>
                                              </p:stCondLst>
                                            </p:cTn>
                                            <p:tgtEl>
                                              <p:spTgt spid="357"/>
                                            </p:tgtEl>
                                            <p:attrNameLst>
                                              <p:attrName>style.visibility</p:attrName>
                                            </p:attrNameLst>
                                          </p:cBhvr>
                                          <p:to>
                                            <p:strVal val="visible"/>
                                          </p:to>
                                        </p:set>
                                        <p:animEffect transition="in" filter="fade">
                                          <p:cBhvr>
                                            <p:cTn id="72" dur="250"/>
                                            <p:tgtEl>
                                              <p:spTgt spid="357"/>
                                            </p:tgtEl>
                                          </p:cBhvr>
                                        </p:animEffect>
                                      </p:childTnLst>
                                    </p:cTn>
                                  </p:par>
                                  <p:par>
                                    <p:cTn id="73" presetID="6" presetClass="emph" presetSubtype="0" accel="50000" fill="hold" grpId="1" nodeType="withEffect" p14:presetBounceEnd="72000">
                                      <p:stCondLst>
                                        <p:cond delay="1350"/>
                                      </p:stCondLst>
                                      <p:childTnLst>
                                        <p:animScale p14:bounceEnd="72000">
                                          <p:cBhvr>
                                            <p:cTn id="74" dur="1500" fill="hold"/>
                                            <p:tgtEl>
                                              <p:spTgt spid="357"/>
                                            </p:tgtEl>
                                          </p:cBhvr>
                                          <p:by x="150000" y="150000"/>
                                          <p:from x="65854" y="65854"/>
                                          <p:to x="100000" y="100000"/>
                                        </p:animScale>
                                      </p:childTnLst>
                                    </p:cTn>
                                  </p:par>
                                  <p:par>
                                    <p:cTn id="75" presetID="10" presetClass="entr" presetSubtype="0" fill="hold" grpId="0" nodeType="withEffect">
                                      <p:stCondLst>
                                        <p:cond delay="1450"/>
                                      </p:stCondLst>
                                      <p:childTnLst>
                                        <p:set>
                                          <p:cBhvr>
                                            <p:cTn id="76" dur="1" fill="hold">
                                              <p:stCondLst>
                                                <p:cond delay="0"/>
                                              </p:stCondLst>
                                            </p:cTn>
                                            <p:tgtEl>
                                              <p:spTgt spid="358"/>
                                            </p:tgtEl>
                                            <p:attrNameLst>
                                              <p:attrName>style.visibility</p:attrName>
                                            </p:attrNameLst>
                                          </p:cBhvr>
                                          <p:to>
                                            <p:strVal val="visible"/>
                                          </p:to>
                                        </p:set>
                                        <p:animEffect transition="in" filter="fade">
                                          <p:cBhvr>
                                            <p:cTn id="77" dur="250"/>
                                            <p:tgtEl>
                                              <p:spTgt spid="358"/>
                                            </p:tgtEl>
                                          </p:cBhvr>
                                        </p:animEffect>
                                      </p:childTnLst>
                                    </p:cTn>
                                  </p:par>
                                  <p:par>
                                    <p:cTn id="78" presetID="6" presetClass="emph" presetSubtype="0" accel="50000" fill="hold" grpId="1" nodeType="withEffect" p14:presetBounceEnd="72000">
                                      <p:stCondLst>
                                        <p:cond delay="1450"/>
                                      </p:stCondLst>
                                      <p:childTnLst>
                                        <p:animScale p14:bounceEnd="72000">
                                          <p:cBhvr>
                                            <p:cTn id="79" dur="1500" fill="hold"/>
                                            <p:tgtEl>
                                              <p:spTgt spid="358"/>
                                            </p:tgtEl>
                                          </p:cBhvr>
                                          <p:by x="150000" y="150000"/>
                                          <p:from x="65854" y="65854"/>
                                          <p:to x="100000" y="100000"/>
                                        </p:animScale>
                                      </p:childTnLst>
                                    </p:cTn>
                                  </p:par>
                                  <p:par>
                                    <p:cTn id="80" presetID="10" presetClass="entr" presetSubtype="0" fill="hold" nodeType="withEffect">
                                      <p:stCondLst>
                                        <p:cond delay="1550"/>
                                      </p:stCondLst>
                                      <p:childTnLst>
                                        <p:set>
                                          <p:cBhvr>
                                            <p:cTn id="81" dur="1" fill="hold">
                                              <p:stCondLst>
                                                <p:cond delay="0"/>
                                              </p:stCondLst>
                                            </p:cTn>
                                            <p:tgtEl>
                                              <p:spTgt spid="385"/>
                                            </p:tgtEl>
                                            <p:attrNameLst>
                                              <p:attrName>style.visibility</p:attrName>
                                            </p:attrNameLst>
                                          </p:cBhvr>
                                          <p:to>
                                            <p:strVal val="visible"/>
                                          </p:to>
                                        </p:set>
                                        <p:animEffect transition="in" filter="fade">
                                          <p:cBhvr>
                                            <p:cTn id="82" dur="250"/>
                                            <p:tgtEl>
                                              <p:spTgt spid="385"/>
                                            </p:tgtEl>
                                          </p:cBhvr>
                                        </p:animEffect>
                                      </p:childTnLst>
                                    </p:cTn>
                                  </p:par>
                                  <p:par>
                                    <p:cTn id="83" presetID="6" presetClass="emph" presetSubtype="0" accel="50000" fill="hold" nodeType="withEffect" p14:presetBounceEnd="72000">
                                      <p:stCondLst>
                                        <p:cond delay="1550"/>
                                      </p:stCondLst>
                                      <p:childTnLst>
                                        <p:animScale p14:bounceEnd="72000">
                                          <p:cBhvr>
                                            <p:cTn id="84" dur="1500" fill="hold"/>
                                            <p:tgtEl>
                                              <p:spTgt spid="385"/>
                                            </p:tgtEl>
                                          </p:cBhvr>
                                          <p:by x="150000" y="150000"/>
                                          <p:from x="65854" y="65854"/>
                                          <p:to x="100000" y="100000"/>
                                        </p:animScale>
                                      </p:childTnLst>
                                    </p:cTn>
                                  </p:par>
                                  <p:par>
                                    <p:cTn id="85" presetID="22" presetClass="entr" presetSubtype="8" fill="hold" grpId="0" nodeType="withEffect">
                                      <p:stCondLst>
                                        <p:cond delay="750"/>
                                      </p:stCondLst>
                                      <p:childTnLst>
                                        <p:set>
                                          <p:cBhvr>
                                            <p:cTn id="86" dur="1" fill="hold">
                                              <p:stCondLst>
                                                <p:cond delay="0"/>
                                              </p:stCondLst>
                                            </p:cTn>
                                            <p:tgtEl>
                                              <p:spTgt spid="395"/>
                                            </p:tgtEl>
                                            <p:attrNameLst>
                                              <p:attrName>style.visibility</p:attrName>
                                            </p:attrNameLst>
                                          </p:cBhvr>
                                          <p:to>
                                            <p:strVal val="visible"/>
                                          </p:to>
                                        </p:set>
                                        <p:animEffect transition="in" filter="wipe(left)">
                                          <p:cBhvr>
                                            <p:cTn id="87" dur="1000"/>
                                            <p:tgtEl>
                                              <p:spTgt spid="395"/>
                                            </p:tgtEl>
                                          </p:cBhvr>
                                        </p:animEffect>
                                      </p:childTnLst>
                                    </p:cTn>
                                  </p:par>
                                  <p:par>
                                    <p:cTn id="88" presetID="10" presetClass="entr" presetSubtype="0" fill="hold" nodeType="withEffect">
                                      <p:stCondLst>
                                        <p:cond delay="1550"/>
                                      </p:stCondLst>
                                      <p:childTnLst>
                                        <p:set>
                                          <p:cBhvr>
                                            <p:cTn id="89" dur="1" fill="hold">
                                              <p:stCondLst>
                                                <p:cond delay="0"/>
                                              </p:stCondLst>
                                            </p:cTn>
                                            <p:tgtEl>
                                              <p:spTgt spid="60"/>
                                            </p:tgtEl>
                                            <p:attrNameLst>
                                              <p:attrName>style.visibility</p:attrName>
                                            </p:attrNameLst>
                                          </p:cBhvr>
                                          <p:to>
                                            <p:strVal val="visible"/>
                                          </p:to>
                                        </p:set>
                                        <p:animEffect transition="in" filter="fade">
                                          <p:cBhvr>
                                            <p:cTn id="90" dur="250"/>
                                            <p:tgtEl>
                                              <p:spTgt spid="60"/>
                                            </p:tgtEl>
                                          </p:cBhvr>
                                        </p:animEffect>
                                      </p:childTnLst>
                                    </p:cTn>
                                  </p:par>
                                  <p:par>
                                    <p:cTn id="91" presetID="6" presetClass="emph" presetSubtype="0" accel="50000" fill="hold" nodeType="withEffect" p14:presetBounceEnd="72000">
                                      <p:stCondLst>
                                        <p:cond delay="1550"/>
                                      </p:stCondLst>
                                      <p:childTnLst>
                                        <p:animScale p14:bounceEnd="72000">
                                          <p:cBhvr>
                                            <p:cTn id="92" dur="1500" fill="hold"/>
                                            <p:tgtEl>
                                              <p:spTgt spid="60"/>
                                            </p:tgtEl>
                                          </p:cBhvr>
                                          <p:by x="150000" y="150000"/>
                                          <p:from x="65854" y="65854"/>
                                          <p:to x="100000" y="100000"/>
                                        </p:animScale>
                                      </p:childTnLst>
                                    </p:cTn>
                                  </p:par>
                                  <p:par>
                                    <p:cTn id="93" presetID="10" presetClass="entr" presetSubtype="0" fill="hold" nodeType="withEffect">
                                      <p:stCondLst>
                                        <p:cond delay="1550"/>
                                      </p:stCondLst>
                                      <p:childTnLst>
                                        <p:set>
                                          <p:cBhvr>
                                            <p:cTn id="94" dur="1" fill="hold">
                                              <p:stCondLst>
                                                <p:cond delay="0"/>
                                              </p:stCondLst>
                                            </p:cTn>
                                            <p:tgtEl>
                                              <p:spTgt spid="63"/>
                                            </p:tgtEl>
                                            <p:attrNameLst>
                                              <p:attrName>style.visibility</p:attrName>
                                            </p:attrNameLst>
                                          </p:cBhvr>
                                          <p:to>
                                            <p:strVal val="visible"/>
                                          </p:to>
                                        </p:set>
                                        <p:animEffect transition="in" filter="fade">
                                          <p:cBhvr>
                                            <p:cTn id="95" dur="250"/>
                                            <p:tgtEl>
                                              <p:spTgt spid="63"/>
                                            </p:tgtEl>
                                          </p:cBhvr>
                                        </p:animEffect>
                                      </p:childTnLst>
                                    </p:cTn>
                                  </p:par>
                                  <p:par>
                                    <p:cTn id="96" presetID="6" presetClass="emph" presetSubtype="0" accel="50000" fill="hold" nodeType="withEffect" p14:presetBounceEnd="72000">
                                      <p:stCondLst>
                                        <p:cond delay="1550"/>
                                      </p:stCondLst>
                                      <p:childTnLst>
                                        <p:animScale p14:bounceEnd="72000">
                                          <p:cBhvr>
                                            <p:cTn id="97" dur="1500" fill="hold"/>
                                            <p:tgtEl>
                                              <p:spTgt spid="63"/>
                                            </p:tgtEl>
                                          </p:cBhvr>
                                          <p:by x="150000" y="150000"/>
                                          <p:from x="65854" y="65854"/>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5" grpId="0" animBg="1"/>
          <p:bldP spid="347" grpId="0" animBg="1"/>
          <p:bldP spid="347" grpId="1" animBg="1"/>
          <p:bldP spid="348" grpId="0" animBg="1"/>
          <p:bldP spid="348" grpId="1" animBg="1"/>
          <p:bldP spid="349" grpId="0" animBg="1"/>
          <p:bldP spid="349" grpId="1" animBg="1"/>
          <p:bldP spid="354" grpId="0"/>
          <p:bldP spid="354" grpId="1"/>
          <p:bldP spid="355" grpId="0"/>
          <p:bldP spid="355" grpId="1"/>
          <p:bldP spid="357" grpId="0"/>
          <p:bldP spid="357" grpId="1"/>
          <p:bldP spid="358" grpId="0"/>
          <p:bldP spid="358" grpId="1"/>
          <p:bldP spid="366" grpId="0"/>
          <p:bldP spid="366" grpId="1"/>
          <p:bldP spid="367" grpId="0"/>
          <p:bldP spid="367" grpId="1"/>
          <p:bldP spid="12" grpId="0" animBg="1"/>
          <p:bldP spid="12" grpId="1" animBg="1"/>
          <p:bldP spid="118" grpId="0" animBg="1"/>
          <p:bldP spid="118" grpId="1" animBg="1"/>
          <p:bldP spid="22" grpId="0" animBg="1"/>
          <p:bldP spid="22" grpId="1" animBg="1"/>
          <p:bldP spid="23" grpId="0" animBg="1"/>
          <p:bldP spid="23" grpId="1" animBg="1"/>
          <p:bldP spid="119" grpId="0" animBg="1"/>
          <p:bldP spid="119" grpId="1"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50"/>
                                            <p:tgtEl>
                                              <p:spTgt spid="12"/>
                                            </p:tgtEl>
                                          </p:cBhvr>
                                        </p:animEffect>
                                      </p:childTnLst>
                                    </p:cTn>
                                  </p:par>
                                  <p:par>
                                    <p:cTn id="8" presetID="6" presetClass="emph" presetSubtype="0" accel="50000" fill="hold" grpId="1" nodeType="withEffect">
                                      <p:stCondLst>
                                        <p:cond delay="0"/>
                                      </p:stCondLst>
                                      <p:childTnLst>
                                        <p:animScale>
                                          <p:cBhvr>
                                            <p:cTn id="9" dur="1500" fill="hold"/>
                                            <p:tgtEl>
                                              <p:spTgt spid="12"/>
                                            </p:tgtEl>
                                          </p:cBhvr>
                                          <p:by x="150000" y="150000"/>
                                          <p:from x="65854" y="65854"/>
                                          <p:to x="100000" y="100000"/>
                                        </p:animScale>
                                      </p:childTnLst>
                                    </p:cTn>
                                  </p:par>
                                  <p:par>
                                    <p:cTn id="10" presetID="10" presetClass="entr" presetSubtype="0" fill="hold" nodeType="withEffect">
                                      <p:stCondLst>
                                        <p:cond delay="20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50"/>
                                            <p:tgtEl>
                                              <p:spTgt spid="6"/>
                                            </p:tgtEl>
                                          </p:cBhvr>
                                        </p:animEffect>
                                      </p:childTnLst>
                                    </p:cTn>
                                  </p:par>
                                  <p:par>
                                    <p:cTn id="13" presetID="6" presetClass="emph" presetSubtype="0" accel="50000" fill="hold" nodeType="withEffect">
                                      <p:stCondLst>
                                        <p:cond delay="200"/>
                                      </p:stCondLst>
                                      <p:childTnLst>
                                        <p:animScale>
                                          <p:cBhvr>
                                            <p:cTn id="14" dur="1500" fill="hold"/>
                                            <p:tgtEl>
                                              <p:spTgt spid="6"/>
                                            </p:tgtEl>
                                          </p:cBhvr>
                                          <p:by x="150000" y="150000"/>
                                          <p:from x="65854" y="65854"/>
                                          <p:to x="100000" y="100000"/>
                                        </p:animScale>
                                      </p:childTnLst>
                                    </p:cTn>
                                  </p:par>
                                  <p:par>
                                    <p:cTn id="15" presetID="10" presetClass="entr" presetSubtype="0" fill="hold" grpId="0" nodeType="withEffect">
                                      <p:stCondLst>
                                        <p:cond delay="300"/>
                                      </p:stCondLst>
                                      <p:childTnLst>
                                        <p:set>
                                          <p:cBhvr>
                                            <p:cTn id="16" dur="1" fill="hold">
                                              <p:stCondLst>
                                                <p:cond delay="0"/>
                                              </p:stCondLst>
                                            </p:cTn>
                                            <p:tgtEl>
                                              <p:spTgt spid="118"/>
                                            </p:tgtEl>
                                            <p:attrNameLst>
                                              <p:attrName>style.visibility</p:attrName>
                                            </p:attrNameLst>
                                          </p:cBhvr>
                                          <p:to>
                                            <p:strVal val="visible"/>
                                          </p:to>
                                        </p:set>
                                        <p:animEffect transition="in" filter="fade">
                                          <p:cBhvr>
                                            <p:cTn id="17" dur="250"/>
                                            <p:tgtEl>
                                              <p:spTgt spid="118"/>
                                            </p:tgtEl>
                                          </p:cBhvr>
                                        </p:animEffect>
                                      </p:childTnLst>
                                    </p:cTn>
                                  </p:par>
                                  <p:par>
                                    <p:cTn id="18" presetID="6" presetClass="emph" presetSubtype="0" accel="50000" fill="hold" grpId="1" nodeType="withEffect">
                                      <p:stCondLst>
                                        <p:cond delay="300"/>
                                      </p:stCondLst>
                                      <p:childTnLst>
                                        <p:animScale>
                                          <p:cBhvr>
                                            <p:cTn id="19" dur="1500" fill="hold"/>
                                            <p:tgtEl>
                                              <p:spTgt spid="118"/>
                                            </p:tgtEl>
                                          </p:cBhvr>
                                          <p:by x="150000" y="150000"/>
                                          <p:from x="65854" y="65854"/>
                                          <p:to x="100000" y="100000"/>
                                        </p:animScale>
                                      </p:childTnLst>
                                    </p:cTn>
                                  </p:par>
                                  <p:par>
                                    <p:cTn id="20" presetID="10" presetClass="entr" presetSubtype="0" fill="hold" grpId="0" nodeType="withEffect">
                                      <p:stCondLst>
                                        <p:cond delay="400"/>
                                      </p:stCondLst>
                                      <p:childTnLst>
                                        <p:set>
                                          <p:cBhvr>
                                            <p:cTn id="21" dur="1" fill="hold">
                                              <p:stCondLst>
                                                <p:cond delay="0"/>
                                              </p:stCondLst>
                                            </p:cTn>
                                            <p:tgtEl>
                                              <p:spTgt spid="119"/>
                                            </p:tgtEl>
                                            <p:attrNameLst>
                                              <p:attrName>style.visibility</p:attrName>
                                            </p:attrNameLst>
                                          </p:cBhvr>
                                          <p:to>
                                            <p:strVal val="visible"/>
                                          </p:to>
                                        </p:set>
                                        <p:animEffect transition="in" filter="fade">
                                          <p:cBhvr>
                                            <p:cTn id="22" dur="250"/>
                                            <p:tgtEl>
                                              <p:spTgt spid="119"/>
                                            </p:tgtEl>
                                          </p:cBhvr>
                                        </p:animEffect>
                                      </p:childTnLst>
                                    </p:cTn>
                                  </p:par>
                                  <p:par>
                                    <p:cTn id="23" presetID="6" presetClass="emph" presetSubtype="0" accel="50000" fill="hold" grpId="1" nodeType="withEffect">
                                      <p:stCondLst>
                                        <p:cond delay="400"/>
                                      </p:stCondLst>
                                      <p:childTnLst>
                                        <p:animScale>
                                          <p:cBhvr>
                                            <p:cTn id="24" dur="1500" fill="hold"/>
                                            <p:tgtEl>
                                              <p:spTgt spid="119"/>
                                            </p:tgtEl>
                                          </p:cBhvr>
                                          <p:by x="150000" y="150000"/>
                                          <p:from x="65854" y="65854"/>
                                          <p:to x="100000" y="100000"/>
                                        </p:animScale>
                                      </p:childTnLst>
                                    </p:cTn>
                                  </p:par>
                                  <p:par>
                                    <p:cTn id="25" presetID="10" presetClass="entr" presetSubtype="0" fill="hold" grpId="0" nodeType="withEffect">
                                      <p:stCondLst>
                                        <p:cond delay="50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250"/>
                                            <p:tgtEl>
                                              <p:spTgt spid="23"/>
                                            </p:tgtEl>
                                          </p:cBhvr>
                                        </p:animEffect>
                                      </p:childTnLst>
                                    </p:cTn>
                                  </p:par>
                                  <p:par>
                                    <p:cTn id="28" presetID="6" presetClass="emph" presetSubtype="0" accel="50000" fill="hold" grpId="1" nodeType="withEffect">
                                      <p:stCondLst>
                                        <p:cond delay="500"/>
                                      </p:stCondLst>
                                      <p:childTnLst>
                                        <p:animScale>
                                          <p:cBhvr>
                                            <p:cTn id="29" dur="1500" fill="hold"/>
                                            <p:tgtEl>
                                              <p:spTgt spid="23"/>
                                            </p:tgtEl>
                                          </p:cBhvr>
                                          <p:by x="150000" y="150000"/>
                                          <p:from x="65854" y="65854"/>
                                          <p:to x="100000" y="100000"/>
                                        </p:animScale>
                                      </p:childTnLst>
                                    </p:cTn>
                                  </p:par>
                                  <p:par>
                                    <p:cTn id="30" presetID="10" presetClass="entr" presetSubtype="0" fill="hold" grpId="0" nodeType="withEffect">
                                      <p:stCondLst>
                                        <p:cond delay="60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250"/>
                                            <p:tgtEl>
                                              <p:spTgt spid="22"/>
                                            </p:tgtEl>
                                          </p:cBhvr>
                                        </p:animEffect>
                                      </p:childTnLst>
                                    </p:cTn>
                                  </p:par>
                                  <p:par>
                                    <p:cTn id="33" presetID="6" presetClass="emph" presetSubtype="0" accel="50000" fill="hold" grpId="1" nodeType="withEffect">
                                      <p:stCondLst>
                                        <p:cond delay="600"/>
                                      </p:stCondLst>
                                      <p:childTnLst>
                                        <p:animScale>
                                          <p:cBhvr>
                                            <p:cTn id="34" dur="1500" fill="hold"/>
                                            <p:tgtEl>
                                              <p:spTgt spid="22"/>
                                            </p:tgtEl>
                                          </p:cBhvr>
                                          <p:by x="150000" y="150000"/>
                                          <p:from x="65854" y="65854"/>
                                          <p:to x="100000" y="100000"/>
                                        </p:animScale>
                                      </p:childTnLst>
                                    </p:cTn>
                                  </p:par>
                                  <p:par>
                                    <p:cTn id="35" presetID="10" presetClass="entr" presetSubtype="0" fill="hold" grpId="0" nodeType="withEffect">
                                      <p:stCondLst>
                                        <p:cond delay="750"/>
                                      </p:stCondLst>
                                      <p:childTnLst>
                                        <p:set>
                                          <p:cBhvr>
                                            <p:cTn id="36" dur="1" fill="hold">
                                              <p:stCondLst>
                                                <p:cond delay="0"/>
                                              </p:stCondLst>
                                            </p:cTn>
                                            <p:tgtEl>
                                              <p:spTgt spid="347"/>
                                            </p:tgtEl>
                                            <p:attrNameLst>
                                              <p:attrName>style.visibility</p:attrName>
                                            </p:attrNameLst>
                                          </p:cBhvr>
                                          <p:to>
                                            <p:strVal val="visible"/>
                                          </p:to>
                                        </p:set>
                                        <p:animEffect transition="in" filter="fade">
                                          <p:cBhvr>
                                            <p:cTn id="37" dur="250"/>
                                            <p:tgtEl>
                                              <p:spTgt spid="347"/>
                                            </p:tgtEl>
                                          </p:cBhvr>
                                        </p:animEffect>
                                      </p:childTnLst>
                                    </p:cTn>
                                  </p:par>
                                  <p:par>
                                    <p:cTn id="38" presetID="6" presetClass="emph" presetSubtype="0" accel="50000" fill="hold" grpId="1" nodeType="withEffect">
                                      <p:stCondLst>
                                        <p:cond delay="750"/>
                                      </p:stCondLst>
                                      <p:childTnLst>
                                        <p:animScale>
                                          <p:cBhvr>
                                            <p:cTn id="39" dur="1500" fill="hold"/>
                                            <p:tgtEl>
                                              <p:spTgt spid="347"/>
                                            </p:tgtEl>
                                          </p:cBhvr>
                                          <p:by x="150000" y="150000"/>
                                          <p:from x="65854" y="65854"/>
                                          <p:to x="100000" y="100000"/>
                                        </p:animScale>
                                      </p:childTnLst>
                                    </p:cTn>
                                  </p:par>
                                  <p:par>
                                    <p:cTn id="40" presetID="10" presetClass="entr" presetSubtype="0" fill="hold" grpId="0" nodeType="withEffect">
                                      <p:stCondLst>
                                        <p:cond delay="850"/>
                                      </p:stCondLst>
                                      <p:childTnLst>
                                        <p:set>
                                          <p:cBhvr>
                                            <p:cTn id="41" dur="1" fill="hold">
                                              <p:stCondLst>
                                                <p:cond delay="0"/>
                                              </p:stCondLst>
                                            </p:cTn>
                                            <p:tgtEl>
                                              <p:spTgt spid="366"/>
                                            </p:tgtEl>
                                            <p:attrNameLst>
                                              <p:attrName>style.visibility</p:attrName>
                                            </p:attrNameLst>
                                          </p:cBhvr>
                                          <p:to>
                                            <p:strVal val="visible"/>
                                          </p:to>
                                        </p:set>
                                        <p:animEffect transition="in" filter="fade">
                                          <p:cBhvr>
                                            <p:cTn id="42" dur="250"/>
                                            <p:tgtEl>
                                              <p:spTgt spid="366"/>
                                            </p:tgtEl>
                                          </p:cBhvr>
                                        </p:animEffect>
                                      </p:childTnLst>
                                    </p:cTn>
                                  </p:par>
                                  <p:par>
                                    <p:cTn id="43" presetID="6" presetClass="emph" presetSubtype="0" accel="50000" fill="hold" grpId="1" nodeType="withEffect">
                                      <p:stCondLst>
                                        <p:cond delay="850"/>
                                      </p:stCondLst>
                                      <p:childTnLst>
                                        <p:animScale>
                                          <p:cBhvr>
                                            <p:cTn id="44" dur="1500" fill="hold"/>
                                            <p:tgtEl>
                                              <p:spTgt spid="366"/>
                                            </p:tgtEl>
                                          </p:cBhvr>
                                          <p:by x="150000" y="150000"/>
                                          <p:from x="65854" y="65854"/>
                                          <p:to x="100000" y="100000"/>
                                        </p:animScale>
                                      </p:childTnLst>
                                    </p:cTn>
                                  </p:par>
                                  <p:par>
                                    <p:cTn id="45" presetID="10" presetClass="entr" presetSubtype="0" fill="hold" grpId="0" nodeType="withEffect">
                                      <p:stCondLst>
                                        <p:cond delay="950"/>
                                      </p:stCondLst>
                                      <p:childTnLst>
                                        <p:set>
                                          <p:cBhvr>
                                            <p:cTn id="46" dur="1" fill="hold">
                                              <p:stCondLst>
                                                <p:cond delay="0"/>
                                              </p:stCondLst>
                                            </p:cTn>
                                            <p:tgtEl>
                                              <p:spTgt spid="367"/>
                                            </p:tgtEl>
                                            <p:attrNameLst>
                                              <p:attrName>style.visibility</p:attrName>
                                            </p:attrNameLst>
                                          </p:cBhvr>
                                          <p:to>
                                            <p:strVal val="visible"/>
                                          </p:to>
                                        </p:set>
                                        <p:animEffect transition="in" filter="fade">
                                          <p:cBhvr>
                                            <p:cTn id="47" dur="250"/>
                                            <p:tgtEl>
                                              <p:spTgt spid="367"/>
                                            </p:tgtEl>
                                          </p:cBhvr>
                                        </p:animEffect>
                                      </p:childTnLst>
                                    </p:cTn>
                                  </p:par>
                                  <p:par>
                                    <p:cTn id="48" presetID="6" presetClass="emph" presetSubtype="0" accel="50000" fill="hold" grpId="1" nodeType="withEffect">
                                      <p:stCondLst>
                                        <p:cond delay="950"/>
                                      </p:stCondLst>
                                      <p:childTnLst>
                                        <p:animScale>
                                          <p:cBhvr>
                                            <p:cTn id="49" dur="1500" fill="hold"/>
                                            <p:tgtEl>
                                              <p:spTgt spid="367"/>
                                            </p:tgtEl>
                                          </p:cBhvr>
                                          <p:by x="150000" y="150000"/>
                                          <p:from x="65854" y="65854"/>
                                          <p:to x="100000" y="100000"/>
                                        </p:animScale>
                                      </p:childTnLst>
                                    </p:cTn>
                                  </p:par>
                                  <p:par>
                                    <p:cTn id="50" presetID="10" presetClass="entr" presetSubtype="0" fill="hold" grpId="0" nodeType="withEffect">
                                      <p:stCondLst>
                                        <p:cond delay="1000"/>
                                      </p:stCondLst>
                                      <p:childTnLst>
                                        <p:set>
                                          <p:cBhvr>
                                            <p:cTn id="51" dur="1" fill="hold">
                                              <p:stCondLst>
                                                <p:cond delay="0"/>
                                              </p:stCondLst>
                                            </p:cTn>
                                            <p:tgtEl>
                                              <p:spTgt spid="348"/>
                                            </p:tgtEl>
                                            <p:attrNameLst>
                                              <p:attrName>style.visibility</p:attrName>
                                            </p:attrNameLst>
                                          </p:cBhvr>
                                          <p:to>
                                            <p:strVal val="visible"/>
                                          </p:to>
                                        </p:set>
                                        <p:animEffect transition="in" filter="fade">
                                          <p:cBhvr>
                                            <p:cTn id="52" dur="250"/>
                                            <p:tgtEl>
                                              <p:spTgt spid="348"/>
                                            </p:tgtEl>
                                          </p:cBhvr>
                                        </p:animEffect>
                                      </p:childTnLst>
                                    </p:cTn>
                                  </p:par>
                                  <p:par>
                                    <p:cTn id="53" presetID="6" presetClass="emph" presetSubtype="0" accel="50000" fill="hold" grpId="1" nodeType="withEffect">
                                      <p:stCondLst>
                                        <p:cond delay="1000"/>
                                      </p:stCondLst>
                                      <p:childTnLst>
                                        <p:animScale>
                                          <p:cBhvr>
                                            <p:cTn id="54" dur="1500" fill="hold"/>
                                            <p:tgtEl>
                                              <p:spTgt spid="348"/>
                                            </p:tgtEl>
                                          </p:cBhvr>
                                          <p:by x="150000" y="150000"/>
                                          <p:from x="65854" y="65854"/>
                                          <p:to x="100000" y="100000"/>
                                        </p:animScale>
                                      </p:childTnLst>
                                    </p:cTn>
                                  </p:par>
                                  <p:par>
                                    <p:cTn id="55" presetID="10" presetClass="entr" presetSubtype="0" fill="hold" grpId="0" nodeType="withEffect">
                                      <p:stCondLst>
                                        <p:cond delay="1100"/>
                                      </p:stCondLst>
                                      <p:childTnLst>
                                        <p:set>
                                          <p:cBhvr>
                                            <p:cTn id="56" dur="1" fill="hold">
                                              <p:stCondLst>
                                                <p:cond delay="0"/>
                                              </p:stCondLst>
                                            </p:cTn>
                                            <p:tgtEl>
                                              <p:spTgt spid="354"/>
                                            </p:tgtEl>
                                            <p:attrNameLst>
                                              <p:attrName>style.visibility</p:attrName>
                                            </p:attrNameLst>
                                          </p:cBhvr>
                                          <p:to>
                                            <p:strVal val="visible"/>
                                          </p:to>
                                        </p:set>
                                        <p:animEffect transition="in" filter="fade">
                                          <p:cBhvr>
                                            <p:cTn id="57" dur="250"/>
                                            <p:tgtEl>
                                              <p:spTgt spid="354"/>
                                            </p:tgtEl>
                                          </p:cBhvr>
                                        </p:animEffect>
                                      </p:childTnLst>
                                    </p:cTn>
                                  </p:par>
                                  <p:par>
                                    <p:cTn id="58" presetID="6" presetClass="emph" presetSubtype="0" accel="50000" fill="hold" grpId="1" nodeType="withEffect">
                                      <p:stCondLst>
                                        <p:cond delay="1100"/>
                                      </p:stCondLst>
                                      <p:childTnLst>
                                        <p:animScale>
                                          <p:cBhvr>
                                            <p:cTn id="59" dur="1500" fill="hold"/>
                                            <p:tgtEl>
                                              <p:spTgt spid="354"/>
                                            </p:tgtEl>
                                          </p:cBhvr>
                                          <p:by x="150000" y="150000"/>
                                          <p:from x="65854" y="65854"/>
                                          <p:to x="100000" y="100000"/>
                                        </p:animScale>
                                      </p:childTnLst>
                                    </p:cTn>
                                  </p:par>
                                  <p:par>
                                    <p:cTn id="60" presetID="10" presetClass="entr" presetSubtype="0" fill="hold" grpId="0" nodeType="withEffect">
                                      <p:stCondLst>
                                        <p:cond delay="1200"/>
                                      </p:stCondLst>
                                      <p:childTnLst>
                                        <p:set>
                                          <p:cBhvr>
                                            <p:cTn id="61" dur="1" fill="hold">
                                              <p:stCondLst>
                                                <p:cond delay="0"/>
                                              </p:stCondLst>
                                            </p:cTn>
                                            <p:tgtEl>
                                              <p:spTgt spid="355"/>
                                            </p:tgtEl>
                                            <p:attrNameLst>
                                              <p:attrName>style.visibility</p:attrName>
                                            </p:attrNameLst>
                                          </p:cBhvr>
                                          <p:to>
                                            <p:strVal val="visible"/>
                                          </p:to>
                                        </p:set>
                                        <p:animEffect transition="in" filter="fade">
                                          <p:cBhvr>
                                            <p:cTn id="62" dur="250"/>
                                            <p:tgtEl>
                                              <p:spTgt spid="355"/>
                                            </p:tgtEl>
                                          </p:cBhvr>
                                        </p:animEffect>
                                      </p:childTnLst>
                                    </p:cTn>
                                  </p:par>
                                  <p:par>
                                    <p:cTn id="63" presetID="6" presetClass="emph" presetSubtype="0" accel="50000" fill="hold" grpId="1" nodeType="withEffect">
                                      <p:stCondLst>
                                        <p:cond delay="1200"/>
                                      </p:stCondLst>
                                      <p:childTnLst>
                                        <p:animScale>
                                          <p:cBhvr>
                                            <p:cTn id="64" dur="1500" fill="hold"/>
                                            <p:tgtEl>
                                              <p:spTgt spid="355"/>
                                            </p:tgtEl>
                                          </p:cBhvr>
                                          <p:by x="150000" y="150000"/>
                                          <p:from x="65854" y="65854"/>
                                          <p:to x="100000" y="100000"/>
                                        </p:animScale>
                                      </p:childTnLst>
                                    </p:cTn>
                                  </p:par>
                                  <p:par>
                                    <p:cTn id="65" presetID="10" presetClass="entr" presetSubtype="0" fill="hold" grpId="0" nodeType="withEffect">
                                      <p:stCondLst>
                                        <p:cond delay="1250"/>
                                      </p:stCondLst>
                                      <p:childTnLst>
                                        <p:set>
                                          <p:cBhvr>
                                            <p:cTn id="66" dur="1" fill="hold">
                                              <p:stCondLst>
                                                <p:cond delay="0"/>
                                              </p:stCondLst>
                                            </p:cTn>
                                            <p:tgtEl>
                                              <p:spTgt spid="349"/>
                                            </p:tgtEl>
                                            <p:attrNameLst>
                                              <p:attrName>style.visibility</p:attrName>
                                            </p:attrNameLst>
                                          </p:cBhvr>
                                          <p:to>
                                            <p:strVal val="visible"/>
                                          </p:to>
                                        </p:set>
                                        <p:animEffect transition="in" filter="fade">
                                          <p:cBhvr>
                                            <p:cTn id="67" dur="250"/>
                                            <p:tgtEl>
                                              <p:spTgt spid="349"/>
                                            </p:tgtEl>
                                          </p:cBhvr>
                                        </p:animEffect>
                                      </p:childTnLst>
                                    </p:cTn>
                                  </p:par>
                                  <p:par>
                                    <p:cTn id="68" presetID="6" presetClass="emph" presetSubtype="0" accel="50000" fill="hold" grpId="1" nodeType="withEffect">
                                      <p:stCondLst>
                                        <p:cond delay="1250"/>
                                      </p:stCondLst>
                                      <p:childTnLst>
                                        <p:animScale>
                                          <p:cBhvr>
                                            <p:cTn id="69" dur="1500" fill="hold"/>
                                            <p:tgtEl>
                                              <p:spTgt spid="349"/>
                                            </p:tgtEl>
                                          </p:cBhvr>
                                          <p:by x="150000" y="150000"/>
                                          <p:from x="65854" y="65854"/>
                                          <p:to x="100000" y="100000"/>
                                        </p:animScale>
                                      </p:childTnLst>
                                    </p:cTn>
                                  </p:par>
                                  <p:par>
                                    <p:cTn id="70" presetID="10" presetClass="entr" presetSubtype="0" fill="hold" grpId="0" nodeType="withEffect">
                                      <p:stCondLst>
                                        <p:cond delay="1350"/>
                                      </p:stCondLst>
                                      <p:childTnLst>
                                        <p:set>
                                          <p:cBhvr>
                                            <p:cTn id="71" dur="1" fill="hold">
                                              <p:stCondLst>
                                                <p:cond delay="0"/>
                                              </p:stCondLst>
                                            </p:cTn>
                                            <p:tgtEl>
                                              <p:spTgt spid="357"/>
                                            </p:tgtEl>
                                            <p:attrNameLst>
                                              <p:attrName>style.visibility</p:attrName>
                                            </p:attrNameLst>
                                          </p:cBhvr>
                                          <p:to>
                                            <p:strVal val="visible"/>
                                          </p:to>
                                        </p:set>
                                        <p:animEffect transition="in" filter="fade">
                                          <p:cBhvr>
                                            <p:cTn id="72" dur="250"/>
                                            <p:tgtEl>
                                              <p:spTgt spid="357"/>
                                            </p:tgtEl>
                                          </p:cBhvr>
                                        </p:animEffect>
                                      </p:childTnLst>
                                    </p:cTn>
                                  </p:par>
                                  <p:par>
                                    <p:cTn id="73" presetID="6" presetClass="emph" presetSubtype="0" accel="50000" fill="hold" grpId="1" nodeType="withEffect">
                                      <p:stCondLst>
                                        <p:cond delay="1350"/>
                                      </p:stCondLst>
                                      <p:childTnLst>
                                        <p:animScale>
                                          <p:cBhvr>
                                            <p:cTn id="74" dur="1500" fill="hold"/>
                                            <p:tgtEl>
                                              <p:spTgt spid="357"/>
                                            </p:tgtEl>
                                          </p:cBhvr>
                                          <p:by x="150000" y="150000"/>
                                          <p:from x="65854" y="65854"/>
                                          <p:to x="100000" y="100000"/>
                                        </p:animScale>
                                      </p:childTnLst>
                                    </p:cTn>
                                  </p:par>
                                  <p:par>
                                    <p:cTn id="75" presetID="10" presetClass="entr" presetSubtype="0" fill="hold" grpId="0" nodeType="withEffect">
                                      <p:stCondLst>
                                        <p:cond delay="1450"/>
                                      </p:stCondLst>
                                      <p:childTnLst>
                                        <p:set>
                                          <p:cBhvr>
                                            <p:cTn id="76" dur="1" fill="hold">
                                              <p:stCondLst>
                                                <p:cond delay="0"/>
                                              </p:stCondLst>
                                            </p:cTn>
                                            <p:tgtEl>
                                              <p:spTgt spid="358"/>
                                            </p:tgtEl>
                                            <p:attrNameLst>
                                              <p:attrName>style.visibility</p:attrName>
                                            </p:attrNameLst>
                                          </p:cBhvr>
                                          <p:to>
                                            <p:strVal val="visible"/>
                                          </p:to>
                                        </p:set>
                                        <p:animEffect transition="in" filter="fade">
                                          <p:cBhvr>
                                            <p:cTn id="77" dur="250"/>
                                            <p:tgtEl>
                                              <p:spTgt spid="358"/>
                                            </p:tgtEl>
                                          </p:cBhvr>
                                        </p:animEffect>
                                      </p:childTnLst>
                                    </p:cTn>
                                  </p:par>
                                  <p:par>
                                    <p:cTn id="78" presetID="6" presetClass="emph" presetSubtype="0" accel="50000" fill="hold" grpId="1" nodeType="withEffect">
                                      <p:stCondLst>
                                        <p:cond delay="1450"/>
                                      </p:stCondLst>
                                      <p:childTnLst>
                                        <p:animScale>
                                          <p:cBhvr>
                                            <p:cTn id="79" dur="1500" fill="hold"/>
                                            <p:tgtEl>
                                              <p:spTgt spid="358"/>
                                            </p:tgtEl>
                                          </p:cBhvr>
                                          <p:by x="150000" y="150000"/>
                                          <p:from x="65854" y="65854"/>
                                          <p:to x="100000" y="100000"/>
                                        </p:animScale>
                                      </p:childTnLst>
                                    </p:cTn>
                                  </p:par>
                                  <p:par>
                                    <p:cTn id="80" presetID="10" presetClass="entr" presetSubtype="0" fill="hold" nodeType="withEffect">
                                      <p:stCondLst>
                                        <p:cond delay="1550"/>
                                      </p:stCondLst>
                                      <p:childTnLst>
                                        <p:set>
                                          <p:cBhvr>
                                            <p:cTn id="81" dur="1" fill="hold">
                                              <p:stCondLst>
                                                <p:cond delay="0"/>
                                              </p:stCondLst>
                                            </p:cTn>
                                            <p:tgtEl>
                                              <p:spTgt spid="385"/>
                                            </p:tgtEl>
                                            <p:attrNameLst>
                                              <p:attrName>style.visibility</p:attrName>
                                            </p:attrNameLst>
                                          </p:cBhvr>
                                          <p:to>
                                            <p:strVal val="visible"/>
                                          </p:to>
                                        </p:set>
                                        <p:animEffect transition="in" filter="fade">
                                          <p:cBhvr>
                                            <p:cTn id="82" dur="250"/>
                                            <p:tgtEl>
                                              <p:spTgt spid="385"/>
                                            </p:tgtEl>
                                          </p:cBhvr>
                                        </p:animEffect>
                                      </p:childTnLst>
                                    </p:cTn>
                                  </p:par>
                                  <p:par>
                                    <p:cTn id="83" presetID="6" presetClass="emph" presetSubtype="0" accel="50000" fill="hold" nodeType="withEffect">
                                      <p:stCondLst>
                                        <p:cond delay="1550"/>
                                      </p:stCondLst>
                                      <p:childTnLst>
                                        <p:animScale>
                                          <p:cBhvr>
                                            <p:cTn id="84" dur="1500" fill="hold"/>
                                            <p:tgtEl>
                                              <p:spTgt spid="385"/>
                                            </p:tgtEl>
                                          </p:cBhvr>
                                          <p:by x="150000" y="150000"/>
                                          <p:from x="65854" y="65854"/>
                                          <p:to x="100000" y="100000"/>
                                        </p:animScale>
                                      </p:childTnLst>
                                    </p:cTn>
                                  </p:par>
                                  <p:par>
                                    <p:cTn id="85" presetID="22" presetClass="entr" presetSubtype="8" fill="hold" grpId="0" nodeType="withEffect">
                                      <p:stCondLst>
                                        <p:cond delay="750"/>
                                      </p:stCondLst>
                                      <p:childTnLst>
                                        <p:set>
                                          <p:cBhvr>
                                            <p:cTn id="86" dur="1" fill="hold">
                                              <p:stCondLst>
                                                <p:cond delay="0"/>
                                              </p:stCondLst>
                                            </p:cTn>
                                            <p:tgtEl>
                                              <p:spTgt spid="395"/>
                                            </p:tgtEl>
                                            <p:attrNameLst>
                                              <p:attrName>style.visibility</p:attrName>
                                            </p:attrNameLst>
                                          </p:cBhvr>
                                          <p:to>
                                            <p:strVal val="visible"/>
                                          </p:to>
                                        </p:set>
                                        <p:animEffect transition="in" filter="wipe(left)">
                                          <p:cBhvr>
                                            <p:cTn id="87" dur="1000"/>
                                            <p:tgtEl>
                                              <p:spTgt spid="395"/>
                                            </p:tgtEl>
                                          </p:cBhvr>
                                        </p:animEffect>
                                      </p:childTnLst>
                                    </p:cTn>
                                  </p:par>
                                  <p:par>
                                    <p:cTn id="88" presetID="10" presetClass="entr" presetSubtype="0" fill="hold" nodeType="withEffect">
                                      <p:stCondLst>
                                        <p:cond delay="1550"/>
                                      </p:stCondLst>
                                      <p:childTnLst>
                                        <p:set>
                                          <p:cBhvr>
                                            <p:cTn id="89" dur="1" fill="hold">
                                              <p:stCondLst>
                                                <p:cond delay="0"/>
                                              </p:stCondLst>
                                            </p:cTn>
                                            <p:tgtEl>
                                              <p:spTgt spid="60"/>
                                            </p:tgtEl>
                                            <p:attrNameLst>
                                              <p:attrName>style.visibility</p:attrName>
                                            </p:attrNameLst>
                                          </p:cBhvr>
                                          <p:to>
                                            <p:strVal val="visible"/>
                                          </p:to>
                                        </p:set>
                                        <p:animEffect transition="in" filter="fade">
                                          <p:cBhvr>
                                            <p:cTn id="90" dur="250"/>
                                            <p:tgtEl>
                                              <p:spTgt spid="60"/>
                                            </p:tgtEl>
                                          </p:cBhvr>
                                        </p:animEffect>
                                      </p:childTnLst>
                                    </p:cTn>
                                  </p:par>
                                  <p:par>
                                    <p:cTn id="91" presetID="6" presetClass="emph" presetSubtype="0" accel="50000" fill="hold" nodeType="withEffect">
                                      <p:stCondLst>
                                        <p:cond delay="1550"/>
                                      </p:stCondLst>
                                      <p:childTnLst>
                                        <p:animScale>
                                          <p:cBhvr>
                                            <p:cTn id="92" dur="1500" fill="hold"/>
                                            <p:tgtEl>
                                              <p:spTgt spid="60"/>
                                            </p:tgtEl>
                                          </p:cBhvr>
                                          <p:by x="150000" y="150000"/>
                                          <p:from x="65854" y="65854"/>
                                          <p:to x="100000" y="100000"/>
                                        </p:animScale>
                                      </p:childTnLst>
                                    </p:cTn>
                                  </p:par>
                                  <p:par>
                                    <p:cTn id="93" presetID="10" presetClass="entr" presetSubtype="0" fill="hold" nodeType="withEffect">
                                      <p:stCondLst>
                                        <p:cond delay="1550"/>
                                      </p:stCondLst>
                                      <p:childTnLst>
                                        <p:set>
                                          <p:cBhvr>
                                            <p:cTn id="94" dur="1" fill="hold">
                                              <p:stCondLst>
                                                <p:cond delay="0"/>
                                              </p:stCondLst>
                                            </p:cTn>
                                            <p:tgtEl>
                                              <p:spTgt spid="63"/>
                                            </p:tgtEl>
                                            <p:attrNameLst>
                                              <p:attrName>style.visibility</p:attrName>
                                            </p:attrNameLst>
                                          </p:cBhvr>
                                          <p:to>
                                            <p:strVal val="visible"/>
                                          </p:to>
                                        </p:set>
                                        <p:animEffect transition="in" filter="fade">
                                          <p:cBhvr>
                                            <p:cTn id="95" dur="250"/>
                                            <p:tgtEl>
                                              <p:spTgt spid="63"/>
                                            </p:tgtEl>
                                          </p:cBhvr>
                                        </p:animEffect>
                                      </p:childTnLst>
                                    </p:cTn>
                                  </p:par>
                                  <p:par>
                                    <p:cTn id="96" presetID="6" presetClass="emph" presetSubtype="0" accel="50000" fill="hold" nodeType="withEffect">
                                      <p:stCondLst>
                                        <p:cond delay="1550"/>
                                      </p:stCondLst>
                                      <p:childTnLst>
                                        <p:animScale>
                                          <p:cBhvr>
                                            <p:cTn id="97" dur="1500" fill="hold"/>
                                            <p:tgtEl>
                                              <p:spTgt spid="63"/>
                                            </p:tgtEl>
                                          </p:cBhvr>
                                          <p:by x="150000" y="150000"/>
                                          <p:from x="65854" y="65854"/>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5" grpId="0" animBg="1"/>
          <p:bldP spid="347" grpId="0" animBg="1"/>
          <p:bldP spid="347" grpId="1" animBg="1"/>
          <p:bldP spid="348" grpId="0" animBg="1"/>
          <p:bldP spid="348" grpId="1" animBg="1"/>
          <p:bldP spid="349" grpId="0" animBg="1"/>
          <p:bldP spid="349" grpId="1" animBg="1"/>
          <p:bldP spid="354" grpId="0"/>
          <p:bldP spid="354" grpId="1"/>
          <p:bldP spid="355" grpId="0"/>
          <p:bldP spid="355" grpId="1"/>
          <p:bldP spid="357" grpId="0"/>
          <p:bldP spid="357" grpId="1"/>
          <p:bldP spid="358" grpId="0"/>
          <p:bldP spid="358" grpId="1"/>
          <p:bldP spid="366" grpId="0"/>
          <p:bldP spid="366" grpId="1"/>
          <p:bldP spid="367" grpId="0"/>
          <p:bldP spid="367" grpId="1"/>
          <p:bldP spid="12" grpId="0" animBg="1"/>
          <p:bldP spid="12" grpId="1" animBg="1"/>
          <p:bldP spid="118" grpId="0" animBg="1"/>
          <p:bldP spid="118" grpId="1" animBg="1"/>
          <p:bldP spid="22" grpId="0" animBg="1"/>
          <p:bldP spid="22" grpId="1" animBg="1"/>
          <p:bldP spid="23" grpId="0" animBg="1"/>
          <p:bldP spid="23" grpId="1" animBg="1"/>
          <p:bldP spid="119" grpId="0" animBg="1"/>
          <p:bldP spid="119" grpId="1" animBg="1"/>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80331" y="57057"/>
            <a:ext cx="5962210" cy="923330"/>
          </a:xfrm>
          <a:prstGeom prst="rect">
            <a:avLst/>
          </a:prstGeom>
          <a:noFill/>
        </p:spPr>
        <p:txBody>
          <a:bodyPr wrap="none" lIns="91440" tIns="45720" rIns="91440" bIns="45720">
            <a:spAutoFit/>
          </a:bodyPr>
          <a:lstStyle/>
          <a:p>
            <a:pPr algn="ctr"/>
            <a:r>
              <a:rPr lang="en-US" sz="5400" b="1" dirty="0" smtClean="0">
                <a:ln w="10160">
                  <a:noFill/>
                  <a:prstDash val="solid"/>
                </a:ln>
                <a:solidFill>
                  <a:srgbClr val="8F529F"/>
                </a:solidFill>
                <a:effectLst>
                  <a:outerShdw blurRad="38100" dist="22860" dir="5400000" algn="tl" rotWithShape="0">
                    <a:srgbClr val="000000">
                      <a:alpha val="30000"/>
                    </a:srgbClr>
                  </a:outerShdw>
                </a:effectLst>
              </a:rPr>
              <a:t>CÂU HỎI ÔN TẬP</a:t>
            </a:r>
            <a:endParaRPr lang="en-US" sz="5400" b="1" cap="none" spc="0" dirty="0">
              <a:ln w="10160">
                <a:noFill/>
                <a:prstDash val="solid"/>
              </a:ln>
              <a:solidFill>
                <a:srgbClr val="8F529F"/>
              </a:solidFill>
              <a:effectLst>
                <a:outerShdw blurRad="38100" dist="22860" dir="5400000" algn="tl" rotWithShape="0">
                  <a:srgbClr val="000000">
                    <a:alpha val="30000"/>
                  </a:srgbClr>
                </a:outerShdw>
              </a:effectLst>
            </a:endParaRPr>
          </a:p>
        </p:txBody>
      </p:sp>
      <p:sp>
        <p:nvSpPr>
          <p:cNvPr id="5" name="TextBox 4"/>
          <p:cNvSpPr txBox="1"/>
          <p:nvPr/>
        </p:nvSpPr>
        <p:spPr>
          <a:xfrm>
            <a:off x="34566" y="1074656"/>
            <a:ext cx="12122870" cy="1267837"/>
          </a:xfrm>
          <a:prstGeom prst="horizontalScroll">
            <a:avLst/>
          </a:prstGeom>
          <a:solidFill>
            <a:srgbClr val="DBCDE4"/>
          </a:solidFill>
        </p:spPr>
        <p:txBody>
          <a:bodyPr wrap="square" rtlCol="0">
            <a:spAutoFit/>
          </a:bodyPr>
          <a:lstStyle/>
          <a:p>
            <a:r>
              <a:rPr lang="en-US" sz="2800" dirty="0" smtClean="0"/>
              <a:t>Em hãy lập bảng thống kê quá trình phát triển của phong trào giải phóng dân tộc từ sau năm 1945 đến giữa những năm 90 của thế kỉ XX?</a:t>
            </a:r>
            <a:endParaRPr lang="en-US" sz="2800" dirty="0"/>
          </a:p>
        </p:txBody>
      </p:sp>
      <p:graphicFrame>
        <p:nvGraphicFramePr>
          <p:cNvPr id="7" name="Group 39"/>
          <p:cNvGraphicFramePr>
            <a:graphicFrameLocks noGrp="1"/>
          </p:cNvGraphicFramePr>
          <p:nvPr>
            <p:ph/>
            <p:extLst>
              <p:ext uri="{D42A27DB-BD31-4B8C-83A1-F6EECF244321}">
                <p14:modId xmlns:p14="http://schemas.microsoft.com/office/powerpoint/2010/main" val="1562870566"/>
              </p:ext>
            </p:extLst>
          </p:nvPr>
        </p:nvGraphicFramePr>
        <p:xfrm>
          <a:off x="358218" y="2534540"/>
          <a:ext cx="11576115" cy="3969390"/>
        </p:xfrm>
        <a:graphic>
          <a:graphicData uri="http://schemas.openxmlformats.org/drawingml/2006/table">
            <a:tbl>
              <a:tblPr>
                <a:tableStyleId>{5940675A-B579-460E-94D1-54222C63F5DA}</a:tableStyleId>
              </a:tblPr>
              <a:tblGrid>
                <a:gridCol w="3595183">
                  <a:extLst>
                    <a:ext uri="{9D8B030D-6E8A-4147-A177-3AD203B41FA5}">
                      <a16:colId xmlns:a16="http://schemas.microsoft.com/office/drawing/2014/main" xmlns="" val="20000"/>
                    </a:ext>
                  </a:extLst>
                </a:gridCol>
                <a:gridCol w="1816414">
                  <a:extLst>
                    <a:ext uri="{9D8B030D-6E8A-4147-A177-3AD203B41FA5}">
                      <a16:colId xmlns:a16="http://schemas.microsoft.com/office/drawing/2014/main" xmlns="" val="20001"/>
                    </a:ext>
                  </a:extLst>
                </a:gridCol>
                <a:gridCol w="2315224">
                  <a:extLst>
                    <a:ext uri="{9D8B030D-6E8A-4147-A177-3AD203B41FA5}">
                      <a16:colId xmlns:a16="http://schemas.microsoft.com/office/drawing/2014/main" xmlns="" val="20002"/>
                    </a:ext>
                  </a:extLst>
                </a:gridCol>
                <a:gridCol w="2070525">
                  <a:extLst>
                    <a:ext uri="{9D8B030D-6E8A-4147-A177-3AD203B41FA5}">
                      <a16:colId xmlns:a16="http://schemas.microsoft.com/office/drawing/2014/main" xmlns="" val="20003"/>
                    </a:ext>
                  </a:extLst>
                </a:gridCol>
                <a:gridCol w="1778769">
                  <a:extLst>
                    <a:ext uri="{9D8B030D-6E8A-4147-A177-3AD203B41FA5}">
                      <a16:colId xmlns:a16="http://schemas.microsoft.com/office/drawing/2014/main" xmlns="" val="20004"/>
                    </a:ext>
                  </a:extLst>
                </a:gridCol>
              </a:tblGrid>
              <a:tr h="80581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u="none" strike="noStrike" cap="none" normalizeH="0" baseline="0" dirty="0" smtClean="0">
                          <a:ln>
                            <a:noFill/>
                          </a:ln>
                          <a:solidFill>
                            <a:srgbClr val="FF0000"/>
                          </a:solidFill>
                          <a:effectLst/>
                        </a:rPr>
                        <a:t>Các giai đoạn</a:t>
                      </a:r>
                      <a:endParaRPr kumimoji="0" lang="en-US" sz="2400" b="1" i="0" u="none" strike="noStrike" cap="none" normalizeH="0" baseline="0" dirty="0" smtClean="0">
                        <a:ln>
                          <a:noFill/>
                        </a:ln>
                        <a:solidFill>
                          <a:srgbClr val="FF0000"/>
                        </a:solidFill>
                        <a:effectLst/>
                        <a:latin typeface="Times New Roman" pitchFamily="18" charset="0"/>
                        <a:cs typeface="Times New Roman" pitchFamily="18" charset="0"/>
                      </a:endParaRPr>
                    </a:p>
                  </a:txBody>
                  <a:tcPr marT="45724" marB="4572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u="none" strike="noStrike" cap="none" normalizeH="0" baseline="0" dirty="0" smtClean="0">
                          <a:ln>
                            <a:noFill/>
                          </a:ln>
                          <a:solidFill>
                            <a:srgbClr val="FF0000"/>
                          </a:solidFill>
                          <a:effectLst/>
                        </a:rPr>
                        <a:t>Khu vực</a:t>
                      </a:r>
                      <a:endParaRPr kumimoji="0" lang="en-US" sz="2400" b="1" i="0" u="none" strike="noStrike" cap="none" normalizeH="0" baseline="0" dirty="0" smtClean="0">
                        <a:ln>
                          <a:noFill/>
                        </a:ln>
                        <a:solidFill>
                          <a:srgbClr val="FF0000"/>
                        </a:solidFill>
                        <a:effectLst/>
                        <a:latin typeface="Times New Roman" pitchFamily="18" charset="0"/>
                        <a:cs typeface="Times New Roman" pitchFamily="18" charset="0"/>
                      </a:endParaRPr>
                    </a:p>
                  </a:txBody>
                  <a:tcPr marT="45724" marB="4572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u="none" strike="noStrike" cap="none" normalizeH="0" baseline="0" dirty="0" smtClean="0">
                          <a:ln>
                            <a:noFill/>
                          </a:ln>
                          <a:solidFill>
                            <a:srgbClr val="FF0000"/>
                          </a:solidFill>
                          <a:effectLst/>
                        </a:rPr>
                        <a:t>Nước giành độc lập</a:t>
                      </a:r>
                      <a:endParaRPr kumimoji="0" lang="en-US" sz="2400" b="1" i="0" u="none" strike="noStrike" cap="none" normalizeH="0" baseline="0" dirty="0" smtClean="0">
                        <a:ln>
                          <a:noFill/>
                        </a:ln>
                        <a:solidFill>
                          <a:srgbClr val="FF0000"/>
                        </a:solidFill>
                        <a:effectLst/>
                        <a:latin typeface="Times New Roman" pitchFamily="18" charset="0"/>
                        <a:cs typeface="Times New Roman" pitchFamily="18" charset="0"/>
                      </a:endParaRPr>
                    </a:p>
                  </a:txBody>
                  <a:tcPr marT="45724" marB="4572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u="none" strike="noStrike" cap="none" normalizeH="0" baseline="0" smtClean="0">
                          <a:ln>
                            <a:noFill/>
                          </a:ln>
                          <a:solidFill>
                            <a:srgbClr val="FF0000"/>
                          </a:solidFill>
                          <a:effectLst/>
                        </a:rPr>
                        <a:t>Thời gian</a:t>
                      </a:r>
                      <a:endParaRPr kumimoji="0" lang="en-US" sz="2400" b="1" i="0" u="none" strike="noStrike" cap="none" normalizeH="0" baseline="0" dirty="0" smtClean="0">
                        <a:ln>
                          <a:noFill/>
                        </a:ln>
                        <a:solidFill>
                          <a:srgbClr val="FF0000"/>
                        </a:solidFill>
                        <a:effectLst/>
                        <a:latin typeface="Times New Roman" pitchFamily="18" charset="0"/>
                        <a:cs typeface="Times New Roman" pitchFamily="18" charset="0"/>
                      </a:endParaRPr>
                    </a:p>
                  </a:txBody>
                  <a:tcPr marT="45724" marB="4572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u="none" strike="noStrike" cap="none" normalizeH="0" baseline="0" dirty="0" smtClean="0">
                          <a:ln>
                            <a:noFill/>
                          </a:ln>
                          <a:solidFill>
                            <a:srgbClr val="FF0000"/>
                          </a:solidFill>
                          <a:effectLst/>
                        </a:rPr>
                        <a:t>Kết quả</a:t>
                      </a:r>
                      <a:endParaRPr kumimoji="0" lang="en-US" sz="2400" b="1" i="0" u="none" strike="noStrike" cap="none" normalizeH="0" baseline="0" dirty="0" smtClean="0">
                        <a:ln>
                          <a:noFill/>
                        </a:ln>
                        <a:solidFill>
                          <a:srgbClr val="FF0000"/>
                        </a:solidFill>
                        <a:effectLst/>
                        <a:latin typeface="Times New Roman" pitchFamily="18" charset="0"/>
                        <a:cs typeface="Times New Roman" pitchFamily="18" charset="0"/>
                      </a:endParaRPr>
                    </a:p>
                  </a:txBody>
                  <a:tcPr marT="45724" marB="45724" horzOverflow="overflow"/>
                </a:tc>
                <a:extLst>
                  <a:ext uri="{0D108BD9-81ED-4DB2-BD59-A6C34878D82A}">
                    <a16:rowId xmlns:a16="http://schemas.microsoft.com/office/drawing/2014/main" xmlns="" val="10000"/>
                  </a:ext>
                </a:extLst>
              </a:tr>
              <a:tr h="121776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smtClean="0">
                          <a:ln>
                            <a:noFill/>
                          </a:ln>
                          <a:effectLst/>
                        </a:rPr>
                        <a:t>Từ năm 1945 đến giữa những năm 60 TK XX</a:t>
                      </a:r>
                      <a:endParaRPr kumimoji="0" lang="en-US" sz="2400" b="1" i="0" u="none" strike="noStrike" cap="none" normalizeH="0" baseline="0" dirty="0" smtClean="0">
                        <a:ln>
                          <a:noFill/>
                        </a:ln>
                        <a:solidFill>
                          <a:srgbClr val="0000FF"/>
                        </a:solidFill>
                        <a:effectLst/>
                        <a:latin typeface="Times New Roman" pitchFamily="18" charset="0"/>
                        <a:cs typeface="Times New Roman" pitchFamily="18" charset="0"/>
                      </a:endParaRPr>
                    </a:p>
                  </a:txBody>
                  <a:tcPr marT="45724" marB="45724" horzOverflow="overflow"/>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4" marB="45724" horzOverflow="overflow"/>
                </a:tc>
                <a:tc>
                  <a:txBody>
                    <a:bodyPr/>
                    <a:lstStyle/>
                    <a:p>
                      <a:pPr marL="0" marR="0" lvl="0" indent="0" algn="just" defTabSz="914400" rtl="0" eaLnBrk="1" fontAlgn="base" latinLnBrk="0" hangingPunct="1">
                        <a:lnSpc>
                          <a:spcPct val="100000"/>
                        </a:lnSpc>
                        <a:spcBef>
                          <a:spcPct val="20000"/>
                        </a:spcBef>
                        <a:spcAft>
                          <a:spcPct val="0"/>
                        </a:spcAft>
                        <a:buClrTx/>
                        <a:buSzTx/>
                        <a:buFontTx/>
                        <a:buChar char="-"/>
                        <a:tabLst/>
                      </a:pP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4" marB="45724" horzOverflow="overflow"/>
                </a:tc>
                <a:tc>
                  <a:txBody>
                    <a:bodyPr/>
                    <a:lstStyle/>
                    <a:p>
                      <a:pPr marL="0" marR="0" lvl="0" indent="0" algn="just" defTabSz="914400" rtl="0" eaLnBrk="1" fontAlgn="base" latinLnBrk="0" hangingPunct="1">
                        <a:lnSpc>
                          <a:spcPct val="100000"/>
                        </a:lnSpc>
                        <a:spcBef>
                          <a:spcPct val="20000"/>
                        </a:spcBef>
                        <a:spcAft>
                          <a:spcPct val="0"/>
                        </a:spcAft>
                        <a:buClrTx/>
                        <a:buSzTx/>
                        <a:buFontTx/>
                        <a:buChar char="-"/>
                        <a:tabLst/>
                      </a:pP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4" marB="45724" horzOverflow="overflow"/>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US" sz="2400" u="none" strike="noStrike" cap="none" normalizeH="0" baseline="0" dirty="0" smtClean="0">
                        <a:ln>
                          <a:noFill/>
                        </a:ln>
                        <a:effectLst/>
                      </a:endParaRP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rgbClr val="0000FF"/>
                        </a:solidFill>
                        <a:effectLst/>
                        <a:latin typeface=".VnTime" pitchFamily="34" charset="0"/>
                      </a:endParaRPr>
                    </a:p>
                  </a:txBody>
                  <a:tcPr marT="45724" marB="45724" horzOverflow="overflow"/>
                </a:tc>
                <a:extLst>
                  <a:ext uri="{0D108BD9-81ED-4DB2-BD59-A6C34878D82A}">
                    <a16:rowId xmlns:a16="http://schemas.microsoft.com/office/drawing/2014/main" xmlns="" val="10001"/>
                  </a:ext>
                </a:extLst>
              </a:tr>
              <a:tr h="1105694">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u="none" strike="noStrike" cap="none" normalizeH="0" baseline="0" dirty="0" smtClean="0">
                          <a:ln>
                            <a:noFill/>
                          </a:ln>
                          <a:effectLst/>
                        </a:rPr>
                        <a:t>Từ giữa những năm 60 đến giữa những năm 70 TK XX</a:t>
                      </a:r>
                    </a:p>
                  </a:txBody>
                  <a:tcPr marT="45724" marB="45724" horzOverflow="overflow"/>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4" marB="45724" horzOverflow="overflow"/>
                </a:tc>
                <a:tc>
                  <a:txBody>
                    <a:bodyPr/>
                    <a:lstStyle/>
                    <a:p>
                      <a:endParaRPr lang="en-US" sz="2400" dirty="0"/>
                    </a:p>
                  </a:txBody>
                  <a:tcPr marT="45724" marB="45724" horzOverflow="overflow"/>
                </a:tc>
                <a:tc>
                  <a:txBody>
                    <a:bodyPr/>
                    <a:lstStyle/>
                    <a:p>
                      <a:endParaRPr lang="en-US" sz="2400" dirty="0"/>
                    </a:p>
                  </a:txBody>
                  <a:tcPr marT="45724" marB="45724" horzOverflow="overflow"/>
                </a:tc>
                <a:tc>
                  <a:txBody>
                    <a:bodyPr/>
                    <a:lstStyle/>
                    <a:p>
                      <a:endParaRPr lang="en-US" sz="2400"/>
                    </a:p>
                  </a:txBody>
                  <a:tcPr marT="45724" marB="45724" horzOverflow="overflow"/>
                </a:tc>
                <a:extLst>
                  <a:ext uri="{0D108BD9-81ED-4DB2-BD59-A6C34878D82A}">
                    <a16:rowId xmlns:a16="http://schemas.microsoft.com/office/drawing/2014/main" xmlns="" val="10002"/>
                  </a:ext>
                </a:extLst>
              </a:tr>
              <a:tr h="808119">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en-US" sz="2400" u="none" strike="noStrike" kern="1200" cap="none" spc="0" normalizeH="0" baseline="0" noProof="0" dirty="0" smtClean="0">
                          <a:ln>
                            <a:noFill/>
                          </a:ln>
                          <a:effectLst/>
                          <a:uLnTx/>
                          <a:uFillTx/>
                        </a:rPr>
                        <a:t>Từ giữa những năm 70 đến giữa những năm 90 TK XX</a:t>
                      </a:r>
                      <a:endParaRPr kumimoji="0" lang="en-US" sz="2400" b="1" i="0" u="none" strike="noStrike" kern="1200" cap="none" spc="0" normalizeH="0" baseline="0" noProof="0" dirty="0" smtClean="0">
                        <a:ln>
                          <a:noFill/>
                        </a:ln>
                        <a:solidFill>
                          <a:srgbClr val="0000FF"/>
                        </a:solidFill>
                        <a:effectLst/>
                        <a:uLnTx/>
                        <a:uFillTx/>
                        <a:latin typeface="Times New Roman" pitchFamily="18" charset="0"/>
                        <a:ea typeface="+mn-ea"/>
                        <a:cs typeface="Times New Roman" pitchFamily="18" charset="0"/>
                      </a:endParaRPr>
                    </a:p>
                  </a:txBody>
                  <a:tcPr marT="45724" marB="45724" horzOverflow="overflow"/>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rgbClr val="0000FF"/>
                        </a:solidFill>
                        <a:effectLst/>
                        <a:latin typeface=".VnTime" pitchFamily="34" charset="0"/>
                      </a:endParaRPr>
                    </a:p>
                  </a:txBody>
                  <a:tcPr marT="45724" marB="45724" horzOverflow="overflow"/>
                </a:tc>
                <a:tc>
                  <a:txBody>
                    <a:bodyPr/>
                    <a:lstStyle/>
                    <a:p>
                      <a:endParaRPr lang="en-US" sz="2400" dirty="0"/>
                    </a:p>
                  </a:txBody>
                  <a:tcPr marT="45724" marB="45724" horzOverflow="overflow"/>
                </a:tc>
                <a:tc>
                  <a:txBody>
                    <a:bodyPr/>
                    <a:lstStyle/>
                    <a:p>
                      <a:endParaRPr lang="en-US" sz="2400"/>
                    </a:p>
                  </a:txBody>
                  <a:tcPr marT="45724" marB="45724" horzOverflow="overflow"/>
                </a:tc>
                <a:tc>
                  <a:txBody>
                    <a:bodyPr/>
                    <a:lstStyle/>
                    <a:p>
                      <a:endParaRPr lang="en-US" sz="2400" dirty="0"/>
                    </a:p>
                  </a:txBody>
                  <a:tcPr marT="45724" marB="45724" horzOverflow="overflow"/>
                </a:tc>
                <a:extLst>
                  <a:ext uri="{0D108BD9-81ED-4DB2-BD59-A6C34878D82A}">
                    <a16:rowId xmlns:a16="http://schemas.microsoft.com/office/drawing/2014/main" xmlns="" val="10003"/>
                  </a:ext>
                </a:extLst>
              </a:tr>
            </a:tbl>
          </a:graphicData>
        </a:graphic>
      </p:graphicFrame>
    </p:spTree>
    <p:custDataLst>
      <p:tags r:id="rId1"/>
    </p:custDataLst>
    <p:extLst>
      <p:ext uri="{BB962C8B-B14F-4D97-AF65-F5344CB8AC3E}">
        <p14:creationId xmlns:p14="http://schemas.microsoft.com/office/powerpoint/2010/main" val="1486703718"/>
      </p:ext>
    </p:extLst>
  </p:cSld>
  <p:clrMapOvr>
    <a:masterClrMapping/>
  </p:clrMapOvr>
  <p:transition spd="slow" advTm="41394">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31"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style.rotation</p:attrName>
                                        </p:attrNameLst>
                                      </p:cBhvr>
                                      <p:tavLst>
                                        <p:tav tm="0">
                                          <p:val>
                                            <p:fltVal val="90"/>
                                          </p:val>
                                        </p:tav>
                                        <p:tav tm="100000">
                                          <p:val>
                                            <p:fltVal val="0"/>
                                          </p:val>
                                        </p:tav>
                                      </p:tavLst>
                                    </p:anim>
                                    <p:animEffect transition="in" filter="fade">
                                      <p:cBhvr>
                                        <p:cTn id="15" dur="1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椭圆 4"/>
          <p:cNvSpPr/>
          <p:nvPr/>
        </p:nvSpPr>
        <p:spPr>
          <a:xfrm>
            <a:off x="5585116" y="2237176"/>
            <a:ext cx="1536171" cy="1536171"/>
          </a:xfrm>
          <a:custGeom>
            <a:avLst/>
            <a:gdLst/>
            <a:ahLst/>
            <a:cxnLst/>
            <a:rect l="l" t="t" r="r" b="b"/>
            <a:pathLst>
              <a:path w="1152128" h="1152128">
                <a:moveTo>
                  <a:pt x="576064" y="0"/>
                </a:moveTo>
                <a:lnTo>
                  <a:pt x="1152128" y="0"/>
                </a:lnTo>
                <a:lnTo>
                  <a:pt x="1152128" y="576064"/>
                </a:lnTo>
                <a:cubicBezTo>
                  <a:pt x="1152128" y="894215"/>
                  <a:pt x="894215" y="1152128"/>
                  <a:pt x="576064" y="1152128"/>
                </a:cubicBezTo>
                <a:cubicBezTo>
                  <a:pt x="257913" y="1152128"/>
                  <a:pt x="0" y="894215"/>
                  <a:pt x="0" y="576064"/>
                </a:cubicBezTo>
                <a:cubicBezTo>
                  <a:pt x="0" y="257913"/>
                  <a:pt x="257913" y="0"/>
                  <a:pt x="576064"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latin typeface="+mj-lt"/>
            </a:endParaRPr>
          </a:p>
        </p:txBody>
      </p:sp>
      <p:pic>
        <p:nvPicPr>
          <p:cNvPr id="10" name="图片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5417" y="2612280"/>
            <a:ext cx="795567" cy="795567"/>
          </a:xfrm>
          <a:prstGeom prst="rect">
            <a:avLst/>
          </a:prstGeom>
        </p:spPr>
      </p:pic>
      <p:sp>
        <p:nvSpPr>
          <p:cNvPr id="9" name="椭圆 4"/>
          <p:cNvSpPr/>
          <p:nvPr/>
        </p:nvSpPr>
        <p:spPr>
          <a:xfrm>
            <a:off x="8861067" y="2237176"/>
            <a:ext cx="1536171" cy="1536171"/>
          </a:xfrm>
          <a:custGeom>
            <a:avLst/>
            <a:gdLst/>
            <a:ahLst/>
            <a:cxnLst/>
            <a:rect l="l" t="t" r="r" b="b"/>
            <a:pathLst>
              <a:path w="1152128" h="1152128">
                <a:moveTo>
                  <a:pt x="576064" y="0"/>
                </a:moveTo>
                <a:lnTo>
                  <a:pt x="1152128" y="0"/>
                </a:lnTo>
                <a:lnTo>
                  <a:pt x="1152128" y="576064"/>
                </a:lnTo>
                <a:cubicBezTo>
                  <a:pt x="1152128" y="894215"/>
                  <a:pt x="894215" y="1152128"/>
                  <a:pt x="576064" y="1152128"/>
                </a:cubicBezTo>
                <a:cubicBezTo>
                  <a:pt x="257913" y="1152128"/>
                  <a:pt x="0" y="894215"/>
                  <a:pt x="0" y="576064"/>
                </a:cubicBezTo>
                <a:cubicBezTo>
                  <a:pt x="0" y="257913"/>
                  <a:pt x="257913" y="0"/>
                  <a:pt x="57606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latin typeface="+mj-lt"/>
            </a:endParaRPr>
          </a:p>
        </p:txBody>
      </p:sp>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65011" y="2572347"/>
            <a:ext cx="786439" cy="786439"/>
          </a:xfrm>
          <a:prstGeom prst="rect">
            <a:avLst/>
          </a:prstGeom>
        </p:spPr>
      </p:pic>
      <p:sp>
        <p:nvSpPr>
          <p:cNvPr id="8" name="椭圆 4"/>
          <p:cNvSpPr/>
          <p:nvPr/>
        </p:nvSpPr>
        <p:spPr>
          <a:xfrm>
            <a:off x="1763008" y="2237176"/>
            <a:ext cx="1536171" cy="1536171"/>
          </a:xfrm>
          <a:custGeom>
            <a:avLst/>
            <a:gdLst/>
            <a:ahLst/>
            <a:cxnLst/>
            <a:rect l="l" t="t" r="r" b="b"/>
            <a:pathLst>
              <a:path w="1152128" h="1152128">
                <a:moveTo>
                  <a:pt x="576064" y="0"/>
                </a:moveTo>
                <a:lnTo>
                  <a:pt x="1152128" y="0"/>
                </a:lnTo>
                <a:lnTo>
                  <a:pt x="1152128" y="576064"/>
                </a:lnTo>
                <a:cubicBezTo>
                  <a:pt x="1152128" y="894215"/>
                  <a:pt x="894215" y="1152128"/>
                  <a:pt x="576064" y="1152128"/>
                </a:cubicBezTo>
                <a:cubicBezTo>
                  <a:pt x="257913" y="1152128"/>
                  <a:pt x="0" y="894215"/>
                  <a:pt x="0" y="576064"/>
                </a:cubicBezTo>
                <a:cubicBezTo>
                  <a:pt x="0" y="257913"/>
                  <a:pt x="257913" y="0"/>
                  <a:pt x="576064"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latin typeface="+mj-lt"/>
            </a:endParaRPr>
          </a:p>
        </p:txBody>
      </p:sp>
      <p:pic>
        <p:nvPicPr>
          <p:cNvPr id="12"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72772" y="2612280"/>
            <a:ext cx="706573" cy="706573"/>
          </a:xfrm>
          <a:prstGeom prst="rect">
            <a:avLst/>
          </a:prstGeom>
        </p:spPr>
      </p:pic>
      <p:sp>
        <p:nvSpPr>
          <p:cNvPr id="21" name="TextBox 20"/>
          <p:cNvSpPr txBox="1"/>
          <p:nvPr/>
        </p:nvSpPr>
        <p:spPr>
          <a:xfrm>
            <a:off x="4402318" y="4122890"/>
            <a:ext cx="3593620" cy="954107"/>
          </a:xfrm>
          <a:prstGeom prst="rect">
            <a:avLst/>
          </a:prstGeom>
          <a:noFill/>
        </p:spPr>
        <p:txBody>
          <a:bodyPr wrap="square" rtlCol="0">
            <a:spAutoFit/>
          </a:bodyPr>
          <a:lstStyle/>
          <a:p>
            <a:pPr lvl="0">
              <a:defRPr/>
            </a:pPr>
            <a:r>
              <a:rPr lang="en-US" altLang="zh-CN" sz="2800" b="1" dirty="0" smtClean="0">
                <a:solidFill>
                  <a:schemeClr val="accent3"/>
                </a:solidFill>
                <a:latin typeface="+mj-lt"/>
              </a:rPr>
              <a:t>Học thuộc câu hỏi ôn tập (sau khi sửa).</a:t>
            </a:r>
            <a:endParaRPr lang="en-US" altLang="zh-CN" sz="2800" b="1" dirty="0">
              <a:solidFill>
                <a:schemeClr val="accent3"/>
              </a:solidFill>
              <a:latin typeface="+mj-lt"/>
            </a:endParaRPr>
          </a:p>
        </p:txBody>
      </p:sp>
      <p:sp>
        <p:nvSpPr>
          <p:cNvPr id="23" name="TextBox 22"/>
          <p:cNvSpPr txBox="1"/>
          <p:nvPr/>
        </p:nvSpPr>
        <p:spPr>
          <a:xfrm>
            <a:off x="622169" y="4122891"/>
            <a:ext cx="3523421" cy="1384995"/>
          </a:xfrm>
          <a:prstGeom prst="rect">
            <a:avLst/>
          </a:prstGeom>
          <a:noFill/>
        </p:spPr>
        <p:txBody>
          <a:bodyPr wrap="square" rtlCol="0">
            <a:spAutoFit/>
          </a:bodyPr>
          <a:lstStyle/>
          <a:p>
            <a:pPr lvl="0">
              <a:defRPr/>
            </a:pPr>
            <a:r>
              <a:rPr lang="en-US" altLang="zh-CN" sz="2800" b="1" dirty="0" smtClean="0">
                <a:solidFill>
                  <a:schemeClr val="accent2"/>
                </a:solidFill>
                <a:latin typeface="+mj-lt"/>
              </a:rPr>
              <a:t>Chép bài đầy đủ, trả lời câu hỏi ôn tập theo hướng dẫn.</a:t>
            </a:r>
            <a:endParaRPr lang="en-US" altLang="zh-CN" sz="2800" b="1" dirty="0">
              <a:solidFill>
                <a:schemeClr val="accent2"/>
              </a:solidFill>
              <a:latin typeface="+mj-lt"/>
            </a:endParaRPr>
          </a:p>
        </p:txBody>
      </p:sp>
      <p:sp>
        <p:nvSpPr>
          <p:cNvPr id="25" name="TextBox 24"/>
          <p:cNvSpPr txBox="1"/>
          <p:nvPr/>
        </p:nvSpPr>
        <p:spPr>
          <a:xfrm>
            <a:off x="8392203" y="4126267"/>
            <a:ext cx="3344458" cy="954107"/>
          </a:xfrm>
          <a:prstGeom prst="rect">
            <a:avLst/>
          </a:prstGeom>
          <a:noFill/>
        </p:spPr>
        <p:txBody>
          <a:bodyPr wrap="square" rtlCol="0">
            <a:spAutoFit/>
          </a:bodyPr>
          <a:lstStyle/>
          <a:p>
            <a:pPr lvl="0">
              <a:defRPr/>
            </a:pPr>
            <a:r>
              <a:rPr lang="en-US" altLang="zh-CN" sz="2800" b="1" dirty="0" smtClean="0">
                <a:solidFill>
                  <a:schemeClr val="accent4"/>
                </a:solidFill>
                <a:latin typeface="+mj-lt"/>
              </a:rPr>
              <a:t>Đọc trước bài 4, SGK trang 15-20.</a:t>
            </a:r>
            <a:endParaRPr lang="en-US" altLang="zh-CN" sz="2800" b="1" dirty="0">
              <a:solidFill>
                <a:schemeClr val="accent4"/>
              </a:solidFill>
              <a:latin typeface="+mj-lt"/>
            </a:endParaRPr>
          </a:p>
        </p:txBody>
      </p:sp>
      <p:sp>
        <p:nvSpPr>
          <p:cNvPr id="26" name="Rectangle 25"/>
          <p:cNvSpPr/>
          <p:nvPr/>
        </p:nvSpPr>
        <p:spPr>
          <a:xfrm>
            <a:off x="2614636" y="538156"/>
            <a:ext cx="7449796" cy="923330"/>
          </a:xfrm>
          <a:prstGeom prst="rect">
            <a:avLst/>
          </a:prstGeom>
          <a:noFill/>
        </p:spPr>
        <p:txBody>
          <a:bodyPr wrap="none" lIns="91440" tIns="45720" rIns="91440" bIns="45720">
            <a:spAutoFit/>
          </a:bodyPr>
          <a:lstStyle/>
          <a:p>
            <a:pPr algn="ctr"/>
            <a:r>
              <a:rPr lang="en-US" sz="5400" b="1" dirty="0" smtClean="0">
                <a:ln w="10160">
                  <a:noFill/>
                  <a:prstDash val="solid"/>
                </a:ln>
                <a:solidFill>
                  <a:srgbClr val="0EB7B8"/>
                </a:solidFill>
                <a:effectLst>
                  <a:outerShdw blurRad="38100" dist="22860" dir="5400000" algn="tl" rotWithShape="0">
                    <a:srgbClr val="000000">
                      <a:alpha val="30000"/>
                    </a:srgbClr>
                  </a:outerShdw>
                  <a:reflection blurRad="6350" stA="55000" endA="300" endPos="45500" dir="5400000" sy="-100000" algn="bl" rotWithShape="0"/>
                </a:effectLst>
              </a:rPr>
              <a:t>HƯỚNG DẪN TỰ HỌC</a:t>
            </a:r>
            <a:endParaRPr lang="en-US" sz="5400" b="1" cap="none" spc="0" dirty="0">
              <a:ln w="10160">
                <a:noFill/>
                <a:prstDash val="solid"/>
              </a:ln>
              <a:solidFill>
                <a:srgbClr val="0EB7B8"/>
              </a:solidFill>
              <a:effectLst>
                <a:outerShdw blurRad="38100" dist="22860" dir="5400000" algn="tl" rotWithShape="0">
                  <a:srgbClr val="000000">
                    <a:alpha val="30000"/>
                  </a:srgbClr>
                </a:outerShdw>
                <a:reflection blurRad="6350" stA="55000" endA="300" endPos="45500" dir="5400000" sy="-100000" algn="bl" rotWithShape="0"/>
              </a:effectLst>
            </a:endParaRPr>
          </a:p>
        </p:txBody>
      </p:sp>
    </p:spTree>
    <p:extLst>
      <p:ext uri="{BB962C8B-B14F-4D97-AF65-F5344CB8AC3E}">
        <p14:creationId xmlns:p14="http://schemas.microsoft.com/office/powerpoint/2010/main" val="2002535334"/>
      </p:ext>
    </p:extLst>
  </p:cSld>
  <p:clrMapOvr>
    <a:masterClrMapping/>
  </p:clrMapOvr>
  <p:transition spd="slow" advTm="22588">
    <p:push dir="r"/>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childTnLst>
                                    </p:cTn>
                                  </p:par>
                                  <p:par>
                                    <p:cTn id="8" presetID="6" presetClass="emph" presetSubtype="0" accel="50000" fill="hold" grpId="1" nodeType="withEffect" p14:presetBounceEnd="72000">
                                      <p:stCondLst>
                                        <p:cond delay="0"/>
                                      </p:stCondLst>
                                      <p:childTnLst>
                                        <p:animScale p14:bounceEnd="72000">
                                          <p:cBhvr>
                                            <p:cTn id="9" dur="1500" fill="hold"/>
                                            <p:tgtEl>
                                              <p:spTgt spid="7"/>
                                            </p:tgtEl>
                                          </p:cBhvr>
                                          <p:by x="150000" y="150000"/>
                                          <p:from x="65854" y="65854"/>
                                          <p:to x="100000" y="100000"/>
                                        </p:animScale>
                                      </p:childTnLst>
                                    </p:cTn>
                                  </p:par>
                                  <p:par>
                                    <p:cTn id="10" presetID="10" presetClass="entr" presetSubtype="0" fill="hold" nodeType="withEffect">
                                      <p:stCondLst>
                                        <p:cond delay="10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50"/>
                                            <p:tgtEl>
                                              <p:spTgt spid="10"/>
                                            </p:tgtEl>
                                          </p:cBhvr>
                                        </p:animEffect>
                                      </p:childTnLst>
                                    </p:cTn>
                                  </p:par>
                                  <p:par>
                                    <p:cTn id="13" presetID="6" presetClass="emph" presetSubtype="0" accel="50000" fill="hold" nodeType="withEffect" p14:presetBounceEnd="72000">
                                      <p:stCondLst>
                                        <p:cond delay="100"/>
                                      </p:stCondLst>
                                      <p:childTnLst>
                                        <p:animScale p14:bounceEnd="72000">
                                          <p:cBhvr>
                                            <p:cTn id="14" dur="1500" fill="hold"/>
                                            <p:tgtEl>
                                              <p:spTgt spid="10"/>
                                            </p:tgtEl>
                                          </p:cBhvr>
                                          <p:by x="150000" y="150000"/>
                                          <p:from x="65854" y="65854"/>
                                          <p:to x="100000" y="100000"/>
                                        </p:animScale>
                                      </p:childTnLst>
                                    </p:cTn>
                                  </p:par>
                                  <p:par>
                                    <p:cTn id="15" presetID="10" presetClass="entr" presetSubtype="0" fill="hold" grpId="0" nodeType="withEffect">
                                      <p:stCondLst>
                                        <p:cond delay="20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250"/>
                                            <p:tgtEl>
                                              <p:spTgt spid="9"/>
                                            </p:tgtEl>
                                          </p:cBhvr>
                                        </p:animEffect>
                                      </p:childTnLst>
                                    </p:cTn>
                                  </p:par>
                                  <p:par>
                                    <p:cTn id="18" presetID="6" presetClass="emph" presetSubtype="0" accel="50000" fill="hold" grpId="1" nodeType="withEffect" p14:presetBounceEnd="72000">
                                      <p:stCondLst>
                                        <p:cond delay="200"/>
                                      </p:stCondLst>
                                      <p:childTnLst>
                                        <p:animScale p14:bounceEnd="72000">
                                          <p:cBhvr>
                                            <p:cTn id="19" dur="1500" fill="hold"/>
                                            <p:tgtEl>
                                              <p:spTgt spid="9"/>
                                            </p:tgtEl>
                                          </p:cBhvr>
                                          <p:by x="150000" y="150000"/>
                                          <p:from x="65854" y="65854"/>
                                          <p:to x="100000" y="100000"/>
                                        </p:animScale>
                                      </p:childTnLst>
                                    </p:cTn>
                                  </p:par>
                                  <p:par>
                                    <p:cTn id="20" presetID="10" presetClass="entr" presetSubtype="0" fill="hold" nodeType="withEffect">
                                      <p:stCondLst>
                                        <p:cond delay="30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250"/>
                                            <p:tgtEl>
                                              <p:spTgt spid="11"/>
                                            </p:tgtEl>
                                          </p:cBhvr>
                                        </p:animEffect>
                                      </p:childTnLst>
                                    </p:cTn>
                                  </p:par>
                                  <p:par>
                                    <p:cTn id="23" presetID="6" presetClass="emph" presetSubtype="0" accel="50000" fill="hold" nodeType="withEffect" p14:presetBounceEnd="72000">
                                      <p:stCondLst>
                                        <p:cond delay="300"/>
                                      </p:stCondLst>
                                      <p:childTnLst>
                                        <p:animScale p14:bounceEnd="72000">
                                          <p:cBhvr>
                                            <p:cTn id="24" dur="1500" fill="hold"/>
                                            <p:tgtEl>
                                              <p:spTgt spid="11"/>
                                            </p:tgtEl>
                                          </p:cBhvr>
                                          <p:by x="150000" y="150000"/>
                                          <p:from x="65854" y="65854"/>
                                          <p:to x="100000" y="100000"/>
                                        </p:animScale>
                                      </p:childTnLst>
                                    </p:cTn>
                                  </p:par>
                                  <p:par>
                                    <p:cTn id="25" presetID="10" presetClass="entr" presetSubtype="0" fill="hold" grpId="0" nodeType="withEffect">
                                      <p:stCondLst>
                                        <p:cond delay="40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250"/>
                                            <p:tgtEl>
                                              <p:spTgt spid="8"/>
                                            </p:tgtEl>
                                          </p:cBhvr>
                                        </p:animEffect>
                                      </p:childTnLst>
                                    </p:cTn>
                                  </p:par>
                                  <p:par>
                                    <p:cTn id="28" presetID="6" presetClass="emph" presetSubtype="0" accel="50000" fill="hold" grpId="1" nodeType="withEffect" p14:presetBounceEnd="72000">
                                      <p:stCondLst>
                                        <p:cond delay="400"/>
                                      </p:stCondLst>
                                      <p:childTnLst>
                                        <p:animScale p14:bounceEnd="72000">
                                          <p:cBhvr>
                                            <p:cTn id="29" dur="1500" fill="hold"/>
                                            <p:tgtEl>
                                              <p:spTgt spid="8"/>
                                            </p:tgtEl>
                                          </p:cBhvr>
                                          <p:by x="150000" y="150000"/>
                                          <p:from x="65854" y="65854"/>
                                          <p:to x="100000" y="100000"/>
                                        </p:animScale>
                                      </p:childTnLst>
                                    </p:cTn>
                                  </p:par>
                                  <p:par>
                                    <p:cTn id="30" presetID="10" presetClass="entr" presetSubtype="0" fill="hold" nodeType="withEffect">
                                      <p:stCondLst>
                                        <p:cond delay="50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250"/>
                                            <p:tgtEl>
                                              <p:spTgt spid="12"/>
                                            </p:tgtEl>
                                          </p:cBhvr>
                                        </p:animEffect>
                                      </p:childTnLst>
                                    </p:cTn>
                                  </p:par>
                                  <p:par>
                                    <p:cTn id="33" presetID="6" presetClass="emph" presetSubtype="0" accel="50000" fill="hold" nodeType="withEffect" p14:presetBounceEnd="72000">
                                      <p:stCondLst>
                                        <p:cond delay="500"/>
                                      </p:stCondLst>
                                      <p:childTnLst>
                                        <p:animScale p14:bounceEnd="72000">
                                          <p:cBhvr>
                                            <p:cTn id="34" dur="1500" fill="hold"/>
                                            <p:tgtEl>
                                              <p:spTgt spid="12"/>
                                            </p:tgtEl>
                                          </p:cBhvr>
                                          <p:by x="150000" y="150000"/>
                                          <p:from x="65854" y="65854"/>
                                          <p:to x="100000" y="100000"/>
                                        </p:animScale>
                                      </p:childTnLst>
                                    </p:cTn>
                                  </p:par>
                                  <p:par>
                                    <p:cTn id="35" presetID="10" presetClass="entr" presetSubtype="0" fill="hold" grpId="0" nodeType="withEffect">
                                      <p:stCondLst>
                                        <p:cond delay="25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250"/>
                                            <p:tgtEl>
                                              <p:spTgt spid="25"/>
                                            </p:tgtEl>
                                          </p:cBhvr>
                                        </p:animEffect>
                                      </p:childTnLst>
                                    </p:cTn>
                                  </p:par>
                                  <p:par>
                                    <p:cTn id="38" presetID="6" presetClass="emph" presetSubtype="0" accel="50000" fill="hold" grpId="1" nodeType="withEffect" p14:presetBounceEnd="72000">
                                      <p:stCondLst>
                                        <p:cond delay="250"/>
                                      </p:stCondLst>
                                      <p:childTnLst>
                                        <p:animScale p14:bounceEnd="72000">
                                          <p:cBhvr>
                                            <p:cTn id="39" dur="1500" fill="hold"/>
                                            <p:tgtEl>
                                              <p:spTgt spid="25"/>
                                            </p:tgtEl>
                                          </p:cBhvr>
                                          <p:by x="150000" y="150000"/>
                                          <p:from x="65854" y="65854"/>
                                          <p:to x="100000" y="100000"/>
                                        </p:animScale>
                                      </p:childTnLst>
                                    </p:cTn>
                                  </p:par>
                                  <p:par>
                                    <p:cTn id="40" presetID="10" presetClass="entr" presetSubtype="0" fill="hold" grpId="0" nodeType="withEffect">
                                      <p:stCondLst>
                                        <p:cond delay="45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250"/>
                                            <p:tgtEl>
                                              <p:spTgt spid="21"/>
                                            </p:tgtEl>
                                          </p:cBhvr>
                                        </p:animEffect>
                                      </p:childTnLst>
                                    </p:cTn>
                                  </p:par>
                                  <p:par>
                                    <p:cTn id="43" presetID="6" presetClass="emph" presetSubtype="0" accel="50000" fill="hold" grpId="1" nodeType="withEffect" p14:presetBounceEnd="72000">
                                      <p:stCondLst>
                                        <p:cond delay="450"/>
                                      </p:stCondLst>
                                      <p:childTnLst>
                                        <p:animScale p14:bounceEnd="72000">
                                          <p:cBhvr>
                                            <p:cTn id="44" dur="1500" fill="hold"/>
                                            <p:tgtEl>
                                              <p:spTgt spid="21"/>
                                            </p:tgtEl>
                                          </p:cBhvr>
                                          <p:by x="150000" y="150000"/>
                                          <p:from x="65854" y="65854"/>
                                          <p:to x="100000" y="100000"/>
                                        </p:animScale>
                                      </p:childTnLst>
                                    </p:cTn>
                                  </p:par>
                                  <p:par>
                                    <p:cTn id="45" presetID="10" presetClass="entr" presetSubtype="0" fill="hold" grpId="0" nodeType="withEffect">
                                      <p:stCondLst>
                                        <p:cond delay="65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250"/>
                                            <p:tgtEl>
                                              <p:spTgt spid="23"/>
                                            </p:tgtEl>
                                          </p:cBhvr>
                                        </p:animEffect>
                                      </p:childTnLst>
                                    </p:cTn>
                                  </p:par>
                                  <p:par>
                                    <p:cTn id="48" presetID="6" presetClass="emph" presetSubtype="0" accel="50000" fill="hold" grpId="1" nodeType="withEffect" p14:presetBounceEnd="72000">
                                      <p:stCondLst>
                                        <p:cond delay="650"/>
                                      </p:stCondLst>
                                      <p:childTnLst>
                                        <p:animScale p14:bounceEnd="72000">
                                          <p:cBhvr>
                                            <p:cTn id="49" dur="1500" fill="hold"/>
                                            <p:tgtEl>
                                              <p:spTgt spid="23"/>
                                            </p:tgtEl>
                                          </p:cBhvr>
                                          <p:by x="150000" y="150000"/>
                                          <p:from x="65854" y="65854"/>
                                          <p:to x="100000" y="100000"/>
                                        </p:animScale>
                                      </p:childTnLst>
                                    </p:cTn>
                                  </p:par>
                                  <p:par>
                                    <p:cTn id="50" presetID="42" presetClass="entr" presetSubtype="0" fill="hold" grpId="0" nodeType="with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9" grpId="0" animBg="1"/>
          <p:bldP spid="9" grpId="1" animBg="1"/>
          <p:bldP spid="8" grpId="0" animBg="1"/>
          <p:bldP spid="8" grpId="1" animBg="1"/>
          <p:bldP spid="21" grpId="0"/>
          <p:bldP spid="21" grpId="1"/>
          <p:bldP spid="23" grpId="0"/>
          <p:bldP spid="23" grpId="1"/>
          <p:bldP spid="25" grpId="0"/>
          <p:bldP spid="25" grpId="1"/>
          <p:bldP spid="2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childTnLst>
                                    </p:cTn>
                                  </p:par>
                                  <p:par>
                                    <p:cTn id="8" presetID="6" presetClass="emph" presetSubtype="0" accel="50000" fill="hold" grpId="1" nodeType="withEffect">
                                      <p:stCondLst>
                                        <p:cond delay="0"/>
                                      </p:stCondLst>
                                      <p:childTnLst>
                                        <p:animScale>
                                          <p:cBhvr>
                                            <p:cTn id="9" dur="1500" fill="hold"/>
                                            <p:tgtEl>
                                              <p:spTgt spid="7"/>
                                            </p:tgtEl>
                                          </p:cBhvr>
                                          <p:by x="150000" y="150000"/>
                                          <p:from x="65854" y="65854"/>
                                          <p:to x="100000" y="100000"/>
                                        </p:animScale>
                                      </p:childTnLst>
                                    </p:cTn>
                                  </p:par>
                                  <p:par>
                                    <p:cTn id="10" presetID="10" presetClass="entr" presetSubtype="0" fill="hold" nodeType="withEffect">
                                      <p:stCondLst>
                                        <p:cond delay="10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50"/>
                                            <p:tgtEl>
                                              <p:spTgt spid="10"/>
                                            </p:tgtEl>
                                          </p:cBhvr>
                                        </p:animEffect>
                                      </p:childTnLst>
                                    </p:cTn>
                                  </p:par>
                                  <p:par>
                                    <p:cTn id="13" presetID="6" presetClass="emph" presetSubtype="0" accel="50000" fill="hold" nodeType="withEffect">
                                      <p:stCondLst>
                                        <p:cond delay="100"/>
                                      </p:stCondLst>
                                      <p:childTnLst>
                                        <p:animScale>
                                          <p:cBhvr>
                                            <p:cTn id="14" dur="1500" fill="hold"/>
                                            <p:tgtEl>
                                              <p:spTgt spid="10"/>
                                            </p:tgtEl>
                                          </p:cBhvr>
                                          <p:by x="150000" y="150000"/>
                                          <p:from x="65854" y="65854"/>
                                          <p:to x="100000" y="100000"/>
                                        </p:animScale>
                                      </p:childTnLst>
                                    </p:cTn>
                                  </p:par>
                                  <p:par>
                                    <p:cTn id="15" presetID="10" presetClass="entr" presetSubtype="0" fill="hold" grpId="0" nodeType="withEffect">
                                      <p:stCondLst>
                                        <p:cond delay="20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250"/>
                                            <p:tgtEl>
                                              <p:spTgt spid="9"/>
                                            </p:tgtEl>
                                          </p:cBhvr>
                                        </p:animEffect>
                                      </p:childTnLst>
                                    </p:cTn>
                                  </p:par>
                                  <p:par>
                                    <p:cTn id="18" presetID="6" presetClass="emph" presetSubtype="0" accel="50000" fill="hold" grpId="1" nodeType="withEffect">
                                      <p:stCondLst>
                                        <p:cond delay="200"/>
                                      </p:stCondLst>
                                      <p:childTnLst>
                                        <p:animScale>
                                          <p:cBhvr>
                                            <p:cTn id="19" dur="1500" fill="hold"/>
                                            <p:tgtEl>
                                              <p:spTgt spid="9"/>
                                            </p:tgtEl>
                                          </p:cBhvr>
                                          <p:by x="150000" y="150000"/>
                                          <p:from x="65854" y="65854"/>
                                          <p:to x="100000" y="100000"/>
                                        </p:animScale>
                                      </p:childTnLst>
                                    </p:cTn>
                                  </p:par>
                                  <p:par>
                                    <p:cTn id="20" presetID="10" presetClass="entr" presetSubtype="0" fill="hold" nodeType="withEffect">
                                      <p:stCondLst>
                                        <p:cond delay="30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250"/>
                                            <p:tgtEl>
                                              <p:spTgt spid="11"/>
                                            </p:tgtEl>
                                          </p:cBhvr>
                                        </p:animEffect>
                                      </p:childTnLst>
                                    </p:cTn>
                                  </p:par>
                                  <p:par>
                                    <p:cTn id="23" presetID="6" presetClass="emph" presetSubtype="0" accel="50000" fill="hold" nodeType="withEffect">
                                      <p:stCondLst>
                                        <p:cond delay="300"/>
                                      </p:stCondLst>
                                      <p:childTnLst>
                                        <p:animScale>
                                          <p:cBhvr>
                                            <p:cTn id="24" dur="1500" fill="hold"/>
                                            <p:tgtEl>
                                              <p:spTgt spid="11"/>
                                            </p:tgtEl>
                                          </p:cBhvr>
                                          <p:by x="150000" y="150000"/>
                                          <p:from x="65854" y="65854"/>
                                          <p:to x="100000" y="100000"/>
                                        </p:animScale>
                                      </p:childTnLst>
                                    </p:cTn>
                                  </p:par>
                                  <p:par>
                                    <p:cTn id="25" presetID="10" presetClass="entr" presetSubtype="0" fill="hold" grpId="0" nodeType="withEffect">
                                      <p:stCondLst>
                                        <p:cond delay="40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250"/>
                                            <p:tgtEl>
                                              <p:spTgt spid="8"/>
                                            </p:tgtEl>
                                          </p:cBhvr>
                                        </p:animEffect>
                                      </p:childTnLst>
                                    </p:cTn>
                                  </p:par>
                                  <p:par>
                                    <p:cTn id="28" presetID="6" presetClass="emph" presetSubtype="0" accel="50000" fill="hold" grpId="1" nodeType="withEffect">
                                      <p:stCondLst>
                                        <p:cond delay="400"/>
                                      </p:stCondLst>
                                      <p:childTnLst>
                                        <p:animScale>
                                          <p:cBhvr>
                                            <p:cTn id="29" dur="1500" fill="hold"/>
                                            <p:tgtEl>
                                              <p:spTgt spid="8"/>
                                            </p:tgtEl>
                                          </p:cBhvr>
                                          <p:by x="150000" y="150000"/>
                                          <p:from x="65854" y="65854"/>
                                          <p:to x="100000" y="100000"/>
                                        </p:animScale>
                                      </p:childTnLst>
                                    </p:cTn>
                                  </p:par>
                                  <p:par>
                                    <p:cTn id="30" presetID="10" presetClass="entr" presetSubtype="0" fill="hold" nodeType="withEffect">
                                      <p:stCondLst>
                                        <p:cond delay="50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250"/>
                                            <p:tgtEl>
                                              <p:spTgt spid="12"/>
                                            </p:tgtEl>
                                          </p:cBhvr>
                                        </p:animEffect>
                                      </p:childTnLst>
                                    </p:cTn>
                                  </p:par>
                                  <p:par>
                                    <p:cTn id="33" presetID="6" presetClass="emph" presetSubtype="0" accel="50000" fill="hold" nodeType="withEffect">
                                      <p:stCondLst>
                                        <p:cond delay="500"/>
                                      </p:stCondLst>
                                      <p:childTnLst>
                                        <p:animScale>
                                          <p:cBhvr>
                                            <p:cTn id="34" dur="1500" fill="hold"/>
                                            <p:tgtEl>
                                              <p:spTgt spid="12"/>
                                            </p:tgtEl>
                                          </p:cBhvr>
                                          <p:by x="150000" y="150000"/>
                                          <p:from x="65854" y="65854"/>
                                          <p:to x="100000" y="100000"/>
                                        </p:animScale>
                                      </p:childTnLst>
                                    </p:cTn>
                                  </p:par>
                                  <p:par>
                                    <p:cTn id="35" presetID="10" presetClass="entr" presetSubtype="0" fill="hold" grpId="0" nodeType="withEffect">
                                      <p:stCondLst>
                                        <p:cond delay="25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250"/>
                                            <p:tgtEl>
                                              <p:spTgt spid="25"/>
                                            </p:tgtEl>
                                          </p:cBhvr>
                                        </p:animEffect>
                                      </p:childTnLst>
                                    </p:cTn>
                                  </p:par>
                                  <p:par>
                                    <p:cTn id="38" presetID="6" presetClass="emph" presetSubtype="0" accel="50000" fill="hold" grpId="1" nodeType="withEffect">
                                      <p:stCondLst>
                                        <p:cond delay="250"/>
                                      </p:stCondLst>
                                      <p:childTnLst>
                                        <p:animScale>
                                          <p:cBhvr>
                                            <p:cTn id="39" dur="1500" fill="hold"/>
                                            <p:tgtEl>
                                              <p:spTgt spid="25"/>
                                            </p:tgtEl>
                                          </p:cBhvr>
                                          <p:by x="150000" y="150000"/>
                                          <p:from x="65854" y="65854"/>
                                          <p:to x="100000" y="100000"/>
                                        </p:animScale>
                                      </p:childTnLst>
                                    </p:cTn>
                                  </p:par>
                                  <p:par>
                                    <p:cTn id="40" presetID="10" presetClass="entr" presetSubtype="0" fill="hold" grpId="0" nodeType="withEffect">
                                      <p:stCondLst>
                                        <p:cond delay="45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250"/>
                                            <p:tgtEl>
                                              <p:spTgt spid="21"/>
                                            </p:tgtEl>
                                          </p:cBhvr>
                                        </p:animEffect>
                                      </p:childTnLst>
                                    </p:cTn>
                                  </p:par>
                                  <p:par>
                                    <p:cTn id="43" presetID="6" presetClass="emph" presetSubtype="0" accel="50000" fill="hold" grpId="1" nodeType="withEffect">
                                      <p:stCondLst>
                                        <p:cond delay="450"/>
                                      </p:stCondLst>
                                      <p:childTnLst>
                                        <p:animScale>
                                          <p:cBhvr>
                                            <p:cTn id="44" dur="1500" fill="hold"/>
                                            <p:tgtEl>
                                              <p:spTgt spid="21"/>
                                            </p:tgtEl>
                                          </p:cBhvr>
                                          <p:by x="150000" y="150000"/>
                                          <p:from x="65854" y="65854"/>
                                          <p:to x="100000" y="100000"/>
                                        </p:animScale>
                                      </p:childTnLst>
                                    </p:cTn>
                                  </p:par>
                                  <p:par>
                                    <p:cTn id="45" presetID="10" presetClass="entr" presetSubtype="0" fill="hold" grpId="0" nodeType="withEffect">
                                      <p:stCondLst>
                                        <p:cond delay="65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250"/>
                                            <p:tgtEl>
                                              <p:spTgt spid="23"/>
                                            </p:tgtEl>
                                          </p:cBhvr>
                                        </p:animEffect>
                                      </p:childTnLst>
                                    </p:cTn>
                                  </p:par>
                                  <p:par>
                                    <p:cTn id="48" presetID="6" presetClass="emph" presetSubtype="0" accel="50000" fill="hold" grpId="1" nodeType="withEffect">
                                      <p:stCondLst>
                                        <p:cond delay="650"/>
                                      </p:stCondLst>
                                      <p:childTnLst>
                                        <p:animScale>
                                          <p:cBhvr>
                                            <p:cTn id="49" dur="1500" fill="hold"/>
                                            <p:tgtEl>
                                              <p:spTgt spid="23"/>
                                            </p:tgtEl>
                                          </p:cBhvr>
                                          <p:by x="150000" y="150000"/>
                                          <p:from x="65854" y="65854"/>
                                          <p:to x="100000" y="100000"/>
                                        </p:animScale>
                                      </p:childTnLst>
                                    </p:cTn>
                                  </p:par>
                                  <p:par>
                                    <p:cTn id="50" presetID="42" presetClass="entr" presetSubtype="0" fill="hold" grpId="0" nodeType="with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9" grpId="0" animBg="1"/>
          <p:bldP spid="9" grpId="1" animBg="1"/>
          <p:bldP spid="8" grpId="0" animBg="1"/>
          <p:bldP spid="8" grpId="1" animBg="1"/>
          <p:bldP spid="21" grpId="0"/>
          <p:bldP spid="21" grpId="1"/>
          <p:bldP spid="23" grpId="0"/>
          <p:bldP spid="23" grpId="1"/>
          <p:bldP spid="25" grpId="0"/>
          <p:bldP spid="25" grpId="1"/>
          <p:bldP spid="26" grpId="0"/>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Mẫu slide cảm ơn chuyên nghiệp, ấn tượng, hài hước cho Powerpoin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833" t="5907" r="1501" b="9004"/>
          <a:stretch/>
        </p:blipFill>
        <p:spPr bwMode="auto">
          <a:xfrm>
            <a:off x="3173692" y="2895601"/>
            <a:ext cx="5939881" cy="396239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328854" y="1252835"/>
            <a:ext cx="9629559" cy="1754326"/>
          </a:xfrm>
          <a:prstGeom prst="rect">
            <a:avLst/>
          </a:prstGeom>
          <a:noFill/>
        </p:spPr>
        <p:txBody>
          <a:bodyPr wrap="none" lIns="91440" tIns="45720" rIns="91440" bIns="45720">
            <a:spAutoFit/>
          </a:bodyPr>
          <a:lstStyle/>
          <a:p>
            <a:pPr algn="ctr"/>
            <a:r>
              <a:rPr lang="en-US" sz="5400" b="0" cap="none" spc="0" dirty="0" smtClean="0">
                <a:ln w="0"/>
                <a:solidFill>
                  <a:srgbClr val="0EB7B8"/>
                </a:solidFill>
                <a:effectLst>
                  <a:reflection blurRad="6350" stA="53000" endA="300" endPos="35500" dir="5400000" sy="-90000" algn="bl" rotWithShape="0"/>
                </a:effectLst>
              </a:rPr>
              <a:t>Cảm ơn các em đã chú ý theo dõi</a:t>
            </a:r>
          </a:p>
          <a:p>
            <a:pPr algn="ctr"/>
            <a:r>
              <a:rPr lang="en-US" sz="5400" dirty="0" smtClean="0">
                <a:ln w="0"/>
                <a:solidFill>
                  <a:srgbClr val="0EB7B8"/>
                </a:solidFill>
                <a:effectLst>
                  <a:reflection blurRad="6350" stA="53000" endA="300" endPos="35500" dir="5400000" sy="-90000" algn="bl" rotWithShape="0"/>
                </a:effectLst>
              </a:rPr>
              <a:t>Chúc các em học tập thật tốt!</a:t>
            </a:r>
            <a:endParaRPr lang="en-US" sz="5400" b="0" cap="none" spc="0" dirty="0">
              <a:ln w="0"/>
              <a:solidFill>
                <a:srgbClr val="0EB7B8"/>
              </a:solidFill>
              <a:effectLst>
                <a:reflection blurRad="6350" stA="53000" endA="300" endPos="35500" dir="5400000" sy="-90000" algn="bl" rotWithShape="0"/>
              </a:effectLst>
            </a:endParaRPr>
          </a:p>
        </p:txBody>
      </p:sp>
    </p:spTree>
    <p:extLst>
      <p:ext uri="{BB962C8B-B14F-4D97-AF65-F5344CB8AC3E}">
        <p14:creationId xmlns:p14="http://schemas.microsoft.com/office/powerpoint/2010/main" val="4260484802"/>
      </p:ext>
    </p:extLst>
  </p:cSld>
  <p:clrMapOvr>
    <a:masterClrMapping/>
  </p:clrMapOvr>
  <mc:AlternateContent xmlns:mc="http://schemas.openxmlformats.org/markup-compatibility/2006" xmlns:p14="http://schemas.microsoft.com/office/powerpoint/2010/main">
    <mc:Choice Requires="p14">
      <p:transition spd="slow" p14:dur="2000" advTm="13536"/>
    </mc:Choice>
    <mc:Fallback xmlns="">
      <p:transition spd="slow" advTm="1353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withEffect">
                                  <p:stCondLst>
                                    <p:cond delay="0"/>
                                  </p:stCondLst>
                                  <p:iterate type="lt">
                                    <p:tmPct val="10000"/>
                                  </p:iterate>
                                  <p:childTnLst>
                                    <p:animMotion origin="layout" path="M 0.0 0.0 L 0.0 -0.07213" pathEditMode="relative" ptsTypes="">
                                      <p:cBhvr>
                                        <p:cTn id="6" dur="500" accel="50000" decel="50000" autoRev="1" fill="hold">
                                          <p:stCondLst>
                                            <p:cond delay="0"/>
                                          </p:stCondLst>
                                        </p:cTn>
                                        <p:tgtEl>
                                          <p:spTgt spid="2"/>
                                        </p:tgtEl>
                                        <p:attrNameLst>
                                          <p:attrName>ppt_x</p:attrName>
                                          <p:attrName>ppt_y</p:attrName>
                                        </p:attrNameLst>
                                      </p:cBhvr>
                                    </p:animMotion>
                                    <p:animRot by="1500000">
                                      <p:cBhvr>
                                        <p:cTn id="7" dur="250" fill="hold">
                                          <p:stCondLst>
                                            <p:cond delay="0"/>
                                          </p:stCondLst>
                                        </p:cTn>
                                        <p:tgtEl>
                                          <p:spTgt spid="2"/>
                                        </p:tgtEl>
                                        <p:attrNameLst>
                                          <p:attrName>r</p:attrName>
                                        </p:attrNameLst>
                                      </p:cBhvr>
                                    </p:animRot>
                                    <p:animRot by="-1500000">
                                      <p:cBhvr>
                                        <p:cTn id="8" dur="250" fill="hold">
                                          <p:stCondLst>
                                            <p:cond delay="250"/>
                                          </p:stCondLst>
                                        </p:cTn>
                                        <p:tgtEl>
                                          <p:spTgt spid="2"/>
                                        </p:tgtEl>
                                        <p:attrNameLst>
                                          <p:attrName>r</p:attrName>
                                        </p:attrNameLst>
                                      </p:cBhvr>
                                    </p:animRot>
                                    <p:animRot by="-1500000">
                                      <p:cBhvr>
                                        <p:cTn id="9" dur="250" fill="hold">
                                          <p:stCondLst>
                                            <p:cond delay="500"/>
                                          </p:stCondLst>
                                        </p:cTn>
                                        <p:tgtEl>
                                          <p:spTgt spid="2"/>
                                        </p:tgtEl>
                                        <p:attrNameLst>
                                          <p:attrName>r</p:attrName>
                                        </p:attrNameLst>
                                      </p:cBhvr>
                                    </p:animRot>
                                    <p:animRot by="1500000">
                                      <p:cBhvr>
                                        <p:cTn id="10" dur="250" fill="hold">
                                          <p:stCondLst>
                                            <p:cond delay="75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1440"/>
            <a:ext cx="12192000" cy="954107"/>
          </a:xfrm>
          <a:prstGeom prst="rect">
            <a:avLst/>
          </a:prstGeom>
          <a:noFill/>
        </p:spPr>
        <p:txBody>
          <a:bodyPr wrap="square" rtlCol="0">
            <a:spAutoFit/>
          </a:bodyPr>
          <a:lstStyle/>
          <a:p>
            <a:r>
              <a:rPr lang="en-US" sz="2800" b="1" dirty="0" smtClean="0">
                <a:solidFill>
                  <a:srgbClr val="FF0000"/>
                </a:solidFill>
              </a:rPr>
              <a:t> </a:t>
            </a:r>
            <a:r>
              <a:rPr lang="en-US" sz="2800" b="1" dirty="0" smtClean="0">
                <a:solidFill>
                  <a:srgbClr val="FF0000"/>
                </a:solidFill>
              </a:rPr>
              <a:t>QUÁ TRÌNH PHÁT TRIỂN CỦA PHONG TRÀO GIẢI PHÓNG DÂN TỘC VÀ SỰ TAN RÃ CỦA HỆ THỐNG THUỘC ĐỊA</a:t>
            </a:r>
            <a:endParaRPr lang="en-US" sz="2800" b="1" dirty="0">
              <a:solidFill>
                <a:srgbClr val="FF0000"/>
              </a:solidFill>
            </a:endParaRPr>
          </a:p>
        </p:txBody>
      </p:sp>
      <p:sp>
        <p:nvSpPr>
          <p:cNvPr id="5" name="Subtitle 4"/>
          <p:cNvSpPr>
            <a:spLocks noGrp="1"/>
          </p:cNvSpPr>
          <p:nvPr>
            <p:ph type="subTitle" idx="1"/>
          </p:nvPr>
        </p:nvSpPr>
        <p:spPr>
          <a:xfrm>
            <a:off x="75414" y="1346661"/>
            <a:ext cx="12116586" cy="5286895"/>
          </a:xfrm>
        </p:spPr>
        <p:txBody>
          <a:bodyPr>
            <a:normAutofit/>
          </a:bodyPr>
          <a:lstStyle/>
          <a:p>
            <a:pPr algn="l"/>
            <a:r>
              <a:rPr lang="en-US" sz="2800" b="1" dirty="0" smtClean="0">
                <a:solidFill>
                  <a:srgbClr val="3333FF"/>
                </a:solidFill>
              </a:rPr>
              <a:t>I – GIAI ĐOẠN TỪ NĂM 1945 ĐẾN GIỮA NHỮNG NĂM 60 CỦA THẾ KỈ XX</a:t>
            </a:r>
            <a:endParaRPr lang="en-US" sz="2800" b="1" dirty="0">
              <a:solidFill>
                <a:srgbClr val="3333FF"/>
              </a:solidFill>
            </a:endParaRPr>
          </a:p>
        </p:txBody>
      </p:sp>
      <p:graphicFrame>
        <p:nvGraphicFramePr>
          <p:cNvPr id="6" name="Diagram 5"/>
          <p:cNvGraphicFramePr/>
          <p:nvPr>
            <p:extLst>
              <p:ext uri="{D42A27DB-BD31-4B8C-83A1-F6EECF244321}">
                <p14:modId xmlns:p14="http://schemas.microsoft.com/office/powerpoint/2010/main" val="3739144051"/>
              </p:ext>
            </p:extLst>
          </p:nvPr>
        </p:nvGraphicFramePr>
        <p:xfrm>
          <a:off x="1915623" y="1750444"/>
          <a:ext cx="8128000" cy="502442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1770138162"/>
      </p:ext>
    </p:extLst>
  </p:cSld>
  <p:clrMapOvr>
    <a:masterClrMapping/>
  </p:clrMapOvr>
  <p:transition spd="slow" advTm="34669">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SBd Dna3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1522" y="283712"/>
            <a:ext cx="9653048" cy="6044994"/>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grpSp>
        <p:nvGrpSpPr>
          <p:cNvPr id="2" name="Group 3"/>
          <p:cNvGrpSpPr>
            <a:grpSpLocks/>
          </p:cNvGrpSpPr>
          <p:nvPr/>
        </p:nvGrpSpPr>
        <p:grpSpPr bwMode="auto">
          <a:xfrm>
            <a:off x="4231894" y="660586"/>
            <a:ext cx="1182605" cy="2480026"/>
            <a:chOff x="1852" y="692"/>
            <a:chExt cx="618" cy="1296"/>
          </a:xfrm>
        </p:grpSpPr>
        <p:sp>
          <p:nvSpPr>
            <p:cNvPr id="14374" name="Freeform 4"/>
            <p:cNvSpPr>
              <a:spLocks/>
            </p:cNvSpPr>
            <p:nvPr/>
          </p:nvSpPr>
          <p:spPr bwMode="auto">
            <a:xfrm>
              <a:off x="2092" y="692"/>
              <a:ext cx="252" cy="166"/>
            </a:xfrm>
            <a:custGeom>
              <a:avLst/>
              <a:gdLst>
                <a:gd name="T0" fmla="*/ 252 w 252"/>
                <a:gd name="T1" fmla="*/ 166 h 166"/>
                <a:gd name="T2" fmla="*/ 206 w 252"/>
                <a:gd name="T3" fmla="*/ 148 h 166"/>
                <a:gd name="T4" fmla="*/ 200 w 252"/>
                <a:gd name="T5" fmla="*/ 142 h 166"/>
                <a:gd name="T6" fmla="*/ 190 w 252"/>
                <a:gd name="T7" fmla="*/ 140 h 166"/>
                <a:gd name="T8" fmla="*/ 188 w 252"/>
                <a:gd name="T9" fmla="*/ 134 h 166"/>
                <a:gd name="T10" fmla="*/ 184 w 252"/>
                <a:gd name="T11" fmla="*/ 128 h 166"/>
                <a:gd name="T12" fmla="*/ 164 w 252"/>
                <a:gd name="T13" fmla="*/ 122 h 166"/>
                <a:gd name="T14" fmla="*/ 154 w 252"/>
                <a:gd name="T15" fmla="*/ 108 h 166"/>
                <a:gd name="T16" fmla="*/ 146 w 252"/>
                <a:gd name="T17" fmla="*/ 96 h 166"/>
                <a:gd name="T18" fmla="*/ 160 w 252"/>
                <a:gd name="T19" fmla="*/ 58 h 166"/>
                <a:gd name="T20" fmla="*/ 152 w 252"/>
                <a:gd name="T21" fmla="*/ 42 h 166"/>
                <a:gd name="T22" fmla="*/ 80 w 252"/>
                <a:gd name="T23" fmla="*/ 34 h 166"/>
                <a:gd name="T24" fmla="*/ 54 w 252"/>
                <a:gd name="T25" fmla="*/ 28 h 166"/>
                <a:gd name="T26" fmla="*/ 32 w 252"/>
                <a:gd name="T27" fmla="*/ 0 h 166"/>
                <a:gd name="T28" fmla="*/ 12 w 252"/>
                <a:gd name="T29" fmla="*/ 12 h 166"/>
                <a:gd name="T30" fmla="*/ 0 w 252"/>
                <a:gd name="T31" fmla="*/ 22 h 16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52"/>
                <a:gd name="T49" fmla="*/ 0 h 166"/>
                <a:gd name="T50" fmla="*/ 252 w 252"/>
                <a:gd name="T51" fmla="*/ 166 h 16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52" h="166">
                  <a:moveTo>
                    <a:pt x="252" y="166"/>
                  </a:moveTo>
                  <a:cubicBezTo>
                    <a:pt x="233" y="153"/>
                    <a:pt x="234" y="150"/>
                    <a:pt x="206" y="148"/>
                  </a:cubicBezTo>
                  <a:cubicBezTo>
                    <a:pt x="204" y="146"/>
                    <a:pt x="203" y="143"/>
                    <a:pt x="200" y="142"/>
                  </a:cubicBezTo>
                  <a:cubicBezTo>
                    <a:pt x="197" y="140"/>
                    <a:pt x="193" y="142"/>
                    <a:pt x="190" y="140"/>
                  </a:cubicBezTo>
                  <a:cubicBezTo>
                    <a:pt x="188" y="139"/>
                    <a:pt x="189" y="136"/>
                    <a:pt x="188" y="134"/>
                  </a:cubicBezTo>
                  <a:cubicBezTo>
                    <a:pt x="187" y="132"/>
                    <a:pt x="186" y="129"/>
                    <a:pt x="184" y="128"/>
                  </a:cubicBezTo>
                  <a:cubicBezTo>
                    <a:pt x="181" y="126"/>
                    <a:pt x="169" y="123"/>
                    <a:pt x="164" y="122"/>
                  </a:cubicBezTo>
                  <a:cubicBezTo>
                    <a:pt x="161" y="114"/>
                    <a:pt x="158" y="115"/>
                    <a:pt x="154" y="108"/>
                  </a:cubicBezTo>
                  <a:cubicBezTo>
                    <a:pt x="152" y="104"/>
                    <a:pt x="146" y="96"/>
                    <a:pt x="146" y="96"/>
                  </a:cubicBezTo>
                  <a:cubicBezTo>
                    <a:pt x="149" y="63"/>
                    <a:pt x="153" y="80"/>
                    <a:pt x="160" y="58"/>
                  </a:cubicBezTo>
                  <a:cubicBezTo>
                    <a:pt x="154" y="49"/>
                    <a:pt x="161" y="48"/>
                    <a:pt x="152" y="42"/>
                  </a:cubicBezTo>
                  <a:cubicBezTo>
                    <a:pt x="136" y="52"/>
                    <a:pt x="99" y="36"/>
                    <a:pt x="80" y="34"/>
                  </a:cubicBezTo>
                  <a:cubicBezTo>
                    <a:pt x="71" y="32"/>
                    <a:pt x="63" y="31"/>
                    <a:pt x="54" y="28"/>
                  </a:cubicBezTo>
                  <a:cubicBezTo>
                    <a:pt x="46" y="16"/>
                    <a:pt x="42" y="10"/>
                    <a:pt x="32" y="0"/>
                  </a:cubicBezTo>
                  <a:cubicBezTo>
                    <a:pt x="24" y="4"/>
                    <a:pt x="20" y="9"/>
                    <a:pt x="12" y="12"/>
                  </a:cubicBezTo>
                  <a:cubicBezTo>
                    <a:pt x="10" y="14"/>
                    <a:pt x="0" y="20"/>
                    <a:pt x="0" y="22"/>
                  </a:cubicBez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375" name="Freeform 5"/>
            <p:cNvSpPr>
              <a:spLocks/>
            </p:cNvSpPr>
            <p:nvPr/>
          </p:nvSpPr>
          <p:spPr bwMode="auto">
            <a:xfrm>
              <a:off x="1852" y="714"/>
              <a:ext cx="389" cy="565"/>
            </a:xfrm>
            <a:custGeom>
              <a:avLst/>
              <a:gdLst>
                <a:gd name="T0" fmla="*/ 238 w 389"/>
                <a:gd name="T1" fmla="*/ 0 h 565"/>
                <a:gd name="T2" fmla="*/ 194 w 389"/>
                <a:gd name="T3" fmla="*/ 42 h 565"/>
                <a:gd name="T4" fmla="*/ 182 w 389"/>
                <a:gd name="T5" fmla="*/ 20 h 565"/>
                <a:gd name="T6" fmla="*/ 156 w 389"/>
                <a:gd name="T7" fmla="*/ 46 h 565"/>
                <a:gd name="T8" fmla="*/ 128 w 389"/>
                <a:gd name="T9" fmla="*/ 28 h 565"/>
                <a:gd name="T10" fmla="*/ 112 w 389"/>
                <a:gd name="T11" fmla="*/ 34 h 565"/>
                <a:gd name="T12" fmla="*/ 90 w 389"/>
                <a:gd name="T13" fmla="*/ 28 h 565"/>
                <a:gd name="T14" fmla="*/ 80 w 389"/>
                <a:gd name="T15" fmla="*/ 44 h 565"/>
                <a:gd name="T16" fmla="*/ 68 w 389"/>
                <a:gd name="T17" fmla="*/ 36 h 565"/>
                <a:gd name="T18" fmla="*/ 66 w 389"/>
                <a:gd name="T19" fmla="*/ 30 h 565"/>
                <a:gd name="T20" fmla="*/ 48 w 389"/>
                <a:gd name="T21" fmla="*/ 20 h 565"/>
                <a:gd name="T22" fmla="*/ 10 w 389"/>
                <a:gd name="T23" fmla="*/ 34 h 565"/>
                <a:gd name="T24" fmla="*/ 0 w 389"/>
                <a:gd name="T25" fmla="*/ 54 h 565"/>
                <a:gd name="T26" fmla="*/ 10 w 389"/>
                <a:gd name="T27" fmla="*/ 64 h 565"/>
                <a:gd name="T28" fmla="*/ 24 w 389"/>
                <a:gd name="T29" fmla="*/ 92 h 565"/>
                <a:gd name="T30" fmla="*/ 44 w 389"/>
                <a:gd name="T31" fmla="*/ 112 h 565"/>
                <a:gd name="T32" fmla="*/ 66 w 389"/>
                <a:gd name="T33" fmla="*/ 128 h 565"/>
                <a:gd name="T34" fmla="*/ 76 w 389"/>
                <a:gd name="T35" fmla="*/ 140 h 565"/>
                <a:gd name="T36" fmla="*/ 92 w 389"/>
                <a:gd name="T37" fmla="*/ 184 h 565"/>
                <a:gd name="T38" fmla="*/ 124 w 389"/>
                <a:gd name="T39" fmla="*/ 202 h 565"/>
                <a:gd name="T40" fmla="*/ 148 w 389"/>
                <a:gd name="T41" fmla="*/ 198 h 565"/>
                <a:gd name="T42" fmla="*/ 160 w 389"/>
                <a:gd name="T43" fmla="*/ 190 h 565"/>
                <a:gd name="T44" fmla="*/ 196 w 389"/>
                <a:gd name="T45" fmla="*/ 202 h 565"/>
                <a:gd name="T46" fmla="*/ 196 w 389"/>
                <a:gd name="T47" fmla="*/ 228 h 565"/>
                <a:gd name="T48" fmla="*/ 214 w 389"/>
                <a:gd name="T49" fmla="*/ 242 h 565"/>
                <a:gd name="T50" fmla="*/ 218 w 389"/>
                <a:gd name="T51" fmla="*/ 248 h 565"/>
                <a:gd name="T52" fmla="*/ 224 w 389"/>
                <a:gd name="T53" fmla="*/ 252 h 565"/>
                <a:gd name="T54" fmla="*/ 238 w 389"/>
                <a:gd name="T55" fmla="*/ 274 h 565"/>
                <a:gd name="T56" fmla="*/ 218 w 389"/>
                <a:gd name="T57" fmla="*/ 300 h 565"/>
                <a:gd name="T58" fmla="*/ 178 w 389"/>
                <a:gd name="T59" fmla="*/ 298 h 565"/>
                <a:gd name="T60" fmla="*/ 164 w 389"/>
                <a:gd name="T61" fmla="*/ 322 h 565"/>
                <a:gd name="T62" fmla="*/ 160 w 389"/>
                <a:gd name="T63" fmla="*/ 340 h 565"/>
                <a:gd name="T64" fmla="*/ 178 w 389"/>
                <a:gd name="T65" fmla="*/ 346 h 565"/>
                <a:gd name="T66" fmla="*/ 234 w 389"/>
                <a:gd name="T67" fmla="*/ 370 h 565"/>
                <a:gd name="T68" fmla="*/ 260 w 389"/>
                <a:gd name="T69" fmla="*/ 396 h 565"/>
                <a:gd name="T70" fmla="*/ 290 w 389"/>
                <a:gd name="T71" fmla="*/ 446 h 565"/>
                <a:gd name="T72" fmla="*/ 300 w 389"/>
                <a:gd name="T73" fmla="*/ 458 h 565"/>
                <a:gd name="T74" fmla="*/ 312 w 389"/>
                <a:gd name="T75" fmla="*/ 466 h 565"/>
                <a:gd name="T76" fmla="*/ 336 w 389"/>
                <a:gd name="T77" fmla="*/ 498 h 565"/>
                <a:gd name="T78" fmla="*/ 354 w 389"/>
                <a:gd name="T79" fmla="*/ 518 h 565"/>
                <a:gd name="T80" fmla="*/ 360 w 389"/>
                <a:gd name="T81" fmla="*/ 522 h 565"/>
                <a:gd name="T82" fmla="*/ 376 w 389"/>
                <a:gd name="T83" fmla="*/ 552 h 565"/>
                <a:gd name="T84" fmla="*/ 382 w 389"/>
                <a:gd name="T85" fmla="*/ 564 h 565"/>
                <a:gd name="T86" fmla="*/ 370 w 389"/>
                <a:gd name="T87" fmla="*/ 556 h 565"/>
                <a:gd name="T88" fmla="*/ 366 w 389"/>
                <a:gd name="T89" fmla="*/ 548 h 56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89"/>
                <a:gd name="T136" fmla="*/ 0 h 565"/>
                <a:gd name="T137" fmla="*/ 389 w 389"/>
                <a:gd name="T138" fmla="*/ 565 h 56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89" h="565">
                  <a:moveTo>
                    <a:pt x="238" y="0"/>
                  </a:moveTo>
                  <a:cubicBezTo>
                    <a:pt x="235" y="24"/>
                    <a:pt x="213" y="30"/>
                    <a:pt x="194" y="42"/>
                  </a:cubicBezTo>
                  <a:cubicBezTo>
                    <a:pt x="185" y="36"/>
                    <a:pt x="188" y="29"/>
                    <a:pt x="182" y="20"/>
                  </a:cubicBezTo>
                  <a:cubicBezTo>
                    <a:pt x="170" y="28"/>
                    <a:pt x="166" y="36"/>
                    <a:pt x="156" y="46"/>
                  </a:cubicBezTo>
                  <a:cubicBezTo>
                    <a:pt x="144" y="42"/>
                    <a:pt x="140" y="32"/>
                    <a:pt x="128" y="28"/>
                  </a:cubicBezTo>
                  <a:cubicBezTo>
                    <a:pt x="117" y="32"/>
                    <a:pt x="125" y="37"/>
                    <a:pt x="112" y="34"/>
                  </a:cubicBezTo>
                  <a:cubicBezTo>
                    <a:pt x="97" y="24"/>
                    <a:pt x="105" y="25"/>
                    <a:pt x="90" y="28"/>
                  </a:cubicBezTo>
                  <a:cubicBezTo>
                    <a:pt x="85" y="42"/>
                    <a:pt x="90" y="38"/>
                    <a:pt x="80" y="44"/>
                  </a:cubicBezTo>
                  <a:cubicBezTo>
                    <a:pt x="76" y="41"/>
                    <a:pt x="70" y="41"/>
                    <a:pt x="68" y="36"/>
                  </a:cubicBezTo>
                  <a:cubicBezTo>
                    <a:pt x="67" y="34"/>
                    <a:pt x="67" y="32"/>
                    <a:pt x="66" y="30"/>
                  </a:cubicBezTo>
                  <a:cubicBezTo>
                    <a:pt x="62" y="25"/>
                    <a:pt x="53" y="23"/>
                    <a:pt x="48" y="20"/>
                  </a:cubicBezTo>
                  <a:cubicBezTo>
                    <a:pt x="31" y="22"/>
                    <a:pt x="26" y="30"/>
                    <a:pt x="10" y="34"/>
                  </a:cubicBezTo>
                  <a:cubicBezTo>
                    <a:pt x="0" y="48"/>
                    <a:pt x="3" y="41"/>
                    <a:pt x="0" y="54"/>
                  </a:cubicBezTo>
                  <a:cubicBezTo>
                    <a:pt x="3" y="58"/>
                    <a:pt x="8" y="60"/>
                    <a:pt x="10" y="64"/>
                  </a:cubicBezTo>
                  <a:cubicBezTo>
                    <a:pt x="17" y="75"/>
                    <a:pt x="13" y="85"/>
                    <a:pt x="24" y="92"/>
                  </a:cubicBezTo>
                  <a:cubicBezTo>
                    <a:pt x="27" y="101"/>
                    <a:pt x="36" y="107"/>
                    <a:pt x="44" y="112"/>
                  </a:cubicBezTo>
                  <a:cubicBezTo>
                    <a:pt x="60" y="109"/>
                    <a:pt x="62" y="115"/>
                    <a:pt x="66" y="128"/>
                  </a:cubicBezTo>
                  <a:cubicBezTo>
                    <a:pt x="63" y="137"/>
                    <a:pt x="68" y="137"/>
                    <a:pt x="76" y="140"/>
                  </a:cubicBezTo>
                  <a:cubicBezTo>
                    <a:pt x="73" y="160"/>
                    <a:pt x="67" y="178"/>
                    <a:pt x="92" y="184"/>
                  </a:cubicBezTo>
                  <a:cubicBezTo>
                    <a:pt x="102" y="194"/>
                    <a:pt x="111" y="198"/>
                    <a:pt x="124" y="202"/>
                  </a:cubicBezTo>
                  <a:cubicBezTo>
                    <a:pt x="127" y="202"/>
                    <a:pt x="142" y="201"/>
                    <a:pt x="148" y="198"/>
                  </a:cubicBezTo>
                  <a:cubicBezTo>
                    <a:pt x="152" y="196"/>
                    <a:pt x="160" y="190"/>
                    <a:pt x="160" y="190"/>
                  </a:cubicBezTo>
                  <a:cubicBezTo>
                    <a:pt x="196" y="193"/>
                    <a:pt x="178" y="190"/>
                    <a:pt x="196" y="202"/>
                  </a:cubicBezTo>
                  <a:cubicBezTo>
                    <a:pt x="202" y="211"/>
                    <a:pt x="198" y="217"/>
                    <a:pt x="196" y="228"/>
                  </a:cubicBezTo>
                  <a:cubicBezTo>
                    <a:pt x="200" y="240"/>
                    <a:pt x="201" y="240"/>
                    <a:pt x="214" y="242"/>
                  </a:cubicBezTo>
                  <a:cubicBezTo>
                    <a:pt x="215" y="244"/>
                    <a:pt x="216" y="246"/>
                    <a:pt x="218" y="248"/>
                  </a:cubicBezTo>
                  <a:cubicBezTo>
                    <a:pt x="220" y="250"/>
                    <a:pt x="222" y="250"/>
                    <a:pt x="224" y="252"/>
                  </a:cubicBezTo>
                  <a:cubicBezTo>
                    <a:pt x="230" y="260"/>
                    <a:pt x="229" y="268"/>
                    <a:pt x="238" y="274"/>
                  </a:cubicBezTo>
                  <a:cubicBezTo>
                    <a:pt x="232" y="283"/>
                    <a:pt x="228" y="297"/>
                    <a:pt x="218" y="300"/>
                  </a:cubicBezTo>
                  <a:cubicBezTo>
                    <a:pt x="210" y="299"/>
                    <a:pt x="188" y="295"/>
                    <a:pt x="178" y="298"/>
                  </a:cubicBezTo>
                  <a:cubicBezTo>
                    <a:pt x="175" y="306"/>
                    <a:pt x="169" y="315"/>
                    <a:pt x="164" y="322"/>
                  </a:cubicBezTo>
                  <a:cubicBezTo>
                    <a:pt x="164" y="324"/>
                    <a:pt x="160" y="339"/>
                    <a:pt x="160" y="340"/>
                  </a:cubicBezTo>
                  <a:cubicBezTo>
                    <a:pt x="160" y="340"/>
                    <a:pt x="175" y="345"/>
                    <a:pt x="178" y="346"/>
                  </a:cubicBezTo>
                  <a:cubicBezTo>
                    <a:pt x="198" y="353"/>
                    <a:pt x="214" y="365"/>
                    <a:pt x="234" y="370"/>
                  </a:cubicBezTo>
                  <a:cubicBezTo>
                    <a:pt x="244" y="377"/>
                    <a:pt x="256" y="384"/>
                    <a:pt x="260" y="396"/>
                  </a:cubicBezTo>
                  <a:cubicBezTo>
                    <a:pt x="266" y="414"/>
                    <a:pt x="270" y="439"/>
                    <a:pt x="290" y="446"/>
                  </a:cubicBezTo>
                  <a:cubicBezTo>
                    <a:pt x="294" y="450"/>
                    <a:pt x="296" y="455"/>
                    <a:pt x="300" y="458"/>
                  </a:cubicBezTo>
                  <a:cubicBezTo>
                    <a:pt x="304" y="461"/>
                    <a:pt x="312" y="466"/>
                    <a:pt x="312" y="466"/>
                  </a:cubicBezTo>
                  <a:cubicBezTo>
                    <a:pt x="315" y="474"/>
                    <a:pt x="328" y="493"/>
                    <a:pt x="336" y="498"/>
                  </a:cubicBezTo>
                  <a:cubicBezTo>
                    <a:pt x="340" y="509"/>
                    <a:pt x="343" y="511"/>
                    <a:pt x="354" y="518"/>
                  </a:cubicBezTo>
                  <a:cubicBezTo>
                    <a:pt x="356" y="519"/>
                    <a:pt x="360" y="522"/>
                    <a:pt x="360" y="522"/>
                  </a:cubicBezTo>
                  <a:cubicBezTo>
                    <a:pt x="368" y="534"/>
                    <a:pt x="372" y="539"/>
                    <a:pt x="376" y="552"/>
                  </a:cubicBezTo>
                  <a:cubicBezTo>
                    <a:pt x="378" y="558"/>
                    <a:pt x="389" y="565"/>
                    <a:pt x="382" y="564"/>
                  </a:cubicBezTo>
                  <a:cubicBezTo>
                    <a:pt x="377" y="563"/>
                    <a:pt x="374" y="559"/>
                    <a:pt x="370" y="556"/>
                  </a:cubicBezTo>
                  <a:cubicBezTo>
                    <a:pt x="369" y="553"/>
                    <a:pt x="366" y="548"/>
                    <a:pt x="366" y="548"/>
                  </a:cubicBez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376" name="Freeform 6"/>
            <p:cNvSpPr>
              <a:spLocks/>
            </p:cNvSpPr>
            <p:nvPr/>
          </p:nvSpPr>
          <p:spPr bwMode="auto">
            <a:xfrm>
              <a:off x="2136" y="1272"/>
              <a:ext cx="176" cy="513"/>
            </a:xfrm>
            <a:custGeom>
              <a:avLst/>
              <a:gdLst>
                <a:gd name="T0" fmla="*/ 94 w 176"/>
                <a:gd name="T1" fmla="*/ 0 h 513"/>
                <a:gd name="T2" fmla="*/ 110 w 176"/>
                <a:gd name="T3" fmla="*/ 30 h 513"/>
                <a:gd name="T4" fmla="*/ 134 w 176"/>
                <a:gd name="T5" fmla="*/ 32 h 513"/>
                <a:gd name="T6" fmla="*/ 152 w 176"/>
                <a:gd name="T7" fmla="*/ 46 h 513"/>
                <a:gd name="T8" fmla="*/ 162 w 176"/>
                <a:gd name="T9" fmla="*/ 64 h 513"/>
                <a:gd name="T10" fmla="*/ 166 w 176"/>
                <a:gd name="T11" fmla="*/ 70 h 513"/>
                <a:gd name="T12" fmla="*/ 154 w 176"/>
                <a:gd name="T13" fmla="*/ 90 h 513"/>
                <a:gd name="T14" fmla="*/ 156 w 176"/>
                <a:gd name="T15" fmla="*/ 120 h 513"/>
                <a:gd name="T16" fmla="*/ 160 w 176"/>
                <a:gd name="T17" fmla="*/ 132 h 513"/>
                <a:gd name="T18" fmla="*/ 168 w 176"/>
                <a:gd name="T19" fmla="*/ 162 h 513"/>
                <a:gd name="T20" fmla="*/ 172 w 176"/>
                <a:gd name="T21" fmla="*/ 174 h 513"/>
                <a:gd name="T22" fmla="*/ 154 w 176"/>
                <a:gd name="T23" fmla="*/ 220 h 513"/>
                <a:gd name="T24" fmla="*/ 168 w 176"/>
                <a:gd name="T25" fmla="*/ 264 h 513"/>
                <a:gd name="T26" fmla="*/ 174 w 176"/>
                <a:gd name="T27" fmla="*/ 286 h 513"/>
                <a:gd name="T28" fmla="*/ 176 w 176"/>
                <a:gd name="T29" fmla="*/ 292 h 513"/>
                <a:gd name="T30" fmla="*/ 166 w 176"/>
                <a:gd name="T31" fmla="*/ 328 h 513"/>
                <a:gd name="T32" fmla="*/ 134 w 176"/>
                <a:gd name="T33" fmla="*/ 386 h 513"/>
                <a:gd name="T34" fmla="*/ 94 w 176"/>
                <a:gd name="T35" fmla="*/ 410 h 513"/>
                <a:gd name="T36" fmla="*/ 74 w 176"/>
                <a:gd name="T37" fmla="*/ 426 h 513"/>
                <a:gd name="T38" fmla="*/ 40 w 176"/>
                <a:gd name="T39" fmla="*/ 438 h 513"/>
                <a:gd name="T40" fmla="*/ 30 w 176"/>
                <a:gd name="T41" fmla="*/ 456 h 513"/>
                <a:gd name="T42" fmla="*/ 30 w 176"/>
                <a:gd name="T43" fmla="*/ 476 h 513"/>
                <a:gd name="T44" fmla="*/ 46 w 176"/>
                <a:gd name="T45" fmla="*/ 506 h 513"/>
                <a:gd name="T46" fmla="*/ 28 w 176"/>
                <a:gd name="T47" fmla="*/ 510 h 513"/>
                <a:gd name="T48" fmla="*/ 0 w 176"/>
                <a:gd name="T49" fmla="*/ 490 h 51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76"/>
                <a:gd name="T76" fmla="*/ 0 h 513"/>
                <a:gd name="T77" fmla="*/ 176 w 176"/>
                <a:gd name="T78" fmla="*/ 513 h 51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76" h="513">
                  <a:moveTo>
                    <a:pt x="94" y="0"/>
                  </a:moveTo>
                  <a:cubicBezTo>
                    <a:pt x="98" y="12"/>
                    <a:pt x="99" y="22"/>
                    <a:pt x="110" y="30"/>
                  </a:cubicBezTo>
                  <a:cubicBezTo>
                    <a:pt x="119" y="27"/>
                    <a:pt x="125" y="30"/>
                    <a:pt x="134" y="32"/>
                  </a:cubicBezTo>
                  <a:cubicBezTo>
                    <a:pt x="148" y="42"/>
                    <a:pt x="143" y="37"/>
                    <a:pt x="152" y="46"/>
                  </a:cubicBezTo>
                  <a:cubicBezTo>
                    <a:pt x="156" y="57"/>
                    <a:pt x="153" y="50"/>
                    <a:pt x="162" y="64"/>
                  </a:cubicBezTo>
                  <a:cubicBezTo>
                    <a:pt x="163" y="66"/>
                    <a:pt x="166" y="70"/>
                    <a:pt x="166" y="70"/>
                  </a:cubicBezTo>
                  <a:cubicBezTo>
                    <a:pt x="164" y="81"/>
                    <a:pt x="163" y="84"/>
                    <a:pt x="154" y="90"/>
                  </a:cubicBezTo>
                  <a:cubicBezTo>
                    <a:pt x="149" y="104"/>
                    <a:pt x="151" y="106"/>
                    <a:pt x="156" y="120"/>
                  </a:cubicBezTo>
                  <a:cubicBezTo>
                    <a:pt x="157" y="124"/>
                    <a:pt x="160" y="132"/>
                    <a:pt x="160" y="132"/>
                  </a:cubicBezTo>
                  <a:cubicBezTo>
                    <a:pt x="162" y="144"/>
                    <a:pt x="163" y="151"/>
                    <a:pt x="168" y="162"/>
                  </a:cubicBezTo>
                  <a:cubicBezTo>
                    <a:pt x="170" y="166"/>
                    <a:pt x="172" y="174"/>
                    <a:pt x="172" y="174"/>
                  </a:cubicBezTo>
                  <a:cubicBezTo>
                    <a:pt x="170" y="192"/>
                    <a:pt x="164" y="206"/>
                    <a:pt x="154" y="220"/>
                  </a:cubicBezTo>
                  <a:cubicBezTo>
                    <a:pt x="159" y="234"/>
                    <a:pt x="165" y="249"/>
                    <a:pt x="168" y="264"/>
                  </a:cubicBezTo>
                  <a:cubicBezTo>
                    <a:pt x="171" y="278"/>
                    <a:pt x="169" y="271"/>
                    <a:pt x="174" y="286"/>
                  </a:cubicBezTo>
                  <a:cubicBezTo>
                    <a:pt x="175" y="288"/>
                    <a:pt x="176" y="292"/>
                    <a:pt x="176" y="292"/>
                  </a:cubicBezTo>
                  <a:cubicBezTo>
                    <a:pt x="174" y="305"/>
                    <a:pt x="169" y="315"/>
                    <a:pt x="166" y="328"/>
                  </a:cubicBezTo>
                  <a:cubicBezTo>
                    <a:pt x="170" y="368"/>
                    <a:pt x="170" y="377"/>
                    <a:pt x="134" y="386"/>
                  </a:cubicBezTo>
                  <a:cubicBezTo>
                    <a:pt x="130" y="393"/>
                    <a:pt x="103" y="407"/>
                    <a:pt x="94" y="410"/>
                  </a:cubicBezTo>
                  <a:cubicBezTo>
                    <a:pt x="90" y="416"/>
                    <a:pt x="81" y="424"/>
                    <a:pt x="74" y="426"/>
                  </a:cubicBezTo>
                  <a:cubicBezTo>
                    <a:pt x="64" y="436"/>
                    <a:pt x="54" y="436"/>
                    <a:pt x="40" y="438"/>
                  </a:cubicBezTo>
                  <a:cubicBezTo>
                    <a:pt x="32" y="443"/>
                    <a:pt x="33" y="448"/>
                    <a:pt x="30" y="456"/>
                  </a:cubicBezTo>
                  <a:cubicBezTo>
                    <a:pt x="35" y="475"/>
                    <a:pt x="30" y="451"/>
                    <a:pt x="30" y="476"/>
                  </a:cubicBezTo>
                  <a:cubicBezTo>
                    <a:pt x="30" y="483"/>
                    <a:pt x="42" y="499"/>
                    <a:pt x="46" y="506"/>
                  </a:cubicBezTo>
                  <a:cubicBezTo>
                    <a:pt x="39" y="511"/>
                    <a:pt x="36" y="513"/>
                    <a:pt x="28" y="510"/>
                  </a:cubicBezTo>
                  <a:cubicBezTo>
                    <a:pt x="22" y="504"/>
                    <a:pt x="0" y="479"/>
                    <a:pt x="0" y="490"/>
                  </a:cubicBez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377" name="Freeform 7"/>
            <p:cNvSpPr>
              <a:spLocks/>
            </p:cNvSpPr>
            <p:nvPr/>
          </p:nvSpPr>
          <p:spPr bwMode="auto">
            <a:xfrm>
              <a:off x="2035" y="1700"/>
              <a:ext cx="435" cy="288"/>
            </a:xfrm>
            <a:custGeom>
              <a:avLst/>
              <a:gdLst>
                <a:gd name="T0" fmla="*/ 99 w 435"/>
                <a:gd name="T1" fmla="*/ 64 h 288"/>
                <a:gd name="T2" fmla="*/ 77 w 435"/>
                <a:gd name="T3" fmla="*/ 84 h 288"/>
                <a:gd name="T4" fmla="*/ 5 w 435"/>
                <a:gd name="T5" fmla="*/ 118 h 288"/>
                <a:gd name="T6" fmla="*/ 1 w 435"/>
                <a:gd name="T7" fmla="*/ 124 h 288"/>
                <a:gd name="T8" fmla="*/ 7 w 435"/>
                <a:gd name="T9" fmla="*/ 126 h 288"/>
                <a:gd name="T10" fmla="*/ 17 w 435"/>
                <a:gd name="T11" fmla="*/ 134 h 288"/>
                <a:gd name="T12" fmla="*/ 25 w 435"/>
                <a:gd name="T13" fmla="*/ 142 h 288"/>
                <a:gd name="T14" fmla="*/ 47 w 435"/>
                <a:gd name="T15" fmla="*/ 148 h 288"/>
                <a:gd name="T16" fmla="*/ 49 w 435"/>
                <a:gd name="T17" fmla="*/ 166 h 288"/>
                <a:gd name="T18" fmla="*/ 41 w 435"/>
                <a:gd name="T19" fmla="*/ 176 h 288"/>
                <a:gd name="T20" fmla="*/ 31 w 435"/>
                <a:gd name="T21" fmla="*/ 200 h 288"/>
                <a:gd name="T22" fmla="*/ 25 w 435"/>
                <a:gd name="T23" fmla="*/ 218 h 288"/>
                <a:gd name="T24" fmla="*/ 33 w 435"/>
                <a:gd name="T25" fmla="*/ 264 h 288"/>
                <a:gd name="T26" fmla="*/ 15 w 435"/>
                <a:gd name="T27" fmla="*/ 274 h 288"/>
                <a:gd name="T28" fmla="*/ 29 w 435"/>
                <a:gd name="T29" fmla="*/ 288 h 288"/>
                <a:gd name="T30" fmla="*/ 67 w 435"/>
                <a:gd name="T31" fmla="*/ 276 h 288"/>
                <a:gd name="T32" fmla="*/ 99 w 435"/>
                <a:gd name="T33" fmla="*/ 246 h 288"/>
                <a:gd name="T34" fmla="*/ 141 w 435"/>
                <a:gd name="T35" fmla="*/ 226 h 288"/>
                <a:gd name="T36" fmla="*/ 151 w 435"/>
                <a:gd name="T37" fmla="*/ 210 h 288"/>
                <a:gd name="T38" fmla="*/ 149 w 435"/>
                <a:gd name="T39" fmla="*/ 192 h 288"/>
                <a:gd name="T40" fmla="*/ 147 w 435"/>
                <a:gd name="T41" fmla="*/ 184 h 288"/>
                <a:gd name="T42" fmla="*/ 149 w 435"/>
                <a:gd name="T43" fmla="*/ 190 h 288"/>
                <a:gd name="T44" fmla="*/ 179 w 435"/>
                <a:gd name="T45" fmla="*/ 200 h 288"/>
                <a:gd name="T46" fmla="*/ 183 w 435"/>
                <a:gd name="T47" fmla="*/ 174 h 288"/>
                <a:gd name="T48" fmla="*/ 187 w 435"/>
                <a:gd name="T49" fmla="*/ 180 h 288"/>
                <a:gd name="T50" fmla="*/ 199 w 435"/>
                <a:gd name="T51" fmla="*/ 158 h 288"/>
                <a:gd name="T52" fmla="*/ 211 w 435"/>
                <a:gd name="T53" fmla="*/ 154 h 288"/>
                <a:gd name="T54" fmla="*/ 203 w 435"/>
                <a:gd name="T55" fmla="*/ 140 h 288"/>
                <a:gd name="T56" fmla="*/ 229 w 435"/>
                <a:gd name="T57" fmla="*/ 118 h 288"/>
                <a:gd name="T58" fmla="*/ 243 w 435"/>
                <a:gd name="T59" fmla="*/ 132 h 288"/>
                <a:gd name="T60" fmla="*/ 269 w 435"/>
                <a:gd name="T61" fmla="*/ 116 h 288"/>
                <a:gd name="T62" fmla="*/ 281 w 435"/>
                <a:gd name="T63" fmla="*/ 112 h 288"/>
                <a:gd name="T64" fmla="*/ 339 w 435"/>
                <a:gd name="T65" fmla="*/ 84 h 288"/>
                <a:gd name="T66" fmla="*/ 367 w 435"/>
                <a:gd name="T67" fmla="*/ 66 h 288"/>
                <a:gd name="T68" fmla="*/ 385 w 435"/>
                <a:gd name="T69" fmla="*/ 58 h 288"/>
                <a:gd name="T70" fmla="*/ 387 w 435"/>
                <a:gd name="T71" fmla="*/ 52 h 288"/>
                <a:gd name="T72" fmla="*/ 393 w 435"/>
                <a:gd name="T73" fmla="*/ 50 h 288"/>
                <a:gd name="T74" fmla="*/ 401 w 435"/>
                <a:gd name="T75" fmla="*/ 32 h 288"/>
                <a:gd name="T76" fmla="*/ 415 w 435"/>
                <a:gd name="T77" fmla="*/ 24 h 288"/>
                <a:gd name="T78" fmla="*/ 411 w 435"/>
                <a:gd name="T79" fmla="*/ 8 h 288"/>
                <a:gd name="T80" fmla="*/ 407 w 435"/>
                <a:gd name="T81" fmla="*/ 2 h 288"/>
                <a:gd name="T82" fmla="*/ 413 w 435"/>
                <a:gd name="T83" fmla="*/ 4 h 288"/>
                <a:gd name="T84" fmla="*/ 427 w 435"/>
                <a:gd name="T85" fmla="*/ 6 h 288"/>
                <a:gd name="T86" fmla="*/ 433 w 435"/>
                <a:gd name="T87" fmla="*/ 2 h 288"/>
                <a:gd name="T88" fmla="*/ 421 w 435"/>
                <a:gd name="T89" fmla="*/ 4 h 28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35"/>
                <a:gd name="T136" fmla="*/ 0 h 288"/>
                <a:gd name="T137" fmla="*/ 435 w 435"/>
                <a:gd name="T138" fmla="*/ 288 h 28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35" h="288">
                  <a:moveTo>
                    <a:pt x="99" y="64"/>
                  </a:moveTo>
                  <a:cubicBezTo>
                    <a:pt x="91" y="70"/>
                    <a:pt x="85" y="78"/>
                    <a:pt x="77" y="84"/>
                  </a:cubicBezTo>
                  <a:cubicBezTo>
                    <a:pt x="57" y="100"/>
                    <a:pt x="29" y="112"/>
                    <a:pt x="5" y="118"/>
                  </a:cubicBezTo>
                  <a:cubicBezTo>
                    <a:pt x="4" y="120"/>
                    <a:pt x="0" y="122"/>
                    <a:pt x="1" y="124"/>
                  </a:cubicBezTo>
                  <a:cubicBezTo>
                    <a:pt x="2" y="126"/>
                    <a:pt x="5" y="125"/>
                    <a:pt x="7" y="126"/>
                  </a:cubicBezTo>
                  <a:cubicBezTo>
                    <a:pt x="20" y="136"/>
                    <a:pt x="2" y="129"/>
                    <a:pt x="17" y="134"/>
                  </a:cubicBezTo>
                  <a:cubicBezTo>
                    <a:pt x="18" y="139"/>
                    <a:pt x="20" y="156"/>
                    <a:pt x="25" y="142"/>
                  </a:cubicBezTo>
                  <a:cubicBezTo>
                    <a:pt x="40" y="147"/>
                    <a:pt x="33" y="145"/>
                    <a:pt x="47" y="148"/>
                  </a:cubicBezTo>
                  <a:cubicBezTo>
                    <a:pt x="52" y="156"/>
                    <a:pt x="64" y="161"/>
                    <a:pt x="49" y="166"/>
                  </a:cubicBezTo>
                  <a:cubicBezTo>
                    <a:pt x="44" y="181"/>
                    <a:pt x="51" y="163"/>
                    <a:pt x="41" y="176"/>
                  </a:cubicBezTo>
                  <a:cubicBezTo>
                    <a:pt x="37" y="181"/>
                    <a:pt x="33" y="194"/>
                    <a:pt x="31" y="200"/>
                  </a:cubicBezTo>
                  <a:cubicBezTo>
                    <a:pt x="29" y="206"/>
                    <a:pt x="25" y="218"/>
                    <a:pt x="25" y="218"/>
                  </a:cubicBezTo>
                  <a:cubicBezTo>
                    <a:pt x="27" y="234"/>
                    <a:pt x="31" y="248"/>
                    <a:pt x="33" y="264"/>
                  </a:cubicBezTo>
                  <a:cubicBezTo>
                    <a:pt x="27" y="268"/>
                    <a:pt x="21" y="270"/>
                    <a:pt x="15" y="274"/>
                  </a:cubicBezTo>
                  <a:cubicBezTo>
                    <a:pt x="18" y="282"/>
                    <a:pt x="21" y="285"/>
                    <a:pt x="29" y="288"/>
                  </a:cubicBezTo>
                  <a:cubicBezTo>
                    <a:pt x="50" y="281"/>
                    <a:pt x="31" y="279"/>
                    <a:pt x="67" y="276"/>
                  </a:cubicBezTo>
                  <a:cubicBezTo>
                    <a:pt x="80" y="267"/>
                    <a:pt x="86" y="255"/>
                    <a:pt x="99" y="246"/>
                  </a:cubicBezTo>
                  <a:cubicBezTo>
                    <a:pt x="105" y="228"/>
                    <a:pt x="125" y="231"/>
                    <a:pt x="141" y="226"/>
                  </a:cubicBezTo>
                  <a:cubicBezTo>
                    <a:pt x="144" y="218"/>
                    <a:pt x="148" y="218"/>
                    <a:pt x="151" y="210"/>
                  </a:cubicBezTo>
                  <a:cubicBezTo>
                    <a:pt x="150" y="204"/>
                    <a:pt x="151" y="198"/>
                    <a:pt x="149" y="192"/>
                  </a:cubicBezTo>
                  <a:cubicBezTo>
                    <a:pt x="147" y="188"/>
                    <a:pt x="127" y="179"/>
                    <a:pt x="147" y="184"/>
                  </a:cubicBezTo>
                  <a:cubicBezTo>
                    <a:pt x="148" y="186"/>
                    <a:pt x="147" y="189"/>
                    <a:pt x="149" y="190"/>
                  </a:cubicBezTo>
                  <a:cubicBezTo>
                    <a:pt x="151" y="191"/>
                    <a:pt x="174" y="198"/>
                    <a:pt x="179" y="200"/>
                  </a:cubicBezTo>
                  <a:cubicBezTo>
                    <a:pt x="189" y="186"/>
                    <a:pt x="166" y="163"/>
                    <a:pt x="183" y="174"/>
                  </a:cubicBezTo>
                  <a:cubicBezTo>
                    <a:pt x="184" y="176"/>
                    <a:pt x="185" y="178"/>
                    <a:pt x="187" y="180"/>
                  </a:cubicBezTo>
                  <a:cubicBezTo>
                    <a:pt x="200" y="190"/>
                    <a:pt x="196" y="162"/>
                    <a:pt x="199" y="158"/>
                  </a:cubicBezTo>
                  <a:cubicBezTo>
                    <a:pt x="202" y="155"/>
                    <a:pt x="211" y="154"/>
                    <a:pt x="211" y="154"/>
                  </a:cubicBezTo>
                  <a:cubicBezTo>
                    <a:pt x="215" y="143"/>
                    <a:pt x="206" y="150"/>
                    <a:pt x="203" y="140"/>
                  </a:cubicBezTo>
                  <a:cubicBezTo>
                    <a:pt x="214" y="124"/>
                    <a:pt x="206" y="121"/>
                    <a:pt x="229" y="118"/>
                  </a:cubicBezTo>
                  <a:cubicBezTo>
                    <a:pt x="238" y="132"/>
                    <a:pt x="232" y="128"/>
                    <a:pt x="243" y="132"/>
                  </a:cubicBezTo>
                  <a:cubicBezTo>
                    <a:pt x="252" y="126"/>
                    <a:pt x="260" y="120"/>
                    <a:pt x="269" y="116"/>
                  </a:cubicBezTo>
                  <a:cubicBezTo>
                    <a:pt x="273" y="114"/>
                    <a:pt x="281" y="112"/>
                    <a:pt x="281" y="112"/>
                  </a:cubicBezTo>
                  <a:cubicBezTo>
                    <a:pt x="293" y="95"/>
                    <a:pt x="320" y="90"/>
                    <a:pt x="339" y="84"/>
                  </a:cubicBezTo>
                  <a:cubicBezTo>
                    <a:pt x="345" y="75"/>
                    <a:pt x="357" y="71"/>
                    <a:pt x="367" y="66"/>
                  </a:cubicBezTo>
                  <a:cubicBezTo>
                    <a:pt x="373" y="63"/>
                    <a:pt x="385" y="58"/>
                    <a:pt x="385" y="58"/>
                  </a:cubicBezTo>
                  <a:cubicBezTo>
                    <a:pt x="386" y="56"/>
                    <a:pt x="386" y="53"/>
                    <a:pt x="387" y="52"/>
                  </a:cubicBezTo>
                  <a:cubicBezTo>
                    <a:pt x="388" y="51"/>
                    <a:pt x="392" y="52"/>
                    <a:pt x="393" y="50"/>
                  </a:cubicBezTo>
                  <a:cubicBezTo>
                    <a:pt x="397" y="45"/>
                    <a:pt x="397" y="37"/>
                    <a:pt x="401" y="32"/>
                  </a:cubicBezTo>
                  <a:cubicBezTo>
                    <a:pt x="405" y="14"/>
                    <a:pt x="403" y="28"/>
                    <a:pt x="415" y="24"/>
                  </a:cubicBezTo>
                  <a:cubicBezTo>
                    <a:pt x="414" y="20"/>
                    <a:pt x="413" y="12"/>
                    <a:pt x="411" y="8"/>
                  </a:cubicBezTo>
                  <a:cubicBezTo>
                    <a:pt x="410" y="6"/>
                    <a:pt x="406" y="4"/>
                    <a:pt x="407" y="2"/>
                  </a:cubicBezTo>
                  <a:cubicBezTo>
                    <a:pt x="408" y="0"/>
                    <a:pt x="411" y="3"/>
                    <a:pt x="413" y="4"/>
                  </a:cubicBezTo>
                  <a:cubicBezTo>
                    <a:pt x="416" y="13"/>
                    <a:pt x="413" y="12"/>
                    <a:pt x="427" y="6"/>
                  </a:cubicBezTo>
                  <a:cubicBezTo>
                    <a:pt x="429" y="5"/>
                    <a:pt x="435" y="3"/>
                    <a:pt x="433" y="2"/>
                  </a:cubicBezTo>
                  <a:cubicBezTo>
                    <a:pt x="429" y="1"/>
                    <a:pt x="421" y="4"/>
                    <a:pt x="421" y="4"/>
                  </a:cubicBez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378" name="Freeform 8"/>
            <p:cNvSpPr>
              <a:spLocks/>
            </p:cNvSpPr>
            <p:nvPr/>
          </p:nvSpPr>
          <p:spPr bwMode="auto">
            <a:xfrm>
              <a:off x="2164" y="860"/>
              <a:ext cx="296" cy="680"/>
            </a:xfrm>
            <a:custGeom>
              <a:avLst/>
              <a:gdLst>
                <a:gd name="T0" fmla="*/ 182 w 296"/>
                <a:gd name="T1" fmla="*/ 0 h 680"/>
                <a:gd name="T2" fmla="*/ 176 w 296"/>
                <a:gd name="T3" fmla="*/ 4 h 680"/>
                <a:gd name="T4" fmla="*/ 170 w 296"/>
                <a:gd name="T5" fmla="*/ 6 h 680"/>
                <a:gd name="T6" fmla="*/ 158 w 296"/>
                <a:gd name="T7" fmla="*/ 14 h 680"/>
                <a:gd name="T8" fmla="*/ 130 w 296"/>
                <a:gd name="T9" fmla="*/ 40 h 680"/>
                <a:gd name="T10" fmla="*/ 112 w 296"/>
                <a:gd name="T11" fmla="*/ 46 h 680"/>
                <a:gd name="T12" fmla="*/ 106 w 296"/>
                <a:gd name="T13" fmla="*/ 48 h 680"/>
                <a:gd name="T14" fmla="*/ 80 w 296"/>
                <a:gd name="T15" fmla="*/ 84 h 680"/>
                <a:gd name="T16" fmla="*/ 74 w 296"/>
                <a:gd name="T17" fmla="*/ 106 h 680"/>
                <a:gd name="T18" fmla="*/ 50 w 296"/>
                <a:gd name="T19" fmla="*/ 122 h 680"/>
                <a:gd name="T20" fmla="*/ 38 w 296"/>
                <a:gd name="T21" fmla="*/ 130 h 680"/>
                <a:gd name="T22" fmla="*/ 10 w 296"/>
                <a:gd name="T23" fmla="*/ 154 h 680"/>
                <a:gd name="T24" fmla="*/ 0 w 296"/>
                <a:gd name="T25" fmla="*/ 204 h 680"/>
                <a:gd name="T26" fmla="*/ 4 w 296"/>
                <a:gd name="T27" fmla="*/ 240 h 680"/>
                <a:gd name="T28" fmla="*/ 22 w 296"/>
                <a:gd name="T29" fmla="*/ 256 h 680"/>
                <a:gd name="T30" fmla="*/ 30 w 296"/>
                <a:gd name="T31" fmla="*/ 274 h 680"/>
                <a:gd name="T32" fmla="*/ 52 w 296"/>
                <a:gd name="T33" fmla="*/ 288 h 680"/>
                <a:gd name="T34" fmla="*/ 86 w 296"/>
                <a:gd name="T35" fmla="*/ 358 h 680"/>
                <a:gd name="T36" fmla="*/ 116 w 296"/>
                <a:gd name="T37" fmla="*/ 390 h 680"/>
                <a:gd name="T38" fmla="*/ 160 w 296"/>
                <a:gd name="T39" fmla="*/ 426 h 680"/>
                <a:gd name="T40" fmla="*/ 186 w 296"/>
                <a:gd name="T41" fmla="*/ 452 h 680"/>
                <a:gd name="T42" fmla="*/ 208 w 296"/>
                <a:gd name="T43" fmla="*/ 464 h 680"/>
                <a:gd name="T44" fmla="*/ 256 w 296"/>
                <a:gd name="T45" fmla="*/ 534 h 680"/>
                <a:gd name="T46" fmla="*/ 274 w 296"/>
                <a:gd name="T47" fmla="*/ 548 h 680"/>
                <a:gd name="T48" fmla="*/ 282 w 296"/>
                <a:gd name="T49" fmla="*/ 596 h 680"/>
                <a:gd name="T50" fmla="*/ 286 w 296"/>
                <a:gd name="T51" fmla="*/ 612 h 680"/>
                <a:gd name="T52" fmla="*/ 290 w 296"/>
                <a:gd name="T53" fmla="*/ 624 h 680"/>
                <a:gd name="T54" fmla="*/ 296 w 296"/>
                <a:gd name="T55" fmla="*/ 674 h 680"/>
                <a:gd name="T56" fmla="*/ 292 w 296"/>
                <a:gd name="T57" fmla="*/ 680 h 68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6"/>
                <a:gd name="T88" fmla="*/ 0 h 680"/>
                <a:gd name="T89" fmla="*/ 296 w 296"/>
                <a:gd name="T90" fmla="*/ 680 h 68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6" h="680">
                  <a:moveTo>
                    <a:pt x="182" y="0"/>
                  </a:moveTo>
                  <a:cubicBezTo>
                    <a:pt x="180" y="1"/>
                    <a:pt x="178" y="3"/>
                    <a:pt x="176" y="4"/>
                  </a:cubicBezTo>
                  <a:cubicBezTo>
                    <a:pt x="174" y="5"/>
                    <a:pt x="172" y="5"/>
                    <a:pt x="170" y="6"/>
                  </a:cubicBezTo>
                  <a:cubicBezTo>
                    <a:pt x="166" y="8"/>
                    <a:pt x="158" y="14"/>
                    <a:pt x="158" y="14"/>
                  </a:cubicBezTo>
                  <a:cubicBezTo>
                    <a:pt x="148" y="28"/>
                    <a:pt x="148" y="34"/>
                    <a:pt x="130" y="40"/>
                  </a:cubicBezTo>
                  <a:cubicBezTo>
                    <a:pt x="124" y="42"/>
                    <a:pt x="118" y="44"/>
                    <a:pt x="112" y="46"/>
                  </a:cubicBezTo>
                  <a:cubicBezTo>
                    <a:pt x="110" y="47"/>
                    <a:pt x="106" y="48"/>
                    <a:pt x="106" y="48"/>
                  </a:cubicBezTo>
                  <a:cubicBezTo>
                    <a:pt x="98" y="60"/>
                    <a:pt x="88" y="72"/>
                    <a:pt x="80" y="84"/>
                  </a:cubicBezTo>
                  <a:cubicBezTo>
                    <a:pt x="76" y="89"/>
                    <a:pt x="78" y="103"/>
                    <a:pt x="74" y="106"/>
                  </a:cubicBezTo>
                  <a:cubicBezTo>
                    <a:pt x="66" y="111"/>
                    <a:pt x="58" y="117"/>
                    <a:pt x="50" y="122"/>
                  </a:cubicBezTo>
                  <a:cubicBezTo>
                    <a:pt x="46" y="125"/>
                    <a:pt x="38" y="130"/>
                    <a:pt x="38" y="130"/>
                  </a:cubicBezTo>
                  <a:cubicBezTo>
                    <a:pt x="31" y="140"/>
                    <a:pt x="19" y="145"/>
                    <a:pt x="10" y="154"/>
                  </a:cubicBezTo>
                  <a:cubicBezTo>
                    <a:pt x="5" y="170"/>
                    <a:pt x="6" y="187"/>
                    <a:pt x="0" y="204"/>
                  </a:cubicBezTo>
                  <a:cubicBezTo>
                    <a:pt x="1" y="216"/>
                    <a:pt x="1" y="228"/>
                    <a:pt x="4" y="240"/>
                  </a:cubicBezTo>
                  <a:cubicBezTo>
                    <a:pt x="6" y="248"/>
                    <a:pt x="18" y="249"/>
                    <a:pt x="22" y="256"/>
                  </a:cubicBezTo>
                  <a:cubicBezTo>
                    <a:pt x="26" y="261"/>
                    <a:pt x="26" y="269"/>
                    <a:pt x="30" y="274"/>
                  </a:cubicBezTo>
                  <a:cubicBezTo>
                    <a:pt x="35" y="281"/>
                    <a:pt x="52" y="288"/>
                    <a:pt x="52" y="288"/>
                  </a:cubicBezTo>
                  <a:cubicBezTo>
                    <a:pt x="64" y="307"/>
                    <a:pt x="63" y="350"/>
                    <a:pt x="86" y="358"/>
                  </a:cubicBezTo>
                  <a:cubicBezTo>
                    <a:pt x="96" y="368"/>
                    <a:pt x="105" y="379"/>
                    <a:pt x="116" y="390"/>
                  </a:cubicBezTo>
                  <a:cubicBezTo>
                    <a:pt x="123" y="412"/>
                    <a:pt x="138" y="422"/>
                    <a:pt x="160" y="426"/>
                  </a:cubicBezTo>
                  <a:cubicBezTo>
                    <a:pt x="167" y="436"/>
                    <a:pt x="174" y="449"/>
                    <a:pt x="186" y="452"/>
                  </a:cubicBezTo>
                  <a:cubicBezTo>
                    <a:pt x="201" y="462"/>
                    <a:pt x="194" y="458"/>
                    <a:pt x="208" y="464"/>
                  </a:cubicBezTo>
                  <a:cubicBezTo>
                    <a:pt x="211" y="486"/>
                    <a:pt x="234" y="527"/>
                    <a:pt x="256" y="534"/>
                  </a:cubicBezTo>
                  <a:cubicBezTo>
                    <a:pt x="261" y="541"/>
                    <a:pt x="267" y="543"/>
                    <a:pt x="274" y="548"/>
                  </a:cubicBezTo>
                  <a:cubicBezTo>
                    <a:pt x="268" y="566"/>
                    <a:pt x="278" y="578"/>
                    <a:pt x="282" y="596"/>
                  </a:cubicBezTo>
                  <a:cubicBezTo>
                    <a:pt x="283" y="601"/>
                    <a:pt x="284" y="607"/>
                    <a:pt x="286" y="612"/>
                  </a:cubicBezTo>
                  <a:cubicBezTo>
                    <a:pt x="287" y="616"/>
                    <a:pt x="290" y="624"/>
                    <a:pt x="290" y="624"/>
                  </a:cubicBezTo>
                  <a:cubicBezTo>
                    <a:pt x="292" y="641"/>
                    <a:pt x="294" y="657"/>
                    <a:pt x="296" y="674"/>
                  </a:cubicBezTo>
                  <a:cubicBezTo>
                    <a:pt x="295" y="676"/>
                    <a:pt x="292" y="680"/>
                    <a:pt x="292" y="680"/>
                  </a:cubicBez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379" name="Freeform 9"/>
            <p:cNvSpPr>
              <a:spLocks/>
            </p:cNvSpPr>
            <p:nvPr/>
          </p:nvSpPr>
          <p:spPr bwMode="auto">
            <a:xfrm>
              <a:off x="2440" y="1531"/>
              <a:ext cx="22" cy="179"/>
            </a:xfrm>
            <a:custGeom>
              <a:avLst/>
              <a:gdLst>
                <a:gd name="T0" fmla="*/ 22 w 22"/>
                <a:gd name="T1" fmla="*/ 9 h 179"/>
                <a:gd name="T2" fmla="*/ 8 w 22"/>
                <a:gd name="T3" fmla="*/ 3 h 179"/>
                <a:gd name="T4" fmla="*/ 8 w 22"/>
                <a:gd name="T5" fmla="*/ 27 h 179"/>
                <a:gd name="T6" fmla="*/ 12 w 22"/>
                <a:gd name="T7" fmla="*/ 39 h 179"/>
                <a:gd name="T8" fmla="*/ 4 w 22"/>
                <a:gd name="T9" fmla="*/ 37 h 179"/>
                <a:gd name="T10" fmla="*/ 22 w 22"/>
                <a:gd name="T11" fmla="*/ 73 h 179"/>
                <a:gd name="T12" fmla="*/ 12 w 22"/>
                <a:gd name="T13" fmla="*/ 107 h 179"/>
                <a:gd name="T14" fmla="*/ 10 w 22"/>
                <a:gd name="T15" fmla="*/ 101 h 179"/>
                <a:gd name="T16" fmla="*/ 6 w 22"/>
                <a:gd name="T17" fmla="*/ 113 h 179"/>
                <a:gd name="T18" fmla="*/ 10 w 22"/>
                <a:gd name="T19" fmla="*/ 121 h 179"/>
                <a:gd name="T20" fmla="*/ 4 w 22"/>
                <a:gd name="T21" fmla="*/ 125 h 179"/>
                <a:gd name="T22" fmla="*/ 8 w 22"/>
                <a:gd name="T23" fmla="*/ 137 h 179"/>
                <a:gd name="T24" fmla="*/ 12 w 22"/>
                <a:gd name="T25" fmla="*/ 163 h 179"/>
                <a:gd name="T26" fmla="*/ 16 w 22"/>
                <a:gd name="T27" fmla="*/ 175 h 179"/>
                <a:gd name="T28" fmla="*/ 16 w 22"/>
                <a:gd name="T29" fmla="*/ 161 h 17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2"/>
                <a:gd name="T46" fmla="*/ 0 h 179"/>
                <a:gd name="T47" fmla="*/ 22 w 22"/>
                <a:gd name="T48" fmla="*/ 179 h 17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2" h="179">
                  <a:moveTo>
                    <a:pt x="22" y="9"/>
                  </a:moveTo>
                  <a:cubicBezTo>
                    <a:pt x="19" y="0"/>
                    <a:pt x="16" y="0"/>
                    <a:pt x="8" y="3"/>
                  </a:cubicBezTo>
                  <a:cubicBezTo>
                    <a:pt x="3" y="19"/>
                    <a:pt x="3" y="11"/>
                    <a:pt x="8" y="27"/>
                  </a:cubicBezTo>
                  <a:cubicBezTo>
                    <a:pt x="10" y="34"/>
                    <a:pt x="12" y="39"/>
                    <a:pt x="12" y="39"/>
                  </a:cubicBezTo>
                  <a:cubicBezTo>
                    <a:pt x="9" y="38"/>
                    <a:pt x="7" y="38"/>
                    <a:pt x="4" y="37"/>
                  </a:cubicBezTo>
                  <a:cubicBezTo>
                    <a:pt x="0" y="48"/>
                    <a:pt x="14" y="65"/>
                    <a:pt x="22" y="73"/>
                  </a:cubicBezTo>
                  <a:cubicBezTo>
                    <a:pt x="20" y="84"/>
                    <a:pt x="16" y="96"/>
                    <a:pt x="12" y="107"/>
                  </a:cubicBezTo>
                  <a:cubicBezTo>
                    <a:pt x="11" y="105"/>
                    <a:pt x="11" y="100"/>
                    <a:pt x="10" y="101"/>
                  </a:cubicBezTo>
                  <a:cubicBezTo>
                    <a:pt x="7" y="104"/>
                    <a:pt x="6" y="113"/>
                    <a:pt x="6" y="113"/>
                  </a:cubicBezTo>
                  <a:cubicBezTo>
                    <a:pt x="7" y="116"/>
                    <a:pt x="10" y="118"/>
                    <a:pt x="10" y="121"/>
                  </a:cubicBezTo>
                  <a:cubicBezTo>
                    <a:pt x="10" y="123"/>
                    <a:pt x="4" y="123"/>
                    <a:pt x="4" y="125"/>
                  </a:cubicBezTo>
                  <a:cubicBezTo>
                    <a:pt x="3" y="129"/>
                    <a:pt x="8" y="137"/>
                    <a:pt x="8" y="137"/>
                  </a:cubicBezTo>
                  <a:cubicBezTo>
                    <a:pt x="9" y="144"/>
                    <a:pt x="10" y="155"/>
                    <a:pt x="12" y="163"/>
                  </a:cubicBezTo>
                  <a:cubicBezTo>
                    <a:pt x="13" y="167"/>
                    <a:pt x="16" y="179"/>
                    <a:pt x="16" y="175"/>
                  </a:cubicBezTo>
                  <a:cubicBezTo>
                    <a:pt x="16" y="170"/>
                    <a:pt x="16" y="166"/>
                    <a:pt x="16" y="161"/>
                  </a:cubicBez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grpSp>
      <p:grpSp>
        <p:nvGrpSpPr>
          <p:cNvPr id="3" name="Group 10"/>
          <p:cNvGrpSpPr>
            <a:grpSpLocks/>
          </p:cNvGrpSpPr>
          <p:nvPr/>
        </p:nvGrpSpPr>
        <p:grpSpPr bwMode="auto">
          <a:xfrm>
            <a:off x="3877043" y="815121"/>
            <a:ext cx="1215513" cy="1403421"/>
            <a:chOff x="1682" y="764"/>
            <a:chExt cx="620" cy="750"/>
          </a:xfrm>
        </p:grpSpPr>
        <p:sp>
          <p:nvSpPr>
            <p:cNvPr id="14371" name="Freeform 11"/>
            <p:cNvSpPr>
              <a:spLocks/>
            </p:cNvSpPr>
            <p:nvPr/>
          </p:nvSpPr>
          <p:spPr bwMode="auto">
            <a:xfrm>
              <a:off x="1682" y="764"/>
              <a:ext cx="472" cy="660"/>
            </a:xfrm>
            <a:custGeom>
              <a:avLst/>
              <a:gdLst>
                <a:gd name="T0" fmla="*/ 184 w 472"/>
                <a:gd name="T1" fmla="*/ 30 h 660"/>
                <a:gd name="T2" fmla="*/ 178 w 472"/>
                <a:gd name="T3" fmla="*/ 14 h 660"/>
                <a:gd name="T4" fmla="*/ 148 w 472"/>
                <a:gd name="T5" fmla="*/ 0 h 660"/>
                <a:gd name="T6" fmla="*/ 132 w 472"/>
                <a:gd name="T7" fmla="*/ 22 h 660"/>
                <a:gd name="T8" fmla="*/ 146 w 472"/>
                <a:gd name="T9" fmla="*/ 64 h 660"/>
                <a:gd name="T10" fmla="*/ 152 w 472"/>
                <a:gd name="T11" fmla="*/ 82 h 660"/>
                <a:gd name="T12" fmla="*/ 150 w 472"/>
                <a:gd name="T13" fmla="*/ 102 h 660"/>
                <a:gd name="T14" fmla="*/ 142 w 472"/>
                <a:gd name="T15" fmla="*/ 118 h 660"/>
                <a:gd name="T16" fmla="*/ 118 w 472"/>
                <a:gd name="T17" fmla="*/ 112 h 660"/>
                <a:gd name="T18" fmla="*/ 96 w 472"/>
                <a:gd name="T19" fmla="*/ 96 h 660"/>
                <a:gd name="T20" fmla="*/ 84 w 472"/>
                <a:gd name="T21" fmla="*/ 88 h 660"/>
                <a:gd name="T22" fmla="*/ 62 w 472"/>
                <a:gd name="T23" fmla="*/ 104 h 660"/>
                <a:gd name="T24" fmla="*/ 52 w 472"/>
                <a:gd name="T25" fmla="*/ 114 h 660"/>
                <a:gd name="T26" fmla="*/ 20 w 472"/>
                <a:gd name="T27" fmla="*/ 148 h 660"/>
                <a:gd name="T28" fmla="*/ 6 w 472"/>
                <a:gd name="T29" fmla="*/ 166 h 660"/>
                <a:gd name="T30" fmla="*/ 0 w 472"/>
                <a:gd name="T31" fmla="*/ 184 h 660"/>
                <a:gd name="T32" fmla="*/ 26 w 472"/>
                <a:gd name="T33" fmla="*/ 180 h 660"/>
                <a:gd name="T34" fmla="*/ 44 w 472"/>
                <a:gd name="T35" fmla="*/ 202 h 660"/>
                <a:gd name="T36" fmla="*/ 38 w 472"/>
                <a:gd name="T37" fmla="*/ 226 h 660"/>
                <a:gd name="T38" fmla="*/ 28 w 472"/>
                <a:gd name="T39" fmla="*/ 244 h 660"/>
                <a:gd name="T40" fmla="*/ 50 w 472"/>
                <a:gd name="T41" fmla="*/ 264 h 660"/>
                <a:gd name="T42" fmla="*/ 74 w 472"/>
                <a:gd name="T43" fmla="*/ 258 h 660"/>
                <a:gd name="T44" fmla="*/ 98 w 472"/>
                <a:gd name="T45" fmla="*/ 302 h 660"/>
                <a:gd name="T46" fmla="*/ 80 w 472"/>
                <a:gd name="T47" fmla="*/ 348 h 660"/>
                <a:gd name="T48" fmla="*/ 70 w 472"/>
                <a:gd name="T49" fmla="*/ 376 h 660"/>
                <a:gd name="T50" fmla="*/ 66 w 472"/>
                <a:gd name="T51" fmla="*/ 388 h 660"/>
                <a:gd name="T52" fmla="*/ 88 w 472"/>
                <a:gd name="T53" fmla="*/ 428 h 660"/>
                <a:gd name="T54" fmla="*/ 120 w 472"/>
                <a:gd name="T55" fmla="*/ 406 h 660"/>
                <a:gd name="T56" fmla="*/ 134 w 472"/>
                <a:gd name="T57" fmla="*/ 394 h 660"/>
                <a:gd name="T58" fmla="*/ 150 w 472"/>
                <a:gd name="T59" fmla="*/ 380 h 660"/>
                <a:gd name="T60" fmla="*/ 180 w 472"/>
                <a:gd name="T61" fmla="*/ 382 h 660"/>
                <a:gd name="T62" fmla="*/ 184 w 472"/>
                <a:gd name="T63" fmla="*/ 394 h 660"/>
                <a:gd name="T64" fmla="*/ 198 w 472"/>
                <a:gd name="T65" fmla="*/ 396 h 660"/>
                <a:gd name="T66" fmla="*/ 230 w 472"/>
                <a:gd name="T67" fmla="*/ 404 h 660"/>
                <a:gd name="T68" fmla="*/ 284 w 472"/>
                <a:gd name="T69" fmla="*/ 358 h 660"/>
                <a:gd name="T70" fmla="*/ 318 w 472"/>
                <a:gd name="T71" fmla="*/ 368 h 660"/>
                <a:gd name="T72" fmla="*/ 340 w 472"/>
                <a:gd name="T73" fmla="*/ 386 h 660"/>
                <a:gd name="T74" fmla="*/ 360 w 472"/>
                <a:gd name="T75" fmla="*/ 410 h 660"/>
                <a:gd name="T76" fmla="*/ 372 w 472"/>
                <a:gd name="T77" fmla="*/ 430 h 660"/>
                <a:gd name="T78" fmla="*/ 384 w 472"/>
                <a:gd name="T79" fmla="*/ 448 h 660"/>
                <a:gd name="T80" fmla="*/ 396 w 472"/>
                <a:gd name="T81" fmla="*/ 466 h 660"/>
                <a:gd name="T82" fmla="*/ 386 w 472"/>
                <a:gd name="T83" fmla="*/ 512 h 660"/>
                <a:gd name="T84" fmla="*/ 412 w 472"/>
                <a:gd name="T85" fmla="*/ 540 h 660"/>
                <a:gd name="T86" fmla="*/ 432 w 472"/>
                <a:gd name="T87" fmla="*/ 560 h 660"/>
                <a:gd name="T88" fmla="*/ 446 w 472"/>
                <a:gd name="T89" fmla="*/ 576 h 660"/>
                <a:gd name="T90" fmla="*/ 458 w 472"/>
                <a:gd name="T91" fmla="*/ 594 h 660"/>
                <a:gd name="T92" fmla="*/ 466 w 472"/>
                <a:gd name="T93" fmla="*/ 618 h 660"/>
                <a:gd name="T94" fmla="*/ 472 w 472"/>
                <a:gd name="T95" fmla="*/ 638 h 660"/>
                <a:gd name="T96" fmla="*/ 460 w 472"/>
                <a:gd name="T97" fmla="*/ 660 h 66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2"/>
                <a:gd name="T148" fmla="*/ 0 h 660"/>
                <a:gd name="T149" fmla="*/ 472 w 472"/>
                <a:gd name="T150" fmla="*/ 660 h 66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2" h="660">
                  <a:moveTo>
                    <a:pt x="184" y="30"/>
                  </a:moveTo>
                  <a:cubicBezTo>
                    <a:pt x="187" y="21"/>
                    <a:pt x="186" y="19"/>
                    <a:pt x="178" y="14"/>
                  </a:cubicBezTo>
                  <a:cubicBezTo>
                    <a:pt x="171" y="4"/>
                    <a:pt x="160" y="2"/>
                    <a:pt x="148" y="0"/>
                  </a:cubicBezTo>
                  <a:cubicBezTo>
                    <a:pt x="134" y="9"/>
                    <a:pt x="136" y="7"/>
                    <a:pt x="132" y="22"/>
                  </a:cubicBezTo>
                  <a:cubicBezTo>
                    <a:pt x="134" y="35"/>
                    <a:pt x="131" y="59"/>
                    <a:pt x="146" y="64"/>
                  </a:cubicBezTo>
                  <a:cubicBezTo>
                    <a:pt x="148" y="70"/>
                    <a:pt x="152" y="82"/>
                    <a:pt x="152" y="82"/>
                  </a:cubicBezTo>
                  <a:cubicBezTo>
                    <a:pt x="150" y="90"/>
                    <a:pt x="147" y="94"/>
                    <a:pt x="150" y="102"/>
                  </a:cubicBezTo>
                  <a:cubicBezTo>
                    <a:pt x="149" y="107"/>
                    <a:pt x="150" y="117"/>
                    <a:pt x="142" y="118"/>
                  </a:cubicBezTo>
                  <a:cubicBezTo>
                    <a:pt x="134" y="119"/>
                    <a:pt x="118" y="112"/>
                    <a:pt x="118" y="112"/>
                  </a:cubicBezTo>
                  <a:cubicBezTo>
                    <a:pt x="113" y="104"/>
                    <a:pt x="105" y="102"/>
                    <a:pt x="96" y="96"/>
                  </a:cubicBezTo>
                  <a:cubicBezTo>
                    <a:pt x="92" y="93"/>
                    <a:pt x="84" y="88"/>
                    <a:pt x="84" y="88"/>
                  </a:cubicBezTo>
                  <a:cubicBezTo>
                    <a:pt x="80" y="93"/>
                    <a:pt x="68" y="102"/>
                    <a:pt x="62" y="104"/>
                  </a:cubicBezTo>
                  <a:cubicBezTo>
                    <a:pt x="59" y="108"/>
                    <a:pt x="54" y="110"/>
                    <a:pt x="52" y="114"/>
                  </a:cubicBezTo>
                  <a:cubicBezTo>
                    <a:pt x="39" y="136"/>
                    <a:pt x="53" y="142"/>
                    <a:pt x="20" y="148"/>
                  </a:cubicBezTo>
                  <a:cubicBezTo>
                    <a:pt x="11" y="157"/>
                    <a:pt x="16" y="152"/>
                    <a:pt x="6" y="166"/>
                  </a:cubicBezTo>
                  <a:cubicBezTo>
                    <a:pt x="2" y="171"/>
                    <a:pt x="0" y="184"/>
                    <a:pt x="0" y="184"/>
                  </a:cubicBezTo>
                  <a:cubicBezTo>
                    <a:pt x="12" y="202"/>
                    <a:pt x="13" y="184"/>
                    <a:pt x="26" y="180"/>
                  </a:cubicBezTo>
                  <a:cubicBezTo>
                    <a:pt x="32" y="189"/>
                    <a:pt x="35" y="196"/>
                    <a:pt x="44" y="202"/>
                  </a:cubicBezTo>
                  <a:cubicBezTo>
                    <a:pt x="46" y="214"/>
                    <a:pt x="50" y="222"/>
                    <a:pt x="38" y="226"/>
                  </a:cubicBezTo>
                  <a:cubicBezTo>
                    <a:pt x="29" y="240"/>
                    <a:pt x="32" y="233"/>
                    <a:pt x="28" y="244"/>
                  </a:cubicBezTo>
                  <a:cubicBezTo>
                    <a:pt x="38" y="254"/>
                    <a:pt x="37" y="256"/>
                    <a:pt x="50" y="264"/>
                  </a:cubicBezTo>
                  <a:cubicBezTo>
                    <a:pt x="58" y="263"/>
                    <a:pt x="74" y="258"/>
                    <a:pt x="74" y="258"/>
                  </a:cubicBezTo>
                  <a:cubicBezTo>
                    <a:pt x="95" y="261"/>
                    <a:pt x="96" y="283"/>
                    <a:pt x="98" y="302"/>
                  </a:cubicBezTo>
                  <a:cubicBezTo>
                    <a:pt x="95" y="318"/>
                    <a:pt x="89" y="335"/>
                    <a:pt x="80" y="348"/>
                  </a:cubicBezTo>
                  <a:cubicBezTo>
                    <a:pt x="77" y="358"/>
                    <a:pt x="74" y="367"/>
                    <a:pt x="70" y="376"/>
                  </a:cubicBezTo>
                  <a:cubicBezTo>
                    <a:pt x="68" y="380"/>
                    <a:pt x="66" y="388"/>
                    <a:pt x="66" y="388"/>
                  </a:cubicBezTo>
                  <a:cubicBezTo>
                    <a:pt x="68" y="418"/>
                    <a:pt x="62" y="423"/>
                    <a:pt x="88" y="428"/>
                  </a:cubicBezTo>
                  <a:cubicBezTo>
                    <a:pt x="115" y="424"/>
                    <a:pt x="102" y="418"/>
                    <a:pt x="120" y="406"/>
                  </a:cubicBezTo>
                  <a:cubicBezTo>
                    <a:pt x="123" y="398"/>
                    <a:pt x="127" y="399"/>
                    <a:pt x="134" y="394"/>
                  </a:cubicBezTo>
                  <a:cubicBezTo>
                    <a:pt x="139" y="387"/>
                    <a:pt x="144" y="386"/>
                    <a:pt x="150" y="380"/>
                  </a:cubicBezTo>
                  <a:cubicBezTo>
                    <a:pt x="160" y="381"/>
                    <a:pt x="171" y="378"/>
                    <a:pt x="180" y="382"/>
                  </a:cubicBezTo>
                  <a:cubicBezTo>
                    <a:pt x="184" y="384"/>
                    <a:pt x="180" y="393"/>
                    <a:pt x="184" y="394"/>
                  </a:cubicBezTo>
                  <a:cubicBezTo>
                    <a:pt x="189" y="395"/>
                    <a:pt x="193" y="395"/>
                    <a:pt x="198" y="396"/>
                  </a:cubicBezTo>
                  <a:cubicBezTo>
                    <a:pt x="213" y="406"/>
                    <a:pt x="206" y="406"/>
                    <a:pt x="230" y="404"/>
                  </a:cubicBezTo>
                  <a:cubicBezTo>
                    <a:pt x="254" y="396"/>
                    <a:pt x="258" y="367"/>
                    <a:pt x="284" y="358"/>
                  </a:cubicBezTo>
                  <a:cubicBezTo>
                    <a:pt x="296" y="360"/>
                    <a:pt x="306" y="366"/>
                    <a:pt x="318" y="368"/>
                  </a:cubicBezTo>
                  <a:cubicBezTo>
                    <a:pt x="324" y="378"/>
                    <a:pt x="331" y="380"/>
                    <a:pt x="340" y="386"/>
                  </a:cubicBezTo>
                  <a:cubicBezTo>
                    <a:pt x="346" y="395"/>
                    <a:pt x="354" y="401"/>
                    <a:pt x="360" y="410"/>
                  </a:cubicBezTo>
                  <a:cubicBezTo>
                    <a:pt x="362" y="419"/>
                    <a:pt x="365" y="423"/>
                    <a:pt x="372" y="430"/>
                  </a:cubicBezTo>
                  <a:cubicBezTo>
                    <a:pt x="375" y="438"/>
                    <a:pt x="378" y="442"/>
                    <a:pt x="384" y="448"/>
                  </a:cubicBezTo>
                  <a:cubicBezTo>
                    <a:pt x="387" y="456"/>
                    <a:pt x="392" y="459"/>
                    <a:pt x="396" y="466"/>
                  </a:cubicBezTo>
                  <a:cubicBezTo>
                    <a:pt x="394" y="489"/>
                    <a:pt x="392" y="493"/>
                    <a:pt x="386" y="512"/>
                  </a:cubicBezTo>
                  <a:cubicBezTo>
                    <a:pt x="389" y="525"/>
                    <a:pt x="401" y="532"/>
                    <a:pt x="412" y="540"/>
                  </a:cubicBezTo>
                  <a:cubicBezTo>
                    <a:pt x="415" y="555"/>
                    <a:pt x="418" y="556"/>
                    <a:pt x="432" y="560"/>
                  </a:cubicBezTo>
                  <a:cubicBezTo>
                    <a:pt x="439" y="565"/>
                    <a:pt x="440" y="570"/>
                    <a:pt x="446" y="576"/>
                  </a:cubicBezTo>
                  <a:cubicBezTo>
                    <a:pt x="451" y="591"/>
                    <a:pt x="447" y="585"/>
                    <a:pt x="458" y="594"/>
                  </a:cubicBezTo>
                  <a:cubicBezTo>
                    <a:pt x="460" y="604"/>
                    <a:pt x="460" y="610"/>
                    <a:pt x="466" y="618"/>
                  </a:cubicBezTo>
                  <a:cubicBezTo>
                    <a:pt x="468" y="625"/>
                    <a:pt x="472" y="638"/>
                    <a:pt x="472" y="638"/>
                  </a:cubicBezTo>
                  <a:cubicBezTo>
                    <a:pt x="463" y="644"/>
                    <a:pt x="467" y="653"/>
                    <a:pt x="460" y="660"/>
                  </a:cubicBezTo>
                </a:path>
              </a:pathLst>
            </a:custGeom>
            <a:noFill/>
            <a:ln w="19050">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372" name="Freeform 12"/>
            <p:cNvSpPr>
              <a:spLocks/>
            </p:cNvSpPr>
            <p:nvPr/>
          </p:nvSpPr>
          <p:spPr bwMode="auto">
            <a:xfrm>
              <a:off x="2097" y="1156"/>
              <a:ext cx="205" cy="358"/>
            </a:xfrm>
            <a:custGeom>
              <a:avLst/>
              <a:gdLst>
                <a:gd name="T0" fmla="*/ 43 w 205"/>
                <a:gd name="T1" fmla="*/ 266 h 358"/>
                <a:gd name="T2" fmla="*/ 33 w 205"/>
                <a:gd name="T3" fmla="*/ 282 h 358"/>
                <a:gd name="T4" fmla="*/ 35 w 205"/>
                <a:gd name="T5" fmla="*/ 294 h 358"/>
                <a:gd name="T6" fmla="*/ 13 w 205"/>
                <a:gd name="T7" fmla="*/ 314 h 358"/>
                <a:gd name="T8" fmla="*/ 5 w 205"/>
                <a:gd name="T9" fmla="*/ 326 h 358"/>
                <a:gd name="T10" fmla="*/ 23 w 205"/>
                <a:gd name="T11" fmla="*/ 336 h 358"/>
                <a:gd name="T12" fmla="*/ 61 w 205"/>
                <a:gd name="T13" fmla="*/ 342 h 358"/>
                <a:gd name="T14" fmla="*/ 79 w 205"/>
                <a:gd name="T15" fmla="*/ 354 h 358"/>
                <a:gd name="T16" fmla="*/ 85 w 205"/>
                <a:gd name="T17" fmla="*/ 358 h 358"/>
                <a:gd name="T18" fmla="*/ 103 w 205"/>
                <a:gd name="T19" fmla="*/ 322 h 358"/>
                <a:gd name="T20" fmla="*/ 123 w 205"/>
                <a:gd name="T21" fmla="*/ 298 h 358"/>
                <a:gd name="T22" fmla="*/ 157 w 205"/>
                <a:gd name="T23" fmla="*/ 310 h 358"/>
                <a:gd name="T24" fmla="*/ 195 w 205"/>
                <a:gd name="T25" fmla="*/ 316 h 358"/>
                <a:gd name="T26" fmla="*/ 205 w 205"/>
                <a:gd name="T27" fmla="*/ 300 h 358"/>
                <a:gd name="T28" fmla="*/ 199 w 205"/>
                <a:gd name="T29" fmla="*/ 258 h 358"/>
                <a:gd name="T30" fmla="*/ 193 w 205"/>
                <a:gd name="T31" fmla="*/ 234 h 358"/>
                <a:gd name="T32" fmla="*/ 197 w 205"/>
                <a:gd name="T33" fmla="*/ 188 h 358"/>
                <a:gd name="T34" fmla="*/ 145 w 205"/>
                <a:gd name="T35" fmla="*/ 140 h 358"/>
                <a:gd name="T36" fmla="*/ 129 w 205"/>
                <a:gd name="T37" fmla="*/ 124 h 358"/>
                <a:gd name="T38" fmla="*/ 109 w 205"/>
                <a:gd name="T39" fmla="*/ 72 h 358"/>
                <a:gd name="T40" fmla="*/ 77 w 205"/>
                <a:gd name="T41" fmla="*/ 42 h 358"/>
                <a:gd name="T42" fmla="*/ 65 w 205"/>
                <a:gd name="T43" fmla="*/ 26 h 358"/>
                <a:gd name="T44" fmla="*/ 39 w 205"/>
                <a:gd name="T45" fmla="*/ 0 h 35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05"/>
                <a:gd name="T70" fmla="*/ 0 h 358"/>
                <a:gd name="T71" fmla="*/ 205 w 205"/>
                <a:gd name="T72" fmla="*/ 358 h 35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05" h="358">
                  <a:moveTo>
                    <a:pt x="43" y="266"/>
                  </a:moveTo>
                  <a:cubicBezTo>
                    <a:pt x="38" y="280"/>
                    <a:pt x="43" y="276"/>
                    <a:pt x="33" y="282"/>
                  </a:cubicBezTo>
                  <a:cubicBezTo>
                    <a:pt x="26" y="304"/>
                    <a:pt x="35" y="271"/>
                    <a:pt x="35" y="294"/>
                  </a:cubicBezTo>
                  <a:cubicBezTo>
                    <a:pt x="35" y="303"/>
                    <a:pt x="21" y="311"/>
                    <a:pt x="13" y="314"/>
                  </a:cubicBezTo>
                  <a:cubicBezTo>
                    <a:pt x="10" y="318"/>
                    <a:pt x="0" y="324"/>
                    <a:pt x="5" y="326"/>
                  </a:cubicBezTo>
                  <a:cubicBezTo>
                    <a:pt x="12" y="328"/>
                    <a:pt x="16" y="335"/>
                    <a:pt x="23" y="336"/>
                  </a:cubicBezTo>
                  <a:cubicBezTo>
                    <a:pt x="36" y="338"/>
                    <a:pt x="48" y="340"/>
                    <a:pt x="61" y="342"/>
                  </a:cubicBezTo>
                  <a:cubicBezTo>
                    <a:pt x="67" y="346"/>
                    <a:pt x="73" y="350"/>
                    <a:pt x="79" y="354"/>
                  </a:cubicBezTo>
                  <a:cubicBezTo>
                    <a:pt x="81" y="355"/>
                    <a:pt x="85" y="358"/>
                    <a:pt x="85" y="358"/>
                  </a:cubicBezTo>
                  <a:cubicBezTo>
                    <a:pt x="101" y="353"/>
                    <a:pt x="95" y="334"/>
                    <a:pt x="103" y="322"/>
                  </a:cubicBezTo>
                  <a:cubicBezTo>
                    <a:pt x="106" y="303"/>
                    <a:pt x="109" y="307"/>
                    <a:pt x="123" y="298"/>
                  </a:cubicBezTo>
                  <a:cubicBezTo>
                    <a:pt x="135" y="302"/>
                    <a:pt x="147" y="303"/>
                    <a:pt x="157" y="310"/>
                  </a:cubicBezTo>
                  <a:cubicBezTo>
                    <a:pt x="166" y="324"/>
                    <a:pt x="179" y="317"/>
                    <a:pt x="195" y="316"/>
                  </a:cubicBezTo>
                  <a:cubicBezTo>
                    <a:pt x="200" y="313"/>
                    <a:pt x="205" y="300"/>
                    <a:pt x="205" y="300"/>
                  </a:cubicBezTo>
                  <a:cubicBezTo>
                    <a:pt x="204" y="282"/>
                    <a:pt x="202" y="274"/>
                    <a:pt x="199" y="258"/>
                  </a:cubicBezTo>
                  <a:cubicBezTo>
                    <a:pt x="198" y="250"/>
                    <a:pt x="193" y="234"/>
                    <a:pt x="193" y="234"/>
                  </a:cubicBezTo>
                  <a:cubicBezTo>
                    <a:pt x="190" y="213"/>
                    <a:pt x="191" y="207"/>
                    <a:pt x="197" y="188"/>
                  </a:cubicBezTo>
                  <a:cubicBezTo>
                    <a:pt x="193" y="160"/>
                    <a:pt x="170" y="148"/>
                    <a:pt x="145" y="140"/>
                  </a:cubicBezTo>
                  <a:cubicBezTo>
                    <a:pt x="142" y="131"/>
                    <a:pt x="136" y="129"/>
                    <a:pt x="129" y="124"/>
                  </a:cubicBezTo>
                  <a:cubicBezTo>
                    <a:pt x="123" y="107"/>
                    <a:pt x="126" y="83"/>
                    <a:pt x="109" y="72"/>
                  </a:cubicBezTo>
                  <a:cubicBezTo>
                    <a:pt x="99" y="57"/>
                    <a:pt x="89" y="54"/>
                    <a:pt x="77" y="42"/>
                  </a:cubicBezTo>
                  <a:cubicBezTo>
                    <a:pt x="74" y="34"/>
                    <a:pt x="72" y="31"/>
                    <a:pt x="65" y="26"/>
                  </a:cubicBezTo>
                  <a:cubicBezTo>
                    <a:pt x="60" y="12"/>
                    <a:pt x="49" y="10"/>
                    <a:pt x="39" y="0"/>
                  </a:cubicBezTo>
                </a:path>
              </a:pathLst>
            </a:custGeom>
            <a:noFill/>
            <a:ln w="19050">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373" name="Freeform 13"/>
            <p:cNvSpPr>
              <a:spLocks/>
            </p:cNvSpPr>
            <p:nvPr/>
          </p:nvSpPr>
          <p:spPr bwMode="auto">
            <a:xfrm>
              <a:off x="1863" y="790"/>
              <a:ext cx="271" cy="370"/>
            </a:xfrm>
            <a:custGeom>
              <a:avLst/>
              <a:gdLst>
                <a:gd name="T0" fmla="*/ 3 w 271"/>
                <a:gd name="T1" fmla="*/ 0 h 370"/>
                <a:gd name="T2" fmla="*/ 9 w 271"/>
                <a:gd name="T3" fmla="*/ 16 h 370"/>
                <a:gd name="T4" fmla="*/ 49 w 271"/>
                <a:gd name="T5" fmla="*/ 36 h 370"/>
                <a:gd name="T6" fmla="*/ 57 w 271"/>
                <a:gd name="T7" fmla="*/ 54 h 370"/>
                <a:gd name="T8" fmla="*/ 65 w 271"/>
                <a:gd name="T9" fmla="*/ 66 h 370"/>
                <a:gd name="T10" fmla="*/ 85 w 271"/>
                <a:gd name="T11" fmla="*/ 112 h 370"/>
                <a:gd name="T12" fmla="*/ 117 w 271"/>
                <a:gd name="T13" fmla="*/ 126 h 370"/>
                <a:gd name="T14" fmla="*/ 157 w 271"/>
                <a:gd name="T15" fmla="*/ 118 h 370"/>
                <a:gd name="T16" fmla="*/ 179 w 271"/>
                <a:gd name="T17" fmla="*/ 126 h 370"/>
                <a:gd name="T18" fmla="*/ 211 w 271"/>
                <a:gd name="T19" fmla="*/ 176 h 370"/>
                <a:gd name="T20" fmla="*/ 221 w 271"/>
                <a:gd name="T21" fmla="*/ 200 h 370"/>
                <a:gd name="T22" fmla="*/ 223 w 271"/>
                <a:gd name="T23" fmla="*/ 206 h 370"/>
                <a:gd name="T24" fmla="*/ 197 w 271"/>
                <a:gd name="T25" fmla="*/ 226 h 370"/>
                <a:gd name="T26" fmla="*/ 165 w 271"/>
                <a:gd name="T27" fmla="*/ 226 h 370"/>
                <a:gd name="T28" fmla="*/ 157 w 271"/>
                <a:gd name="T29" fmla="*/ 244 h 370"/>
                <a:gd name="T30" fmla="*/ 153 w 271"/>
                <a:gd name="T31" fmla="*/ 256 h 370"/>
                <a:gd name="T32" fmla="*/ 181 w 271"/>
                <a:gd name="T33" fmla="*/ 274 h 370"/>
                <a:gd name="T34" fmla="*/ 213 w 271"/>
                <a:gd name="T35" fmla="*/ 290 h 370"/>
                <a:gd name="T36" fmla="*/ 247 w 271"/>
                <a:gd name="T37" fmla="*/ 322 h 370"/>
                <a:gd name="T38" fmla="*/ 263 w 271"/>
                <a:gd name="T39" fmla="*/ 346 h 370"/>
                <a:gd name="T40" fmla="*/ 271 w 271"/>
                <a:gd name="T41" fmla="*/ 370 h 3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71"/>
                <a:gd name="T64" fmla="*/ 0 h 370"/>
                <a:gd name="T65" fmla="*/ 271 w 271"/>
                <a:gd name="T66" fmla="*/ 370 h 3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71" h="370">
                  <a:moveTo>
                    <a:pt x="3" y="0"/>
                  </a:moveTo>
                  <a:cubicBezTo>
                    <a:pt x="0" y="9"/>
                    <a:pt x="1" y="11"/>
                    <a:pt x="9" y="16"/>
                  </a:cubicBezTo>
                  <a:cubicBezTo>
                    <a:pt x="14" y="30"/>
                    <a:pt x="36" y="35"/>
                    <a:pt x="49" y="36"/>
                  </a:cubicBezTo>
                  <a:cubicBezTo>
                    <a:pt x="55" y="46"/>
                    <a:pt x="52" y="40"/>
                    <a:pt x="57" y="54"/>
                  </a:cubicBezTo>
                  <a:cubicBezTo>
                    <a:pt x="59" y="59"/>
                    <a:pt x="65" y="66"/>
                    <a:pt x="65" y="66"/>
                  </a:cubicBezTo>
                  <a:cubicBezTo>
                    <a:pt x="62" y="90"/>
                    <a:pt x="60" y="106"/>
                    <a:pt x="85" y="112"/>
                  </a:cubicBezTo>
                  <a:cubicBezTo>
                    <a:pt x="95" y="119"/>
                    <a:pt x="106" y="122"/>
                    <a:pt x="117" y="126"/>
                  </a:cubicBezTo>
                  <a:cubicBezTo>
                    <a:pt x="136" y="124"/>
                    <a:pt x="141" y="122"/>
                    <a:pt x="157" y="118"/>
                  </a:cubicBezTo>
                  <a:cubicBezTo>
                    <a:pt x="166" y="120"/>
                    <a:pt x="171" y="121"/>
                    <a:pt x="179" y="126"/>
                  </a:cubicBezTo>
                  <a:cubicBezTo>
                    <a:pt x="193" y="147"/>
                    <a:pt x="186" y="159"/>
                    <a:pt x="211" y="176"/>
                  </a:cubicBezTo>
                  <a:cubicBezTo>
                    <a:pt x="214" y="185"/>
                    <a:pt x="218" y="191"/>
                    <a:pt x="221" y="200"/>
                  </a:cubicBezTo>
                  <a:cubicBezTo>
                    <a:pt x="222" y="202"/>
                    <a:pt x="223" y="206"/>
                    <a:pt x="223" y="206"/>
                  </a:cubicBezTo>
                  <a:cubicBezTo>
                    <a:pt x="219" y="219"/>
                    <a:pt x="207" y="219"/>
                    <a:pt x="197" y="226"/>
                  </a:cubicBezTo>
                  <a:cubicBezTo>
                    <a:pt x="193" y="226"/>
                    <a:pt x="173" y="222"/>
                    <a:pt x="165" y="226"/>
                  </a:cubicBezTo>
                  <a:cubicBezTo>
                    <a:pt x="161" y="228"/>
                    <a:pt x="158" y="242"/>
                    <a:pt x="157" y="244"/>
                  </a:cubicBezTo>
                  <a:cubicBezTo>
                    <a:pt x="156" y="248"/>
                    <a:pt x="153" y="256"/>
                    <a:pt x="153" y="256"/>
                  </a:cubicBezTo>
                  <a:cubicBezTo>
                    <a:pt x="156" y="272"/>
                    <a:pt x="168" y="267"/>
                    <a:pt x="181" y="274"/>
                  </a:cubicBezTo>
                  <a:cubicBezTo>
                    <a:pt x="191" y="279"/>
                    <a:pt x="205" y="283"/>
                    <a:pt x="213" y="290"/>
                  </a:cubicBezTo>
                  <a:cubicBezTo>
                    <a:pt x="225" y="301"/>
                    <a:pt x="233" y="313"/>
                    <a:pt x="247" y="322"/>
                  </a:cubicBezTo>
                  <a:cubicBezTo>
                    <a:pt x="250" y="332"/>
                    <a:pt x="257" y="337"/>
                    <a:pt x="263" y="346"/>
                  </a:cubicBezTo>
                  <a:cubicBezTo>
                    <a:pt x="265" y="355"/>
                    <a:pt x="271" y="361"/>
                    <a:pt x="271" y="370"/>
                  </a:cubicBezTo>
                </a:path>
              </a:pathLst>
            </a:custGeom>
            <a:noFill/>
            <a:ln w="19050">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grpSp>
      <p:grpSp>
        <p:nvGrpSpPr>
          <p:cNvPr id="4" name="Group 14"/>
          <p:cNvGrpSpPr>
            <a:grpSpLocks/>
          </p:cNvGrpSpPr>
          <p:nvPr/>
        </p:nvGrpSpPr>
        <p:grpSpPr bwMode="auto">
          <a:xfrm>
            <a:off x="2997724" y="3565880"/>
            <a:ext cx="7918516" cy="2688878"/>
            <a:chOff x="1226" y="2202"/>
            <a:chExt cx="4051" cy="1439"/>
          </a:xfrm>
        </p:grpSpPr>
        <p:sp>
          <p:nvSpPr>
            <p:cNvPr id="14352" name="Freeform 15"/>
            <p:cNvSpPr>
              <a:spLocks/>
            </p:cNvSpPr>
            <p:nvPr/>
          </p:nvSpPr>
          <p:spPr bwMode="auto">
            <a:xfrm>
              <a:off x="2404" y="2356"/>
              <a:ext cx="774" cy="673"/>
            </a:xfrm>
            <a:custGeom>
              <a:avLst/>
              <a:gdLst>
                <a:gd name="T0" fmla="*/ 774 w 774"/>
                <a:gd name="T1" fmla="*/ 10 h 673"/>
                <a:gd name="T2" fmla="*/ 736 w 774"/>
                <a:gd name="T3" fmla="*/ 0 h 673"/>
                <a:gd name="T4" fmla="*/ 684 w 774"/>
                <a:gd name="T5" fmla="*/ 6 h 673"/>
                <a:gd name="T6" fmla="*/ 642 w 774"/>
                <a:gd name="T7" fmla="*/ 0 h 673"/>
                <a:gd name="T8" fmla="*/ 618 w 774"/>
                <a:gd name="T9" fmla="*/ 34 h 673"/>
                <a:gd name="T10" fmla="*/ 608 w 774"/>
                <a:gd name="T11" fmla="*/ 60 h 673"/>
                <a:gd name="T12" fmla="*/ 594 w 774"/>
                <a:gd name="T13" fmla="*/ 84 h 673"/>
                <a:gd name="T14" fmla="*/ 574 w 774"/>
                <a:gd name="T15" fmla="*/ 104 h 673"/>
                <a:gd name="T16" fmla="*/ 548 w 774"/>
                <a:gd name="T17" fmla="*/ 128 h 673"/>
                <a:gd name="T18" fmla="*/ 530 w 774"/>
                <a:gd name="T19" fmla="*/ 204 h 673"/>
                <a:gd name="T20" fmla="*/ 510 w 774"/>
                <a:gd name="T21" fmla="*/ 220 h 673"/>
                <a:gd name="T22" fmla="*/ 498 w 774"/>
                <a:gd name="T23" fmla="*/ 228 h 673"/>
                <a:gd name="T24" fmla="*/ 438 w 774"/>
                <a:gd name="T25" fmla="*/ 246 h 673"/>
                <a:gd name="T26" fmla="*/ 412 w 774"/>
                <a:gd name="T27" fmla="*/ 242 h 673"/>
                <a:gd name="T28" fmla="*/ 400 w 774"/>
                <a:gd name="T29" fmla="*/ 234 h 673"/>
                <a:gd name="T30" fmla="*/ 380 w 774"/>
                <a:gd name="T31" fmla="*/ 232 h 673"/>
                <a:gd name="T32" fmla="*/ 370 w 774"/>
                <a:gd name="T33" fmla="*/ 230 h 673"/>
                <a:gd name="T34" fmla="*/ 334 w 774"/>
                <a:gd name="T35" fmla="*/ 230 h 673"/>
                <a:gd name="T36" fmla="*/ 306 w 774"/>
                <a:gd name="T37" fmla="*/ 244 h 673"/>
                <a:gd name="T38" fmla="*/ 278 w 774"/>
                <a:gd name="T39" fmla="*/ 276 h 673"/>
                <a:gd name="T40" fmla="*/ 244 w 774"/>
                <a:gd name="T41" fmla="*/ 286 h 673"/>
                <a:gd name="T42" fmla="*/ 166 w 774"/>
                <a:gd name="T43" fmla="*/ 296 h 673"/>
                <a:gd name="T44" fmla="*/ 128 w 774"/>
                <a:gd name="T45" fmla="*/ 282 h 673"/>
                <a:gd name="T46" fmla="*/ 80 w 774"/>
                <a:gd name="T47" fmla="*/ 234 h 673"/>
                <a:gd name="T48" fmla="*/ 60 w 774"/>
                <a:gd name="T49" fmla="*/ 198 h 673"/>
                <a:gd name="T50" fmla="*/ 50 w 774"/>
                <a:gd name="T51" fmla="*/ 200 h 673"/>
                <a:gd name="T52" fmla="*/ 42 w 774"/>
                <a:gd name="T53" fmla="*/ 212 h 673"/>
                <a:gd name="T54" fmla="*/ 20 w 774"/>
                <a:gd name="T55" fmla="*/ 250 h 673"/>
                <a:gd name="T56" fmla="*/ 8 w 774"/>
                <a:gd name="T57" fmla="*/ 266 h 673"/>
                <a:gd name="T58" fmla="*/ 10 w 774"/>
                <a:gd name="T59" fmla="*/ 290 h 673"/>
                <a:gd name="T60" fmla="*/ 16 w 774"/>
                <a:gd name="T61" fmla="*/ 368 h 673"/>
                <a:gd name="T62" fmla="*/ 30 w 774"/>
                <a:gd name="T63" fmla="*/ 384 h 673"/>
                <a:gd name="T64" fmla="*/ 18 w 774"/>
                <a:gd name="T65" fmla="*/ 420 h 673"/>
                <a:gd name="T66" fmla="*/ 32 w 774"/>
                <a:gd name="T67" fmla="*/ 426 h 673"/>
                <a:gd name="T68" fmla="*/ 60 w 774"/>
                <a:gd name="T69" fmla="*/ 442 h 673"/>
                <a:gd name="T70" fmla="*/ 78 w 774"/>
                <a:gd name="T71" fmla="*/ 460 h 673"/>
                <a:gd name="T72" fmla="*/ 94 w 774"/>
                <a:gd name="T73" fmla="*/ 482 h 673"/>
                <a:gd name="T74" fmla="*/ 94 w 774"/>
                <a:gd name="T75" fmla="*/ 510 h 673"/>
                <a:gd name="T76" fmla="*/ 90 w 774"/>
                <a:gd name="T77" fmla="*/ 546 h 673"/>
                <a:gd name="T78" fmla="*/ 106 w 774"/>
                <a:gd name="T79" fmla="*/ 562 h 673"/>
                <a:gd name="T80" fmla="*/ 116 w 774"/>
                <a:gd name="T81" fmla="*/ 620 h 673"/>
                <a:gd name="T82" fmla="*/ 140 w 774"/>
                <a:gd name="T83" fmla="*/ 628 h 673"/>
                <a:gd name="T84" fmla="*/ 162 w 774"/>
                <a:gd name="T85" fmla="*/ 644 h 673"/>
                <a:gd name="T86" fmla="*/ 190 w 774"/>
                <a:gd name="T87" fmla="*/ 644 h 673"/>
                <a:gd name="T88" fmla="*/ 224 w 774"/>
                <a:gd name="T89" fmla="*/ 632 h 673"/>
                <a:gd name="T90" fmla="*/ 254 w 774"/>
                <a:gd name="T91" fmla="*/ 632 h 673"/>
                <a:gd name="T92" fmla="*/ 250 w 774"/>
                <a:gd name="T93" fmla="*/ 650 h 673"/>
                <a:gd name="T94" fmla="*/ 252 w 774"/>
                <a:gd name="T95" fmla="*/ 670 h 673"/>
                <a:gd name="T96" fmla="*/ 250 w 774"/>
                <a:gd name="T97" fmla="*/ 662 h 673"/>
                <a:gd name="T98" fmla="*/ 242 w 774"/>
                <a:gd name="T99" fmla="*/ 656 h 67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74"/>
                <a:gd name="T151" fmla="*/ 0 h 673"/>
                <a:gd name="T152" fmla="*/ 774 w 774"/>
                <a:gd name="T153" fmla="*/ 673 h 67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74" h="673">
                  <a:moveTo>
                    <a:pt x="774" y="10"/>
                  </a:moveTo>
                  <a:cubicBezTo>
                    <a:pt x="758" y="8"/>
                    <a:pt x="750" y="5"/>
                    <a:pt x="736" y="0"/>
                  </a:cubicBezTo>
                  <a:cubicBezTo>
                    <a:pt x="719" y="2"/>
                    <a:pt x="700" y="1"/>
                    <a:pt x="684" y="6"/>
                  </a:cubicBezTo>
                  <a:cubicBezTo>
                    <a:pt x="670" y="5"/>
                    <a:pt x="656" y="5"/>
                    <a:pt x="642" y="0"/>
                  </a:cubicBezTo>
                  <a:cubicBezTo>
                    <a:pt x="617" y="4"/>
                    <a:pt x="630" y="16"/>
                    <a:pt x="618" y="34"/>
                  </a:cubicBezTo>
                  <a:cubicBezTo>
                    <a:pt x="616" y="47"/>
                    <a:pt x="618" y="53"/>
                    <a:pt x="608" y="60"/>
                  </a:cubicBezTo>
                  <a:cubicBezTo>
                    <a:pt x="606" y="70"/>
                    <a:pt x="604" y="81"/>
                    <a:pt x="594" y="84"/>
                  </a:cubicBezTo>
                  <a:cubicBezTo>
                    <a:pt x="589" y="90"/>
                    <a:pt x="580" y="100"/>
                    <a:pt x="574" y="104"/>
                  </a:cubicBezTo>
                  <a:cubicBezTo>
                    <a:pt x="571" y="114"/>
                    <a:pt x="559" y="124"/>
                    <a:pt x="548" y="128"/>
                  </a:cubicBezTo>
                  <a:cubicBezTo>
                    <a:pt x="535" y="147"/>
                    <a:pt x="554" y="188"/>
                    <a:pt x="530" y="204"/>
                  </a:cubicBezTo>
                  <a:cubicBezTo>
                    <a:pt x="527" y="213"/>
                    <a:pt x="518" y="216"/>
                    <a:pt x="510" y="220"/>
                  </a:cubicBezTo>
                  <a:cubicBezTo>
                    <a:pt x="506" y="222"/>
                    <a:pt x="498" y="228"/>
                    <a:pt x="498" y="228"/>
                  </a:cubicBezTo>
                  <a:cubicBezTo>
                    <a:pt x="485" y="247"/>
                    <a:pt x="459" y="244"/>
                    <a:pt x="438" y="246"/>
                  </a:cubicBezTo>
                  <a:cubicBezTo>
                    <a:pt x="429" y="245"/>
                    <a:pt x="419" y="247"/>
                    <a:pt x="412" y="242"/>
                  </a:cubicBezTo>
                  <a:cubicBezTo>
                    <a:pt x="404" y="236"/>
                    <a:pt x="409" y="235"/>
                    <a:pt x="400" y="234"/>
                  </a:cubicBezTo>
                  <a:cubicBezTo>
                    <a:pt x="393" y="233"/>
                    <a:pt x="387" y="233"/>
                    <a:pt x="380" y="232"/>
                  </a:cubicBezTo>
                  <a:cubicBezTo>
                    <a:pt x="377" y="232"/>
                    <a:pt x="373" y="231"/>
                    <a:pt x="370" y="230"/>
                  </a:cubicBezTo>
                  <a:cubicBezTo>
                    <a:pt x="355" y="232"/>
                    <a:pt x="348" y="235"/>
                    <a:pt x="334" y="230"/>
                  </a:cubicBezTo>
                  <a:cubicBezTo>
                    <a:pt x="321" y="233"/>
                    <a:pt x="315" y="235"/>
                    <a:pt x="306" y="244"/>
                  </a:cubicBezTo>
                  <a:cubicBezTo>
                    <a:pt x="301" y="259"/>
                    <a:pt x="291" y="268"/>
                    <a:pt x="278" y="276"/>
                  </a:cubicBezTo>
                  <a:cubicBezTo>
                    <a:pt x="267" y="292"/>
                    <a:pt x="268" y="288"/>
                    <a:pt x="244" y="286"/>
                  </a:cubicBezTo>
                  <a:cubicBezTo>
                    <a:pt x="234" y="284"/>
                    <a:pt x="177" y="295"/>
                    <a:pt x="166" y="296"/>
                  </a:cubicBezTo>
                  <a:cubicBezTo>
                    <a:pt x="155" y="304"/>
                    <a:pt x="139" y="289"/>
                    <a:pt x="128" y="282"/>
                  </a:cubicBezTo>
                  <a:cubicBezTo>
                    <a:pt x="116" y="264"/>
                    <a:pt x="103" y="240"/>
                    <a:pt x="80" y="234"/>
                  </a:cubicBezTo>
                  <a:cubicBezTo>
                    <a:pt x="72" y="223"/>
                    <a:pt x="71" y="205"/>
                    <a:pt x="60" y="198"/>
                  </a:cubicBezTo>
                  <a:cubicBezTo>
                    <a:pt x="57" y="199"/>
                    <a:pt x="53" y="198"/>
                    <a:pt x="50" y="200"/>
                  </a:cubicBezTo>
                  <a:cubicBezTo>
                    <a:pt x="46" y="203"/>
                    <a:pt x="42" y="212"/>
                    <a:pt x="42" y="212"/>
                  </a:cubicBezTo>
                  <a:cubicBezTo>
                    <a:pt x="39" y="225"/>
                    <a:pt x="34" y="245"/>
                    <a:pt x="20" y="250"/>
                  </a:cubicBezTo>
                  <a:cubicBezTo>
                    <a:pt x="16" y="257"/>
                    <a:pt x="11" y="258"/>
                    <a:pt x="8" y="266"/>
                  </a:cubicBezTo>
                  <a:cubicBezTo>
                    <a:pt x="13" y="280"/>
                    <a:pt x="22" y="272"/>
                    <a:pt x="10" y="290"/>
                  </a:cubicBezTo>
                  <a:cubicBezTo>
                    <a:pt x="10" y="292"/>
                    <a:pt x="0" y="363"/>
                    <a:pt x="16" y="368"/>
                  </a:cubicBezTo>
                  <a:cubicBezTo>
                    <a:pt x="20" y="375"/>
                    <a:pt x="26" y="377"/>
                    <a:pt x="30" y="384"/>
                  </a:cubicBezTo>
                  <a:cubicBezTo>
                    <a:pt x="28" y="400"/>
                    <a:pt x="23" y="406"/>
                    <a:pt x="18" y="420"/>
                  </a:cubicBezTo>
                  <a:cubicBezTo>
                    <a:pt x="21" y="429"/>
                    <a:pt x="24" y="429"/>
                    <a:pt x="32" y="426"/>
                  </a:cubicBezTo>
                  <a:cubicBezTo>
                    <a:pt x="42" y="429"/>
                    <a:pt x="47" y="438"/>
                    <a:pt x="60" y="442"/>
                  </a:cubicBezTo>
                  <a:cubicBezTo>
                    <a:pt x="68" y="454"/>
                    <a:pt x="66" y="452"/>
                    <a:pt x="78" y="460"/>
                  </a:cubicBezTo>
                  <a:cubicBezTo>
                    <a:pt x="84" y="469"/>
                    <a:pt x="83" y="478"/>
                    <a:pt x="94" y="482"/>
                  </a:cubicBezTo>
                  <a:cubicBezTo>
                    <a:pt x="100" y="491"/>
                    <a:pt x="97" y="500"/>
                    <a:pt x="94" y="510"/>
                  </a:cubicBezTo>
                  <a:cubicBezTo>
                    <a:pt x="96" y="524"/>
                    <a:pt x="98" y="534"/>
                    <a:pt x="90" y="546"/>
                  </a:cubicBezTo>
                  <a:cubicBezTo>
                    <a:pt x="96" y="552"/>
                    <a:pt x="101" y="555"/>
                    <a:pt x="106" y="562"/>
                  </a:cubicBezTo>
                  <a:cubicBezTo>
                    <a:pt x="110" y="581"/>
                    <a:pt x="110" y="601"/>
                    <a:pt x="116" y="620"/>
                  </a:cubicBezTo>
                  <a:cubicBezTo>
                    <a:pt x="120" y="657"/>
                    <a:pt x="123" y="639"/>
                    <a:pt x="140" y="628"/>
                  </a:cubicBezTo>
                  <a:cubicBezTo>
                    <a:pt x="149" y="634"/>
                    <a:pt x="152" y="641"/>
                    <a:pt x="162" y="644"/>
                  </a:cubicBezTo>
                  <a:cubicBezTo>
                    <a:pt x="174" y="641"/>
                    <a:pt x="178" y="640"/>
                    <a:pt x="190" y="644"/>
                  </a:cubicBezTo>
                  <a:cubicBezTo>
                    <a:pt x="215" y="642"/>
                    <a:pt x="208" y="642"/>
                    <a:pt x="224" y="632"/>
                  </a:cubicBezTo>
                  <a:cubicBezTo>
                    <a:pt x="229" y="646"/>
                    <a:pt x="245" y="638"/>
                    <a:pt x="254" y="632"/>
                  </a:cubicBezTo>
                  <a:cubicBezTo>
                    <a:pt x="257" y="640"/>
                    <a:pt x="253" y="642"/>
                    <a:pt x="250" y="650"/>
                  </a:cubicBezTo>
                  <a:cubicBezTo>
                    <a:pt x="251" y="657"/>
                    <a:pt x="252" y="663"/>
                    <a:pt x="252" y="670"/>
                  </a:cubicBezTo>
                  <a:cubicBezTo>
                    <a:pt x="252" y="673"/>
                    <a:pt x="252" y="664"/>
                    <a:pt x="250" y="662"/>
                  </a:cubicBezTo>
                  <a:cubicBezTo>
                    <a:pt x="248" y="659"/>
                    <a:pt x="242" y="656"/>
                    <a:pt x="242" y="656"/>
                  </a:cubicBezTo>
                </a:path>
              </a:pathLst>
            </a:custGeom>
            <a:noFill/>
            <a:ln w="28575">
              <a:solidFill>
                <a:srgbClr val="D60093"/>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353" name="Freeform 16"/>
            <p:cNvSpPr>
              <a:spLocks/>
            </p:cNvSpPr>
            <p:nvPr/>
          </p:nvSpPr>
          <p:spPr bwMode="auto">
            <a:xfrm>
              <a:off x="3045" y="2367"/>
              <a:ext cx="253" cy="639"/>
            </a:xfrm>
            <a:custGeom>
              <a:avLst/>
              <a:gdLst>
                <a:gd name="T0" fmla="*/ 132 w 253"/>
                <a:gd name="T1" fmla="*/ 0 h 639"/>
                <a:gd name="T2" fmla="*/ 132 w 253"/>
                <a:gd name="T3" fmla="*/ 27 h 639"/>
                <a:gd name="T4" fmla="*/ 135 w 253"/>
                <a:gd name="T5" fmla="*/ 36 h 639"/>
                <a:gd name="T6" fmla="*/ 147 w 253"/>
                <a:gd name="T7" fmla="*/ 48 h 639"/>
                <a:gd name="T8" fmla="*/ 138 w 253"/>
                <a:gd name="T9" fmla="*/ 45 h 639"/>
                <a:gd name="T10" fmla="*/ 102 w 253"/>
                <a:gd name="T11" fmla="*/ 69 h 639"/>
                <a:gd name="T12" fmla="*/ 138 w 253"/>
                <a:gd name="T13" fmla="*/ 114 h 639"/>
                <a:gd name="T14" fmla="*/ 156 w 253"/>
                <a:gd name="T15" fmla="*/ 156 h 639"/>
                <a:gd name="T16" fmla="*/ 171 w 253"/>
                <a:gd name="T17" fmla="*/ 159 h 639"/>
                <a:gd name="T18" fmla="*/ 120 w 253"/>
                <a:gd name="T19" fmla="*/ 177 h 639"/>
                <a:gd name="T20" fmla="*/ 144 w 253"/>
                <a:gd name="T21" fmla="*/ 198 h 639"/>
                <a:gd name="T22" fmla="*/ 198 w 253"/>
                <a:gd name="T23" fmla="*/ 231 h 639"/>
                <a:gd name="T24" fmla="*/ 225 w 253"/>
                <a:gd name="T25" fmla="*/ 255 h 639"/>
                <a:gd name="T26" fmla="*/ 246 w 253"/>
                <a:gd name="T27" fmla="*/ 279 h 639"/>
                <a:gd name="T28" fmla="*/ 243 w 253"/>
                <a:gd name="T29" fmla="*/ 297 h 639"/>
                <a:gd name="T30" fmla="*/ 225 w 253"/>
                <a:gd name="T31" fmla="*/ 303 h 639"/>
                <a:gd name="T32" fmla="*/ 177 w 253"/>
                <a:gd name="T33" fmla="*/ 294 h 639"/>
                <a:gd name="T34" fmla="*/ 147 w 253"/>
                <a:gd name="T35" fmla="*/ 306 h 639"/>
                <a:gd name="T36" fmla="*/ 102 w 253"/>
                <a:gd name="T37" fmla="*/ 396 h 639"/>
                <a:gd name="T38" fmla="*/ 111 w 253"/>
                <a:gd name="T39" fmla="*/ 423 h 639"/>
                <a:gd name="T40" fmla="*/ 111 w 253"/>
                <a:gd name="T41" fmla="*/ 447 h 639"/>
                <a:gd name="T42" fmla="*/ 84 w 253"/>
                <a:gd name="T43" fmla="*/ 453 h 639"/>
                <a:gd name="T44" fmla="*/ 57 w 253"/>
                <a:gd name="T45" fmla="*/ 480 h 639"/>
                <a:gd name="T46" fmla="*/ 45 w 253"/>
                <a:gd name="T47" fmla="*/ 489 h 639"/>
                <a:gd name="T48" fmla="*/ 27 w 253"/>
                <a:gd name="T49" fmla="*/ 495 h 639"/>
                <a:gd name="T50" fmla="*/ 0 w 253"/>
                <a:gd name="T51" fmla="*/ 516 h 639"/>
                <a:gd name="T52" fmla="*/ 12 w 253"/>
                <a:gd name="T53" fmla="*/ 549 h 639"/>
                <a:gd name="T54" fmla="*/ 39 w 253"/>
                <a:gd name="T55" fmla="*/ 567 h 639"/>
                <a:gd name="T56" fmla="*/ 15 w 253"/>
                <a:gd name="T57" fmla="*/ 591 h 639"/>
                <a:gd name="T58" fmla="*/ 21 w 253"/>
                <a:gd name="T59" fmla="*/ 606 h 639"/>
                <a:gd name="T60" fmla="*/ 0 w 253"/>
                <a:gd name="T61" fmla="*/ 630 h 63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3"/>
                <a:gd name="T94" fmla="*/ 0 h 639"/>
                <a:gd name="T95" fmla="*/ 253 w 253"/>
                <a:gd name="T96" fmla="*/ 639 h 63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3" h="639">
                  <a:moveTo>
                    <a:pt x="132" y="0"/>
                  </a:moveTo>
                  <a:cubicBezTo>
                    <a:pt x="129" y="14"/>
                    <a:pt x="118" y="22"/>
                    <a:pt x="132" y="27"/>
                  </a:cubicBezTo>
                  <a:cubicBezTo>
                    <a:pt x="133" y="30"/>
                    <a:pt x="133" y="34"/>
                    <a:pt x="135" y="36"/>
                  </a:cubicBezTo>
                  <a:cubicBezTo>
                    <a:pt x="135" y="36"/>
                    <a:pt x="155" y="40"/>
                    <a:pt x="147" y="48"/>
                  </a:cubicBezTo>
                  <a:cubicBezTo>
                    <a:pt x="145" y="50"/>
                    <a:pt x="141" y="46"/>
                    <a:pt x="138" y="45"/>
                  </a:cubicBezTo>
                  <a:cubicBezTo>
                    <a:pt x="110" y="51"/>
                    <a:pt x="116" y="48"/>
                    <a:pt x="102" y="69"/>
                  </a:cubicBezTo>
                  <a:cubicBezTo>
                    <a:pt x="115" y="89"/>
                    <a:pt x="112" y="105"/>
                    <a:pt x="138" y="114"/>
                  </a:cubicBezTo>
                  <a:cubicBezTo>
                    <a:pt x="139" y="119"/>
                    <a:pt x="151" y="153"/>
                    <a:pt x="156" y="156"/>
                  </a:cubicBezTo>
                  <a:cubicBezTo>
                    <a:pt x="160" y="159"/>
                    <a:pt x="166" y="158"/>
                    <a:pt x="171" y="159"/>
                  </a:cubicBezTo>
                  <a:cubicBezTo>
                    <a:pt x="180" y="185"/>
                    <a:pt x="133" y="176"/>
                    <a:pt x="120" y="177"/>
                  </a:cubicBezTo>
                  <a:cubicBezTo>
                    <a:pt x="133" y="181"/>
                    <a:pt x="134" y="190"/>
                    <a:pt x="144" y="198"/>
                  </a:cubicBezTo>
                  <a:cubicBezTo>
                    <a:pt x="158" y="210"/>
                    <a:pt x="180" y="225"/>
                    <a:pt x="198" y="231"/>
                  </a:cubicBezTo>
                  <a:cubicBezTo>
                    <a:pt x="205" y="253"/>
                    <a:pt x="203" y="250"/>
                    <a:pt x="225" y="255"/>
                  </a:cubicBezTo>
                  <a:cubicBezTo>
                    <a:pt x="229" y="267"/>
                    <a:pt x="237" y="270"/>
                    <a:pt x="246" y="279"/>
                  </a:cubicBezTo>
                  <a:cubicBezTo>
                    <a:pt x="248" y="286"/>
                    <a:pt x="253" y="291"/>
                    <a:pt x="243" y="297"/>
                  </a:cubicBezTo>
                  <a:cubicBezTo>
                    <a:pt x="238" y="300"/>
                    <a:pt x="225" y="303"/>
                    <a:pt x="225" y="303"/>
                  </a:cubicBezTo>
                  <a:cubicBezTo>
                    <a:pt x="209" y="300"/>
                    <a:pt x="194" y="296"/>
                    <a:pt x="177" y="294"/>
                  </a:cubicBezTo>
                  <a:cubicBezTo>
                    <a:pt x="157" y="287"/>
                    <a:pt x="162" y="301"/>
                    <a:pt x="147" y="306"/>
                  </a:cubicBezTo>
                  <a:cubicBezTo>
                    <a:pt x="127" y="336"/>
                    <a:pt x="114" y="361"/>
                    <a:pt x="102" y="396"/>
                  </a:cubicBezTo>
                  <a:cubicBezTo>
                    <a:pt x="105" y="423"/>
                    <a:pt x="96" y="433"/>
                    <a:pt x="111" y="423"/>
                  </a:cubicBezTo>
                  <a:cubicBezTo>
                    <a:pt x="137" y="428"/>
                    <a:pt x="134" y="441"/>
                    <a:pt x="111" y="447"/>
                  </a:cubicBezTo>
                  <a:cubicBezTo>
                    <a:pt x="99" y="455"/>
                    <a:pt x="97" y="449"/>
                    <a:pt x="84" y="453"/>
                  </a:cubicBezTo>
                  <a:cubicBezTo>
                    <a:pt x="75" y="467"/>
                    <a:pt x="74" y="474"/>
                    <a:pt x="57" y="480"/>
                  </a:cubicBezTo>
                  <a:cubicBezTo>
                    <a:pt x="47" y="466"/>
                    <a:pt x="52" y="468"/>
                    <a:pt x="45" y="489"/>
                  </a:cubicBezTo>
                  <a:cubicBezTo>
                    <a:pt x="43" y="495"/>
                    <a:pt x="27" y="495"/>
                    <a:pt x="27" y="495"/>
                  </a:cubicBezTo>
                  <a:cubicBezTo>
                    <a:pt x="19" y="507"/>
                    <a:pt x="10" y="506"/>
                    <a:pt x="0" y="516"/>
                  </a:cubicBezTo>
                  <a:cubicBezTo>
                    <a:pt x="19" y="522"/>
                    <a:pt x="15" y="530"/>
                    <a:pt x="12" y="549"/>
                  </a:cubicBezTo>
                  <a:cubicBezTo>
                    <a:pt x="24" y="557"/>
                    <a:pt x="34" y="553"/>
                    <a:pt x="39" y="567"/>
                  </a:cubicBezTo>
                  <a:cubicBezTo>
                    <a:pt x="35" y="588"/>
                    <a:pt x="31" y="580"/>
                    <a:pt x="15" y="591"/>
                  </a:cubicBezTo>
                  <a:cubicBezTo>
                    <a:pt x="7" y="615"/>
                    <a:pt x="14" y="585"/>
                    <a:pt x="21" y="606"/>
                  </a:cubicBezTo>
                  <a:cubicBezTo>
                    <a:pt x="24" y="614"/>
                    <a:pt x="9" y="639"/>
                    <a:pt x="0" y="630"/>
                  </a:cubicBezTo>
                </a:path>
              </a:pathLst>
            </a:custGeom>
            <a:noFill/>
            <a:ln w="28575">
              <a:solidFill>
                <a:srgbClr val="D60093"/>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354" name="Freeform 17"/>
            <p:cNvSpPr>
              <a:spLocks/>
            </p:cNvSpPr>
            <p:nvPr/>
          </p:nvSpPr>
          <p:spPr bwMode="auto">
            <a:xfrm>
              <a:off x="3257" y="2576"/>
              <a:ext cx="590" cy="660"/>
            </a:xfrm>
            <a:custGeom>
              <a:avLst/>
              <a:gdLst>
                <a:gd name="T0" fmla="*/ 589 w 590"/>
                <a:gd name="T1" fmla="*/ 20 h 660"/>
                <a:gd name="T2" fmla="*/ 579 w 590"/>
                <a:gd name="T3" fmla="*/ 32 h 660"/>
                <a:gd name="T4" fmla="*/ 557 w 590"/>
                <a:gd name="T5" fmla="*/ 66 h 660"/>
                <a:gd name="T6" fmla="*/ 517 w 590"/>
                <a:gd name="T7" fmla="*/ 114 h 660"/>
                <a:gd name="T8" fmla="*/ 483 w 590"/>
                <a:gd name="T9" fmla="*/ 132 h 660"/>
                <a:gd name="T10" fmla="*/ 381 w 590"/>
                <a:gd name="T11" fmla="*/ 114 h 660"/>
                <a:gd name="T12" fmla="*/ 273 w 590"/>
                <a:gd name="T13" fmla="*/ 112 h 660"/>
                <a:gd name="T14" fmla="*/ 227 w 590"/>
                <a:gd name="T15" fmla="*/ 126 h 660"/>
                <a:gd name="T16" fmla="*/ 179 w 590"/>
                <a:gd name="T17" fmla="*/ 124 h 660"/>
                <a:gd name="T18" fmla="*/ 137 w 590"/>
                <a:gd name="T19" fmla="*/ 156 h 660"/>
                <a:gd name="T20" fmla="*/ 129 w 590"/>
                <a:gd name="T21" fmla="*/ 180 h 660"/>
                <a:gd name="T22" fmla="*/ 211 w 590"/>
                <a:gd name="T23" fmla="*/ 284 h 660"/>
                <a:gd name="T24" fmla="*/ 257 w 590"/>
                <a:gd name="T25" fmla="*/ 236 h 660"/>
                <a:gd name="T26" fmla="*/ 285 w 590"/>
                <a:gd name="T27" fmla="*/ 236 h 660"/>
                <a:gd name="T28" fmla="*/ 349 w 590"/>
                <a:gd name="T29" fmla="*/ 226 h 660"/>
                <a:gd name="T30" fmla="*/ 377 w 590"/>
                <a:gd name="T31" fmla="*/ 212 h 660"/>
                <a:gd name="T32" fmla="*/ 413 w 590"/>
                <a:gd name="T33" fmla="*/ 246 h 660"/>
                <a:gd name="T34" fmla="*/ 369 w 590"/>
                <a:gd name="T35" fmla="*/ 248 h 660"/>
                <a:gd name="T36" fmla="*/ 317 w 590"/>
                <a:gd name="T37" fmla="*/ 300 h 660"/>
                <a:gd name="T38" fmla="*/ 253 w 590"/>
                <a:gd name="T39" fmla="*/ 324 h 660"/>
                <a:gd name="T40" fmla="*/ 245 w 590"/>
                <a:gd name="T41" fmla="*/ 314 h 660"/>
                <a:gd name="T42" fmla="*/ 271 w 590"/>
                <a:gd name="T43" fmla="*/ 354 h 660"/>
                <a:gd name="T44" fmla="*/ 319 w 590"/>
                <a:gd name="T45" fmla="*/ 402 h 660"/>
                <a:gd name="T46" fmla="*/ 333 w 590"/>
                <a:gd name="T47" fmla="*/ 456 h 660"/>
                <a:gd name="T48" fmla="*/ 325 w 590"/>
                <a:gd name="T49" fmla="*/ 482 h 660"/>
                <a:gd name="T50" fmla="*/ 355 w 590"/>
                <a:gd name="T51" fmla="*/ 518 h 660"/>
                <a:gd name="T52" fmla="*/ 377 w 590"/>
                <a:gd name="T53" fmla="*/ 538 h 660"/>
                <a:gd name="T54" fmla="*/ 303 w 590"/>
                <a:gd name="T55" fmla="*/ 578 h 660"/>
                <a:gd name="T56" fmla="*/ 283 w 590"/>
                <a:gd name="T57" fmla="*/ 592 h 660"/>
                <a:gd name="T58" fmla="*/ 247 w 590"/>
                <a:gd name="T59" fmla="*/ 566 h 660"/>
                <a:gd name="T60" fmla="*/ 261 w 590"/>
                <a:gd name="T61" fmla="*/ 532 h 660"/>
                <a:gd name="T62" fmla="*/ 219 w 590"/>
                <a:gd name="T63" fmla="*/ 490 h 660"/>
                <a:gd name="T64" fmla="*/ 197 w 590"/>
                <a:gd name="T65" fmla="*/ 474 h 660"/>
                <a:gd name="T66" fmla="*/ 205 w 590"/>
                <a:gd name="T67" fmla="*/ 460 h 660"/>
                <a:gd name="T68" fmla="*/ 225 w 590"/>
                <a:gd name="T69" fmla="*/ 406 h 660"/>
                <a:gd name="T70" fmla="*/ 161 w 590"/>
                <a:gd name="T71" fmla="*/ 410 h 660"/>
                <a:gd name="T72" fmla="*/ 167 w 590"/>
                <a:gd name="T73" fmla="*/ 474 h 660"/>
                <a:gd name="T74" fmla="*/ 161 w 590"/>
                <a:gd name="T75" fmla="*/ 556 h 660"/>
                <a:gd name="T76" fmla="*/ 151 w 590"/>
                <a:gd name="T77" fmla="*/ 604 h 660"/>
                <a:gd name="T78" fmla="*/ 147 w 590"/>
                <a:gd name="T79" fmla="*/ 650 h 660"/>
                <a:gd name="T80" fmla="*/ 83 w 590"/>
                <a:gd name="T81" fmla="*/ 648 h 660"/>
                <a:gd name="T82" fmla="*/ 65 w 590"/>
                <a:gd name="T83" fmla="*/ 636 h 660"/>
                <a:gd name="T84" fmla="*/ 73 w 590"/>
                <a:gd name="T85" fmla="*/ 612 h 660"/>
                <a:gd name="T86" fmla="*/ 99 w 590"/>
                <a:gd name="T87" fmla="*/ 544 h 660"/>
                <a:gd name="T88" fmla="*/ 81 w 590"/>
                <a:gd name="T89" fmla="*/ 490 h 660"/>
                <a:gd name="T90" fmla="*/ 59 w 590"/>
                <a:gd name="T91" fmla="*/ 464 h 660"/>
                <a:gd name="T92" fmla="*/ 13 w 590"/>
                <a:gd name="T93" fmla="*/ 452 h 660"/>
                <a:gd name="T94" fmla="*/ 21 w 590"/>
                <a:gd name="T95" fmla="*/ 416 h 660"/>
                <a:gd name="T96" fmla="*/ 49 w 590"/>
                <a:gd name="T97" fmla="*/ 374 h 660"/>
                <a:gd name="T98" fmla="*/ 93 w 590"/>
                <a:gd name="T99" fmla="*/ 224 h 660"/>
                <a:gd name="T100" fmla="*/ 97 w 590"/>
                <a:gd name="T101" fmla="*/ 192 h 660"/>
                <a:gd name="T102" fmla="*/ 111 w 590"/>
                <a:gd name="T103" fmla="*/ 132 h 660"/>
                <a:gd name="T104" fmla="*/ 121 w 590"/>
                <a:gd name="T105" fmla="*/ 114 h 660"/>
                <a:gd name="T106" fmla="*/ 141 w 590"/>
                <a:gd name="T107" fmla="*/ 84 h 660"/>
                <a:gd name="T108" fmla="*/ 169 w 590"/>
                <a:gd name="T109" fmla="*/ 86 h 660"/>
                <a:gd name="T110" fmla="*/ 181 w 590"/>
                <a:gd name="T111" fmla="*/ 82 h 660"/>
                <a:gd name="T112" fmla="*/ 205 w 590"/>
                <a:gd name="T113" fmla="*/ 44 h 660"/>
                <a:gd name="T114" fmla="*/ 269 w 590"/>
                <a:gd name="T115" fmla="*/ 58 h 660"/>
                <a:gd name="T116" fmla="*/ 363 w 590"/>
                <a:gd name="T117" fmla="*/ 84 h 660"/>
                <a:gd name="T118" fmla="*/ 391 w 590"/>
                <a:gd name="T119" fmla="*/ 74 h 660"/>
                <a:gd name="T120" fmla="*/ 487 w 590"/>
                <a:gd name="T121" fmla="*/ 80 h 660"/>
                <a:gd name="T122" fmla="*/ 533 w 590"/>
                <a:gd name="T123" fmla="*/ 30 h 660"/>
                <a:gd name="T124" fmla="*/ 575 w 590"/>
                <a:gd name="T125" fmla="*/ 2 h 66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90"/>
                <a:gd name="T190" fmla="*/ 0 h 660"/>
                <a:gd name="T191" fmla="*/ 590 w 590"/>
                <a:gd name="T192" fmla="*/ 660 h 66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90" h="660">
                  <a:moveTo>
                    <a:pt x="579" y="2"/>
                  </a:moveTo>
                  <a:cubicBezTo>
                    <a:pt x="581" y="11"/>
                    <a:pt x="581" y="15"/>
                    <a:pt x="589" y="20"/>
                  </a:cubicBezTo>
                  <a:cubicBezTo>
                    <a:pt x="588" y="25"/>
                    <a:pt x="590" y="30"/>
                    <a:pt x="587" y="34"/>
                  </a:cubicBezTo>
                  <a:cubicBezTo>
                    <a:pt x="585" y="36"/>
                    <a:pt x="582" y="31"/>
                    <a:pt x="579" y="32"/>
                  </a:cubicBezTo>
                  <a:cubicBezTo>
                    <a:pt x="575" y="33"/>
                    <a:pt x="571" y="45"/>
                    <a:pt x="567" y="48"/>
                  </a:cubicBezTo>
                  <a:cubicBezTo>
                    <a:pt x="562" y="63"/>
                    <a:pt x="566" y="57"/>
                    <a:pt x="557" y="66"/>
                  </a:cubicBezTo>
                  <a:cubicBezTo>
                    <a:pt x="554" y="76"/>
                    <a:pt x="546" y="79"/>
                    <a:pt x="537" y="82"/>
                  </a:cubicBezTo>
                  <a:cubicBezTo>
                    <a:pt x="533" y="93"/>
                    <a:pt x="529" y="110"/>
                    <a:pt x="517" y="114"/>
                  </a:cubicBezTo>
                  <a:cubicBezTo>
                    <a:pt x="513" y="120"/>
                    <a:pt x="508" y="123"/>
                    <a:pt x="501" y="126"/>
                  </a:cubicBezTo>
                  <a:cubicBezTo>
                    <a:pt x="495" y="129"/>
                    <a:pt x="483" y="132"/>
                    <a:pt x="483" y="132"/>
                  </a:cubicBezTo>
                  <a:cubicBezTo>
                    <a:pt x="455" y="131"/>
                    <a:pt x="429" y="127"/>
                    <a:pt x="401" y="124"/>
                  </a:cubicBezTo>
                  <a:cubicBezTo>
                    <a:pt x="387" y="114"/>
                    <a:pt x="394" y="117"/>
                    <a:pt x="381" y="114"/>
                  </a:cubicBezTo>
                  <a:cubicBezTo>
                    <a:pt x="353" y="117"/>
                    <a:pt x="324" y="113"/>
                    <a:pt x="297" y="122"/>
                  </a:cubicBezTo>
                  <a:cubicBezTo>
                    <a:pt x="285" y="120"/>
                    <a:pt x="284" y="116"/>
                    <a:pt x="273" y="112"/>
                  </a:cubicBezTo>
                  <a:cubicBezTo>
                    <a:pt x="261" y="113"/>
                    <a:pt x="250" y="115"/>
                    <a:pt x="239" y="118"/>
                  </a:cubicBezTo>
                  <a:cubicBezTo>
                    <a:pt x="235" y="121"/>
                    <a:pt x="231" y="123"/>
                    <a:pt x="227" y="126"/>
                  </a:cubicBezTo>
                  <a:cubicBezTo>
                    <a:pt x="223" y="128"/>
                    <a:pt x="215" y="130"/>
                    <a:pt x="215" y="130"/>
                  </a:cubicBezTo>
                  <a:cubicBezTo>
                    <a:pt x="202" y="128"/>
                    <a:pt x="192" y="125"/>
                    <a:pt x="179" y="124"/>
                  </a:cubicBezTo>
                  <a:cubicBezTo>
                    <a:pt x="164" y="119"/>
                    <a:pt x="171" y="119"/>
                    <a:pt x="157" y="122"/>
                  </a:cubicBezTo>
                  <a:cubicBezTo>
                    <a:pt x="147" y="129"/>
                    <a:pt x="142" y="145"/>
                    <a:pt x="137" y="156"/>
                  </a:cubicBezTo>
                  <a:cubicBezTo>
                    <a:pt x="134" y="162"/>
                    <a:pt x="133" y="168"/>
                    <a:pt x="131" y="174"/>
                  </a:cubicBezTo>
                  <a:cubicBezTo>
                    <a:pt x="130" y="176"/>
                    <a:pt x="129" y="180"/>
                    <a:pt x="129" y="180"/>
                  </a:cubicBezTo>
                  <a:cubicBezTo>
                    <a:pt x="132" y="227"/>
                    <a:pt x="132" y="230"/>
                    <a:pt x="173" y="244"/>
                  </a:cubicBezTo>
                  <a:cubicBezTo>
                    <a:pt x="185" y="262"/>
                    <a:pt x="186" y="279"/>
                    <a:pt x="211" y="284"/>
                  </a:cubicBezTo>
                  <a:cubicBezTo>
                    <a:pt x="227" y="281"/>
                    <a:pt x="225" y="276"/>
                    <a:pt x="235" y="266"/>
                  </a:cubicBezTo>
                  <a:cubicBezTo>
                    <a:pt x="238" y="255"/>
                    <a:pt x="250" y="246"/>
                    <a:pt x="257" y="236"/>
                  </a:cubicBezTo>
                  <a:cubicBezTo>
                    <a:pt x="261" y="230"/>
                    <a:pt x="275" y="226"/>
                    <a:pt x="275" y="226"/>
                  </a:cubicBezTo>
                  <a:cubicBezTo>
                    <a:pt x="279" y="229"/>
                    <a:pt x="280" y="235"/>
                    <a:pt x="285" y="236"/>
                  </a:cubicBezTo>
                  <a:cubicBezTo>
                    <a:pt x="289" y="237"/>
                    <a:pt x="293" y="235"/>
                    <a:pt x="297" y="234"/>
                  </a:cubicBezTo>
                  <a:cubicBezTo>
                    <a:pt x="318" y="229"/>
                    <a:pt x="323" y="228"/>
                    <a:pt x="349" y="226"/>
                  </a:cubicBezTo>
                  <a:cubicBezTo>
                    <a:pt x="355" y="224"/>
                    <a:pt x="362" y="225"/>
                    <a:pt x="367" y="222"/>
                  </a:cubicBezTo>
                  <a:cubicBezTo>
                    <a:pt x="371" y="220"/>
                    <a:pt x="373" y="215"/>
                    <a:pt x="377" y="212"/>
                  </a:cubicBezTo>
                  <a:cubicBezTo>
                    <a:pt x="407" y="214"/>
                    <a:pt x="413" y="211"/>
                    <a:pt x="427" y="232"/>
                  </a:cubicBezTo>
                  <a:cubicBezTo>
                    <a:pt x="425" y="238"/>
                    <a:pt x="413" y="246"/>
                    <a:pt x="413" y="246"/>
                  </a:cubicBezTo>
                  <a:cubicBezTo>
                    <a:pt x="404" y="244"/>
                    <a:pt x="399" y="243"/>
                    <a:pt x="391" y="238"/>
                  </a:cubicBezTo>
                  <a:cubicBezTo>
                    <a:pt x="376" y="241"/>
                    <a:pt x="384" y="238"/>
                    <a:pt x="369" y="248"/>
                  </a:cubicBezTo>
                  <a:cubicBezTo>
                    <a:pt x="367" y="249"/>
                    <a:pt x="363" y="252"/>
                    <a:pt x="363" y="252"/>
                  </a:cubicBezTo>
                  <a:cubicBezTo>
                    <a:pt x="350" y="272"/>
                    <a:pt x="334" y="283"/>
                    <a:pt x="317" y="300"/>
                  </a:cubicBezTo>
                  <a:cubicBezTo>
                    <a:pt x="311" y="318"/>
                    <a:pt x="281" y="325"/>
                    <a:pt x="265" y="330"/>
                  </a:cubicBezTo>
                  <a:cubicBezTo>
                    <a:pt x="261" y="328"/>
                    <a:pt x="256" y="327"/>
                    <a:pt x="253" y="324"/>
                  </a:cubicBezTo>
                  <a:cubicBezTo>
                    <a:pt x="252" y="323"/>
                    <a:pt x="252" y="320"/>
                    <a:pt x="251" y="318"/>
                  </a:cubicBezTo>
                  <a:cubicBezTo>
                    <a:pt x="249" y="316"/>
                    <a:pt x="247" y="315"/>
                    <a:pt x="245" y="314"/>
                  </a:cubicBezTo>
                  <a:cubicBezTo>
                    <a:pt x="248" y="325"/>
                    <a:pt x="251" y="321"/>
                    <a:pt x="257" y="330"/>
                  </a:cubicBezTo>
                  <a:cubicBezTo>
                    <a:pt x="259" y="340"/>
                    <a:pt x="261" y="349"/>
                    <a:pt x="271" y="354"/>
                  </a:cubicBezTo>
                  <a:cubicBezTo>
                    <a:pt x="277" y="357"/>
                    <a:pt x="289" y="364"/>
                    <a:pt x="289" y="364"/>
                  </a:cubicBezTo>
                  <a:cubicBezTo>
                    <a:pt x="297" y="387"/>
                    <a:pt x="293" y="398"/>
                    <a:pt x="319" y="402"/>
                  </a:cubicBezTo>
                  <a:cubicBezTo>
                    <a:pt x="328" y="416"/>
                    <a:pt x="328" y="413"/>
                    <a:pt x="323" y="428"/>
                  </a:cubicBezTo>
                  <a:cubicBezTo>
                    <a:pt x="325" y="438"/>
                    <a:pt x="327" y="448"/>
                    <a:pt x="333" y="456"/>
                  </a:cubicBezTo>
                  <a:cubicBezTo>
                    <a:pt x="327" y="460"/>
                    <a:pt x="321" y="466"/>
                    <a:pt x="315" y="470"/>
                  </a:cubicBezTo>
                  <a:cubicBezTo>
                    <a:pt x="312" y="479"/>
                    <a:pt x="317" y="479"/>
                    <a:pt x="325" y="482"/>
                  </a:cubicBezTo>
                  <a:cubicBezTo>
                    <a:pt x="330" y="490"/>
                    <a:pt x="336" y="497"/>
                    <a:pt x="343" y="504"/>
                  </a:cubicBezTo>
                  <a:cubicBezTo>
                    <a:pt x="346" y="512"/>
                    <a:pt x="347" y="515"/>
                    <a:pt x="355" y="518"/>
                  </a:cubicBezTo>
                  <a:cubicBezTo>
                    <a:pt x="365" y="511"/>
                    <a:pt x="360" y="512"/>
                    <a:pt x="369" y="526"/>
                  </a:cubicBezTo>
                  <a:cubicBezTo>
                    <a:pt x="372" y="530"/>
                    <a:pt x="377" y="538"/>
                    <a:pt x="377" y="538"/>
                  </a:cubicBezTo>
                  <a:cubicBezTo>
                    <a:pt x="362" y="543"/>
                    <a:pt x="351" y="548"/>
                    <a:pt x="335" y="550"/>
                  </a:cubicBezTo>
                  <a:cubicBezTo>
                    <a:pt x="323" y="554"/>
                    <a:pt x="313" y="568"/>
                    <a:pt x="303" y="578"/>
                  </a:cubicBezTo>
                  <a:cubicBezTo>
                    <a:pt x="301" y="585"/>
                    <a:pt x="302" y="585"/>
                    <a:pt x="295" y="588"/>
                  </a:cubicBezTo>
                  <a:cubicBezTo>
                    <a:pt x="291" y="590"/>
                    <a:pt x="283" y="592"/>
                    <a:pt x="283" y="592"/>
                  </a:cubicBezTo>
                  <a:cubicBezTo>
                    <a:pt x="277" y="583"/>
                    <a:pt x="268" y="584"/>
                    <a:pt x="257" y="582"/>
                  </a:cubicBezTo>
                  <a:cubicBezTo>
                    <a:pt x="252" y="579"/>
                    <a:pt x="247" y="566"/>
                    <a:pt x="247" y="566"/>
                  </a:cubicBezTo>
                  <a:cubicBezTo>
                    <a:pt x="248" y="557"/>
                    <a:pt x="246" y="548"/>
                    <a:pt x="249" y="540"/>
                  </a:cubicBezTo>
                  <a:cubicBezTo>
                    <a:pt x="251" y="536"/>
                    <a:pt x="261" y="532"/>
                    <a:pt x="261" y="532"/>
                  </a:cubicBezTo>
                  <a:cubicBezTo>
                    <a:pt x="259" y="501"/>
                    <a:pt x="265" y="501"/>
                    <a:pt x="243" y="508"/>
                  </a:cubicBezTo>
                  <a:cubicBezTo>
                    <a:pt x="235" y="502"/>
                    <a:pt x="228" y="496"/>
                    <a:pt x="219" y="490"/>
                  </a:cubicBezTo>
                  <a:cubicBezTo>
                    <a:pt x="217" y="489"/>
                    <a:pt x="213" y="486"/>
                    <a:pt x="213" y="486"/>
                  </a:cubicBezTo>
                  <a:cubicBezTo>
                    <a:pt x="208" y="479"/>
                    <a:pt x="204" y="479"/>
                    <a:pt x="197" y="474"/>
                  </a:cubicBezTo>
                  <a:cubicBezTo>
                    <a:pt x="196" y="472"/>
                    <a:pt x="192" y="470"/>
                    <a:pt x="193" y="468"/>
                  </a:cubicBezTo>
                  <a:cubicBezTo>
                    <a:pt x="195" y="464"/>
                    <a:pt x="205" y="460"/>
                    <a:pt x="205" y="460"/>
                  </a:cubicBezTo>
                  <a:cubicBezTo>
                    <a:pt x="212" y="449"/>
                    <a:pt x="214" y="436"/>
                    <a:pt x="219" y="424"/>
                  </a:cubicBezTo>
                  <a:cubicBezTo>
                    <a:pt x="222" y="418"/>
                    <a:pt x="225" y="406"/>
                    <a:pt x="225" y="406"/>
                  </a:cubicBezTo>
                  <a:cubicBezTo>
                    <a:pt x="208" y="389"/>
                    <a:pt x="222" y="394"/>
                    <a:pt x="185" y="396"/>
                  </a:cubicBezTo>
                  <a:cubicBezTo>
                    <a:pt x="177" y="402"/>
                    <a:pt x="169" y="405"/>
                    <a:pt x="161" y="410"/>
                  </a:cubicBezTo>
                  <a:cubicBezTo>
                    <a:pt x="150" y="426"/>
                    <a:pt x="154" y="434"/>
                    <a:pt x="165" y="450"/>
                  </a:cubicBezTo>
                  <a:cubicBezTo>
                    <a:pt x="161" y="463"/>
                    <a:pt x="160" y="463"/>
                    <a:pt x="167" y="474"/>
                  </a:cubicBezTo>
                  <a:cubicBezTo>
                    <a:pt x="165" y="498"/>
                    <a:pt x="160" y="522"/>
                    <a:pt x="147" y="542"/>
                  </a:cubicBezTo>
                  <a:cubicBezTo>
                    <a:pt x="150" y="553"/>
                    <a:pt x="152" y="550"/>
                    <a:pt x="161" y="556"/>
                  </a:cubicBezTo>
                  <a:cubicBezTo>
                    <a:pt x="156" y="574"/>
                    <a:pt x="162" y="552"/>
                    <a:pt x="157" y="584"/>
                  </a:cubicBezTo>
                  <a:cubicBezTo>
                    <a:pt x="156" y="591"/>
                    <a:pt x="151" y="604"/>
                    <a:pt x="151" y="604"/>
                  </a:cubicBezTo>
                  <a:cubicBezTo>
                    <a:pt x="154" y="619"/>
                    <a:pt x="160" y="634"/>
                    <a:pt x="165" y="648"/>
                  </a:cubicBezTo>
                  <a:cubicBezTo>
                    <a:pt x="159" y="657"/>
                    <a:pt x="156" y="653"/>
                    <a:pt x="147" y="650"/>
                  </a:cubicBezTo>
                  <a:cubicBezTo>
                    <a:pt x="132" y="652"/>
                    <a:pt x="119" y="652"/>
                    <a:pt x="107" y="660"/>
                  </a:cubicBezTo>
                  <a:cubicBezTo>
                    <a:pt x="90" y="658"/>
                    <a:pt x="95" y="656"/>
                    <a:pt x="83" y="648"/>
                  </a:cubicBezTo>
                  <a:cubicBezTo>
                    <a:pt x="83" y="648"/>
                    <a:pt x="73" y="656"/>
                    <a:pt x="71" y="654"/>
                  </a:cubicBezTo>
                  <a:cubicBezTo>
                    <a:pt x="67" y="650"/>
                    <a:pt x="67" y="642"/>
                    <a:pt x="65" y="636"/>
                  </a:cubicBezTo>
                  <a:cubicBezTo>
                    <a:pt x="64" y="634"/>
                    <a:pt x="63" y="630"/>
                    <a:pt x="63" y="630"/>
                  </a:cubicBezTo>
                  <a:cubicBezTo>
                    <a:pt x="65" y="620"/>
                    <a:pt x="64" y="615"/>
                    <a:pt x="73" y="612"/>
                  </a:cubicBezTo>
                  <a:cubicBezTo>
                    <a:pt x="77" y="600"/>
                    <a:pt x="72" y="584"/>
                    <a:pt x="85" y="580"/>
                  </a:cubicBezTo>
                  <a:cubicBezTo>
                    <a:pt x="89" y="568"/>
                    <a:pt x="95" y="556"/>
                    <a:pt x="99" y="544"/>
                  </a:cubicBezTo>
                  <a:cubicBezTo>
                    <a:pt x="97" y="539"/>
                    <a:pt x="92" y="537"/>
                    <a:pt x="91" y="532"/>
                  </a:cubicBezTo>
                  <a:cubicBezTo>
                    <a:pt x="86" y="515"/>
                    <a:pt x="89" y="505"/>
                    <a:pt x="81" y="490"/>
                  </a:cubicBezTo>
                  <a:cubicBezTo>
                    <a:pt x="78" y="485"/>
                    <a:pt x="81" y="477"/>
                    <a:pt x="77" y="472"/>
                  </a:cubicBezTo>
                  <a:cubicBezTo>
                    <a:pt x="73" y="467"/>
                    <a:pt x="64" y="468"/>
                    <a:pt x="59" y="464"/>
                  </a:cubicBezTo>
                  <a:cubicBezTo>
                    <a:pt x="50" y="467"/>
                    <a:pt x="47" y="475"/>
                    <a:pt x="37" y="478"/>
                  </a:cubicBezTo>
                  <a:cubicBezTo>
                    <a:pt x="22" y="475"/>
                    <a:pt x="18" y="466"/>
                    <a:pt x="13" y="452"/>
                  </a:cubicBezTo>
                  <a:cubicBezTo>
                    <a:pt x="12" y="443"/>
                    <a:pt x="9" y="436"/>
                    <a:pt x="13" y="428"/>
                  </a:cubicBezTo>
                  <a:cubicBezTo>
                    <a:pt x="15" y="424"/>
                    <a:pt x="21" y="416"/>
                    <a:pt x="21" y="416"/>
                  </a:cubicBezTo>
                  <a:cubicBezTo>
                    <a:pt x="18" y="404"/>
                    <a:pt x="0" y="406"/>
                    <a:pt x="17" y="394"/>
                  </a:cubicBezTo>
                  <a:cubicBezTo>
                    <a:pt x="22" y="380"/>
                    <a:pt x="38" y="381"/>
                    <a:pt x="49" y="374"/>
                  </a:cubicBezTo>
                  <a:cubicBezTo>
                    <a:pt x="59" y="359"/>
                    <a:pt x="48" y="327"/>
                    <a:pt x="61" y="308"/>
                  </a:cubicBezTo>
                  <a:cubicBezTo>
                    <a:pt x="63" y="287"/>
                    <a:pt x="68" y="232"/>
                    <a:pt x="93" y="224"/>
                  </a:cubicBezTo>
                  <a:cubicBezTo>
                    <a:pt x="101" y="216"/>
                    <a:pt x="103" y="217"/>
                    <a:pt x="109" y="226"/>
                  </a:cubicBezTo>
                  <a:cubicBezTo>
                    <a:pt x="106" y="214"/>
                    <a:pt x="107" y="199"/>
                    <a:pt x="97" y="192"/>
                  </a:cubicBezTo>
                  <a:cubicBezTo>
                    <a:pt x="94" y="171"/>
                    <a:pt x="77" y="166"/>
                    <a:pt x="107" y="160"/>
                  </a:cubicBezTo>
                  <a:cubicBezTo>
                    <a:pt x="114" y="150"/>
                    <a:pt x="106" y="144"/>
                    <a:pt x="111" y="132"/>
                  </a:cubicBezTo>
                  <a:cubicBezTo>
                    <a:pt x="113" y="128"/>
                    <a:pt x="117" y="125"/>
                    <a:pt x="119" y="120"/>
                  </a:cubicBezTo>
                  <a:cubicBezTo>
                    <a:pt x="120" y="118"/>
                    <a:pt x="120" y="116"/>
                    <a:pt x="121" y="114"/>
                  </a:cubicBezTo>
                  <a:cubicBezTo>
                    <a:pt x="115" y="105"/>
                    <a:pt x="120" y="103"/>
                    <a:pt x="129" y="100"/>
                  </a:cubicBezTo>
                  <a:cubicBezTo>
                    <a:pt x="134" y="93"/>
                    <a:pt x="132" y="87"/>
                    <a:pt x="141" y="84"/>
                  </a:cubicBezTo>
                  <a:cubicBezTo>
                    <a:pt x="144" y="76"/>
                    <a:pt x="148" y="73"/>
                    <a:pt x="155" y="68"/>
                  </a:cubicBezTo>
                  <a:cubicBezTo>
                    <a:pt x="160" y="73"/>
                    <a:pt x="169" y="86"/>
                    <a:pt x="169" y="86"/>
                  </a:cubicBezTo>
                  <a:cubicBezTo>
                    <a:pt x="179" y="85"/>
                    <a:pt x="189" y="87"/>
                    <a:pt x="199" y="84"/>
                  </a:cubicBezTo>
                  <a:cubicBezTo>
                    <a:pt x="205" y="82"/>
                    <a:pt x="187" y="84"/>
                    <a:pt x="181" y="82"/>
                  </a:cubicBezTo>
                  <a:cubicBezTo>
                    <a:pt x="177" y="81"/>
                    <a:pt x="189" y="78"/>
                    <a:pt x="193" y="76"/>
                  </a:cubicBezTo>
                  <a:cubicBezTo>
                    <a:pt x="201" y="64"/>
                    <a:pt x="191" y="49"/>
                    <a:pt x="205" y="44"/>
                  </a:cubicBezTo>
                  <a:cubicBezTo>
                    <a:pt x="213" y="33"/>
                    <a:pt x="220" y="37"/>
                    <a:pt x="231" y="40"/>
                  </a:cubicBezTo>
                  <a:cubicBezTo>
                    <a:pt x="262" y="35"/>
                    <a:pt x="247" y="51"/>
                    <a:pt x="269" y="58"/>
                  </a:cubicBezTo>
                  <a:cubicBezTo>
                    <a:pt x="297" y="54"/>
                    <a:pt x="319" y="67"/>
                    <a:pt x="347" y="70"/>
                  </a:cubicBezTo>
                  <a:cubicBezTo>
                    <a:pt x="353" y="76"/>
                    <a:pt x="358" y="77"/>
                    <a:pt x="363" y="84"/>
                  </a:cubicBezTo>
                  <a:cubicBezTo>
                    <a:pt x="368" y="83"/>
                    <a:pt x="374" y="84"/>
                    <a:pt x="379" y="82"/>
                  </a:cubicBezTo>
                  <a:cubicBezTo>
                    <a:pt x="384" y="80"/>
                    <a:pt x="391" y="74"/>
                    <a:pt x="391" y="74"/>
                  </a:cubicBezTo>
                  <a:cubicBezTo>
                    <a:pt x="408" y="77"/>
                    <a:pt x="424" y="81"/>
                    <a:pt x="441" y="84"/>
                  </a:cubicBezTo>
                  <a:cubicBezTo>
                    <a:pt x="456" y="83"/>
                    <a:pt x="475" y="90"/>
                    <a:pt x="487" y="80"/>
                  </a:cubicBezTo>
                  <a:cubicBezTo>
                    <a:pt x="495" y="74"/>
                    <a:pt x="500" y="60"/>
                    <a:pt x="511" y="56"/>
                  </a:cubicBezTo>
                  <a:cubicBezTo>
                    <a:pt x="514" y="46"/>
                    <a:pt x="526" y="39"/>
                    <a:pt x="533" y="30"/>
                  </a:cubicBezTo>
                  <a:cubicBezTo>
                    <a:pt x="539" y="13"/>
                    <a:pt x="533" y="9"/>
                    <a:pt x="553" y="6"/>
                  </a:cubicBezTo>
                  <a:cubicBezTo>
                    <a:pt x="562" y="0"/>
                    <a:pt x="564" y="0"/>
                    <a:pt x="575" y="2"/>
                  </a:cubicBezTo>
                  <a:cubicBezTo>
                    <a:pt x="582" y="7"/>
                    <a:pt x="582" y="8"/>
                    <a:pt x="579" y="2"/>
                  </a:cubicBezTo>
                  <a:close/>
                </a:path>
              </a:pathLst>
            </a:custGeom>
            <a:noFill/>
            <a:ln w="28575">
              <a:solidFill>
                <a:srgbClr val="D60093"/>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355" name="Freeform 18"/>
            <p:cNvSpPr>
              <a:spLocks/>
            </p:cNvSpPr>
            <p:nvPr/>
          </p:nvSpPr>
          <p:spPr bwMode="auto">
            <a:xfrm>
              <a:off x="4348" y="2736"/>
              <a:ext cx="900" cy="564"/>
            </a:xfrm>
            <a:custGeom>
              <a:avLst/>
              <a:gdLst>
                <a:gd name="T0" fmla="*/ 850 w 900"/>
                <a:gd name="T1" fmla="*/ 164 h 564"/>
                <a:gd name="T2" fmla="*/ 794 w 900"/>
                <a:gd name="T3" fmla="*/ 158 h 564"/>
                <a:gd name="T4" fmla="*/ 752 w 900"/>
                <a:gd name="T5" fmla="*/ 148 h 564"/>
                <a:gd name="T6" fmla="*/ 700 w 900"/>
                <a:gd name="T7" fmla="*/ 134 h 564"/>
                <a:gd name="T8" fmla="*/ 680 w 900"/>
                <a:gd name="T9" fmla="*/ 120 h 564"/>
                <a:gd name="T10" fmla="*/ 568 w 900"/>
                <a:gd name="T11" fmla="*/ 92 h 564"/>
                <a:gd name="T12" fmla="*/ 552 w 900"/>
                <a:gd name="T13" fmla="*/ 118 h 564"/>
                <a:gd name="T14" fmla="*/ 544 w 900"/>
                <a:gd name="T15" fmla="*/ 120 h 564"/>
                <a:gd name="T16" fmla="*/ 544 w 900"/>
                <a:gd name="T17" fmla="*/ 156 h 564"/>
                <a:gd name="T18" fmla="*/ 474 w 900"/>
                <a:gd name="T19" fmla="*/ 154 h 564"/>
                <a:gd name="T20" fmla="*/ 470 w 900"/>
                <a:gd name="T21" fmla="*/ 188 h 564"/>
                <a:gd name="T22" fmla="*/ 438 w 900"/>
                <a:gd name="T23" fmla="*/ 206 h 564"/>
                <a:gd name="T24" fmla="*/ 404 w 900"/>
                <a:gd name="T25" fmla="*/ 252 h 564"/>
                <a:gd name="T26" fmla="*/ 356 w 900"/>
                <a:gd name="T27" fmla="*/ 244 h 564"/>
                <a:gd name="T28" fmla="*/ 332 w 900"/>
                <a:gd name="T29" fmla="*/ 204 h 564"/>
                <a:gd name="T30" fmla="*/ 304 w 900"/>
                <a:gd name="T31" fmla="*/ 206 h 564"/>
                <a:gd name="T32" fmla="*/ 284 w 900"/>
                <a:gd name="T33" fmla="*/ 180 h 564"/>
                <a:gd name="T34" fmla="*/ 300 w 900"/>
                <a:gd name="T35" fmla="*/ 108 h 564"/>
                <a:gd name="T36" fmla="*/ 282 w 900"/>
                <a:gd name="T37" fmla="*/ 72 h 564"/>
                <a:gd name="T38" fmla="*/ 288 w 900"/>
                <a:gd name="T39" fmla="*/ 40 h 564"/>
                <a:gd name="T40" fmla="*/ 218 w 900"/>
                <a:gd name="T41" fmla="*/ 28 h 564"/>
                <a:gd name="T42" fmla="*/ 208 w 900"/>
                <a:gd name="T43" fmla="*/ 24 h 564"/>
                <a:gd name="T44" fmla="*/ 114 w 900"/>
                <a:gd name="T45" fmla="*/ 0 h 564"/>
                <a:gd name="T46" fmla="*/ 88 w 900"/>
                <a:gd name="T47" fmla="*/ 28 h 564"/>
                <a:gd name="T48" fmla="*/ 28 w 900"/>
                <a:gd name="T49" fmla="*/ 38 h 564"/>
                <a:gd name="T50" fmla="*/ 8 w 900"/>
                <a:gd name="T51" fmla="*/ 78 h 564"/>
                <a:gd name="T52" fmla="*/ 34 w 900"/>
                <a:gd name="T53" fmla="*/ 108 h 564"/>
                <a:gd name="T54" fmla="*/ 82 w 900"/>
                <a:gd name="T55" fmla="*/ 112 h 564"/>
                <a:gd name="T56" fmla="*/ 106 w 900"/>
                <a:gd name="T57" fmla="*/ 156 h 564"/>
                <a:gd name="T58" fmla="*/ 160 w 900"/>
                <a:gd name="T59" fmla="*/ 182 h 564"/>
                <a:gd name="T60" fmla="*/ 256 w 900"/>
                <a:gd name="T61" fmla="*/ 168 h 564"/>
                <a:gd name="T62" fmla="*/ 244 w 900"/>
                <a:gd name="T63" fmla="*/ 176 h 564"/>
                <a:gd name="T64" fmla="*/ 210 w 900"/>
                <a:gd name="T65" fmla="*/ 200 h 564"/>
                <a:gd name="T66" fmla="*/ 186 w 900"/>
                <a:gd name="T67" fmla="*/ 184 h 564"/>
                <a:gd name="T68" fmla="*/ 172 w 900"/>
                <a:gd name="T69" fmla="*/ 206 h 564"/>
                <a:gd name="T70" fmla="*/ 122 w 900"/>
                <a:gd name="T71" fmla="*/ 204 h 564"/>
                <a:gd name="T72" fmla="*/ 88 w 900"/>
                <a:gd name="T73" fmla="*/ 222 h 564"/>
                <a:gd name="T74" fmla="*/ 158 w 900"/>
                <a:gd name="T75" fmla="*/ 264 h 564"/>
                <a:gd name="T76" fmla="*/ 160 w 900"/>
                <a:gd name="T77" fmla="*/ 294 h 564"/>
                <a:gd name="T78" fmla="*/ 174 w 900"/>
                <a:gd name="T79" fmla="*/ 332 h 564"/>
                <a:gd name="T80" fmla="*/ 218 w 900"/>
                <a:gd name="T81" fmla="*/ 332 h 564"/>
                <a:gd name="T82" fmla="*/ 236 w 900"/>
                <a:gd name="T83" fmla="*/ 276 h 564"/>
                <a:gd name="T84" fmla="*/ 246 w 900"/>
                <a:gd name="T85" fmla="*/ 240 h 564"/>
                <a:gd name="T86" fmla="*/ 244 w 900"/>
                <a:gd name="T87" fmla="*/ 294 h 564"/>
                <a:gd name="T88" fmla="*/ 260 w 900"/>
                <a:gd name="T89" fmla="*/ 286 h 564"/>
                <a:gd name="T90" fmla="*/ 276 w 900"/>
                <a:gd name="T91" fmla="*/ 300 h 564"/>
                <a:gd name="T92" fmla="*/ 298 w 900"/>
                <a:gd name="T93" fmla="*/ 320 h 564"/>
                <a:gd name="T94" fmla="*/ 314 w 900"/>
                <a:gd name="T95" fmla="*/ 322 h 564"/>
                <a:gd name="T96" fmla="*/ 346 w 900"/>
                <a:gd name="T97" fmla="*/ 318 h 564"/>
                <a:gd name="T98" fmla="*/ 328 w 900"/>
                <a:gd name="T99" fmla="*/ 328 h 564"/>
                <a:gd name="T100" fmla="*/ 368 w 900"/>
                <a:gd name="T101" fmla="*/ 350 h 564"/>
                <a:gd name="T102" fmla="*/ 492 w 900"/>
                <a:gd name="T103" fmla="*/ 388 h 564"/>
                <a:gd name="T104" fmla="*/ 514 w 900"/>
                <a:gd name="T105" fmla="*/ 392 h 564"/>
                <a:gd name="T106" fmla="*/ 586 w 900"/>
                <a:gd name="T107" fmla="*/ 422 h 564"/>
                <a:gd name="T108" fmla="*/ 644 w 900"/>
                <a:gd name="T109" fmla="*/ 448 h 564"/>
                <a:gd name="T110" fmla="*/ 658 w 900"/>
                <a:gd name="T111" fmla="*/ 472 h 564"/>
                <a:gd name="T112" fmla="*/ 680 w 900"/>
                <a:gd name="T113" fmla="*/ 526 h 564"/>
                <a:gd name="T114" fmla="*/ 690 w 900"/>
                <a:gd name="T115" fmla="*/ 556 h 564"/>
                <a:gd name="T116" fmla="*/ 700 w 900"/>
                <a:gd name="T117" fmla="*/ 564 h 56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900"/>
                <a:gd name="T178" fmla="*/ 0 h 564"/>
                <a:gd name="T179" fmla="*/ 900 w 900"/>
                <a:gd name="T180" fmla="*/ 564 h 56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900" h="564">
                  <a:moveTo>
                    <a:pt x="900" y="182"/>
                  </a:moveTo>
                  <a:cubicBezTo>
                    <a:pt x="883" y="180"/>
                    <a:pt x="866" y="172"/>
                    <a:pt x="850" y="164"/>
                  </a:cubicBezTo>
                  <a:cubicBezTo>
                    <a:pt x="844" y="161"/>
                    <a:pt x="832" y="156"/>
                    <a:pt x="832" y="156"/>
                  </a:cubicBezTo>
                  <a:cubicBezTo>
                    <a:pt x="819" y="157"/>
                    <a:pt x="807" y="156"/>
                    <a:pt x="794" y="158"/>
                  </a:cubicBezTo>
                  <a:cubicBezTo>
                    <a:pt x="790" y="159"/>
                    <a:pt x="782" y="162"/>
                    <a:pt x="782" y="162"/>
                  </a:cubicBezTo>
                  <a:cubicBezTo>
                    <a:pt x="769" y="160"/>
                    <a:pt x="763" y="151"/>
                    <a:pt x="752" y="148"/>
                  </a:cubicBezTo>
                  <a:cubicBezTo>
                    <a:pt x="737" y="144"/>
                    <a:pt x="730" y="143"/>
                    <a:pt x="712" y="142"/>
                  </a:cubicBezTo>
                  <a:cubicBezTo>
                    <a:pt x="709" y="139"/>
                    <a:pt x="703" y="137"/>
                    <a:pt x="700" y="134"/>
                  </a:cubicBezTo>
                  <a:cubicBezTo>
                    <a:pt x="699" y="133"/>
                    <a:pt x="700" y="129"/>
                    <a:pt x="698" y="128"/>
                  </a:cubicBezTo>
                  <a:cubicBezTo>
                    <a:pt x="693" y="124"/>
                    <a:pt x="685" y="124"/>
                    <a:pt x="680" y="120"/>
                  </a:cubicBezTo>
                  <a:cubicBezTo>
                    <a:pt x="671" y="94"/>
                    <a:pt x="635" y="96"/>
                    <a:pt x="612" y="94"/>
                  </a:cubicBezTo>
                  <a:cubicBezTo>
                    <a:pt x="596" y="91"/>
                    <a:pt x="585" y="90"/>
                    <a:pt x="568" y="92"/>
                  </a:cubicBezTo>
                  <a:cubicBezTo>
                    <a:pt x="554" y="97"/>
                    <a:pt x="557" y="92"/>
                    <a:pt x="554" y="102"/>
                  </a:cubicBezTo>
                  <a:cubicBezTo>
                    <a:pt x="553" y="107"/>
                    <a:pt x="555" y="114"/>
                    <a:pt x="552" y="118"/>
                  </a:cubicBezTo>
                  <a:cubicBezTo>
                    <a:pt x="551" y="120"/>
                    <a:pt x="548" y="113"/>
                    <a:pt x="546" y="114"/>
                  </a:cubicBezTo>
                  <a:cubicBezTo>
                    <a:pt x="544" y="115"/>
                    <a:pt x="545" y="118"/>
                    <a:pt x="544" y="120"/>
                  </a:cubicBezTo>
                  <a:cubicBezTo>
                    <a:pt x="546" y="129"/>
                    <a:pt x="547" y="134"/>
                    <a:pt x="552" y="142"/>
                  </a:cubicBezTo>
                  <a:cubicBezTo>
                    <a:pt x="550" y="151"/>
                    <a:pt x="552" y="152"/>
                    <a:pt x="544" y="156"/>
                  </a:cubicBezTo>
                  <a:cubicBezTo>
                    <a:pt x="538" y="159"/>
                    <a:pt x="526" y="162"/>
                    <a:pt x="526" y="162"/>
                  </a:cubicBezTo>
                  <a:cubicBezTo>
                    <a:pt x="507" y="161"/>
                    <a:pt x="492" y="157"/>
                    <a:pt x="474" y="154"/>
                  </a:cubicBezTo>
                  <a:cubicBezTo>
                    <a:pt x="473" y="156"/>
                    <a:pt x="472" y="158"/>
                    <a:pt x="472" y="160"/>
                  </a:cubicBezTo>
                  <a:cubicBezTo>
                    <a:pt x="471" y="169"/>
                    <a:pt x="472" y="179"/>
                    <a:pt x="470" y="188"/>
                  </a:cubicBezTo>
                  <a:cubicBezTo>
                    <a:pt x="468" y="196"/>
                    <a:pt x="446" y="198"/>
                    <a:pt x="446" y="198"/>
                  </a:cubicBezTo>
                  <a:cubicBezTo>
                    <a:pt x="441" y="214"/>
                    <a:pt x="449" y="195"/>
                    <a:pt x="438" y="206"/>
                  </a:cubicBezTo>
                  <a:cubicBezTo>
                    <a:pt x="431" y="213"/>
                    <a:pt x="431" y="228"/>
                    <a:pt x="426" y="236"/>
                  </a:cubicBezTo>
                  <a:cubicBezTo>
                    <a:pt x="420" y="245"/>
                    <a:pt x="413" y="246"/>
                    <a:pt x="404" y="252"/>
                  </a:cubicBezTo>
                  <a:cubicBezTo>
                    <a:pt x="398" y="261"/>
                    <a:pt x="396" y="263"/>
                    <a:pt x="386" y="260"/>
                  </a:cubicBezTo>
                  <a:cubicBezTo>
                    <a:pt x="376" y="253"/>
                    <a:pt x="366" y="251"/>
                    <a:pt x="356" y="244"/>
                  </a:cubicBezTo>
                  <a:cubicBezTo>
                    <a:pt x="350" y="235"/>
                    <a:pt x="349" y="228"/>
                    <a:pt x="340" y="222"/>
                  </a:cubicBezTo>
                  <a:cubicBezTo>
                    <a:pt x="326" y="231"/>
                    <a:pt x="331" y="213"/>
                    <a:pt x="332" y="204"/>
                  </a:cubicBezTo>
                  <a:cubicBezTo>
                    <a:pt x="330" y="190"/>
                    <a:pt x="331" y="185"/>
                    <a:pt x="318" y="182"/>
                  </a:cubicBezTo>
                  <a:cubicBezTo>
                    <a:pt x="306" y="186"/>
                    <a:pt x="308" y="195"/>
                    <a:pt x="304" y="206"/>
                  </a:cubicBezTo>
                  <a:cubicBezTo>
                    <a:pt x="298" y="196"/>
                    <a:pt x="301" y="202"/>
                    <a:pt x="296" y="188"/>
                  </a:cubicBezTo>
                  <a:cubicBezTo>
                    <a:pt x="294" y="183"/>
                    <a:pt x="284" y="180"/>
                    <a:pt x="284" y="180"/>
                  </a:cubicBezTo>
                  <a:cubicBezTo>
                    <a:pt x="279" y="172"/>
                    <a:pt x="281" y="169"/>
                    <a:pt x="284" y="160"/>
                  </a:cubicBezTo>
                  <a:cubicBezTo>
                    <a:pt x="287" y="137"/>
                    <a:pt x="288" y="126"/>
                    <a:pt x="300" y="108"/>
                  </a:cubicBezTo>
                  <a:cubicBezTo>
                    <a:pt x="297" y="98"/>
                    <a:pt x="292" y="99"/>
                    <a:pt x="288" y="90"/>
                  </a:cubicBezTo>
                  <a:cubicBezTo>
                    <a:pt x="285" y="84"/>
                    <a:pt x="282" y="72"/>
                    <a:pt x="282" y="72"/>
                  </a:cubicBezTo>
                  <a:cubicBezTo>
                    <a:pt x="284" y="63"/>
                    <a:pt x="285" y="58"/>
                    <a:pt x="290" y="50"/>
                  </a:cubicBezTo>
                  <a:cubicBezTo>
                    <a:pt x="289" y="47"/>
                    <a:pt x="290" y="42"/>
                    <a:pt x="288" y="40"/>
                  </a:cubicBezTo>
                  <a:cubicBezTo>
                    <a:pt x="284" y="36"/>
                    <a:pt x="270" y="34"/>
                    <a:pt x="270" y="34"/>
                  </a:cubicBezTo>
                  <a:cubicBezTo>
                    <a:pt x="259" y="18"/>
                    <a:pt x="235" y="27"/>
                    <a:pt x="218" y="28"/>
                  </a:cubicBezTo>
                  <a:cubicBezTo>
                    <a:pt x="216" y="29"/>
                    <a:pt x="214" y="31"/>
                    <a:pt x="212" y="30"/>
                  </a:cubicBezTo>
                  <a:cubicBezTo>
                    <a:pt x="210" y="29"/>
                    <a:pt x="210" y="26"/>
                    <a:pt x="208" y="24"/>
                  </a:cubicBezTo>
                  <a:cubicBezTo>
                    <a:pt x="202" y="19"/>
                    <a:pt x="192" y="21"/>
                    <a:pt x="184" y="20"/>
                  </a:cubicBezTo>
                  <a:cubicBezTo>
                    <a:pt x="161" y="5"/>
                    <a:pt x="139" y="8"/>
                    <a:pt x="114" y="0"/>
                  </a:cubicBezTo>
                  <a:cubicBezTo>
                    <a:pt x="109" y="1"/>
                    <a:pt x="103" y="0"/>
                    <a:pt x="98" y="2"/>
                  </a:cubicBezTo>
                  <a:cubicBezTo>
                    <a:pt x="89" y="6"/>
                    <a:pt x="94" y="24"/>
                    <a:pt x="88" y="28"/>
                  </a:cubicBezTo>
                  <a:cubicBezTo>
                    <a:pt x="85" y="30"/>
                    <a:pt x="76" y="32"/>
                    <a:pt x="76" y="32"/>
                  </a:cubicBezTo>
                  <a:cubicBezTo>
                    <a:pt x="65" y="48"/>
                    <a:pt x="46" y="39"/>
                    <a:pt x="28" y="38"/>
                  </a:cubicBezTo>
                  <a:cubicBezTo>
                    <a:pt x="11" y="44"/>
                    <a:pt x="29" y="36"/>
                    <a:pt x="20" y="72"/>
                  </a:cubicBezTo>
                  <a:cubicBezTo>
                    <a:pt x="19" y="76"/>
                    <a:pt x="12" y="76"/>
                    <a:pt x="8" y="78"/>
                  </a:cubicBezTo>
                  <a:cubicBezTo>
                    <a:pt x="6" y="87"/>
                    <a:pt x="5" y="92"/>
                    <a:pt x="0" y="100"/>
                  </a:cubicBezTo>
                  <a:cubicBezTo>
                    <a:pt x="12" y="108"/>
                    <a:pt x="18" y="107"/>
                    <a:pt x="34" y="108"/>
                  </a:cubicBezTo>
                  <a:cubicBezTo>
                    <a:pt x="42" y="84"/>
                    <a:pt x="35" y="102"/>
                    <a:pt x="48" y="108"/>
                  </a:cubicBezTo>
                  <a:cubicBezTo>
                    <a:pt x="58" y="113"/>
                    <a:pt x="71" y="111"/>
                    <a:pt x="82" y="112"/>
                  </a:cubicBezTo>
                  <a:cubicBezTo>
                    <a:pt x="86" y="118"/>
                    <a:pt x="88" y="124"/>
                    <a:pt x="92" y="130"/>
                  </a:cubicBezTo>
                  <a:cubicBezTo>
                    <a:pt x="82" y="146"/>
                    <a:pt x="90" y="151"/>
                    <a:pt x="106" y="156"/>
                  </a:cubicBezTo>
                  <a:cubicBezTo>
                    <a:pt x="112" y="166"/>
                    <a:pt x="125" y="169"/>
                    <a:pt x="136" y="172"/>
                  </a:cubicBezTo>
                  <a:cubicBezTo>
                    <a:pt x="145" y="169"/>
                    <a:pt x="150" y="179"/>
                    <a:pt x="160" y="182"/>
                  </a:cubicBezTo>
                  <a:cubicBezTo>
                    <a:pt x="193" y="179"/>
                    <a:pt x="181" y="172"/>
                    <a:pt x="206" y="166"/>
                  </a:cubicBezTo>
                  <a:cubicBezTo>
                    <a:pt x="223" y="167"/>
                    <a:pt x="240" y="166"/>
                    <a:pt x="256" y="168"/>
                  </a:cubicBezTo>
                  <a:cubicBezTo>
                    <a:pt x="258" y="168"/>
                    <a:pt x="262" y="173"/>
                    <a:pt x="260" y="174"/>
                  </a:cubicBezTo>
                  <a:cubicBezTo>
                    <a:pt x="256" y="177"/>
                    <a:pt x="249" y="175"/>
                    <a:pt x="244" y="176"/>
                  </a:cubicBezTo>
                  <a:cubicBezTo>
                    <a:pt x="247" y="186"/>
                    <a:pt x="243" y="188"/>
                    <a:pt x="234" y="190"/>
                  </a:cubicBezTo>
                  <a:cubicBezTo>
                    <a:pt x="230" y="201"/>
                    <a:pt x="220" y="199"/>
                    <a:pt x="210" y="200"/>
                  </a:cubicBezTo>
                  <a:cubicBezTo>
                    <a:pt x="219" y="186"/>
                    <a:pt x="220" y="193"/>
                    <a:pt x="216" y="182"/>
                  </a:cubicBezTo>
                  <a:cubicBezTo>
                    <a:pt x="206" y="183"/>
                    <a:pt x="195" y="180"/>
                    <a:pt x="186" y="184"/>
                  </a:cubicBezTo>
                  <a:cubicBezTo>
                    <a:pt x="182" y="186"/>
                    <a:pt x="184" y="192"/>
                    <a:pt x="182" y="196"/>
                  </a:cubicBezTo>
                  <a:cubicBezTo>
                    <a:pt x="177" y="204"/>
                    <a:pt x="180" y="201"/>
                    <a:pt x="172" y="206"/>
                  </a:cubicBezTo>
                  <a:cubicBezTo>
                    <a:pt x="163" y="219"/>
                    <a:pt x="151" y="213"/>
                    <a:pt x="138" y="210"/>
                  </a:cubicBezTo>
                  <a:cubicBezTo>
                    <a:pt x="128" y="203"/>
                    <a:pt x="137" y="208"/>
                    <a:pt x="122" y="204"/>
                  </a:cubicBezTo>
                  <a:cubicBezTo>
                    <a:pt x="116" y="202"/>
                    <a:pt x="104" y="198"/>
                    <a:pt x="104" y="198"/>
                  </a:cubicBezTo>
                  <a:cubicBezTo>
                    <a:pt x="97" y="205"/>
                    <a:pt x="91" y="212"/>
                    <a:pt x="88" y="222"/>
                  </a:cubicBezTo>
                  <a:cubicBezTo>
                    <a:pt x="92" y="238"/>
                    <a:pt x="121" y="237"/>
                    <a:pt x="136" y="242"/>
                  </a:cubicBezTo>
                  <a:cubicBezTo>
                    <a:pt x="146" y="257"/>
                    <a:pt x="140" y="260"/>
                    <a:pt x="158" y="264"/>
                  </a:cubicBezTo>
                  <a:cubicBezTo>
                    <a:pt x="172" y="273"/>
                    <a:pt x="167" y="268"/>
                    <a:pt x="174" y="278"/>
                  </a:cubicBezTo>
                  <a:cubicBezTo>
                    <a:pt x="172" y="289"/>
                    <a:pt x="171" y="290"/>
                    <a:pt x="160" y="294"/>
                  </a:cubicBezTo>
                  <a:cubicBezTo>
                    <a:pt x="154" y="303"/>
                    <a:pt x="153" y="311"/>
                    <a:pt x="158" y="322"/>
                  </a:cubicBezTo>
                  <a:cubicBezTo>
                    <a:pt x="161" y="328"/>
                    <a:pt x="174" y="332"/>
                    <a:pt x="174" y="332"/>
                  </a:cubicBezTo>
                  <a:cubicBezTo>
                    <a:pt x="184" y="342"/>
                    <a:pt x="187" y="341"/>
                    <a:pt x="198" y="334"/>
                  </a:cubicBezTo>
                  <a:cubicBezTo>
                    <a:pt x="204" y="336"/>
                    <a:pt x="218" y="332"/>
                    <a:pt x="218" y="332"/>
                  </a:cubicBezTo>
                  <a:cubicBezTo>
                    <a:pt x="222" y="327"/>
                    <a:pt x="226" y="314"/>
                    <a:pt x="226" y="314"/>
                  </a:cubicBezTo>
                  <a:cubicBezTo>
                    <a:pt x="222" y="285"/>
                    <a:pt x="216" y="296"/>
                    <a:pt x="236" y="276"/>
                  </a:cubicBezTo>
                  <a:cubicBezTo>
                    <a:pt x="233" y="266"/>
                    <a:pt x="233" y="260"/>
                    <a:pt x="242" y="254"/>
                  </a:cubicBezTo>
                  <a:cubicBezTo>
                    <a:pt x="244" y="249"/>
                    <a:pt x="248" y="235"/>
                    <a:pt x="246" y="240"/>
                  </a:cubicBezTo>
                  <a:cubicBezTo>
                    <a:pt x="244" y="244"/>
                    <a:pt x="242" y="252"/>
                    <a:pt x="242" y="252"/>
                  </a:cubicBezTo>
                  <a:cubicBezTo>
                    <a:pt x="240" y="268"/>
                    <a:pt x="235" y="280"/>
                    <a:pt x="244" y="294"/>
                  </a:cubicBezTo>
                  <a:cubicBezTo>
                    <a:pt x="248" y="293"/>
                    <a:pt x="252" y="294"/>
                    <a:pt x="256" y="292"/>
                  </a:cubicBezTo>
                  <a:cubicBezTo>
                    <a:pt x="258" y="291"/>
                    <a:pt x="258" y="286"/>
                    <a:pt x="260" y="286"/>
                  </a:cubicBezTo>
                  <a:cubicBezTo>
                    <a:pt x="265" y="287"/>
                    <a:pt x="272" y="294"/>
                    <a:pt x="272" y="294"/>
                  </a:cubicBezTo>
                  <a:cubicBezTo>
                    <a:pt x="273" y="296"/>
                    <a:pt x="274" y="299"/>
                    <a:pt x="276" y="300"/>
                  </a:cubicBezTo>
                  <a:cubicBezTo>
                    <a:pt x="278" y="301"/>
                    <a:pt x="280" y="297"/>
                    <a:pt x="282" y="298"/>
                  </a:cubicBezTo>
                  <a:cubicBezTo>
                    <a:pt x="283" y="299"/>
                    <a:pt x="291" y="315"/>
                    <a:pt x="298" y="320"/>
                  </a:cubicBezTo>
                  <a:cubicBezTo>
                    <a:pt x="299" y="322"/>
                    <a:pt x="300" y="326"/>
                    <a:pt x="302" y="326"/>
                  </a:cubicBezTo>
                  <a:cubicBezTo>
                    <a:pt x="306" y="327"/>
                    <a:pt x="314" y="322"/>
                    <a:pt x="314" y="322"/>
                  </a:cubicBezTo>
                  <a:cubicBezTo>
                    <a:pt x="322" y="325"/>
                    <a:pt x="325" y="325"/>
                    <a:pt x="328" y="316"/>
                  </a:cubicBezTo>
                  <a:cubicBezTo>
                    <a:pt x="334" y="317"/>
                    <a:pt x="340" y="316"/>
                    <a:pt x="346" y="318"/>
                  </a:cubicBezTo>
                  <a:cubicBezTo>
                    <a:pt x="348" y="319"/>
                    <a:pt x="342" y="319"/>
                    <a:pt x="340" y="320"/>
                  </a:cubicBezTo>
                  <a:cubicBezTo>
                    <a:pt x="336" y="322"/>
                    <a:pt x="328" y="328"/>
                    <a:pt x="328" y="328"/>
                  </a:cubicBezTo>
                  <a:cubicBezTo>
                    <a:pt x="334" y="350"/>
                    <a:pt x="327" y="339"/>
                    <a:pt x="350" y="344"/>
                  </a:cubicBezTo>
                  <a:cubicBezTo>
                    <a:pt x="356" y="345"/>
                    <a:pt x="368" y="350"/>
                    <a:pt x="368" y="350"/>
                  </a:cubicBezTo>
                  <a:cubicBezTo>
                    <a:pt x="394" y="346"/>
                    <a:pt x="428" y="360"/>
                    <a:pt x="454" y="366"/>
                  </a:cubicBezTo>
                  <a:cubicBezTo>
                    <a:pt x="464" y="376"/>
                    <a:pt x="478" y="383"/>
                    <a:pt x="492" y="388"/>
                  </a:cubicBezTo>
                  <a:cubicBezTo>
                    <a:pt x="499" y="387"/>
                    <a:pt x="507" y="380"/>
                    <a:pt x="512" y="384"/>
                  </a:cubicBezTo>
                  <a:cubicBezTo>
                    <a:pt x="514" y="386"/>
                    <a:pt x="512" y="391"/>
                    <a:pt x="514" y="392"/>
                  </a:cubicBezTo>
                  <a:cubicBezTo>
                    <a:pt x="526" y="399"/>
                    <a:pt x="544" y="392"/>
                    <a:pt x="556" y="402"/>
                  </a:cubicBezTo>
                  <a:cubicBezTo>
                    <a:pt x="571" y="414"/>
                    <a:pt x="568" y="416"/>
                    <a:pt x="586" y="422"/>
                  </a:cubicBezTo>
                  <a:cubicBezTo>
                    <a:pt x="590" y="411"/>
                    <a:pt x="591" y="428"/>
                    <a:pt x="600" y="432"/>
                  </a:cubicBezTo>
                  <a:cubicBezTo>
                    <a:pt x="614" y="438"/>
                    <a:pt x="630" y="443"/>
                    <a:pt x="644" y="448"/>
                  </a:cubicBezTo>
                  <a:cubicBezTo>
                    <a:pt x="650" y="450"/>
                    <a:pt x="662" y="454"/>
                    <a:pt x="662" y="454"/>
                  </a:cubicBezTo>
                  <a:cubicBezTo>
                    <a:pt x="679" y="467"/>
                    <a:pt x="680" y="465"/>
                    <a:pt x="658" y="472"/>
                  </a:cubicBezTo>
                  <a:cubicBezTo>
                    <a:pt x="653" y="487"/>
                    <a:pt x="661" y="491"/>
                    <a:pt x="670" y="500"/>
                  </a:cubicBezTo>
                  <a:cubicBezTo>
                    <a:pt x="672" y="507"/>
                    <a:pt x="674" y="520"/>
                    <a:pt x="680" y="526"/>
                  </a:cubicBezTo>
                  <a:cubicBezTo>
                    <a:pt x="689" y="535"/>
                    <a:pt x="702" y="537"/>
                    <a:pt x="712" y="544"/>
                  </a:cubicBezTo>
                  <a:cubicBezTo>
                    <a:pt x="709" y="554"/>
                    <a:pt x="700" y="553"/>
                    <a:pt x="690" y="556"/>
                  </a:cubicBezTo>
                  <a:cubicBezTo>
                    <a:pt x="697" y="557"/>
                    <a:pt x="706" y="559"/>
                    <a:pt x="706" y="560"/>
                  </a:cubicBezTo>
                  <a:cubicBezTo>
                    <a:pt x="706" y="562"/>
                    <a:pt x="700" y="564"/>
                    <a:pt x="700" y="564"/>
                  </a:cubicBezTo>
                </a:path>
              </a:pathLst>
            </a:custGeom>
            <a:noFill/>
            <a:ln w="28575">
              <a:solidFill>
                <a:srgbClr val="D60093"/>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356" name="Freeform 19"/>
            <p:cNvSpPr>
              <a:spLocks/>
            </p:cNvSpPr>
            <p:nvPr/>
          </p:nvSpPr>
          <p:spPr bwMode="auto">
            <a:xfrm>
              <a:off x="5044" y="3312"/>
              <a:ext cx="233" cy="190"/>
            </a:xfrm>
            <a:custGeom>
              <a:avLst/>
              <a:gdLst>
                <a:gd name="T0" fmla="*/ 2 w 233"/>
                <a:gd name="T1" fmla="*/ 0 h 190"/>
                <a:gd name="T2" fmla="*/ 28 w 233"/>
                <a:gd name="T3" fmla="*/ 16 h 190"/>
                <a:gd name="T4" fmla="*/ 34 w 233"/>
                <a:gd name="T5" fmla="*/ 20 h 190"/>
                <a:gd name="T6" fmla="*/ 0 w 233"/>
                <a:gd name="T7" fmla="*/ 16 h 190"/>
                <a:gd name="T8" fmla="*/ 32 w 233"/>
                <a:gd name="T9" fmla="*/ 38 h 190"/>
                <a:gd name="T10" fmla="*/ 44 w 233"/>
                <a:gd name="T11" fmla="*/ 54 h 190"/>
                <a:gd name="T12" fmla="*/ 32 w 233"/>
                <a:gd name="T13" fmla="*/ 90 h 190"/>
                <a:gd name="T14" fmla="*/ 20 w 233"/>
                <a:gd name="T15" fmla="*/ 108 h 190"/>
                <a:gd name="T16" fmla="*/ 36 w 233"/>
                <a:gd name="T17" fmla="*/ 116 h 190"/>
                <a:gd name="T18" fmla="*/ 70 w 233"/>
                <a:gd name="T19" fmla="*/ 102 h 190"/>
                <a:gd name="T20" fmla="*/ 112 w 233"/>
                <a:gd name="T21" fmla="*/ 96 h 190"/>
                <a:gd name="T22" fmla="*/ 128 w 233"/>
                <a:gd name="T23" fmla="*/ 106 h 190"/>
                <a:gd name="T24" fmla="*/ 148 w 233"/>
                <a:gd name="T25" fmla="*/ 126 h 190"/>
                <a:gd name="T26" fmla="*/ 152 w 233"/>
                <a:gd name="T27" fmla="*/ 132 h 190"/>
                <a:gd name="T28" fmla="*/ 158 w 233"/>
                <a:gd name="T29" fmla="*/ 134 h 190"/>
                <a:gd name="T30" fmla="*/ 182 w 233"/>
                <a:gd name="T31" fmla="*/ 162 h 190"/>
                <a:gd name="T32" fmla="*/ 218 w 233"/>
                <a:gd name="T33" fmla="*/ 190 h 190"/>
                <a:gd name="T34" fmla="*/ 222 w 233"/>
                <a:gd name="T35" fmla="*/ 168 h 190"/>
                <a:gd name="T36" fmla="*/ 214 w 233"/>
                <a:gd name="T37" fmla="*/ 74 h 190"/>
                <a:gd name="T38" fmla="*/ 228 w 233"/>
                <a:gd name="T39" fmla="*/ 24 h 190"/>
                <a:gd name="T40" fmla="*/ 224 w 233"/>
                <a:gd name="T41" fmla="*/ 40 h 1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33"/>
                <a:gd name="T64" fmla="*/ 0 h 190"/>
                <a:gd name="T65" fmla="*/ 233 w 233"/>
                <a:gd name="T66" fmla="*/ 190 h 19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33" h="190">
                  <a:moveTo>
                    <a:pt x="2" y="0"/>
                  </a:moveTo>
                  <a:cubicBezTo>
                    <a:pt x="10" y="8"/>
                    <a:pt x="19" y="10"/>
                    <a:pt x="28" y="16"/>
                  </a:cubicBezTo>
                  <a:cubicBezTo>
                    <a:pt x="30" y="17"/>
                    <a:pt x="34" y="20"/>
                    <a:pt x="34" y="20"/>
                  </a:cubicBezTo>
                  <a:cubicBezTo>
                    <a:pt x="30" y="32"/>
                    <a:pt x="10" y="18"/>
                    <a:pt x="0" y="16"/>
                  </a:cubicBezTo>
                  <a:cubicBezTo>
                    <a:pt x="4" y="33"/>
                    <a:pt x="17" y="34"/>
                    <a:pt x="32" y="38"/>
                  </a:cubicBezTo>
                  <a:cubicBezTo>
                    <a:pt x="39" y="43"/>
                    <a:pt x="41" y="46"/>
                    <a:pt x="44" y="54"/>
                  </a:cubicBezTo>
                  <a:cubicBezTo>
                    <a:pt x="42" y="65"/>
                    <a:pt x="38" y="80"/>
                    <a:pt x="32" y="90"/>
                  </a:cubicBezTo>
                  <a:cubicBezTo>
                    <a:pt x="28" y="96"/>
                    <a:pt x="20" y="108"/>
                    <a:pt x="20" y="108"/>
                  </a:cubicBezTo>
                  <a:cubicBezTo>
                    <a:pt x="25" y="117"/>
                    <a:pt x="26" y="119"/>
                    <a:pt x="36" y="116"/>
                  </a:cubicBezTo>
                  <a:cubicBezTo>
                    <a:pt x="49" y="97"/>
                    <a:pt x="39" y="104"/>
                    <a:pt x="70" y="102"/>
                  </a:cubicBezTo>
                  <a:cubicBezTo>
                    <a:pt x="84" y="97"/>
                    <a:pt x="98" y="101"/>
                    <a:pt x="112" y="96"/>
                  </a:cubicBezTo>
                  <a:cubicBezTo>
                    <a:pt x="123" y="99"/>
                    <a:pt x="118" y="103"/>
                    <a:pt x="128" y="106"/>
                  </a:cubicBezTo>
                  <a:cubicBezTo>
                    <a:pt x="131" y="116"/>
                    <a:pt x="138" y="123"/>
                    <a:pt x="148" y="126"/>
                  </a:cubicBezTo>
                  <a:cubicBezTo>
                    <a:pt x="149" y="128"/>
                    <a:pt x="150" y="130"/>
                    <a:pt x="152" y="132"/>
                  </a:cubicBezTo>
                  <a:cubicBezTo>
                    <a:pt x="154" y="133"/>
                    <a:pt x="157" y="133"/>
                    <a:pt x="158" y="134"/>
                  </a:cubicBezTo>
                  <a:cubicBezTo>
                    <a:pt x="168" y="144"/>
                    <a:pt x="166" y="157"/>
                    <a:pt x="182" y="162"/>
                  </a:cubicBezTo>
                  <a:cubicBezTo>
                    <a:pt x="193" y="173"/>
                    <a:pt x="207" y="179"/>
                    <a:pt x="218" y="190"/>
                  </a:cubicBezTo>
                  <a:cubicBezTo>
                    <a:pt x="226" y="187"/>
                    <a:pt x="220" y="179"/>
                    <a:pt x="222" y="168"/>
                  </a:cubicBezTo>
                  <a:cubicBezTo>
                    <a:pt x="217" y="137"/>
                    <a:pt x="222" y="105"/>
                    <a:pt x="214" y="74"/>
                  </a:cubicBezTo>
                  <a:cubicBezTo>
                    <a:pt x="216" y="53"/>
                    <a:pt x="222" y="43"/>
                    <a:pt x="228" y="24"/>
                  </a:cubicBezTo>
                  <a:cubicBezTo>
                    <a:pt x="229" y="30"/>
                    <a:pt x="233" y="40"/>
                    <a:pt x="224" y="40"/>
                  </a:cubicBezTo>
                </a:path>
              </a:pathLst>
            </a:custGeom>
            <a:noFill/>
            <a:ln w="28575">
              <a:solidFill>
                <a:srgbClr val="D60093"/>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357" name="Freeform 20"/>
            <p:cNvSpPr>
              <a:spLocks/>
            </p:cNvSpPr>
            <p:nvPr/>
          </p:nvSpPr>
          <p:spPr bwMode="auto">
            <a:xfrm>
              <a:off x="5242" y="2934"/>
              <a:ext cx="26" cy="412"/>
            </a:xfrm>
            <a:custGeom>
              <a:avLst/>
              <a:gdLst>
                <a:gd name="T0" fmla="*/ 8 w 26"/>
                <a:gd name="T1" fmla="*/ 0 h 412"/>
                <a:gd name="T2" fmla="*/ 14 w 26"/>
                <a:gd name="T3" fmla="*/ 198 h 412"/>
                <a:gd name="T4" fmla="*/ 8 w 26"/>
                <a:gd name="T5" fmla="*/ 290 h 412"/>
                <a:gd name="T6" fmla="*/ 0 w 26"/>
                <a:gd name="T7" fmla="*/ 340 h 412"/>
                <a:gd name="T8" fmla="*/ 20 w 26"/>
                <a:gd name="T9" fmla="*/ 372 h 412"/>
                <a:gd name="T10" fmla="*/ 26 w 26"/>
                <a:gd name="T11" fmla="*/ 390 h 412"/>
                <a:gd name="T12" fmla="*/ 24 w 26"/>
                <a:gd name="T13" fmla="*/ 410 h 412"/>
                <a:gd name="T14" fmla="*/ 22 w 26"/>
                <a:gd name="T15" fmla="*/ 404 h 412"/>
                <a:gd name="T16" fmla="*/ 0 60000 65536"/>
                <a:gd name="T17" fmla="*/ 0 60000 65536"/>
                <a:gd name="T18" fmla="*/ 0 60000 65536"/>
                <a:gd name="T19" fmla="*/ 0 60000 65536"/>
                <a:gd name="T20" fmla="*/ 0 60000 65536"/>
                <a:gd name="T21" fmla="*/ 0 60000 65536"/>
                <a:gd name="T22" fmla="*/ 0 60000 65536"/>
                <a:gd name="T23" fmla="*/ 0 60000 65536"/>
                <a:gd name="T24" fmla="*/ 0 w 26"/>
                <a:gd name="T25" fmla="*/ 0 h 412"/>
                <a:gd name="T26" fmla="*/ 26 w 26"/>
                <a:gd name="T27" fmla="*/ 412 h 4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 h="412">
                  <a:moveTo>
                    <a:pt x="8" y="0"/>
                  </a:moveTo>
                  <a:cubicBezTo>
                    <a:pt x="9" y="108"/>
                    <a:pt x="9" y="123"/>
                    <a:pt x="14" y="198"/>
                  </a:cubicBezTo>
                  <a:cubicBezTo>
                    <a:pt x="13" y="246"/>
                    <a:pt x="14" y="255"/>
                    <a:pt x="8" y="290"/>
                  </a:cubicBezTo>
                  <a:cubicBezTo>
                    <a:pt x="7" y="314"/>
                    <a:pt x="11" y="324"/>
                    <a:pt x="0" y="340"/>
                  </a:cubicBezTo>
                  <a:cubicBezTo>
                    <a:pt x="3" y="353"/>
                    <a:pt x="11" y="363"/>
                    <a:pt x="20" y="372"/>
                  </a:cubicBezTo>
                  <a:cubicBezTo>
                    <a:pt x="22" y="378"/>
                    <a:pt x="26" y="390"/>
                    <a:pt x="26" y="390"/>
                  </a:cubicBezTo>
                  <a:cubicBezTo>
                    <a:pt x="25" y="397"/>
                    <a:pt x="26" y="404"/>
                    <a:pt x="24" y="410"/>
                  </a:cubicBezTo>
                  <a:cubicBezTo>
                    <a:pt x="23" y="412"/>
                    <a:pt x="22" y="404"/>
                    <a:pt x="22" y="404"/>
                  </a:cubicBezTo>
                </a:path>
              </a:pathLst>
            </a:custGeom>
            <a:noFill/>
            <a:ln w="28575">
              <a:solidFill>
                <a:srgbClr val="D60093"/>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358" name="Freeform 21"/>
            <p:cNvSpPr>
              <a:spLocks/>
            </p:cNvSpPr>
            <p:nvPr/>
          </p:nvSpPr>
          <p:spPr bwMode="auto">
            <a:xfrm>
              <a:off x="1226" y="2202"/>
              <a:ext cx="474" cy="718"/>
            </a:xfrm>
            <a:custGeom>
              <a:avLst/>
              <a:gdLst>
                <a:gd name="T0" fmla="*/ 264 w 474"/>
                <a:gd name="T1" fmla="*/ 120 h 718"/>
                <a:gd name="T2" fmla="*/ 244 w 474"/>
                <a:gd name="T3" fmla="*/ 118 h 718"/>
                <a:gd name="T4" fmla="*/ 236 w 474"/>
                <a:gd name="T5" fmla="*/ 106 h 718"/>
                <a:gd name="T6" fmla="*/ 206 w 474"/>
                <a:gd name="T7" fmla="*/ 56 h 718"/>
                <a:gd name="T8" fmla="*/ 188 w 474"/>
                <a:gd name="T9" fmla="*/ 52 h 718"/>
                <a:gd name="T10" fmla="*/ 176 w 474"/>
                <a:gd name="T11" fmla="*/ 56 h 718"/>
                <a:gd name="T12" fmla="*/ 156 w 474"/>
                <a:gd name="T13" fmla="*/ 50 h 718"/>
                <a:gd name="T14" fmla="*/ 112 w 474"/>
                <a:gd name="T15" fmla="*/ 54 h 718"/>
                <a:gd name="T16" fmla="*/ 88 w 474"/>
                <a:gd name="T17" fmla="*/ 40 h 718"/>
                <a:gd name="T18" fmla="*/ 70 w 474"/>
                <a:gd name="T19" fmla="*/ 34 h 718"/>
                <a:gd name="T20" fmla="*/ 64 w 474"/>
                <a:gd name="T21" fmla="*/ 32 h 718"/>
                <a:gd name="T22" fmla="*/ 28 w 474"/>
                <a:gd name="T23" fmla="*/ 12 h 718"/>
                <a:gd name="T24" fmla="*/ 10 w 474"/>
                <a:gd name="T25" fmla="*/ 8 h 718"/>
                <a:gd name="T26" fmla="*/ 6 w 474"/>
                <a:gd name="T27" fmla="*/ 20 h 718"/>
                <a:gd name="T28" fmla="*/ 4 w 474"/>
                <a:gd name="T29" fmla="*/ 70 h 718"/>
                <a:gd name="T30" fmla="*/ 16 w 474"/>
                <a:gd name="T31" fmla="*/ 96 h 718"/>
                <a:gd name="T32" fmla="*/ 26 w 474"/>
                <a:gd name="T33" fmla="*/ 114 h 718"/>
                <a:gd name="T34" fmla="*/ 38 w 474"/>
                <a:gd name="T35" fmla="*/ 122 h 718"/>
                <a:gd name="T36" fmla="*/ 50 w 474"/>
                <a:gd name="T37" fmla="*/ 138 h 718"/>
                <a:gd name="T38" fmla="*/ 60 w 474"/>
                <a:gd name="T39" fmla="*/ 148 h 718"/>
                <a:gd name="T40" fmla="*/ 76 w 474"/>
                <a:gd name="T41" fmla="*/ 152 h 718"/>
                <a:gd name="T42" fmla="*/ 88 w 474"/>
                <a:gd name="T43" fmla="*/ 162 h 718"/>
                <a:gd name="T44" fmla="*/ 104 w 474"/>
                <a:gd name="T45" fmla="*/ 186 h 718"/>
                <a:gd name="T46" fmla="*/ 158 w 474"/>
                <a:gd name="T47" fmla="*/ 214 h 718"/>
                <a:gd name="T48" fmla="*/ 180 w 474"/>
                <a:gd name="T49" fmla="*/ 238 h 718"/>
                <a:gd name="T50" fmla="*/ 188 w 474"/>
                <a:gd name="T51" fmla="*/ 246 h 718"/>
                <a:gd name="T52" fmla="*/ 204 w 474"/>
                <a:gd name="T53" fmla="*/ 270 h 718"/>
                <a:gd name="T54" fmla="*/ 212 w 474"/>
                <a:gd name="T55" fmla="*/ 288 h 718"/>
                <a:gd name="T56" fmla="*/ 216 w 474"/>
                <a:gd name="T57" fmla="*/ 328 h 718"/>
                <a:gd name="T58" fmla="*/ 244 w 474"/>
                <a:gd name="T59" fmla="*/ 338 h 718"/>
                <a:gd name="T60" fmla="*/ 282 w 474"/>
                <a:gd name="T61" fmla="*/ 354 h 718"/>
                <a:gd name="T62" fmla="*/ 300 w 474"/>
                <a:gd name="T63" fmla="*/ 364 h 718"/>
                <a:gd name="T64" fmla="*/ 294 w 474"/>
                <a:gd name="T65" fmla="*/ 384 h 718"/>
                <a:gd name="T66" fmla="*/ 296 w 474"/>
                <a:gd name="T67" fmla="*/ 400 h 718"/>
                <a:gd name="T68" fmla="*/ 304 w 474"/>
                <a:gd name="T69" fmla="*/ 418 h 718"/>
                <a:gd name="T70" fmla="*/ 306 w 474"/>
                <a:gd name="T71" fmla="*/ 424 h 718"/>
                <a:gd name="T72" fmla="*/ 322 w 474"/>
                <a:gd name="T73" fmla="*/ 468 h 718"/>
                <a:gd name="T74" fmla="*/ 342 w 474"/>
                <a:gd name="T75" fmla="*/ 506 h 718"/>
                <a:gd name="T76" fmla="*/ 356 w 474"/>
                <a:gd name="T77" fmla="*/ 514 h 718"/>
                <a:gd name="T78" fmla="*/ 374 w 474"/>
                <a:gd name="T79" fmla="*/ 520 h 718"/>
                <a:gd name="T80" fmla="*/ 390 w 474"/>
                <a:gd name="T81" fmla="*/ 536 h 718"/>
                <a:gd name="T82" fmla="*/ 412 w 474"/>
                <a:gd name="T83" fmla="*/ 568 h 718"/>
                <a:gd name="T84" fmla="*/ 420 w 474"/>
                <a:gd name="T85" fmla="*/ 580 h 718"/>
                <a:gd name="T86" fmla="*/ 432 w 474"/>
                <a:gd name="T87" fmla="*/ 588 h 718"/>
                <a:gd name="T88" fmla="*/ 442 w 474"/>
                <a:gd name="T89" fmla="*/ 642 h 718"/>
                <a:gd name="T90" fmla="*/ 460 w 474"/>
                <a:gd name="T91" fmla="*/ 654 h 718"/>
                <a:gd name="T92" fmla="*/ 474 w 474"/>
                <a:gd name="T93" fmla="*/ 694 h 718"/>
                <a:gd name="T94" fmla="*/ 472 w 474"/>
                <a:gd name="T95" fmla="*/ 706 h 71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74"/>
                <a:gd name="T145" fmla="*/ 0 h 718"/>
                <a:gd name="T146" fmla="*/ 474 w 474"/>
                <a:gd name="T147" fmla="*/ 718 h 71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74" h="718">
                  <a:moveTo>
                    <a:pt x="264" y="120"/>
                  </a:moveTo>
                  <a:cubicBezTo>
                    <a:pt x="257" y="119"/>
                    <a:pt x="250" y="120"/>
                    <a:pt x="244" y="118"/>
                  </a:cubicBezTo>
                  <a:cubicBezTo>
                    <a:pt x="237" y="116"/>
                    <a:pt x="238" y="111"/>
                    <a:pt x="236" y="106"/>
                  </a:cubicBezTo>
                  <a:cubicBezTo>
                    <a:pt x="228" y="91"/>
                    <a:pt x="224" y="62"/>
                    <a:pt x="206" y="56"/>
                  </a:cubicBezTo>
                  <a:cubicBezTo>
                    <a:pt x="198" y="48"/>
                    <a:pt x="202" y="49"/>
                    <a:pt x="188" y="52"/>
                  </a:cubicBezTo>
                  <a:cubicBezTo>
                    <a:pt x="184" y="53"/>
                    <a:pt x="176" y="56"/>
                    <a:pt x="176" y="56"/>
                  </a:cubicBezTo>
                  <a:cubicBezTo>
                    <a:pt x="169" y="54"/>
                    <a:pt x="156" y="50"/>
                    <a:pt x="156" y="50"/>
                  </a:cubicBezTo>
                  <a:cubicBezTo>
                    <a:pt x="134" y="54"/>
                    <a:pt x="144" y="56"/>
                    <a:pt x="112" y="54"/>
                  </a:cubicBezTo>
                  <a:lnTo>
                    <a:pt x="88" y="40"/>
                  </a:lnTo>
                  <a:cubicBezTo>
                    <a:pt x="88" y="40"/>
                    <a:pt x="70" y="34"/>
                    <a:pt x="70" y="34"/>
                  </a:cubicBezTo>
                  <a:cubicBezTo>
                    <a:pt x="68" y="33"/>
                    <a:pt x="64" y="32"/>
                    <a:pt x="64" y="32"/>
                  </a:cubicBezTo>
                  <a:cubicBezTo>
                    <a:pt x="55" y="23"/>
                    <a:pt x="41" y="16"/>
                    <a:pt x="28" y="12"/>
                  </a:cubicBezTo>
                  <a:cubicBezTo>
                    <a:pt x="23" y="7"/>
                    <a:pt x="19" y="0"/>
                    <a:pt x="10" y="8"/>
                  </a:cubicBezTo>
                  <a:cubicBezTo>
                    <a:pt x="7" y="11"/>
                    <a:pt x="6" y="20"/>
                    <a:pt x="6" y="20"/>
                  </a:cubicBezTo>
                  <a:cubicBezTo>
                    <a:pt x="4" y="37"/>
                    <a:pt x="0" y="53"/>
                    <a:pt x="4" y="70"/>
                  </a:cubicBezTo>
                  <a:cubicBezTo>
                    <a:pt x="6" y="78"/>
                    <a:pt x="13" y="88"/>
                    <a:pt x="16" y="96"/>
                  </a:cubicBezTo>
                  <a:cubicBezTo>
                    <a:pt x="20" y="107"/>
                    <a:pt x="17" y="100"/>
                    <a:pt x="26" y="114"/>
                  </a:cubicBezTo>
                  <a:cubicBezTo>
                    <a:pt x="29" y="118"/>
                    <a:pt x="38" y="122"/>
                    <a:pt x="38" y="122"/>
                  </a:cubicBezTo>
                  <a:cubicBezTo>
                    <a:pt x="43" y="129"/>
                    <a:pt x="43" y="133"/>
                    <a:pt x="50" y="138"/>
                  </a:cubicBezTo>
                  <a:cubicBezTo>
                    <a:pt x="53" y="143"/>
                    <a:pt x="54" y="146"/>
                    <a:pt x="60" y="148"/>
                  </a:cubicBezTo>
                  <a:cubicBezTo>
                    <a:pt x="65" y="150"/>
                    <a:pt x="76" y="152"/>
                    <a:pt x="76" y="152"/>
                  </a:cubicBezTo>
                  <a:cubicBezTo>
                    <a:pt x="80" y="156"/>
                    <a:pt x="85" y="158"/>
                    <a:pt x="88" y="162"/>
                  </a:cubicBezTo>
                  <a:cubicBezTo>
                    <a:pt x="92" y="167"/>
                    <a:pt x="98" y="182"/>
                    <a:pt x="104" y="186"/>
                  </a:cubicBezTo>
                  <a:cubicBezTo>
                    <a:pt x="121" y="197"/>
                    <a:pt x="138" y="209"/>
                    <a:pt x="158" y="214"/>
                  </a:cubicBezTo>
                  <a:cubicBezTo>
                    <a:pt x="168" y="221"/>
                    <a:pt x="171" y="232"/>
                    <a:pt x="180" y="238"/>
                  </a:cubicBezTo>
                  <a:cubicBezTo>
                    <a:pt x="185" y="254"/>
                    <a:pt x="177" y="235"/>
                    <a:pt x="188" y="246"/>
                  </a:cubicBezTo>
                  <a:cubicBezTo>
                    <a:pt x="193" y="251"/>
                    <a:pt x="198" y="263"/>
                    <a:pt x="204" y="270"/>
                  </a:cubicBezTo>
                  <a:cubicBezTo>
                    <a:pt x="208" y="275"/>
                    <a:pt x="212" y="288"/>
                    <a:pt x="212" y="288"/>
                  </a:cubicBezTo>
                  <a:cubicBezTo>
                    <a:pt x="211" y="302"/>
                    <a:pt x="203" y="319"/>
                    <a:pt x="216" y="328"/>
                  </a:cubicBezTo>
                  <a:cubicBezTo>
                    <a:pt x="230" y="324"/>
                    <a:pt x="232" y="332"/>
                    <a:pt x="244" y="338"/>
                  </a:cubicBezTo>
                  <a:cubicBezTo>
                    <a:pt x="255" y="344"/>
                    <a:pt x="270" y="350"/>
                    <a:pt x="282" y="354"/>
                  </a:cubicBezTo>
                  <a:cubicBezTo>
                    <a:pt x="287" y="362"/>
                    <a:pt x="291" y="362"/>
                    <a:pt x="300" y="364"/>
                  </a:cubicBezTo>
                  <a:cubicBezTo>
                    <a:pt x="305" y="375"/>
                    <a:pt x="307" y="381"/>
                    <a:pt x="294" y="384"/>
                  </a:cubicBezTo>
                  <a:cubicBezTo>
                    <a:pt x="286" y="392"/>
                    <a:pt x="287" y="394"/>
                    <a:pt x="296" y="400"/>
                  </a:cubicBezTo>
                  <a:cubicBezTo>
                    <a:pt x="302" y="410"/>
                    <a:pt x="299" y="404"/>
                    <a:pt x="304" y="418"/>
                  </a:cubicBezTo>
                  <a:cubicBezTo>
                    <a:pt x="305" y="420"/>
                    <a:pt x="306" y="424"/>
                    <a:pt x="306" y="424"/>
                  </a:cubicBezTo>
                  <a:cubicBezTo>
                    <a:pt x="308" y="447"/>
                    <a:pt x="316" y="450"/>
                    <a:pt x="322" y="468"/>
                  </a:cubicBezTo>
                  <a:cubicBezTo>
                    <a:pt x="320" y="498"/>
                    <a:pt x="312" y="503"/>
                    <a:pt x="342" y="506"/>
                  </a:cubicBezTo>
                  <a:cubicBezTo>
                    <a:pt x="347" y="508"/>
                    <a:pt x="351" y="512"/>
                    <a:pt x="356" y="514"/>
                  </a:cubicBezTo>
                  <a:cubicBezTo>
                    <a:pt x="362" y="517"/>
                    <a:pt x="374" y="520"/>
                    <a:pt x="374" y="520"/>
                  </a:cubicBezTo>
                  <a:cubicBezTo>
                    <a:pt x="380" y="526"/>
                    <a:pt x="385" y="529"/>
                    <a:pt x="390" y="536"/>
                  </a:cubicBezTo>
                  <a:cubicBezTo>
                    <a:pt x="393" y="553"/>
                    <a:pt x="398" y="558"/>
                    <a:pt x="412" y="568"/>
                  </a:cubicBezTo>
                  <a:cubicBezTo>
                    <a:pt x="415" y="572"/>
                    <a:pt x="417" y="576"/>
                    <a:pt x="420" y="580"/>
                  </a:cubicBezTo>
                  <a:cubicBezTo>
                    <a:pt x="423" y="584"/>
                    <a:pt x="432" y="588"/>
                    <a:pt x="432" y="588"/>
                  </a:cubicBezTo>
                  <a:cubicBezTo>
                    <a:pt x="438" y="607"/>
                    <a:pt x="424" y="630"/>
                    <a:pt x="442" y="642"/>
                  </a:cubicBezTo>
                  <a:cubicBezTo>
                    <a:pt x="447" y="649"/>
                    <a:pt x="452" y="651"/>
                    <a:pt x="460" y="654"/>
                  </a:cubicBezTo>
                  <a:cubicBezTo>
                    <a:pt x="468" y="666"/>
                    <a:pt x="469" y="680"/>
                    <a:pt x="474" y="694"/>
                  </a:cubicBezTo>
                  <a:cubicBezTo>
                    <a:pt x="472" y="714"/>
                    <a:pt x="472" y="718"/>
                    <a:pt x="472" y="706"/>
                  </a:cubicBezTo>
                </a:path>
              </a:pathLst>
            </a:custGeom>
            <a:noFill/>
            <a:ln w="28575">
              <a:solidFill>
                <a:srgbClr val="D60093"/>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359" name="Freeform 22"/>
            <p:cNvSpPr>
              <a:spLocks/>
            </p:cNvSpPr>
            <p:nvPr/>
          </p:nvSpPr>
          <p:spPr bwMode="auto">
            <a:xfrm>
              <a:off x="1696" y="2558"/>
              <a:ext cx="461" cy="698"/>
            </a:xfrm>
            <a:custGeom>
              <a:avLst/>
              <a:gdLst>
                <a:gd name="T0" fmla="*/ 20 w 461"/>
                <a:gd name="T1" fmla="*/ 400 h 698"/>
                <a:gd name="T2" fmla="*/ 80 w 461"/>
                <a:gd name="T3" fmla="*/ 462 h 698"/>
                <a:gd name="T4" fmla="*/ 100 w 461"/>
                <a:gd name="T5" fmla="*/ 484 h 698"/>
                <a:gd name="T6" fmla="*/ 124 w 461"/>
                <a:gd name="T7" fmla="*/ 506 h 698"/>
                <a:gd name="T8" fmla="*/ 138 w 461"/>
                <a:gd name="T9" fmla="*/ 532 h 698"/>
                <a:gd name="T10" fmla="*/ 174 w 461"/>
                <a:gd name="T11" fmla="*/ 558 h 698"/>
                <a:gd name="T12" fmla="*/ 230 w 461"/>
                <a:gd name="T13" fmla="*/ 604 h 698"/>
                <a:gd name="T14" fmla="*/ 276 w 461"/>
                <a:gd name="T15" fmla="*/ 632 h 698"/>
                <a:gd name="T16" fmla="*/ 326 w 461"/>
                <a:gd name="T17" fmla="*/ 684 h 698"/>
                <a:gd name="T18" fmla="*/ 332 w 461"/>
                <a:gd name="T19" fmla="*/ 692 h 698"/>
                <a:gd name="T20" fmla="*/ 336 w 461"/>
                <a:gd name="T21" fmla="*/ 660 h 698"/>
                <a:gd name="T22" fmla="*/ 386 w 461"/>
                <a:gd name="T23" fmla="*/ 688 h 698"/>
                <a:gd name="T24" fmla="*/ 424 w 461"/>
                <a:gd name="T25" fmla="*/ 690 h 698"/>
                <a:gd name="T26" fmla="*/ 442 w 461"/>
                <a:gd name="T27" fmla="*/ 620 h 698"/>
                <a:gd name="T28" fmla="*/ 440 w 461"/>
                <a:gd name="T29" fmla="*/ 566 h 698"/>
                <a:gd name="T30" fmla="*/ 438 w 461"/>
                <a:gd name="T31" fmla="*/ 518 h 698"/>
                <a:gd name="T32" fmla="*/ 444 w 461"/>
                <a:gd name="T33" fmla="*/ 426 h 698"/>
                <a:gd name="T34" fmla="*/ 390 w 461"/>
                <a:gd name="T35" fmla="*/ 380 h 698"/>
                <a:gd name="T36" fmla="*/ 346 w 461"/>
                <a:gd name="T37" fmla="*/ 388 h 698"/>
                <a:gd name="T38" fmla="*/ 356 w 461"/>
                <a:gd name="T39" fmla="*/ 342 h 698"/>
                <a:gd name="T40" fmla="*/ 328 w 461"/>
                <a:gd name="T41" fmla="*/ 332 h 698"/>
                <a:gd name="T42" fmla="*/ 318 w 461"/>
                <a:gd name="T43" fmla="*/ 308 h 698"/>
                <a:gd name="T44" fmla="*/ 330 w 461"/>
                <a:gd name="T45" fmla="*/ 278 h 698"/>
                <a:gd name="T46" fmla="*/ 224 w 461"/>
                <a:gd name="T47" fmla="*/ 236 h 698"/>
                <a:gd name="T48" fmla="*/ 224 w 461"/>
                <a:gd name="T49" fmla="*/ 218 h 698"/>
                <a:gd name="T50" fmla="*/ 270 w 461"/>
                <a:gd name="T51" fmla="*/ 174 h 698"/>
                <a:gd name="T52" fmla="*/ 242 w 461"/>
                <a:gd name="T53" fmla="*/ 134 h 698"/>
                <a:gd name="T54" fmla="*/ 206 w 461"/>
                <a:gd name="T55" fmla="*/ 130 h 698"/>
                <a:gd name="T56" fmla="*/ 188 w 461"/>
                <a:gd name="T57" fmla="*/ 138 h 698"/>
                <a:gd name="T58" fmla="*/ 200 w 461"/>
                <a:gd name="T59" fmla="*/ 118 h 698"/>
                <a:gd name="T60" fmla="*/ 130 w 461"/>
                <a:gd name="T61" fmla="*/ 92 h 698"/>
                <a:gd name="T62" fmla="*/ 54 w 461"/>
                <a:gd name="T63" fmla="*/ 14 h 698"/>
                <a:gd name="T64" fmla="*/ 80 w 461"/>
                <a:gd name="T65" fmla="*/ 18 h 698"/>
                <a:gd name="T66" fmla="*/ 98 w 461"/>
                <a:gd name="T67" fmla="*/ 0 h 69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61"/>
                <a:gd name="T103" fmla="*/ 0 h 698"/>
                <a:gd name="T104" fmla="*/ 461 w 461"/>
                <a:gd name="T105" fmla="*/ 698 h 69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61" h="698">
                  <a:moveTo>
                    <a:pt x="0" y="356"/>
                  </a:moveTo>
                  <a:cubicBezTo>
                    <a:pt x="3" y="372"/>
                    <a:pt x="6" y="391"/>
                    <a:pt x="20" y="400"/>
                  </a:cubicBezTo>
                  <a:cubicBezTo>
                    <a:pt x="26" y="409"/>
                    <a:pt x="34" y="409"/>
                    <a:pt x="44" y="412"/>
                  </a:cubicBezTo>
                  <a:cubicBezTo>
                    <a:pt x="50" y="429"/>
                    <a:pt x="62" y="456"/>
                    <a:pt x="80" y="462"/>
                  </a:cubicBezTo>
                  <a:cubicBezTo>
                    <a:pt x="94" y="476"/>
                    <a:pt x="87" y="471"/>
                    <a:pt x="98" y="478"/>
                  </a:cubicBezTo>
                  <a:cubicBezTo>
                    <a:pt x="99" y="480"/>
                    <a:pt x="98" y="483"/>
                    <a:pt x="100" y="484"/>
                  </a:cubicBezTo>
                  <a:cubicBezTo>
                    <a:pt x="103" y="486"/>
                    <a:pt x="112" y="488"/>
                    <a:pt x="112" y="488"/>
                  </a:cubicBezTo>
                  <a:cubicBezTo>
                    <a:pt x="116" y="494"/>
                    <a:pt x="124" y="506"/>
                    <a:pt x="124" y="506"/>
                  </a:cubicBezTo>
                  <a:cubicBezTo>
                    <a:pt x="125" y="513"/>
                    <a:pt x="123" y="522"/>
                    <a:pt x="126" y="528"/>
                  </a:cubicBezTo>
                  <a:cubicBezTo>
                    <a:pt x="128" y="532"/>
                    <a:pt x="138" y="532"/>
                    <a:pt x="138" y="532"/>
                  </a:cubicBezTo>
                  <a:cubicBezTo>
                    <a:pt x="145" y="539"/>
                    <a:pt x="154" y="544"/>
                    <a:pt x="162" y="550"/>
                  </a:cubicBezTo>
                  <a:cubicBezTo>
                    <a:pt x="166" y="553"/>
                    <a:pt x="174" y="558"/>
                    <a:pt x="174" y="558"/>
                  </a:cubicBezTo>
                  <a:cubicBezTo>
                    <a:pt x="184" y="572"/>
                    <a:pt x="191" y="584"/>
                    <a:pt x="208" y="588"/>
                  </a:cubicBezTo>
                  <a:cubicBezTo>
                    <a:pt x="214" y="593"/>
                    <a:pt x="223" y="600"/>
                    <a:pt x="230" y="604"/>
                  </a:cubicBezTo>
                  <a:cubicBezTo>
                    <a:pt x="237" y="608"/>
                    <a:pt x="247" y="606"/>
                    <a:pt x="254" y="610"/>
                  </a:cubicBezTo>
                  <a:cubicBezTo>
                    <a:pt x="264" y="615"/>
                    <a:pt x="269" y="625"/>
                    <a:pt x="276" y="632"/>
                  </a:cubicBezTo>
                  <a:cubicBezTo>
                    <a:pt x="280" y="643"/>
                    <a:pt x="294" y="660"/>
                    <a:pt x="306" y="664"/>
                  </a:cubicBezTo>
                  <a:cubicBezTo>
                    <a:pt x="310" y="670"/>
                    <a:pt x="320" y="680"/>
                    <a:pt x="326" y="684"/>
                  </a:cubicBezTo>
                  <a:cubicBezTo>
                    <a:pt x="328" y="689"/>
                    <a:pt x="329" y="698"/>
                    <a:pt x="334" y="698"/>
                  </a:cubicBezTo>
                  <a:cubicBezTo>
                    <a:pt x="336" y="698"/>
                    <a:pt x="333" y="694"/>
                    <a:pt x="332" y="692"/>
                  </a:cubicBezTo>
                  <a:cubicBezTo>
                    <a:pt x="341" y="683"/>
                    <a:pt x="336" y="682"/>
                    <a:pt x="328" y="674"/>
                  </a:cubicBezTo>
                  <a:cubicBezTo>
                    <a:pt x="325" y="665"/>
                    <a:pt x="328" y="663"/>
                    <a:pt x="336" y="660"/>
                  </a:cubicBezTo>
                  <a:cubicBezTo>
                    <a:pt x="359" y="675"/>
                    <a:pt x="347" y="682"/>
                    <a:pt x="380" y="686"/>
                  </a:cubicBezTo>
                  <a:cubicBezTo>
                    <a:pt x="382" y="687"/>
                    <a:pt x="386" y="688"/>
                    <a:pt x="386" y="688"/>
                  </a:cubicBezTo>
                  <a:cubicBezTo>
                    <a:pt x="382" y="677"/>
                    <a:pt x="389" y="666"/>
                    <a:pt x="400" y="662"/>
                  </a:cubicBezTo>
                  <a:cubicBezTo>
                    <a:pt x="409" y="671"/>
                    <a:pt x="413" y="683"/>
                    <a:pt x="424" y="690"/>
                  </a:cubicBezTo>
                  <a:cubicBezTo>
                    <a:pt x="427" y="681"/>
                    <a:pt x="433" y="675"/>
                    <a:pt x="436" y="666"/>
                  </a:cubicBezTo>
                  <a:cubicBezTo>
                    <a:pt x="434" y="650"/>
                    <a:pt x="433" y="634"/>
                    <a:pt x="442" y="620"/>
                  </a:cubicBezTo>
                  <a:cubicBezTo>
                    <a:pt x="441" y="609"/>
                    <a:pt x="438" y="597"/>
                    <a:pt x="438" y="586"/>
                  </a:cubicBezTo>
                  <a:cubicBezTo>
                    <a:pt x="438" y="579"/>
                    <a:pt x="439" y="573"/>
                    <a:pt x="440" y="566"/>
                  </a:cubicBezTo>
                  <a:cubicBezTo>
                    <a:pt x="441" y="562"/>
                    <a:pt x="444" y="554"/>
                    <a:pt x="444" y="554"/>
                  </a:cubicBezTo>
                  <a:cubicBezTo>
                    <a:pt x="442" y="542"/>
                    <a:pt x="440" y="530"/>
                    <a:pt x="438" y="518"/>
                  </a:cubicBezTo>
                  <a:cubicBezTo>
                    <a:pt x="443" y="495"/>
                    <a:pt x="439" y="471"/>
                    <a:pt x="456" y="454"/>
                  </a:cubicBezTo>
                  <a:cubicBezTo>
                    <a:pt x="461" y="439"/>
                    <a:pt x="458" y="431"/>
                    <a:pt x="444" y="426"/>
                  </a:cubicBezTo>
                  <a:cubicBezTo>
                    <a:pt x="438" y="420"/>
                    <a:pt x="434" y="414"/>
                    <a:pt x="428" y="408"/>
                  </a:cubicBezTo>
                  <a:cubicBezTo>
                    <a:pt x="419" y="382"/>
                    <a:pt x="420" y="383"/>
                    <a:pt x="390" y="380"/>
                  </a:cubicBezTo>
                  <a:cubicBezTo>
                    <a:pt x="382" y="377"/>
                    <a:pt x="364" y="374"/>
                    <a:pt x="364" y="374"/>
                  </a:cubicBezTo>
                  <a:cubicBezTo>
                    <a:pt x="359" y="382"/>
                    <a:pt x="356" y="386"/>
                    <a:pt x="346" y="388"/>
                  </a:cubicBezTo>
                  <a:cubicBezTo>
                    <a:pt x="339" y="377"/>
                    <a:pt x="348" y="372"/>
                    <a:pt x="356" y="366"/>
                  </a:cubicBezTo>
                  <a:cubicBezTo>
                    <a:pt x="364" y="354"/>
                    <a:pt x="368" y="352"/>
                    <a:pt x="356" y="342"/>
                  </a:cubicBezTo>
                  <a:cubicBezTo>
                    <a:pt x="349" y="336"/>
                    <a:pt x="350" y="339"/>
                    <a:pt x="340" y="336"/>
                  </a:cubicBezTo>
                  <a:cubicBezTo>
                    <a:pt x="336" y="335"/>
                    <a:pt x="328" y="332"/>
                    <a:pt x="328" y="332"/>
                  </a:cubicBezTo>
                  <a:cubicBezTo>
                    <a:pt x="322" y="322"/>
                    <a:pt x="325" y="328"/>
                    <a:pt x="320" y="314"/>
                  </a:cubicBezTo>
                  <a:cubicBezTo>
                    <a:pt x="319" y="312"/>
                    <a:pt x="318" y="308"/>
                    <a:pt x="318" y="308"/>
                  </a:cubicBezTo>
                  <a:cubicBezTo>
                    <a:pt x="321" y="299"/>
                    <a:pt x="325" y="293"/>
                    <a:pt x="328" y="284"/>
                  </a:cubicBezTo>
                  <a:cubicBezTo>
                    <a:pt x="329" y="282"/>
                    <a:pt x="330" y="278"/>
                    <a:pt x="330" y="278"/>
                  </a:cubicBezTo>
                  <a:cubicBezTo>
                    <a:pt x="321" y="252"/>
                    <a:pt x="284" y="253"/>
                    <a:pt x="260" y="250"/>
                  </a:cubicBezTo>
                  <a:cubicBezTo>
                    <a:pt x="247" y="246"/>
                    <a:pt x="237" y="239"/>
                    <a:pt x="224" y="236"/>
                  </a:cubicBezTo>
                  <a:cubicBezTo>
                    <a:pt x="223" y="234"/>
                    <a:pt x="220" y="232"/>
                    <a:pt x="220" y="230"/>
                  </a:cubicBezTo>
                  <a:cubicBezTo>
                    <a:pt x="220" y="226"/>
                    <a:pt x="223" y="222"/>
                    <a:pt x="224" y="218"/>
                  </a:cubicBezTo>
                  <a:cubicBezTo>
                    <a:pt x="226" y="211"/>
                    <a:pt x="228" y="196"/>
                    <a:pt x="232" y="190"/>
                  </a:cubicBezTo>
                  <a:cubicBezTo>
                    <a:pt x="236" y="183"/>
                    <a:pt x="261" y="176"/>
                    <a:pt x="270" y="174"/>
                  </a:cubicBezTo>
                  <a:cubicBezTo>
                    <a:pt x="274" y="162"/>
                    <a:pt x="268" y="151"/>
                    <a:pt x="258" y="144"/>
                  </a:cubicBezTo>
                  <a:cubicBezTo>
                    <a:pt x="255" y="139"/>
                    <a:pt x="242" y="134"/>
                    <a:pt x="242" y="134"/>
                  </a:cubicBezTo>
                  <a:cubicBezTo>
                    <a:pt x="234" y="122"/>
                    <a:pt x="228" y="126"/>
                    <a:pt x="212" y="128"/>
                  </a:cubicBezTo>
                  <a:cubicBezTo>
                    <a:pt x="210" y="129"/>
                    <a:pt x="208" y="129"/>
                    <a:pt x="206" y="130"/>
                  </a:cubicBezTo>
                  <a:cubicBezTo>
                    <a:pt x="204" y="131"/>
                    <a:pt x="202" y="133"/>
                    <a:pt x="200" y="134"/>
                  </a:cubicBezTo>
                  <a:cubicBezTo>
                    <a:pt x="196" y="136"/>
                    <a:pt x="184" y="140"/>
                    <a:pt x="188" y="138"/>
                  </a:cubicBezTo>
                  <a:cubicBezTo>
                    <a:pt x="196" y="133"/>
                    <a:pt x="192" y="135"/>
                    <a:pt x="200" y="132"/>
                  </a:cubicBezTo>
                  <a:cubicBezTo>
                    <a:pt x="201" y="128"/>
                    <a:pt x="204" y="122"/>
                    <a:pt x="200" y="118"/>
                  </a:cubicBezTo>
                  <a:cubicBezTo>
                    <a:pt x="197" y="115"/>
                    <a:pt x="171" y="110"/>
                    <a:pt x="170" y="110"/>
                  </a:cubicBezTo>
                  <a:cubicBezTo>
                    <a:pt x="156" y="105"/>
                    <a:pt x="144" y="97"/>
                    <a:pt x="130" y="92"/>
                  </a:cubicBezTo>
                  <a:cubicBezTo>
                    <a:pt x="126" y="81"/>
                    <a:pt x="131" y="65"/>
                    <a:pt x="124" y="56"/>
                  </a:cubicBezTo>
                  <a:cubicBezTo>
                    <a:pt x="104" y="30"/>
                    <a:pt x="86" y="19"/>
                    <a:pt x="54" y="14"/>
                  </a:cubicBezTo>
                  <a:cubicBezTo>
                    <a:pt x="50" y="7"/>
                    <a:pt x="47" y="0"/>
                    <a:pt x="58" y="4"/>
                  </a:cubicBezTo>
                  <a:cubicBezTo>
                    <a:pt x="63" y="11"/>
                    <a:pt x="71" y="15"/>
                    <a:pt x="80" y="18"/>
                  </a:cubicBezTo>
                  <a:cubicBezTo>
                    <a:pt x="84" y="17"/>
                    <a:pt x="91" y="16"/>
                    <a:pt x="94" y="12"/>
                  </a:cubicBezTo>
                  <a:cubicBezTo>
                    <a:pt x="96" y="8"/>
                    <a:pt x="98" y="0"/>
                    <a:pt x="98" y="0"/>
                  </a:cubicBezTo>
                </a:path>
              </a:pathLst>
            </a:custGeom>
            <a:noFill/>
            <a:ln w="28575">
              <a:solidFill>
                <a:srgbClr val="D60093"/>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360" name="Freeform 23"/>
            <p:cNvSpPr>
              <a:spLocks/>
            </p:cNvSpPr>
            <p:nvPr/>
          </p:nvSpPr>
          <p:spPr bwMode="auto">
            <a:xfrm>
              <a:off x="1480" y="2320"/>
              <a:ext cx="314" cy="249"/>
            </a:xfrm>
            <a:custGeom>
              <a:avLst/>
              <a:gdLst>
                <a:gd name="T0" fmla="*/ 6 w 314"/>
                <a:gd name="T1" fmla="*/ 0 h 249"/>
                <a:gd name="T2" fmla="*/ 4 w 314"/>
                <a:gd name="T3" fmla="*/ 34 h 249"/>
                <a:gd name="T4" fmla="*/ 38 w 314"/>
                <a:gd name="T5" fmla="*/ 54 h 249"/>
                <a:gd name="T6" fmla="*/ 58 w 314"/>
                <a:gd name="T7" fmla="*/ 82 h 249"/>
                <a:gd name="T8" fmla="*/ 86 w 314"/>
                <a:gd name="T9" fmla="*/ 84 h 249"/>
                <a:gd name="T10" fmla="*/ 134 w 314"/>
                <a:gd name="T11" fmla="*/ 118 h 249"/>
                <a:gd name="T12" fmla="*/ 168 w 314"/>
                <a:gd name="T13" fmla="*/ 146 h 249"/>
                <a:gd name="T14" fmla="*/ 174 w 314"/>
                <a:gd name="T15" fmla="*/ 186 h 249"/>
                <a:gd name="T16" fmla="*/ 182 w 314"/>
                <a:gd name="T17" fmla="*/ 176 h 249"/>
                <a:gd name="T18" fmla="*/ 202 w 314"/>
                <a:gd name="T19" fmla="*/ 206 h 249"/>
                <a:gd name="T20" fmla="*/ 222 w 314"/>
                <a:gd name="T21" fmla="*/ 222 h 249"/>
                <a:gd name="T22" fmla="*/ 238 w 314"/>
                <a:gd name="T23" fmla="*/ 208 h 249"/>
                <a:gd name="T24" fmla="*/ 262 w 314"/>
                <a:gd name="T25" fmla="*/ 222 h 249"/>
                <a:gd name="T26" fmla="*/ 264 w 314"/>
                <a:gd name="T27" fmla="*/ 228 h 249"/>
                <a:gd name="T28" fmla="*/ 270 w 314"/>
                <a:gd name="T29" fmla="*/ 234 h 249"/>
                <a:gd name="T30" fmla="*/ 292 w 314"/>
                <a:gd name="T31" fmla="*/ 214 h 249"/>
                <a:gd name="T32" fmla="*/ 314 w 314"/>
                <a:gd name="T33" fmla="*/ 238 h 2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14"/>
                <a:gd name="T52" fmla="*/ 0 h 249"/>
                <a:gd name="T53" fmla="*/ 314 w 314"/>
                <a:gd name="T54" fmla="*/ 249 h 24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14" h="249">
                  <a:moveTo>
                    <a:pt x="6" y="0"/>
                  </a:moveTo>
                  <a:cubicBezTo>
                    <a:pt x="13" y="10"/>
                    <a:pt x="21" y="28"/>
                    <a:pt x="4" y="34"/>
                  </a:cubicBezTo>
                  <a:cubicBezTo>
                    <a:pt x="0" y="47"/>
                    <a:pt x="27" y="52"/>
                    <a:pt x="38" y="54"/>
                  </a:cubicBezTo>
                  <a:cubicBezTo>
                    <a:pt x="44" y="58"/>
                    <a:pt x="57" y="82"/>
                    <a:pt x="58" y="82"/>
                  </a:cubicBezTo>
                  <a:cubicBezTo>
                    <a:pt x="67" y="83"/>
                    <a:pt x="77" y="83"/>
                    <a:pt x="86" y="84"/>
                  </a:cubicBezTo>
                  <a:cubicBezTo>
                    <a:pt x="96" y="99"/>
                    <a:pt x="116" y="114"/>
                    <a:pt x="134" y="118"/>
                  </a:cubicBezTo>
                  <a:cubicBezTo>
                    <a:pt x="145" y="126"/>
                    <a:pt x="156" y="142"/>
                    <a:pt x="168" y="146"/>
                  </a:cubicBezTo>
                  <a:cubicBezTo>
                    <a:pt x="182" y="168"/>
                    <a:pt x="174" y="150"/>
                    <a:pt x="174" y="186"/>
                  </a:cubicBezTo>
                  <a:cubicBezTo>
                    <a:pt x="174" y="190"/>
                    <a:pt x="178" y="177"/>
                    <a:pt x="182" y="176"/>
                  </a:cubicBezTo>
                  <a:cubicBezTo>
                    <a:pt x="193" y="184"/>
                    <a:pt x="188" y="201"/>
                    <a:pt x="202" y="206"/>
                  </a:cubicBezTo>
                  <a:cubicBezTo>
                    <a:pt x="205" y="214"/>
                    <a:pt x="222" y="222"/>
                    <a:pt x="222" y="222"/>
                  </a:cubicBezTo>
                  <a:cubicBezTo>
                    <a:pt x="231" y="236"/>
                    <a:pt x="222" y="213"/>
                    <a:pt x="238" y="208"/>
                  </a:cubicBezTo>
                  <a:cubicBezTo>
                    <a:pt x="257" y="212"/>
                    <a:pt x="249" y="213"/>
                    <a:pt x="262" y="222"/>
                  </a:cubicBezTo>
                  <a:cubicBezTo>
                    <a:pt x="263" y="224"/>
                    <a:pt x="263" y="226"/>
                    <a:pt x="264" y="228"/>
                  </a:cubicBezTo>
                  <a:cubicBezTo>
                    <a:pt x="275" y="249"/>
                    <a:pt x="273" y="242"/>
                    <a:pt x="270" y="234"/>
                  </a:cubicBezTo>
                  <a:cubicBezTo>
                    <a:pt x="279" y="228"/>
                    <a:pt x="283" y="220"/>
                    <a:pt x="292" y="214"/>
                  </a:cubicBezTo>
                  <a:cubicBezTo>
                    <a:pt x="306" y="217"/>
                    <a:pt x="314" y="223"/>
                    <a:pt x="314" y="238"/>
                  </a:cubicBezTo>
                </a:path>
              </a:pathLst>
            </a:custGeom>
            <a:noFill/>
            <a:ln w="28575">
              <a:solidFill>
                <a:srgbClr val="D60093"/>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361" name="Freeform 24"/>
            <p:cNvSpPr>
              <a:spLocks/>
            </p:cNvSpPr>
            <p:nvPr/>
          </p:nvSpPr>
          <p:spPr bwMode="auto">
            <a:xfrm>
              <a:off x="2064" y="3244"/>
              <a:ext cx="836" cy="269"/>
            </a:xfrm>
            <a:custGeom>
              <a:avLst/>
              <a:gdLst>
                <a:gd name="T0" fmla="*/ 180 w 836"/>
                <a:gd name="T1" fmla="*/ 2 h 269"/>
                <a:gd name="T2" fmla="*/ 210 w 836"/>
                <a:gd name="T3" fmla="*/ 10 h 269"/>
                <a:gd name="T4" fmla="*/ 256 w 836"/>
                <a:gd name="T5" fmla="*/ 20 h 269"/>
                <a:gd name="T6" fmla="*/ 310 w 836"/>
                <a:gd name="T7" fmla="*/ 44 h 269"/>
                <a:gd name="T8" fmla="*/ 354 w 836"/>
                <a:gd name="T9" fmla="*/ 72 h 269"/>
                <a:gd name="T10" fmla="*/ 394 w 836"/>
                <a:gd name="T11" fmla="*/ 66 h 269"/>
                <a:gd name="T12" fmla="*/ 428 w 836"/>
                <a:gd name="T13" fmla="*/ 82 h 269"/>
                <a:gd name="T14" fmla="*/ 482 w 836"/>
                <a:gd name="T15" fmla="*/ 88 h 269"/>
                <a:gd name="T16" fmla="*/ 506 w 836"/>
                <a:gd name="T17" fmla="*/ 36 h 269"/>
                <a:gd name="T18" fmla="*/ 550 w 836"/>
                <a:gd name="T19" fmla="*/ 54 h 269"/>
                <a:gd name="T20" fmla="*/ 632 w 836"/>
                <a:gd name="T21" fmla="*/ 80 h 269"/>
                <a:gd name="T22" fmla="*/ 676 w 836"/>
                <a:gd name="T23" fmla="*/ 108 h 269"/>
                <a:gd name="T24" fmla="*/ 800 w 836"/>
                <a:gd name="T25" fmla="*/ 166 h 269"/>
                <a:gd name="T26" fmla="*/ 808 w 836"/>
                <a:gd name="T27" fmla="*/ 176 h 269"/>
                <a:gd name="T28" fmla="*/ 814 w 836"/>
                <a:gd name="T29" fmla="*/ 212 h 269"/>
                <a:gd name="T30" fmla="*/ 836 w 836"/>
                <a:gd name="T31" fmla="*/ 262 h 269"/>
                <a:gd name="T32" fmla="*/ 764 w 836"/>
                <a:gd name="T33" fmla="*/ 250 h 269"/>
                <a:gd name="T34" fmla="*/ 714 w 836"/>
                <a:gd name="T35" fmla="*/ 216 h 269"/>
                <a:gd name="T36" fmla="*/ 592 w 836"/>
                <a:gd name="T37" fmla="*/ 214 h 269"/>
                <a:gd name="T38" fmla="*/ 442 w 836"/>
                <a:gd name="T39" fmla="*/ 192 h 269"/>
                <a:gd name="T40" fmla="*/ 352 w 836"/>
                <a:gd name="T41" fmla="*/ 160 h 269"/>
                <a:gd name="T42" fmla="*/ 336 w 836"/>
                <a:gd name="T43" fmla="*/ 152 h 269"/>
                <a:gd name="T44" fmla="*/ 308 w 836"/>
                <a:gd name="T45" fmla="*/ 156 h 269"/>
                <a:gd name="T46" fmla="*/ 258 w 836"/>
                <a:gd name="T47" fmla="*/ 168 h 269"/>
                <a:gd name="T48" fmla="*/ 162 w 836"/>
                <a:gd name="T49" fmla="*/ 134 h 269"/>
                <a:gd name="T50" fmla="*/ 124 w 836"/>
                <a:gd name="T51" fmla="*/ 110 h 269"/>
                <a:gd name="T52" fmla="*/ 100 w 836"/>
                <a:gd name="T53" fmla="*/ 92 h 269"/>
                <a:gd name="T54" fmla="*/ 36 w 836"/>
                <a:gd name="T55" fmla="*/ 86 h 269"/>
                <a:gd name="T56" fmla="*/ 4 w 836"/>
                <a:gd name="T57" fmla="*/ 86 h 269"/>
                <a:gd name="T58" fmla="*/ 54 w 836"/>
                <a:gd name="T59" fmla="*/ 56 h 269"/>
                <a:gd name="T60" fmla="*/ 86 w 836"/>
                <a:gd name="T61" fmla="*/ 0 h 269"/>
                <a:gd name="T62" fmla="*/ 148 w 836"/>
                <a:gd name="T63" fmla="*/ 22 h 26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36"/>
                <a:gd name="T97" fmla="*/ 0 h 269"/>
                <a:gd name="T98" fmla="*/ 836 w 836"/>
                <a:gd name="T99" fmla="*/ 269 h 26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36" h="269">
                  <a:moveTo>
                    <a:pt x="164" y="12"/>
                  </a:moveTo>
                  <a:cubicBezTo>
                    <a:pt x="170" y="2"/>
                    <a:pt x="166" y="7"/>
                    <a:pt x="180" y="2"/>
                  </a:cubicBezTo>
                  <a:cubicBezTo>
                    <a:pt x="182" y="1"/>
                    <a:pt x="186" y="0"/>
                    <a:pt x="186" y="0"/>
                  </a:cubicBezTo>
                  <a:cubicBezTo>
                    <a:pt x="196" y="2"/>
                    <a:pt x="201" y="7"/>
                    <a:pt x="210" y="10"/>
                  </a:cubicBezTo>
                  <a:cubicBezTo>
                    <a:pt x="216" y="19"/>
                    <a:pt x="228" y="25"/>
                    <a:pt x="238" y="28"/>
                  </a:cubicBezTo>
                  <a:cubicBezTo>
                    <a:pt x="245" y="26"/>
                    <a:pt x="249" y="22"/>
                    <a:pt x="256" y="20"/>
                  </a:cubicBezTo>
                  <a:cubicBezTo>
                    <a:pt x="271" y="22"/>
                    <a:pt x="268" y="24"/>
                    <a:pt x="278" y="34"/>
                  </a:cubicBezTo>
                  <a:cubicBezTo>
                    <a:pt x="296" y="31"/>
                    <a:pt x="297" y="35"/>
                    <a:pt x="310" y="44"/>
                  </a:cubicBezTo>
                  <a:cubicBezTo>
                    <a:pt x="315" y="51"/>
                    <a:pt x="315" y="55"/>
                    <a:pt x="322" y="60"/>
                  </a:cubicBezTo>
                  <a:cubicBezTo>
                    <a:pt x="326" y="76"/>
                    <a:pt x="337" y="71"/>
                    <a:pt x="354" y="72"/>
                  </a:cubicBezTo>
                  <a:cubicBezTo>
                    <a:pt x="361" y="74"/>
                    <a:pt x="369" y="76"/>
                    <a:pt x="376" y="78"/>
                  </a:cubicBezTo>
                  <a:cubicBezTo>
                    <a:pt x="382" y="74"/>
                    <a:pt x="394" y="66"/>
                    <a:pt x="394" y="66"/>
                  </a:cubicBezTo>
                  <a:cubicBezTo>
                    <a:pt x="407" y="69"/>
                    <a:pt x="410" y="70"/>
                    <a:pt x="422" y="78"/>
                  </a:cubicBezTo>
                  <a:cubicBezTo>
                    <a:pt x="424" y="79"/>
                    <a:pt x="428" y="82"/>
                    <a:pt x="428" y="82"/>
                  </a:cubicBezTo>
                  <a:cubicBezTo>
                    <a:pt x="450" y="75"/>
                    <a:pt x="436" y="78"/>
                    <a:pt x="470" y="80"/>
                  </a:cubicBezTo>
                  <a:cubicBezTo>
                    <a:pt x="475" y="82"/>
                    <a:pt x="479" y="92"/>
                    <a:pt x="482" y="88"/>
                  </a:cubicBezTo>
                  <a:cubicBezTo>
                    <a:pt x="485" y="83"/>
                    <a:pt x="482" y="76"/>
                    <a:pt x="484" y="70"/>
                  </a:cubicBezTo>
                  <a:cubicBezTo>
                    <a:pt x="487" y="60"/>
                    <a:pt x="497" y="42"/>
                    <a:pt x="506" y="36"/>
                  </a:cubicBezTo>
                  <a:cubicBezTo>
                    <a:pt x="515" y="37"/>
                    <a:pt x="523" y="36"/>
                    <a:pt x="532" y="38"/>
                  </a:cubicBezTo>
                  <a:cubicBezTo>
                    <a:pt x="540" y="39"/>
                    <a:pt x="543" y="50"/>
                    <a:pt x="550" y="54"/>
                  </a:cubicBezTo>
                  <a:cubicBezTo>
                    <a:pt x="559" y="60"/>
                    <a:pt x="568" y="62"/>
                    <a:pt x="578" y="64"/>
                  </a:cubicBezTo>
                  <a:cubicBezTo>
                    <a:pt x="596" y="76"/>
                    <a:pt x="611" y="78"/>
                    <a:pt x="632" y="80"/>
                  </a:cubicBezTo>
                  <a:cubicBezTo>
                    <a:pt x="646" y="91"/>
                    <a:pt x="649" y="88"/>
                    <a:pt x="670" y="90"/>
                  </a:cubicBezTo>
                  <a:cubicBezTo>
                    <a:pt x="672" y="96"/>
                    <a:pt x="676" y="108"/>
                    <a:pt x="676" y="108"/>
                  </a:cubicBezTo>
                  <a:cubicBezTo>
                    <a:pt x="676" y="110"/>
                    <a:pt x="678" y="136"/>
                    <a:pt x="680" y="142"/>
                  </a:cubicBezTo>
                  <a:cubicBezTo>
                    <a:pt x="691" y="175"/>
                    <a:pt x="778" y="165"/>
                    <a:pt x="800" y="166"/>
                  </a:cubicBezTo>
                  <a:cubicBezTo>
                    <a:pt x="802" y="167"/>
                    <a:pt x="804" y="168"/>
                    <a:pt x="806" y="170"/>
                  </a:cubicBezTo>
                  <a:cubicBezTo>
                    <a:pt x="807" y="172"/>
                    <a:pt x="807" y="175"/>
                    <a:pt x="808" y="176"/>
                  </a:cubicBezTo>
                  <a:cubicBezTo>
                    <a:pt x="811" y="179"/>
                    <a:pt x="822" y="183"/>
                    <a:pt x="826" y="184"/>
                  </a:cubicBezTo>
                  <a:cubicBezTo>
                    <a:pt x="824" y="195"/>
                    <a:pt x="817" y="202"/>
                    <a:pt x="814" y="212"/>
                  </a:cubicBezTo>
                  <a:cubicBezTo>
                    <a:pt x="816" y="227"/>
                    <a:pt x="815" y="236"/>
                    <a:pt x="828" y="244"/>
                  </a:cubicBezTo>
                  <a:cubicBezTo>
                    <a:pt x="830" y="251"/>
                    <a:pt x="834" y="255"/>
                    <a:pt x="836" y="262"/>
                  </a:cubicBezTo>
                  <a:cubicBezTo>
                    <a:pt x="828" y="265"/>
                    <a:pt x="826" y="269"/>
                    <a:pt x="818" y="266"/>
                  </a:cubicBezTo>
                  <a:cubicBezTo>
                    <a:pt x="806" y="248"/>
                    <a:pt x="783" y="251"/>
                    <a:pt x="764" y="250"/>
                  </a:cubicBezTo>
                  <a:cubicBezTo>
                    <a:pt x="760" y="239"/>
                    <a:pt x="737" y="234"/>
                    <a:pt x="726" y="230"/>
                  </a:cubicBezTo>
                  <a:cubicBezTo>
                    <a:pt x="723" y="222"/>
                    <a:pt x="722" y="219"/>
                    <a:pt x="714" y="216"/>
                  </a:cubicBezTo>
                  <a:cubicBezTo>
                    <a:pt x="696" y="219"/>
                    <a:pt x="677" y="222"/>
                    <a:pt x="662" y="232"/>
                  </a:cubicBezTo>
                  <a:cubicBezTo>
                    <a:pt x="639" y="231"/>
                    <a:pt x="612" y="228"/>
                    <a:pt x="592" y="214"/>
                  </a:cubicBezTo>
                  <a:cubicBezTo>
                    <a:pt x="555" y="218"/>
                    <a:pt x="515" y="210"/>
                    <a:pt x="478" y="208"/>
                  </a:cubicBezTo>
                  <a:cubicBezTo>
                    <a:pt x="466" y="204"/>
                    <a:pt x="454" y="196"/>
                    <a:pt x="442" y="192"/>
                  </a:cubicBezTo>
                  <a:cubicBezTo>
                    <a:pt x="427" y="170"/>
                    <a:pt x="398" y="167"/>
                    <a:pt x="374" y="166"/>
                  </a:cubicBezTo>
                  <a:cubicBezTo>
                    <a:pt x="370" y="155"/>
                    <a:pt x="361" y="157"/>
                    <a:pt x="352" y="160"/>
                  </a:cubicBezTo>
                  <a:cubicBezTo>
                    <a:pt x="349" y="165"/>
                    <a:pt x="336" y="170"/>
                    <a:pt x="336" y="170"/>
                  </a:cubicBezTo>
                  <a:cubicBezTo>
                    <a:pt x="311" y="164"/>
                    <a:pt x="337" y="153"/>
                    <a:pt x="336" y="152"/>
                  </a:cubicBezTo>
                  <a:cubicBezTo>
                    <a:pt x="334" y="150"/>
                    <a:pt x="331" y="154"/>
                    <a:pt x="328" y="154"/>
                  </a:cubicBezTo>
                  <a:cubicBezTo>
                    <a:pt x="321" y="155"/>
                    <a:pt x="315" y="155"/>
                    <a:pt x="308" y="156"/>
                  </a:cubicBezTo>
                  <a:cubicBezTo>
                    <a:pt x="305" y="169"/>
                    <a:pt x="303" y="168"/>
                    <a:pt x="292" y="174"/>
                  </a:cubicBezTo>
                  <a:cubicBezTo>
                    <a:pt x="266" y="172"/>
                    <a:pt x="277" y="174"/>
                    <a:pt x="258" y="168"/>
                  </a:cubicBezTo>
                  <a:cubicBezTo>
                    <a:pt x="248" y="165"/>
                    <a:pt x="244" y="155"/>
                    <a:pt x="234" y="152"/>
                  </a:cubicBezTo>
                  <a:cubicBezTo>
                    <a:pt x="222" y="134"/>
                    <a:pt x="179" y="135"/>
                    <a:pt x="162" y="134"/>
                  </a:cubicBezTo>
                  <a:cubicBezTo>
                    <a:pt x="150" y="135"/>
                    <a:pt x="128" y="139"/>
                    <a:pt x="114" y="136"/>
                  </a:cubicBezTo>
                  <a:cubicBezTo>
                    <a:pt x="106" y="124"/>
                    <a:pt x="114" y="117"/>
                    <a:pt x="124" y="110"/>
                  </a:cubicBezTo>
                  <a:cubicBezTo>
                    <a:pt x="125" y="108"/>
                    <a:pt x="129" y="106"/>
                    <a:pt x="128" y="104"/>
                  </a:cubicBezTo>
                  <a:cubicBezTo>
                    <a:pt x="127" y="101"/>
                    <a:pt x="104" y="93"/>
                    <a:pt x="100" y="92"/>
                  </a:cubicBezTo>
                  <a:cubicBezTo>
                    <a:pt x="95" y="85"/>
                    <a:pt x="92" y="83"/>
                    <a:pt x="84" y="80"/>
                  </a:cubicBezTo>
                  <a:cubicBezTo>
                    <a:pt x="68" y="84"/>
                    <a:pt x="52" y="85"/>
                    <a:pt x="36" y="86"/>
                  </a:cubicBezTo>
                  <a:cubicBezTo>
                    <a:pt x="29" y="88"/>
                    <a:pt x="23" y="91"/>
                    <a:pt x="16" y="90"/>
                  </a:cubicBezTo>
                  <a:cubicBezTo>
                    <a:pt x="12" y="90"/>
                    <a:pt x="4" y="86"/>
                    <a:pt x="4" y="86"/>
                  </a:cubicBezTo>
                  <a:cubicBezTo>
                    <a:pt x="0" y="73"/>
                    <a:pt x="28" y="72"/>
                    <a:pt x="38" y="70"/>
                  </a:cubicBezTo>
                  <a:cubicBezTo>
                    <a:pt x="45" y="66"/>
                    <a:pt x="47" y="60"/>
                    <a:pt x="54" y="56"/>
                  </a:cubicBezTo>
                  <a:cubicBezTo>
                    <a:pt x="60" y="39"/>
                    <a:pt x="66" y="23"/>
                    <a:pt x="72" y="6"/>
                  </a:cubicBezTo>
                  <a:cubicBezTo>
                    <a:pt x="74" y="1"/>
                    <a:pt x="81" y="2"/>
                    <a:pt x="86" y="0"/>
                  </a:cubicBezTo>
                  <a:cubicBezTo>
                    <a:pt x="112" y="6"/>
                    <a:pt x="80" y="7"/>
                    <a:pt x="130" y="10"/>
                  </a:cubicBezTo>
                  <a:cubicBezTo>
                    <a:pt x="137" y="14"/>
                    <a:pt x="140" y="19"/>
                    <a:pt x="148" y="22"/>
                  </a:cubicBezTo>
                  <a:cubicBezTo>
                    <a:pt x="161" y="18"/>
                    <a:pt x="176" y="12"/>
                    <a:pt x="186" y="2"/>
                  </a:cubicBezTo>
                </a:path>
              </a:pathLst>
            </a:custGeom>
            <a:noFill/>
            <a:ln w="28575">
              <a:solidFill>
                <a:srgbClr val="D60093"/>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362" name="Freeform 25"/>
            <p:cNvSpPr>
              <a:spLocks/>
            </p:cNvSpPr>
            <p:nvPr/>
          </p:nvSpPr>
          <p:spPr bwMode="auto">
            <a:xfrm>
              <a:off x="4072" y="2966"/>
              <a:ext cx="276" cy="98"/>
            </a:xfrm>
            <a:custGeom>
              <a:avLst/>
              <a:gdLst>
                <a:gd name="T0" fmla="*/ 22 w 276"/>
                <a:gd name="T1" fmla="*/ 38 h 98"/>
                <a:gd name="T2" fmla="*/ 68 w 276"/>
                <a:gd name="T3" fmla="*/ 12 h 98"/>
                <a:gd name="T4" fmla="*/ 138 w 276"/>
                <a:gd name="T5" fmla="*/ 6 h 98"/>
                <a:gd name="T6" fmla="*/ 188 w 276"/>
                <a:gd name="T7" fmla="*/ 16 h 98"/>
                <a:gd name="T8" fmla="*/ 216 w 276"/>
                <a:gd name="T9" fmla="*/ 20 h 98"/>
                <a:gd name="T10" fmla="*/ 240 w 276"/>
                <a:gd name="T11" fmla="*/ 24 h 98"/>
                <a:gd name="T12" fmla="*/ 254 w 276"/>
                <a:gd name="T13" fmla="*/ 40 h 98"/>
                <a:gd name="T14" fmla="*/ 276 w 276"/>
                <a:gd name="T15" fmla="*/ 76 h 98"/>
                <a:gd name="T16" fmla="*/ 262 w 276"/>
                <a:gd name="T17" fmla="*/ 98 h 98"/>
                <a:gd name="T18" fmla="*/ 206 w 276"/>
                <a:gd name="T19" fmla="*/ 78 h 98"/>
                <a:gd name="T20" fmla="*/ 190 w 276"/>
                <a:gd name="T21" fmla="*/ 66 h 98"/>
                <a:gd name="T22" fmla="*/ 176 w 276"/>
                <a:gd name="T23" fmla="*/ 50 h 98"/>
                <a:gd name="T24" fmla="*/ 140 w 276"/>
                <a:gd name="T25" fmla="*/ 62 h 98"/>
                <a:gd name="T26" fmla="*/ 114 w 276"/>
                <a:gd name="T27" fmla="*/ 56 h 98"/>
                <a:gd name="T28" fmla="*/ 102 w 276"/>
                <a:gd name="T29" fmla="*/ 52 h 98"/>
                <a:gd name="T30" fmla="*/ 88 w 276"/>
                <a:gd name="T31" fmla="*/ 46 h 98"/>
                <a:gd name="T32" fmla="*/ 74 w 276"/>
                <a:gd name="T33" fmla="*/ 66 h 98"/>
                <a:gd name="T34" fmla="*/ 30 w 276"/>
                <a:gd name="T35" fmla="*/ 48 h 98"/>
                <a:gd name="T36" fmla="*/ 22 w 276"/>
                <a:gd name="T37" fmla="*/ 72 h 98"/>
                <a:gd name="T38" fmla="*/ 14 w 276"/>
                <a:gd name="T39" fmla="*/ 84 h 98"/>
                <a:gd name="T40" fmla="*/ 0 w 276"/>
                <a:gd name="T41" fmla="*/ 68 h 98"/>
                <a:gd name="T42" fmla="*/ 12 w 276"/>
                <a:gd name="T43" fmla="*/ 46 h 98"/>
                <a:gd name="T44" fmla="*/ 22 w 276"/>
                <a:gd name="T45" fmla="*/ 38 h 9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76"/>
                <a:gd name="T70" fmla="*/ 0 h 98"/>
                <a:gd name="T71" fmla="*/ 276 w 276"/>
                <a:gd name="T72" fmla="*/ 98 h 9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76" h="98">
                  <a:moveTo>
                    <a:pt x="22" y="38"/>
                  </a:moveTo>
                  <a:cubicBezTo>
                    <a:pt x="26" y="9"/>
                    <a:pt x="41" y="14"/>
                    <a:pt x="68" y="12"/>
                  </a:cubicBezTo>
                  <a:cubicBezTo>
                    <a:pt x="94" y="14"/>
                    <a:pt x="113" y="9"/>
                    <a:pt x="138" y="6"/>
                  </a:cubicBezTo>
                  <a:cubicBezTo>
                    <a:pt x="157" y="0"/>
                    <a:pt x="171" y="10"/>
                    <a:pt x="188" y="16"/>
                  </a:cubicBezTo>
                  <a:cubicBezTo>
                    <a:pt x="197" y="19"/>
                    <a:pt x="207" y="19"/>
                    <a:pt x="216" y="20"/>
                  </a:cubicBezTo>
                  <a:cubicBezTo>
                    <a:pt x="224" y="21"/>
                    <a:pt x="240" y="24"/>
                    <a:pt x="240" y="24"/>
                  </a:cubicBezTo>
                  <a:cubicBezTo>
                    <a:pt x="246" y="30"/>
                    <a:pt x="247" y="35"/>
                    <a:pt x="254" y="40"/>
                  </a:cubicBezTo>
                  <a:cubicBezTo>
                    <a:pt x="258" y="53"/>
                    <a:pt x="271" y="62"/>
                    <a:pt x="276" y="76"/>
                  </a:cubicBezTo>
                  <a:cubicBezTo>
                    <a:pt x="274" y="92"/>
                    <a:pt x="276" y="93"/>
                    <a:pt x="262" y="98"/>
                  </a:cubicBezTo>
                  <a:cubicBezTo>
                    <a:pt x="246" y="87"/>
                    <a:pt x="224" y="80"/>
                    <a:pt x="206" y="78"/>
                  </a:cubicBezTo>
                  <a:cubicBezTo>
                    <a:pt x="198" y="75"/>
                    <a:pt x="197" y="70"/>
                    <a:pt x="190" y="66"/>
                  </a:cubicBezTo>
                  <a:cubicBezTo>
                    <a:pt x="187" y="58"/>
                    <a:pt x="183" y="55"/>
                    <a:pt x="176" y="50"/>
                  </a:cubicBezTo>
                  <a:cubicBezTo>
                    <a:pt x="163" y="53"/>
                    <a:pt x="153" y="59"/>
                    <a:pt x="140" y="62"/>
                  </a:cubicBezTo>
                  <a:cubicBezTo>
                    <a:pt x="122" y="59"/>
                    <a:pt x="130" y="61"/>
                    <a:pt x="114" y="56"/>
                  </a:cubicBezTo>
                  <a:cubicBezTo>
                    <a:pt x="110" y="55"/>
                    <a:pt x="102" y="52"/>
                    <a:pt x="102" y="52"/>
                  </a:cubicBezTo>
                  <a:cubicBezTo>
                    <a:pt x="99" y="43"/>
                    <a:pt x="96" y="43"/>
                    <a:pt x="88" y="46"/>
                  </a:cubicBezTo>
                  <a:cubicBezTo>
                    <a:pt x="82" y="55"/>
                    <a:pt x="84" y="63"/>
                    <a:pt x="74" y="66"/>
                  </a:cubicBezTo>
                  <a:cubicBezTo>
                    <a:pt x="57" y="62"/>
                    <a:pt x="46" y="53"/>
                    <a:pt x="30" y="48"/>
                  </a:cubicBezTo>
                  <a:cubicBezTo>
                    <a:pt x="25" y="56"/>
                    <a:pt x="26" y="64"/>
                    <a:pt x="22" y="72"/>
                  </a:cubicBezTo>
                  <a:cubicBezTo>
                    <a:pt x="20" y="76"/>
                    <a:pt x="14" y="84"/>
                    <a:pt x="14" y="84"/>
                  </a:cubicBezTo>
                  <a:cubicBezTo>
                    <a:pt x="8" y="78"/>
                    <a:pt x="7" y="73"/>
                    <a:pt x="0" y="68"/>
                  </a:cubicBezTo>
                  <a:cubicBezTo>
                    <a:pt x="2" y="56"/>
                    <a:pt x="0" y="50"/>
                    <a:pt x="12" y="46"/>
                  </a:cubicBezTo>
                  <a:cubicBezTo>
                    <a:pt x="15" y="41"/>
                    <a:pt x="24" y="38"/>
                    <a:pt x="22" y="38"/>
                  </a:cubicBezTo>
                  <a:close/>
                </a:path>
              </a:pathLst>
            </a:custGeom>
            <a:noFill/>
            <a:ln w="28575">
              <a:solidFill>
                <a:srgbClr val="D60093"/>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363" name="Freeform 26"/>
            <p:cNvSpPr>
              <a:spLocks/>
            </p:cNvSpPr>
            <p:nvPr/>
          </p:nvSpPr>
          <p:spPr bwMode="auto">
            <a:xfrm>
              <a:off x="3694" y="3520"/>
              <a:ext cx="140" cy="121"/>
            </a:xfrm>
            <a:custGeom>
              <a:avLst/>
              <a:gdLst>
                <a:gd name="T0" fmla="*/ 140 w 140"/>
                <a:gd name="T1" fmla="*/ 36 h 121"/>
                <a:gd name="T2" fmla="*/ 140 w 140"/>
                <a:gd name="T3" fmla="*/ 18 h 121"/>
                <a:gd name="T4" fmla="*/ 116 w 140"/>
                <a:gd name="T5" fmla="*/ 10 h 121"/>
                <a:gd name="T6" fmla="*/ 104 w 140"/>
                <a:gd name="T7" fmla="*/ 20 h 121"/>
                <a:gd name="T8" fmla="*/ 98 w 140"/>
                <a:gd name="T9" fmla="*/ 32 h 121"/>
                <a:gd name="T10" fmla="*/ 86 w 140"/>
                <a:gd name="T11" fmla="*/ 40 h 121"/>
                <a:gd name="T12" fmla="*/ 56 w 140"/>
                <a:gd name="T13" fmla="*/ 28 h 121"/>
                <a:gd name="T14" fmla="*/ 34 w 140"/>
                <a:gd name="T15" fmla="*/ 36 h 121"/>
                <a:gd name="T16" fmla="*/ 12 w 140"/>
                <a:gd name="T17" fmla="*/ 70 h 121"/>
                <a:gd name="T18" fmla="*/ 0 w 140"/>
                <a:gd name="T19" fmla="*/ 84 h 121"/>
                <a:gd name="T20" fmla="*/ 12 w 140"/>
                <a:gd name="T21" fmla="*/ 102 h 121"/>
                <a:gd name="T22" fmla="*/ 26 w 140"/>
                <a:gd name="T23" fmla="*/ 118 h 121"/>
                <a:gd name="T24" fmla="*/ 106 w 140"/>
                <a:gd name="T25" fmla="*/ 96 h 121"/>
                <a:gd name="T26" fmla="*/ 126 w 140"/>
                <a:gd name="T27" fmla="*/ 50 h 121"/>
                <a:gd name="T28" fmla="*/ 140 w 140"/>
                <a:gd name="T29" fmla="*/ 36 h 1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0"/>
                <a:gd name="T46" fmla="*/ 0 h 121"/>
                <a:gd name="T47" fmla="*/ 140 w 140"/>
                <a:gd name="T48" fmla="*/ 121 h 12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0" h="121">
                  <a:moveTo>
                    <a:pt x="140" y="36"/>
                  </a:moveTo>
                  <a:cubicBezTo>
                    <a:pt x="135" y="28"/>
                    <a:pt x="131" y="24"/>
                    <a:pt x="140" y="18"/>
                  </a:cubicBezTo>
                  <a:cubicBezTo>
                    <a:pt x="137" y="0"/>
                    <a:pt x="131" y="5"/>
                    <a:pt x="116" y="10"/>
                  </a:cubicBezTo>
                  <a:cubicBezTo>
                    <a:pt x="115" y="11"/>
                    <a:pt x="105" y="19"/>
                    <a:pt x="104" y="20"/>
                  </a:cubicBezTo>
                  <a:cubicBezTo>
                    <a:pt x="101" y="23"/>
                    <a:pt x="101" y="29"/>
                    <a:pt x="98" y="32"/>
                  </a:cubicBezTo>
                  <a:cubicBezTo>
                    <a:pt x="95" y="35"/>
                    <a:pt x="86" y="40"/>
                    <a:pt x="86" y="40"/>
                  </a:cubicBezTo>
                  <a:cubicBezTo>
                    <a:pt x="75" y="36"/>
                    <a:pt x="65" y="34"/>
                    <a:pt x="56" y="28"/>
                  </a:cubicBezTo>
                  <a:cubicBezTo>
                    <a:pt x="47" y="30"/>
                    <a:pt x="42" y="31"/>
                    <a:pt x="34" y="36"/>
                  </a:cubicBezTo>
                  <a:cubicBezTo>
                    <a:pt x="29" y="52"/>
                    <a:pt x="30" y="64"/>
                    <a:pt x="12" y="70"/>
                  </a:cubicBezTo>
                  <a:cubicBezTo>
                    <a:pt x="7" y="77"/>
                    <a:pt x="3" y="76"/>
                    <a:pt x="0" y="84"/>
                  </a:cubicBezTo>
                  <a:cubicBezTo>
                    <a:pt x="5" y="92"/>
                    <a:pt x="10" y="92"/>
                    <a:pt x="12" y="102"/>
                  </a:cubicBezTo>
                  <a:cubicBezTo>
                    <a:pt x="9" y="119"/>
                    <a:pt x="7" y="121"/>
                    <a:pt x="26" y="118"/>
                  </a:cubicBezTo>
                  <a:cubicBezTo>
                    <a:pt x="46" y="92"/>
                    <a:pt x="74" y="99"/>
                    <a:pt x="106" y="96"/>
                  </a:cubicBezTo>
                  <a:cubicBezTo>
                    <a:pt x="116" y="82"/>
                    <a:pt x="114" y="63"/>
                    <a:pt x="126" y="50"/>
                  </a:cubicBezTo>
                  <a:cubicBezTo>
                    <a:pt x="127" y="49"/>
                    <a:pt x="137" y="36"/>
                    <a:pt x="140" y="36"/>
                  </a:cubicBezTo>
                  <a:close/>
                </a:path>
              </a:pathLst>
            </a:custGeom>
            <a:noFill/>
            <a:ln w="28575">
              <a:solidFill>
                <a:srgbClr val="D60093"/>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364" name="Freeform 27"/>
            <p:cNvSpPr>
              <a:spLocks/>
            </p:cNvSpPr>
            <p:nvPr/>
          </p:nvSpPr>
          <p:spPr bwMode="auto">
            <a:xfrm>
              <a:off x="3365" y="3442"/>
              <a:ext cx="287" cy="74"/>
            </a:xfrm>
            <a:custGeom>
              <a:avLst/>
              <a:gdLst>
                <a:gd name="T0" fmla="*/ 287 w 287"/>
                <a:gd name="T1" fmla="*/ 14 h 74"/>
                <a:gd name="T2" fmla="*/ 241 w 287"/>
                <a:gd name="T3" fmla="*/ 54 h 74"/>
                <a:gd name="T4" fmla="*/ 197 w 287"/>
                <a:gd name="T5" fmla="*/ 56 h 74"/>
                <a:gd name="T6" fmla="*/ 115 w 287"/>
                <a:gd name="T7" fmla="*/ 74 h 74"/>
                <a:gd name="T8" fmla="*/ 95 w 287"/>
                <a:gd name="T9" fmla="*/ 72 h 74"/>
                <a:gd name="T10" fmla="*/ 89 w 287"/>
                <a:gd name="T11" fmla="*/ 68 h 74"/>
                <a:gd name="T12" fmla="*/ 77 w 287"/>
                <a:gd name="T13" fmla="*/ 64 h 74"/>
                <a:gd name="T14" fmla="*/ 35 w 287"/>
                <a:gd name="T15" fmla="*/ 72 h 74"/>
                <a:gd name="T16" fmla="*/ 1 w 287"/>
                <a:gd name="T17" fmla="*/ 64 h 74"/>
                <a:gd name="T18" fmla="*/ 3 w 287"/>
                <a:gd name="T19" fmla="*/ 38 h 74"/>
                <a:gd name="T20" fmla="*/ 65 w 287"/>
                <a:gd name="T21" fmla="*/ 16 h 74"/>
                <a:gd name="T22" fmla="*/ 127 w 287"/>
                <a:gd name="T23" fmla="*/ 26 h 74"/>
                <a:gd name="T24" fmla="*/ 145 w 287"/>
                <a:gd name="T25" fmla="*/ 34 h 74"/>
                <a:gd name="T26" fmla="*/ 235 w 287"/>
                <a:gd name="T27" fmla="*/ 40 h 74"/>
                <a:gd name="T28" fmla="*/ 259 w 287"/>
                <a:gd name="T29" fmla="*/ 34 h 74"/>
                <a:gd name="T30" fmla="*/ 255 w 287"/>
                <a:gd name="T31" fmla="*/ 16 h 74"/>
                <a:gd name="T32" fmla="*/ 261 w 287"/>
                <a:gd name="T33" fmla="*/ 0 h 74"/>
                <a:gd name="T34" fmla="*/ 285 w 287"/>
                <a:gd name="T35" fmla="*/ 10 h 74"/>
                <a:gd name="T36" fmla="*/ 287 w 287"/>
                <a:gd name="T37" fmla="*/ 14 h 7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7"/>
                <a:gd name="T58" fmla="*/ 0 h 74"/>
                <a:gd name="T59" fmla="*/ 287 w 287"/>
                <a:gd name="T60" fmla="*/ 74 h 7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7" h="74">
                  <a:moveTo>
                    <a:pt x="287" y="14"/>
                  </a:moveTo>
                  <a:cubicBezTo>
                    <a:pt x="280" y="35"/>
                    <a:pt x="256" y="39"/>
                    <a:pt x="241" y="54"/>
                  </a:cubicBezTo>
                  <a:cubicBezTo>
                    <a:pt x="224" y="52"/>
                    <a:pt x="213" y="54"/>
                    <a:pt x="197" y="56"/>
                  </a:cubicBezTo>
                  <a:cubicBezTo>
                    <a:pt x="175" y="70"/>
                    <a:pt x="141" y="70"/>
                    <a:pt x="115" y="74"/>
                  </a:cubicBezTo>
                  <a:cubicBezTo>
                    <a:pt x="108" y="73"/>
                    <a:pt x="102" y="74"/>
                    <a:pt x="95" y="72"/>
                  </a:cubicBezTo>
                  <a:cubicBezTo>
                    <a:pt x="93" y="71"/>
                    <a:pt x="91" y="69"/>
                    <a:pt x="89" y="68"/>
                  </a:cubicBezTo>
                  <a:cubicBezTo>
                    <a:pt x="85" y="66"/>
                    <a:pt x="77" y="64"/>
                    <a:pt x="77" y="64"/>
                  </a:cubicBezTo>
                  <a:cubicBezTo>
                    <a:pt x="62" y="66"/>
                    <a:pt x="49" y="70"/>
                    <a:pt x="35" y="72"/>
                  </a:cubicBezTo>
                  <a:cubicBezTo>
                    <a:pt x="24" y="69"/>
                    <a:pt x="12" y="67"/>
                    <a:pt x="1" y="64"/>
                  </a:cubicBezTo>
                  <a:cubicBezTo>
                    <a:pt x="2" y="55"/>
                    <a:pt x="0" y="46"/>
                    <a:pt x="3" y="38"/>
                  </a:cubicBezTo>
                  <a:cubicBezTo>
                    <a:pt x="8" y="26"/>
                    <a:pt x="53" y="18"/>
                    <a:pt x="65" y="16"/>
                  </a:cubicBezTo>
                  <a:cubicBezTo>
                    <a:pt x="86" y="20"/>
                    <a:pt x="106" y="23"/>
                    <a:pt x="127" y="26"/>
                  </a:cubicBezTo>
                  <a:cubicBezTo>
                    <a:pt x="132" y="30"/>
                    <a:pt x="145" y="34"/>
                    <a:pt x="145" y="34"/>
                  </a:cubicBezTo>
                  <a:cubicBezTo>
                    <a:pt x="177" y="28"/>
                    <a:pt x="205" y="34"/>
                    <a:pt x="235" y="40"/>
                  </a:cubicBezTo>
                  <a:cubicBezTo>
                    <a:pt x="243" y="38"/>
                    <a:pt x="251" y="36"/>
                    <a:pt x="259" y="34"/>
                  </a:cubicBezTo>
                  <a:cubicBezTo>
                    <a:pt x="270" y="26"/>
                    <a:pt x="267" y="20"/>
                    <a:pt x="255" y="16"/>
                  </a:cubicBezTo>
                  <a:cubicBezTo>
                    <a:pt x="252" y="8"/>
                    <a:pt x="252" y="3"/>
                    <a:pt x="261" y="0"/>
                  </a:cubicBezTo>
                  <a:cubicBezTo>
                    <a:pt x="273" y="2"/>
                    <a:pt x="277" y="2"/>
                    <a:pt x="285" y="10"/>
                  </a:cubicBezTo>
                  <a:cubicBezTo>
                    <a:pt x="287" y="17"/>
                    <a:pt x="287" y="18"/>
                    <a:pt x="287" y="14"/>
                  </a:cubicBezTo>
                  <a:close/>
                </a:path>
              </a:pathLst>
            </a:custGeom>
            <a:noFill/>
            <a:ln w="28575">
              <a:solidFill>
                <a:srgbClr val="D60093"/>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365" name="Freeform 28"/>
            <p:cNvSpPr>
              <a:spLocks/>
            </p:cNvSpPr>
            <p:nvPr/>
          </p:nvSpPr>
          <p:spPr bwMode="auto">
            <a:xfrm>
              <a:off x="3092" y="3444"/>
              <a:ext cx="228" cy="98"/>
            </a:xfrm>
            <a:custGeom>
              <a:avLst/>
              <a:gdLst>
                <a:gd name="T0" fmla="*/ 228 w 228"/>
                <a:gd name="T1" fmla="*/ 50 h 98"/>
                <a:gd name="T2" fmla="*/ 190 w 228"/>
                <a:gd name="T3" fmla="*/ 30 h 98"/>
                <a:gd name="T4" fmla="*/ 156 w 228"/>
                <a:gd name="T5" fmla="*/ 10 h 98"/>
                <a:gd name="T6" fmla="*/ 144 w 228"/>
                <a:gd name="T7" fmla="*/ 18 h 98"/>
                <a:gd name="T8" fmla="*/ 132 w 228"/>
                <a:gd name="T9" fmla="*/ 10 h 98"/>
                <a:gd name="T10" fmla="*/ 106 w 228"/>
                <a:gd name="T11" fmla="*/ 0 h 98"/>
                <a:gd name="T12" fmla="*/ 92 w 228"/>
                <a:gd name="T13" fmla="*/ 14 h 98"/>
                <a:gd name="T14" fmla="*/ 118 w 228"/>
                <a:gd name="T15" fmla="*/ 40 h 98"/>
                <a:gd name="T16" fmla="*/ 134 w 228"/>
                <a:gd name="T17" fmla="*/ 52 h 98"/>
                <a:gd name="T18" fmla="*/ 104 w 228"/>
                <a:gd name="T19" fmla="*/ 56 h 98"/>
                <a:gd name="T20" fmla="*/ 44 w 228"/>
                <a:gd name="T21" fmla="*/ 28 h 98"/>
                <a:gd name="T22" fmla="*/ 8 w 228"/>
                <a:gd name="T23" fmla="*/ 42 h 98"/>
                <a:gd name="T24" fmla="*/ 0 w 228"/>
                <a:gd name="T25" fmla="*/ 76 h 98"/>
                <a:gd name="T26" fmla="*/ 26 w 228"/>
                <a:gd name="T27" fmla="*/ 98 h 98"/>
                <a:gd name="T28" fmla="*/ 116 w 228"/>
                <a:gd name="T29" fmla="*/ 84 h 98"/>
                <a:gd name="T30" fmla="*/ 154 w 228"/>
                <a:gd name="T31" fmla="*/ 66 h 98"/>
                <a:gd name="T32" fmla="*/ 170 w 228"/>
                <a:gd name="T33" fmla="*/ 76 h 98"/>
                <a:gd name="T34" fmla="*/ 200 w 228"/>
                <a:gd name="T35" fmla="*/ 70 h 98"/>
                <a:gd name="T36" fmla="*/ 228 w 228"/>
                <a:gd name="T37" fmla="*/ 50 h 9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8"/>
                <a:gd name="T58" fmla="*/ 0 h 98"/>
                <a:gd name="T59" fmla="*/ 228 w 228"/>
                <a:gd name="T60" fmla="*/ 98 h 9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8" h="98">
                  <a:moveTo>
                    <a:pt x="228" y="50"/>
                  </a:moveTo>
                  <a:cubicBezTo>
                    <a:pt x="216" y="32"/>
                    <a:pt x="211" y="35"/>
                    <a:pt x="190" y="30"/>
                  </a:cubicBezTo>
                  <a:cubicBezTo>
                    <a:pt x="182" y="18"/>
                    <a:pt x="170" y="15"/>
                    <a:pt x="156" y="10"/>
                  </a:cubicBezTo>
                  <a:cubicBezTo>
                    <a:pt x="152" y="13"/>
                    <a:pt x="148" y="15"/>
                    <a:pt x="144" y="18"/>
                  </a:cubicBezTo>
                  <a:cubicBezTo>
                    <a:pt x="140" y="21"/>
                    <a:pt x="137" y="12"/>
                    <a:pt x="132" y="10"/>
                  </a:cubicBezTo>
                  <a:cubicBezTo>
                    <a:pt x="123" y="7"/>
                    <a:pt x="115" y="2"/>
                    <a:pt x="106" y="0"/>
                  </a:cubicBezTo>
                  <a:cubicBezTo>
                    <a:pt x="98" y="3"/>
                    <a:pt x="95" y="6"/>
                    <a:pt x="92" y="14"/>
                  </a:cubicBezTo>
                  <a:cubicBezTo>
                    <a:pt x="96" y="35"/>
                    <a:pt x="98" y="38"/>
                    <a:pt x="118" y="40"/>
                  </a:cubicBezTo>
                  <a:cubicBezTo>
                    <a:pt x="126" y="43"/>
                    <a:pt x="129" y="45"/>
                    <a:pt x="134" y="52"/>
                  </a:cubicBezTo>
                  <a:cubicBezTo>
                    <a:pt x="120" y="57"/>
                    <a:pt x="119" y="58"/>
                    <a:pt x="104" y="56"/>
                  </a:cubicBezTo>
                  <a:cubicBezTo>
                    <a:pt x="87" y="44"/>
                    <a:pt x="65" y="33"/>
                    <a:pt x="44" y="28"/>
                  </a:cubicBezTo>
                  <a:cubicBezTo>
                    <a:pt x="13" y="31"/>
                    <a:pt x="28" y="35"/>
                    <a:pt x="8" y="42"/>
                  </a:cubicBezTo>
                  <a:cubicBezTo>
                    <a:pt x="6" y="63"/>
                    <a:pt x="5" y="61"/>
                    <a:pt x="0" y="76"/>
                  </a:cubicBezTo>
                  <a:cubicBezTo>
                    <a:pt x="4" y="89"/>
                    <a:pt x="13" y="94"/>
                    <a:pt x="26" y="98"/>
                  </a:cubicBezTo>
                  <a:cubicBezTo>
                    <a:pt x="68" y="88"/>
                    <a:pt x="56" y="86"/>
                    <a:pt x="116" y="84"/>
                  </a:cubicBezTo>
                  <a:cubicBezTo>
                    <a:pt x="129" y="80"/>
                    <a:pt x="141" y="70"/>
                    <a:pt x="154" y="66"/>
                  </a:cubicBezTo>
                  <a:cubicBezTo>
                    <a:pt x="150" y="77"/>
                    <a:pt x="160" y="74"/>
                    <a:pt x="170" y="76"/>
                  </a:cubicBezTo>
                  <a:cubicBezTo>
                    <a:pt x="180" y="74"/>
                    <a:pt x="189" y="72"/>
                    <a:pt x="200" y="70"/>
                  </a:cubicBezTo>
                  <a:cubicBezTo>
                    <a:pt x="211" y="53"/>
                    <a:pt x="224" y="72"/>
                    <a:pt x="228" y="50"/>
                  </a:cubicBezTo>
                  <a:close/>
                </a:path>
              </a:pathLst>
            </a:custGeom>
            <a:noFill/>
            <a:ln w="28575">
              <a:solidFill>
                <a:srgbClr val="D60093"/>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366" name="Freeform 29"/>
            <p:cNvSpPr>
              <a:spLocks/>
            </p:cNvSpPr>
            <p:nvPr/>
          </p:nvSpPr>
          <p:spPr bwMode="auto">
            <a:xfrm>
              <a:off x="3280" y="3536"/>
              <a:ext cx="182" cy="101"/>
            </a:xfrm>
            <a:custGeom>
              <a:avLst/>
              <a:gdLst>
                <a:gd name="T0" fmla="*/ 104 w 182"/>
                <a:gd name="T1" fmla="*/ 18 h 101"/>
                <a:gd name="T2" fmla="*/ 130 w 182"/>
                <a:gd name="T3" fmla="*/ 34 h 101"/>
                <a:gd name="T4" fmla="*/ 156 w 182"/>
                <a:gd name="T5" fmla="*/ 46 h 101"/>
                <a:gd name="T6" fmla="*/ 176 w 182"/>
                <a:gd name="T7" fmla="*/ 70 h 101"/>
                <a:gd name="T8" fmla="*/ 158 w 182"/>
                <a:gd name="T9" fmla="*/ 94 h 101"/>
                <a:gd name="T10" fmla="*/ 114 w 182"/>
                <a:gd name="T11" fmla="*/ 82 h 101"/>
                <a:gd name="T12" fmla="*/ 78 w 182"/>
                <a:gd name="T13" fmla="*/ 56 h 101"/>
                <a:gd name="T14" fmla="*/ 58 w 182"/>
                <a:gd name="T15" fmla="*/ 46 h 101"/>
                <a:gd name="T16" fmla="*/ 8 w 182"/>
                <a:gd name="T17" fmla="*/ 40 h 101"/>
                <a:gd name="T18" fmla="*/ 46 w 182"/>
                <a:gd name="T19" fmla="*/ 14 h 101"/>
                <a:gd name="T20" fmla="*/ 74 w 182"/>
                <a:gd name="T21" fmla="*/ 0 h 101"/>
                <a:gd name="T22" fmla="*/ 112 w 182"/>
                <a:gd name="T23" fmla="*/ 12 h 101"/>
                <a:gd name="T24" fmla="*/ 118 w 182"/>
                <a:gd name="T25" fmla="*/ 22 h 10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2"/>
                <a:gd name="T40" fmla="*/ 0 h 101"/>
                <a:gd name="T41" fmla="*/ 182 w 182"/>
                <a:gd name="T42" fmla="*/ 101 h 10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2" h="101">
                  <a:moveTo>
                    <a:pt x="104" y="18"/>
                  </a:moveTo>
                  <a:cubicBezTo>
                    <a:pt x="112" y="26"/>
                    <a:pt x="119" y="31"/>
                    <a:pt x="130" y="34"/>
                  </a:cubicBezTo>
                  <a:cubicBezTo>
                    <a:pt x="141" y="41"/>
                    <a:pt x="144" y="43"/>
                    <a:pt x="156" y="46"/>
                  </a:cubicBezTo>
                  <a:cubicBezTo>
                    <a:pt x="164" y="54"/>
                    <a:pt x="168" y="62"/>
                    <a:pt x="176" y="70"/>
                  </a:cubicBezTo>
                  <a:cubicBezTo>
                    <a:pt x="182" y="88"/>
                    <a:pt x="178" y="91"/>
                    <a:pt x="158" y="94"/>
                  </a:cubicBezTo>
                  <a:cubicBezTo>
                    <a:pt x="136" y="101"/>
                    <a:pt x="131" y="88"/>
                    <a:pt x="114" y="82"/>
                  </a:cubicBezTo>
                  <a:cubicBezTo>
                    <a:pt x="107" y="72"/>
                    <a:pt x="90" y="60"/>
                    <a:pt x="78" y="56"/>
                  </a:cubicBezTo>
                  <a:cubicBezTo>
                    <a:pt x="72" y="52"/>
                    <a:pt x="58" y="46"/>
                    <a:pt x="58" y="46"/>
                  </a:cubicBezTo>
                  <a:cubicBezTo>
                    <a:pt x="39" y="48"/>
                    <a:pt x="25" y="49"/>
                    <a:pt x="8" y="40"/>
                  </a:cubicBezTo>
                  <a:cubicBezTo>
                    <a:pt x="0" y="15"/>
                    <a:pt x="29" y="17"/>
                    <a:pt x="46" y="14"/>
                  </a:cubicBezTo>
                  <a:cubicBezTo>
                    <a:pt x="55" y="7"/>
                    <a:pt x="65" y="6"/>
                    <a:pt x="74" y="0"/>
                  </a:cubicBezTo>
                  <a:cubicBezTo>
                    <a:pt x="104" y="2"/>
                    <a:pt x="95" y="0"/>
                    <a:pt x="112" y="12"/>
                  </a:cubicBezTo>
                  <a:cubicBezTo>
                    <a:pt x="117" y="19"/>
                    <a:pt x="115" y="16"/>
                    <a:pt x="118" y="22"/>
                  </a:cubicBezTo>
                </a:path>
              </a:pathLst>
            </a:custGeom>
            <a:noFill/>
            <a:ln w="28575">
              <a:solidFill>
                <a:srgbClr val="D60093"/>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367" name="Freeform 30"/>
            <p:cNvSpPr>
              <a:spLocks/>
            </p:cNvSpPr>
            <p:nvPr/>
          </p:nvSpPr>
          <p:spPr bwMode="auto">
            <a:xfrm>
              <a:off x="4027" y="2505"/>
              <a:ext cx="133" cy="300"/>
            </a:xfrm>
            <a:custGeom>
              <a:avLst/>
              <a:gdLst>
                <a:gd name="T0" fmla="*/ 49 w 133"/>
                <a:gd name="T1" fmla="*/ 45 h 300"/>
                <a:gd name="T2" fmla="*/ 63 w 133"/>
                <a:gd name="T3" fmla="*/ 23 h 300"/>
                <a:gd name="T4" fmla="*/ 47 w 133"/>
                <a:gd name="T5" fmla="*/ 9 h 300"/>
                <a:gd name="T6" fmla="*/ 39 w 133"/>
                <a:gd name="T7" fmla="*/ 19 h 300"/>
                <a:gd name="T8" fmla="*/ 15 w 133"/>
                <a:gd name="T9" fmla="*/ 59 h 300"/>
                <a:gd name="T10" fmla="*/ 5 w 133"/>
                <a:gd name="T11" fmla="*/ 85 h 300"/>
                <a:gd name="T12" fmla="*/ 23 w 133"/>
                <a:gd name="T13" fmla="*/ 151 h 300"/>
                <a:gd name="T14" fmla="*/ 29 w 133"/>
                <a:gd name="T15" fmla="*/ 173 h 300"/>
                <a:gd name="T16" fmla="*/ 31 w 133"/>
                <a:gd name="T17" fmla="*/ 253 h 300"/>
                <a:gd name="T18" fmla="*/ 85 w 133"/>
                <a:gd name="T19" fmla="*/ 283 h 300"/>
                <a:gd name="T20" fmla="*/ 99 w 133"/>
                <a:gd name="T21" fmla="*/ 285 h 300"/>
                <a:gd name="T22" fmla="*/ 75 w 133"/>
                <a:gd name="T23" fmla="*/ 255 h 300"/>
                <a:gd name="T24" fmla="*/ 51 w 133"/>
                <a:gd name="T25" fmla="*/ 227 h 300"/>
                <a:gd name="T26" fmla="*/ 45 w 133"/>
                <a:gd name="T27" fmla="*/ 209 h 300"/>
                <a:gd name="T28" fmla="*/ 65 w 133"/>
                <a:gd name="T29" fmla="*/ 175 h 300"/>
                <a:gd name="T30" fmla="*/ 89 w 133"/>
                <a:gd name="T31" fmla="*/ 181 h 300"/>
                <a:gd name="T32" fmla="*/ 113 w 133"/>
                <a:gd name="T33" fmla="*/ 193 h 300"/>
                <a:gd name="T34" fmla="*/ 133 w 133"/>
                <a:gd name="T35" fmla="*/ 197 h 300"/>
                <a:gd name="T36" fmla="*/ 77 w 133"/>
                <a:gd name="T37" fmla="*/ 153 h 300"/>
                <a:gd name="T38" fmla="*/ 101 w 133"/>
                <a:gd name="T39" fmla="*/ 131 h 300"/>
                <a:gd name="T40" fmla="*/ 119 w 133"/>
                <a:gd name="T41" fmla="*/ 125 h 300"/>
                <a:gd name="T42" fmla="*/ 119 w 133"/>
                <a:gd name="T43" fmla="*/ 83 h 300"/>
                <a:gd name="T44" fmla="*/ 103 w 133"/>
                <a:gd name="T45" fmla="*/ 71 h 300"/>
                <a:gd name="T46" fmla="*/ 95 w 133"/>
                <a:gd name="T47" fmla="*/ 77 h 300"/>
                <a:gd name="T48" fmla="*/ 93 w 133"/>
                <a:gd name="T49" fmla="*/ 83 h 300"/>
                <a:gd name="T50" fmla="*/ 81 w 133"/>
                <a:gd name="T51" fmla="*/ 91 h 300"/>
                <a:gd name="T52" fmla="*/ 49 w 133"/>
                <a:gd name="T53" fmla="*/ 131 h 300"/>
                <a:gd name="T54" fmla="*/ 31 w 133"/>
                <a:gd name="T55" fmla="*/ 139 h 300"/>
                <a:gd name="T56" fmla="*/ 31 w 133"/>
                <a:gd name="T57" fmla="*/ 113 h 300"/>
                <a:gd name="T58" fmla="*/ 43 w 133"/>
                <a:gd name="T59" fmla="*/ 109 h 300"/>
                <a:gd name="T60" fmla="*/ 55 w 133"/>
                <a:gd name="T61" fmla="*/ 101 h 300"/>
                <a:gd name="T62" fmla="*/ 65 w 133"/>
                <a:gd name="T63" fmla="*/ 71 h 300"/>
                <a:gd name="T64" fmla="*/ 63 w 133"/>
                <a:gd name="T65" fmla="*/ 57 h 300"/>
                <a:gd name="T66" fmla="*/ 51 w 133"/>
                <a:gd name="T67" fmla="*/ 53 h 300"/>
                <a:gd name="T68" fmla="*/ 49 w 133"/>
                <a:gd name="T69" fmla="*/ 45 h 3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33"/>
                <a:gd name="T106" fmla="*/ 0 h 300"/>
                <a:gd name="T107" fmla="*/ 133 w 133"/>
                <a:gd name="T108" fmla="*/ 300 h 3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33" h="300">
                  <a:moveTo>
                    <a:pt x="49" y="45"/>
                  </a:moveTo>
                  <a:cubicBezTo>
                    <a:pt x="53" y="34"/>
                    <a:pt x="53" y="29"/>
                    <a:pt x="63" y="23"/>
                  </a:cubicBezTo>
                  <a:cubicBezTo>
                    <a:pt x="61" y="10"/>
                    <a:pt x="66" y="0"/>
                    <a:pt x="47" y="9"/>
                  </a:cubicBezTo>
                  <a:cubicBezTo>
                    <a:pt x="43" y="11"/>
                    <a:pt x="43" y="17"/>
                    <a:pt x="39" y="19"/>
                  </a:cubicBezTo>
                  <a:cubicBezTo>
                    <a:pt x="31" y="31"/>
                    <a:pt x="27" y="51"/>
                    <a:pt x="15" y="59"/>
                  </a:cubicBezTo>
                  <a:cubicBezTo>
                    <a:pt x="12" y="68"/>
                    <a:pt x="10" y="77"/>
                    <a:pt x="5" y="85"/>
                  </a:cubicBezTo>
                  <a:cubicBezTo>
                    <a:pt x="2" y="115"/>
                    <a:pt x="0" y="128"/>
                    <a:pt x="23" y="151"/>
                  </a:cubicBezTo>
                  <a:cubicBezTo>
                    <a:pt x="28" y="166"/>
                    <a:pt x="26" y="159"/>
                    <a:pt x="29" y="173"/>
                  </a:cubicBezTo>
                  <a:cubicBezTo>
                    <a:pt x="31" y="199"/>
                    <a:pt x="24" y="229"/>
                    <a:pt x="31" y="253"/>
                  </a:cubicBezTo>
                  <a:cubicBezTo>
                    <a:pt x="37" y="272"/>
                    <a:pt x="69" y="281"/>
                    <a:pt x="85" y="283"/>
                  </a:cubicBezTo>
                  <a:cubicBezTo>
                    <a:pt x="89" y="287"/>
                    <a:pt x="104" y="300"/>
                    <a:pt x="99" y="285"/>
                  </a:cubicBezTo>
                  <a:cubicBezTo>
                    <a:pt x="102" y="275"/>
                    <a:pt x="85" y="258"/>
                    <a:pt x="75" y="255"/>
                  </a:cubicBezTo>
                  <a:cubicBezTo>
                    <a:pt x="65" y="248"/>
                    <a:pt x="58" y="237"/>
                    <a:pt x="51" y="227"/>
                  </a:cubicBezTo>
                  <a:cubicBezTo>
                    <a:pt x="47" y="222"/>
                    <a:pt x="45" y="209"/>
                    <a:pt x="45" y="209"/>
                  </a:cubicBezTo>
                  <a:cubicBezTo>
                    <a:pt x="49" y="193"/>
                    <a:pt x="49" y="178"/>
                    <a:pt x="65" y="175"/>
                  </a:cubicBezTo>
                  <a:cubicBezTo>
                    <a:pt x="73" y="177"/>
                    <a:pt x="81" y="179"/>
                    <a:pt x="89" y="181"/>
                  </a:cubicBezTo>
                  <a:cubicBezTo>
                    <a:pt x="96" y="186"/>
                    <a:pt x="105" y="191"/>
                    <a:pt x="113" y="193"/>
                  </a:cubicBezTo>
                  <a:cubicBezTo>
                    <a:pt x="120" y="195"/>
                    <a:pt x="133" y="197"/>
                    <a:pt x="133" y="197"/>
                  </a:cubicBezTo>
                  <a:cubicBezTo>
                    <a:pt x="121" y="161"/>
                    <a:pt x="118" y="156"/>
                    <a:pt x="77" y="153"/>
                  </a:cubicBezTo>
                  <a:cubicBezTo>
                    <a:pt x="80" y="143"/>
                    <a:pt x="91" y="136"/>
                    <a:pt x="101" y="131"/>
                  </a:cubicBezTo>
                  <a:cubicBezTo>
                    <a:pt x="107" y="128"/>
                    <a:pt x="119" y="125"/>
                    <a:pt x="119" y="125"/>
                  </a:cubicBezTo>
                  <a:cubicBezTo>
                    <a:pt x="127" y="112"/>
                    <a:pt x="127" y="96"/>
                    <a:pt x="119" y="83"/>
                  </a:cubicBezTo>
                  <a:cubicBezTo>
                    <a:pt x="117" y="69"/>
                    <a:pt x="116" y="68"/>
                    <a:pt x="103" y="71"/>
                  </a:cubicBezTo>
                  <a:cubicBezTo>
                    <a:pt x="100" y="73"/>
                    <a:pt x="97" y="74"/>
                    <a:pt x="95" y="77"/>
                  </a:cubicBezTo>
                  <a:cubicBezTo>
                    <a:pt x="94" y="79"/>
                    <a:pt x="94" y="82"/>
                    <a:pt x="93" y="83"/>
                  </a:cubicBezTo>
                  <a:cubicBezTo>
                    <a:pt x="90" y="86"/>
                    <a:pt x="81" y="91"/>
                    <a:pt x="81" y="91"/>
                  </a:cubicBezTo>
                  <a:cubicBezTo>
                    <a:pt x="77" y="102"/>
                    <a:pt x="58" y="125"/>
                    <a:pt x="49" y="131"/>
                  </a:cubicBezTo>
                  <a:cubicBezTo>
                    <a:pt x="44" y="135"/>
                    <a:pt x="31" y="139"/>
                    <a:pt x="31" y="139"/>
                  </a:cubicBezTo>
                  <a:cubicBezTo>
                    <a:pt x="29" y="133"/>
                    <a:pt x="23" y="119"/>
                    <a:pt x="31" y="113"/>
                  </a:cubicBezTo>
                  <a:cubicBezTo>
                    <a:pt x="34" y="111"/>
                    <a:pt x="39" y="110"/>
                    <a:pt x="43" y="109"/>
                  </a:cubicBezTo>
                  <a:cubicBezTo>
                    <a:pt x="48" y="107"/>
                    <a:pt x="55" y="101"/>
                    <a:pt x="55" y="101"/>
                  </a:cubicBezTo>
                  <a:cubicBezTo>
                    <a:pt x="61" y="91"/>
                    <a:pt x="63" y="82"/>
                    <a:pt x="65" y="71"/>
                  </a:cubicBezTo>
                  <a:cubicBezTo>
                    <a:pt x="64" y="66"/>
                    <a:pt x="66" y="61"/>
                    <a:pt x="63" y="57"/>
                  </a:cubicBezTo>
                  <a:cubicBezTo>
                    <a:pt x="60" y="54"/>
                    <a:pt x="51" y="53"/>
                    <a:pt x="51" y="53"/>
                  </a:cubicBezTo>
                  <a:cubicBezTo>
                    <a:pt x="49" y="46"/>
                    <a:pt x="49" y="49"/>
                    <a:pt x="49" y="45"/>
                  </a:cubicBezTo>
                  <a:close/>
                </a:path>
              </a:pathLst>
            </a:custGeom>
            <a:noFill/>
            <a:ln w="28575">
              <a:solidFill>
                <a:srgbClr val="D60093"/>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368" name="Freeform 31"/>
            <p:cNvSpPr>
              <a:spLocks/>
            </p:cNvSpPr>
            <p:nvPr/>
          </p:nvSpPr>
          <p:spPr bwMode="auto">
            <a:xfrm>
              <a:off x="3906" y="2988"/>
              <a:ext cx="126" cy="66"/>
            </a:xfrm>
            <a:custGeom>
              <a:avLst/>
              <a:gdLst>
                <a:gd name="T0" fmla="*/ 108 w 126"/>
                <a:gd name="T1" fmla="*/ 30 h 66"/>
                <a:gd name="T2" fmla="*/ 78 w 126"/>
                <a:gd name="T3" fmla="*/ 10 h 66"/>
                <a:gd name="T4" fmla="*/ 62 w 126"/>
                <a:gd name="T5" fmla="*/ 6 h 66"/>
                <a:gd name="T6" fmla="*/ 4 w 126"/>
                <a:gd name="T7" fmla="*/ 0 h 66"/>
                <a:gd name="T8" fmla="*/ 30 w 126"/>
                <a:gd name="T9" fmla="*/ 56 h 66"/>
                <a:gd name="T10" fmla="*/ 54 w 126"/>
                <a:gd name="T11" fmla="*/ 66 h 66"/>
                <a:gd name="T12" fmla="*/ 112 w 126"/>
                <a:gd name="T13" fmla="*/ 60 h 66"/>
                <a:gd name="T14" fmla="*/ 126 w 126"/>
                <a:gd name="T15" fmla="*/ 38 h 66"/>
                <a:gd name="T16" fmla="*/ 108 w 126"/>
                <a:gd name="T17" fmla="*/ 30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6"/>
                <a:gd name="T28" fmla="*/ 0 h 66"/>
                <a:gd name="T29" fmla="*/ 126 w 126"/>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6" h="66">
                  <a:moveTo>
                    <a:pt x="108" y="30"/>
                  </a:moveTo>
                  <a:cubicBezTo>
                    <a:pt x="105" y="17"/>
                    <a:pt x="90" y="14"/>
                    <a:pt x="78" y="10"/>
                  </a:cubicBezTo>
                  <a:cubicBezTo>
                    <a:pt x="73" y="8"/>
                    <a:pt x="62" y="6"/>
                    <a:pt x="62" y="6"/>
                  </a:cubicBezTo>
                  <a:cubicBezTo>
                    <a:pt x="41" y="8"/>
                    <a:pt x="24" y="7"/>
                    <a:pt x="4" y="0"/>
                  </a:cubicBezTo>
                  <a:cubicBezTo>
                    <a:pt x="6" y="26"/>
                    <a:pt x="0" y="52"/>
                    <a:pt x="30" y="56"/>
                  </a:cubicBezTo>
                  <a:cubicBezTo>
                    <a:pt x="39" y="59"/>
                    <a:pt x="45" y="63"/>
                    <a:pt x="54" y="66"/>
                  </a:cubicBezTo>
                  <a:cubicBezTo>
                    <a:pt x="74" y="64"/>
                    <a:pt x="92" y="61"/>
                    <a:pt x="112" y="60"/>
                  </a:cubicBezTo>
                  <a:cubicBezTo>
                    <a:pt x="120" y="54"/>
                    <a:pt x="121" y="46"/>
                    <a:pt x="126" y="38"/>
                  </a:cubicBezTo>
                  <a:cubicBezTo>
                    <a:pt x="112" y="29"/>
                    <a:pt x="119" y="30"/>
                    <a:pt x="108" y="30"/>
                  </a:cubicBezTo>
                  <a:close/>
                </a:path>
              </a:pathLst>
            </a:custGeom>
            <a:noFill/>
            <a:ln w="28575">
              <a:solidFill>
                <a:srgbClr val="D60093"/>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369" name="Freeform 32"/>
            <p:cNvSpPr>
              <a:spLocks/>
            </p:cNvSpPr>
            <p:nvPr/>
          </p:nvSpPr>
          <p:spPr bwMode="auto">
            <a:xfrm>
              <a:off x="2654" y="2955"/>
              <a:ext cx="388" cy="143"/>
            </a:xfrm>
            <a:custGeom>
              <a:avLst/>
              <a:gdLst>
                <a:gd name="T0" fmla="*/ 0 w 388"/>
                <a:gd name="T1" fmla="*/ 63 h 143"/>
                <a:gd name="T2" fmla="*/ 12 w 388"/>
                <a:gd name="T3" fmla="*/ 77 h 143"/>
                <a:gd name="T4" fmla="*/ 42 w 388"/>
                <a:gd name="T5" fmla="*/ 65 h 143"/>
                <a:gd name="T6" fmla="*/ 90 w 388"/>
                <a:gd name="T7" fmla="*/ 63 h 143"/>
                <a:gd name="T8" fmla="*/ 114 w 388"/>
                <a:gd name="T9" fmla="*/ 51 h 143"/>
                <a:gd name="T10" fmla="*/ 110 w 388"/>
                <a:gd name="T11" fmla="*/ 37 h 143"/>
                <a:gd name="T12" fmla="*/ 118 w 388"/>
                <a:gd name="T13" fmla="*/ 19 h 143"/>
                <a:gd name="T14" fmla="*/ 132 w 388"/>
                <a:gd name="T15" fmla="*/ 45 h 143"/>
                <a:gd name="T16" fmla="*/ 144 w 388"/>
                <a:gd name="T17" fmla="*/ 51 h 143"/>
                <a:gd name="T18" fmla="*/ 156 w 388"/>
                <a:gd name="T19" fmla="*/ 55 h 143"/>
                <a:gd name="T20" fmla="*/ 164 w 388"/>
                <a:gd name="T21" fmla="*/ 67 h 143"/>
                <a:gd name="T22" fmla="*/ 176 w 388"/>
                <a:gd name="T23" fmla="*/ 71 h 143"/>
                <a:gd name="T24" fmla="*/ 196 w 388"/>
                <a:gd name="T25" fmla="*/ 63 h 143"/>
                <a:gd name="T26" fmla="*/ 202 w 388"/>
                <a:gd name="T27" fmla="*/ 61 h 143"/>
                <a:gd name="T28" fmla="*/ 232 w 388"/>
                <a:gd name="T29" fmla="*/ 69 h 143"/>
                <a:gd name="T30" fmla="*/ 240 w 388"/>
                <a:gd name="T31" fmla="*/ 75 h 143"/>
                <a:gd name="T32" fmla="*/ 252 w 388"/>
                <a:gd name="T33" fmla="*/ 87 h 143"/>
                <a:gd name="T34" fmla="*/ 268 w 388"/>
                <a:gd name="T35" fmla="*/ 143 h 143"/>
                <a:gd name="T36" fmla="*/ 298 w 388"/>
                <a:gd name="T37" fmla="*/ 119 h 143"/>
                <a:gd name="T38" fmla="*/ 332 w 388"/>
                <a:gd name="T39" fmla="*/ 103 h 143"/>
                <a:gd name="T40" fmla="*/ 356 w 388"/>
                <a:gd name="T41" fmla="*/ 93 h 143"/>
                <a:gd name="T42" fmla="*/ 368 w 388"/>
                <a:gd name="T43" fmla="*/ 77 h 143"/>
                <a:gd name="T44" fmla="*/ 380 w 388"/>
                <a:gd name="T45" fmla="*/ 69 h 143"/>
                <a:gd name="T46" fmla="*/ 380 w 388"/>
                <a:gd name="T47" fmla="*/ 45 h 143"/>
                <a:gd name="T48" fmla="*/ 388 w 388"/>
                <a:gd name="T49" fmla="*/ 29 h 14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88"/>
                <a:gd name="T76" fmla="*/ 0 h 143"/>
                <a:gd name="T77" fmla="*/ 388 w 388"/>
                <a:gd name="T78" fmla="*/ 143 h 14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88" h="143">
                  <a:moveTo>
                    <a:pt x="0" y="63"/>
                  </a:moveTo>
                  <a:cubicBezTo>
                    <a:pt x="5" y="70"/>
                    <a:pt x="4" y="74"/>
                    <a:pt x="12" y="77"/>
                  </a:cubicBezTo>
                  <a:cubicBezTo>
                    <a:pt x="21" y="64"/>
                    <a:pt x="25" y="67"/>
                    <a:pt x="42" y="65"/>
                  </a:cubicBezTo>
                  <a:cubicBezTo>
                    <a:pt x="62" y="67"/>
                    <a:pt x="71" y="69"/>
                    <a:pt x="90" y="63"/>
                  </a:cubicBezTo>
                  <a:cubicBezTo>
                    <a:pt x="98" y="60"/>
                    <a:pt x="114" y="51"/>
                    <a:pt x="114" y="51"/>
                  </a:cubicBezTo>
                  <a:cubicBezTo>
                    <a:pt x="111" y="41"/>
                    <a:pt x="103" y="47"/>
                    <a:pt x="110" y="37"/>
                  </a:cubicBezTo>
                  <a:cubicBezTo>
                    <a:pt x="109" y="18"/>
                    <a:pt x="105" y="0"/>
                    <a:pt x="118" y="19"/>
                  </a:cubicBezTo>
                  <a:cubicBezTo>
                    <a:pt x="120" y="26"/>
                    <a:pt x="125" y="43"/>
                    <a:pt x="132" y="45"/>
                  </a:cubicBezTo>
                  <a:cubicBezTo>
                    <a:pt x="154" y="52"/>
                    <a:pt x="121" y="41"/>
                    <a:pt x="144" y="51"/>
                  </a:cubicBezTo>
                  <a:cubicBezTo>
                    <a:pt x="148" y="53"/>
                    <a:pt x="156" y="55"/>
                    <a:pt x="156" y="55"/>
                  </a:cubicBezTo>
                  <a:cubicBezTo>
                    <a:pt x="159" y="59"/>
                    <a:pt x="161" y="63"/>
                    <a:pt x="164" y="67"/>
                  </a:cubicBezTo>
                  <a:cubicBezTo>
                    <a:pt x="166" y="71"/>
                    <a:pt x="176" y="71"/>
                    <a:pt x="176" y="71"/>
                  </a:cubicBezTo>
                  <a:cubicBezTo>
                    <a:pt x="188" y="65"/>
                    <a:pt x="181" y="68"/>
                    <a:pt x="196" y="63"/>
                  </a:cubicBezTo>
                  <a:cubicBezTo>
                    <a:pt x="198" y="62"/>
                    <a:pt x="202" y="61"/>
                    <a:pt x="202" y="61"/>
                  </a:cubicBezTo>
                  <a:cubicBezTo>
                    <a:pt x="218" y="63"/>
                    <a:pt x="219" y="65"/>
                    <a:pt x="232" y="69"/>
                  </a:cubicBezTo>
                  <a:cubicBezTo>
                    <a:pt x="243" y="65"/>
                    <a:pt x="234" y="66"/>
                    <a:pt x="240" y="75"/>
                  </a:cubicBezTo>
                  <a:cubicBezTo>
                    <a:pt x="243" y="80"/>
                    <a:pt x="252" y="87"/>
                    <a:pt x="252" y="87"/>
                  </a:cubicBezTo>
                  <a:cubicBezTo>
                    <a:pt x="260" y="111"/>
                    <a:pt x="239" y="133"/>
                    <a:pt x="268" y="143"/>
                  </a:cubicBezTo>
                  <a:cubicBezTo>
                    <a:pt x="286" y="131"/>
                    <a:pt x="277" y="124"/>
                    <a:pt x="298" y="119"/>
                  </a:cubicBezTo>
                  <a:cubicBezTo>
                    <a:pt x="311" y="110"/>
                    <a:pt x="315" y="105"/>
                    <a:pt x="332" y="103"/>
                  </a:cubicBezTo>
                  <a:cubicBezTo>
                    <a:pt x="341" y="100"/>
                    <a:pt x="348" y="98"/>
                    <a:pt x="356" y="93"/>
                  </a:cubicBezTo>
                  <a:cubicBezTo>
                    <a:pt x="358" y="87"/>
                    <a:pt x="363" y="81"/>
                    <a:pt x="368" y="77"/>
                  </a:cubicBezTo>
                  <a:cubicBezTo>
                    <a:pt x="372" y="74"/>
                    <a:pt x="380" y="69"/>
                    <a:pt x="380" y="69"/>
                  </a:cubicBezTo>
                  <a:cubicBezTo>
                    <a:pt x="388" y="58"/>
                    <a:pt x="384" y="57"/>
                    <a:pt x="380" y="45"/>
                  </a:cubicBezTo>
                  <a:cubicBezTo>
                    <a:pt x="387" y="40"/>
                    <a:pt x="388" y="38"/>
                    <a:pt x="388" y="29"/>
                  </a:cubicBezTo>
                </a:path>
              </a:pathLst>
            </a:custGeom>
            <a:noFill/>
            <a:ln w="28575">
              <a:solidFill>
                <a:srgbClr val="D60093"/>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370" name="Freeform 33"/>
            <p:cNvSpPr>
              <a:spLocks/>
            </p:cNvSpPr>
            <p:nvPr/>
          </p:nvSpPr>
          <p:spPr bwMode="auto">
            <a:xfrm>
              <a:off x="2080" y="2848"/>
              <a:ext cx="142" cy="158"/>
            </a:xfrm>
            <a:custGeom>
              <a:avLst/>
              <a:gdLst>
                <a:gd name="T0" fmla="*/ 130 w 142"/>
                <a:gd name="T1" fmla="*/ 110 h 158"/>
                <a:gd name="T2" fmla="*/ 142 w 142"/>
                <a:gd name="T3" fmla="*/ 96 h 158"/>
                <a:gd name="T4" fmla="*/ 118 w 142"/>
                <a:gd name="T5" fmla="*/ 82 h 158"/>
                <a:gd name="T6" fmla="*/ 100 w 142"/>
                <a:gd name="T7" fmla="*/ 74 h 158"/>
                <a:gd name="T8" fmla="*/ 84 w 142"/>
                <a:gd name="T9" fmla="*/ 58 h 158"/>
                <a:gd name="T10" fmla="*/ 94 w 142"/>
                <a:gd name="T11" fmla="*/ 38 h 158"/>
                <a:gd name="T12" fmla="*/ 56 w 142"/>
                <a:gd name="T13" fmla="*/ 0 h 158"/>
                <a:gd name="T14" fmla="*/ 50 w 142"/>
                <a:gd name="T15" fmla="*/ 18 h 158"/>
                <a:gd name="T16" fmla="*/ 48 w 142"/>
                <a:gd name="T17" fmla="*/ 30 h 158"/>
                <a:gd name="T18" fmla="*/ 38 w 142"/>
                <a:gd name="T19" fmla="*/ 12 h 158"/>
                <a:gd name="T20" fmla="*/ 22 w 142"/>
                <a:gd name="T21" fmla="*/ 2 h 158"/>
                <a:gd name="T22" fmla="*/ 0 w 142"/>
                <a:gd name="T23" fmla="*/ 48 h 158"/>
                <a:gd name="T24" fmla="*/ 32 w 142"/>
                <a:gd name="T25" fmla="*/ 62 h 158"/>
                <a:gd name="T26" fmla="*/ 50 w 142"/>
                <a:gd name="T27" fmla="*/ 68 h 158"/>
                <a:gd name="T28" fmla="*/ 56 w 142"/>
                <a:gd name="T29" fmla="*/ 70 h 158"/>
                <a:gd name="T30" fmla="*/ 68 w 142"/>
                <a:gd name="T31" fmla="*/ 92 h 158"/>
                <a:gd name="T32" fmla="*/ 72 w 142"/>
                <a:gd name="T33" fmla="*/ 104 h 158"/>
                <a:gd name="T34" fmla="*/ 98 w 142"/>
                <a:gd name="T35" fmla="*/ 138 h 158"/>
                <a:gd name="T36" fmla="*/ 116 w 142"/>
                <a:gd name="T37" fmla="*/ 158 h 158"/>
                <a:gd name="T38" fmla="*/ 136 w 142"/>
                <a:gd name="T39" fmla="*/ 148 h 158"/>
                <a:gd name="T40" fmla="*/ 124 w 142"/>
                <a:gd name="T41" fmla="*/ 116 h 158"/>
                <a:gd name="T42" fmla="*/ 142 w 142"/>
                <a:gd name="T43" fmla="*/ 96 h 15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42"/>
                <a:gd name="T67" fmla="*/ 0 h 158"/>
                <a:gd name="T68" fmla="*/ 142 w 142"/>
                <a:gd name="T69" fmla="*/ 158 h 15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42" h="158">
                  <a:moveTo>
                    <a:pt x="130" y="110"/>
                  </a:moveTo>
                  <a:cubicBezTo>
                    <a:pt x="133" y="102"/>
                    <a:pt x="134" y="99"/>
                    <a:pt x="142" y="96"/>
                  </a:cubicBezTo>
                  <a:cubicBezTo>
                    <a:pt x="137" y="81"/>
                    <a:pt x="136" y="84"/>
                    <a:pt x="118" y="82"/>
                  </a:cubicBezTo>
                  <a:cubicBezTo>
                    <a:pt x="111" y="80"/>
                    <a:pt x="107" y="76"/>
                    <a:pt x="100" y="74"/>
                  </a:cubicBezTo>
                  <a:cubicBezTo>
                    <a:pt x="95" y="67"/>
                    <a:pt x="90" y="64"/>
                    <a:pt x="84" y="58"/>
                  </a:cubicBezTo>
                  <a:cubicBezTo>
                    <a:pt x="86" y="46"/>
                    <a:pt x="91" y="48"/>
                    <a:pt x="94" y="38"/>
                  </a:cubicBezTo>
                  <a:cubicBezTo>
                    <a:pt x="87" y="16"/>
                    <a:pt x="76" y="10"/>
                    <a:pt x="56" y="0"/>
                  </a:cubicBezTo>
                  <a:cubicBezTo>
                    <a:pt x="46" y="3"/>
                    <a:pt x="48" y="8"/>
                    <a:pt x="50" y="18"/>
                  </a:cubicBezTo>
                  <a:cubicBezTo>
                    <a:pt x="49" y="22"/>
                    <a:pt x="51" y="27"/>
                    <a:pt x="48" y="30"/>
                  </a:cubicBezTo>
                  <a:cubicBezTo>
                    <a:pt x="41" y="38"/>
                    <a:pt x="40" y="15"/>
                    <a:pt x="38" y="12"/>
                  </a:cubicBezTo>
                  <a:cubicBezTo>
                    <a:pt x="35" y="6"/>
                    <a:pt x="22" y="2"/>
                    <a:pt x="22" y="2"/>
                  </a:cubicBezTo>
                  <a:cubicBezTo>
                    <a:pt x="8" y="11"/>
                    <a:pt x="5" y="33"/>
                    <a:pt x="0" y="48"/>
                  </a:cubicBezTo>
                  <a:cubicBezTo>
                    <a:pt x="9" y="54"/>
                    <a:pt x="22" y="59"/>
                    <a:pt x="32" y="62"/>
                  </a:cubicBezTo>
                  <a:cubicBezTo>
                    <a:pt x="38" y="64"/>
                    <a:pt x="44" y="66"/>
                    <a:pt x="50" y="68"/>
                  </a:cubicBezTo>
                  <a:cubicBezTo>
                    <a:pt x="52" y="69"/>
                    <a:pt x="56" y="70"/>
                    <a:pt x="56" y="70"/>
                  </a:cubicBezTo>
                  <a:cubicBezTo>
                    <a:pt x="59" y="80"/>
                    <a:pt x="64" y="81"/>
                    <a:pt x="68" y="92"/>
                  </a:cubicBezTo>
                  <a:cubicBezTo>
                    <a:pt x="69" y="96"/>
                    <a:pt x="72" y="104"/>
                    <a:pt x="72" y="104"/>
                  </a:cubicBezTo>
                  <a:cubicBezTo>
                    <a:pt x="74" y="121"/>
                    <a:pt x="84" y="128"/>
                    <a:pt x="98" y="138"/>
                  </a:cubicBezTo>
                  <a:cubicBezTo>
                    <a:pt x="101" y="147"/>
                    <a:pt x="108" y="155"/>
                    <a:pt x="116" y="158"/>
                  </a:cubicBezTo>
                  <a:cubicBezTo>
                    <a:pt x="125" y="156"/>
                    <a:pt x="129" y="155"/>
                    <a:pt x="136" y="148"/>
                  </a:cubicBezTo>
                  <a:cubicBezTo>
                    <a:pt x="129" y="138"/>
                    <a:pt x="128" y="127"/>
                    <a:pt x="124" y="116"/>
                  </a:cubicBezTo>
                  <a:cubicBezTo>
                    <a:pt x="132" y="103"/>
                    <a:pt x="142" y="114"/>
                    <a:pt x="142" y="96"/>
                  </a:cubicBezTo>
                </a:path>
              </a:pathLst>
            </a:custGeom>
            <a:noFill/>
            <a:ln w="28575">
              <a:solidFill>
                <a:srgbClr val="D60093"/>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grpSp>
      <p:sp>
        <p:nvSpPr>
          <p:cNvPr id="14342" name="Text Box 34"/>
          <p:cNvSpPr txBox="1">
            <a:spLocks noChangeArrowheads="1"/>
          </p:cNvSpPr>
          <p:nvPr/>
        </p:nvSpPr>
        <p:spPr bwMode="auto">
          <a:xfrm>
            <a:off x="3379362" y="6388276"/>
            <a:ext cx="543327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b="1" dirty="0" smtClean="0">
                <a:solidFill>
                  <a:srgbClr val="0000FF"/>
                </a:solidFill>
                <a:latin typeface="Times New Roman" panose="02020603050405020304" pitchFamily="18" charset="0"/>
              </a:rPr>
              <a:t>Bản đồ khu vực Đông </a:t>
            </a:r>
            <a:r>
              <a:rPr lang="en-US" altLang="en-US" sz="2800" b="1" dirty="0">
                <a:solidFill>
                  <a:srgbClr val="0000FF"/>
                </a:solidFill>
                <a:latin typeface="Times New Roman" panose="02020603050405020304" pitchFamily="18" charset="0"/>
              </a:rPr>
              <a:t>Nam Á</a:t>
            </a:r>
          </a:p>
        </p:txBody>
      </p:sp>
      <p:sp>
        <p:nvSpPr>
          <p:cNvPr id="89124" name="Text Box 36"/>
          <p:cNvSpPr txBox="1">
            <a:spLocks noChangeArrowheads="1"/>
          </p:cNvSpPr>
          <p:nvPr/>
        </p:nvSpPr>
        <p:spPr bwMode="auto">
          <a:xfrm>
            <a:off x="8354267" y="4946057"/>
            <a:ext cx="2646360" cy="1123712"/>
          </a:xfrm>
          <a:prstGeom prst="wedgeRoundRectCallout">
            <a:avLst>
              <a:gd name="adj1" fmla="val -85308"/>
              <a:gd name="adj2" fmla="val -59513"/>
              <a:gd name="adj3" fmla="val 16667"/>
            </a:avLst>
          </a:prstGeom>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2400" b="1" dirty="0" smtClean="0">
                <a:solidFill>
                  <a:srgbClr val="0000FF"/>
                </a:solidFill>
                <a:latin typeface="Times New Roman" panose="02020603050405020304" pitchFamily="18" charset="0"/>
              </a:rPr>
              <a:t>IN-</a:t>
            </a:r>
            <a:r>
              <a:rPr lang="vi-VN" altLang="en-US" sz="2400" b="1" dirty="0" smtClean="0">
                <a:solidFill>
                  <a:srgbClr val="0000FF"/>
                </a:solidFill>
                <a:latin typeface="Times New Roman" panose="02020603050405020304" pitchFamily="18" charset="0"/>
              </a:rPr>
              <a:t>Đ</a:t>
            </a:r>
            <a:r>
              <a:rPr lang="en-US" altLang="en-US" sz="2400" b="1" dirty="0" smtClean="0">
                <a:solidFill>
                  <a:srgbClr val="0000FF"/>
                </a:solidFill>
                <a:latin typeface="Times New Roman" panose="02020603050405020304" pitchFamily="18" charset="0"/>
              </a:rPr>
              <a:t>Ô-NÊ-XI-A</a:t>
            </a:r>
          </a:p>
          <a:p>
            <a:pPr algn="ctr" eaLnBrk="1" hangingPunct="1">
              <a:spcBef>
                <a:spcPct val="50000"/>
              </a:spcBef>
            </a:pPr>
            <a:r>
              <a:rPr lang="en-US" altLang="en-US" sz="2400" b="1" dirty="0" smtClean="0">
                <a:solidFill>
                  <a:srgbClr val="0000FF"/>
                </a:solidFill>
                <a:latin typeface="Times New Roman" panose="02020603050405020304" pitchFamily="18" charset="0"/>
              </a:rPr>
              <a:t>17-08-1945</a:t>
            </a:r>
            <a:endParaRPr lang="en-US" altLang="en-US" sz="2400" b="1" dirty="0">
              <a:solidFill>
                <a:srgbClr val="0000FF"/>
              </a:solidFill>
              <a:latin typeface="Times New Roman" panose="02020603050405020304" pitchFamily="18" charset="0"/>
            </a:endParaRPr>
          </a:p>
        </p:txBody>
      </p:sp>
      <p:sp>
        <p:nvSpPr>
          <p:cNvPr id="89125" name="Text Box 37"/>
          <p:cNvSpPr txBox="1">
            <a:spLocks noChangeArrowheads="1"/>
          </p:cNvSpPr>
          <p:nvPr/>
        </p:nvSpPr>
        <p:spPr bwMode="auto">
          <a:xfrm>
            <a:off x="5916808" y="1952707"/>
            <a:ext cx="2101850" cy="1123712"/>
          </a:xfrm>
          <a:prstGeom prst="wedgeRoundRectCallout">
            <a:avLst>
              <a:gd name="adj1" fmla="val -85200"/>
              <a:gd name="adj2" fmla="val -37143"/>
              <a:gd name="adj3" fmla="val 16667"/>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2400" b="1" dirty="0" smtClean="0">
                <a:solidFill>
                  <a:srgbClr val="3333FF"/>
                </a:solidFill>
                <a:latin typeface="Times New Roman" panose="02020603050405020304" pitchFamily="18" charset="0"/>
              </a:rPr>
              <a:t>VIỆT NAM</a:t>
            </a:r>
          </a:p>
          <a:p>
            <a:pPr algn="ctr" eaLnBrk="1" hangingPunct="1">
              <a:spcBef>
                <a:spcPct val="50000"/>
              </a:spcBef>
            </a:pPr>
            <a:r>
              <a:rPr lang="en-US" altLang="en-US" sz="2400" b="1" dirty="0" smtClean="0">
                <a:solidFill>
                  <a:srgbClr val="3333FF"/>
                </a:solidFill>
                <a:latin typeface="Times New Roman" panose="02020603050405020304" pitchFamily="18" charset="0"/>
              </a:rPr>
              <a:t>02-09-1945</a:t>
            </a:r>
          </a:p>
        </p:txBody>
      </p:sp>
      <p:sp>
        <p:nvSpPr>
          <p:cNvPr id="89126" name="AutoShape 38"/>
          <p:cNvSpPr>
            <a:spLocks noChangeArrowheads="1"/>
          </p:cNvSpPr>
          <p:nvPr/>
        </p:nvSpPr>
        <p:spPr bwMode="auto">
          <a:xfrm>
            <a:off x="1732018" y="1255699"/>
            <a:ext cx="1874506" cy="1047752"/>
          </a:xfrm>
          <a:prstGeom prst="wedgeRoundRectCallout">
            <a:avLst>
              <a:gd name="adj1" fmla="val 88976"/>
              <a:gd name="adj2" fmla="val -35518"/>
              <a:gd name="adj3" fmla="val 16667"/>
            </a:avLst>
          </a:prstGeom>
          <a:ln>
            <a:headEnd/>
            <a:tailEnd/>
          </a:ln>
        </p:spPr>
        <p:style>
          <a:lnRef idx="2">
            <a:schemeClr val="accent1"/>
          </a:lnRef>
          <a:fillRef idx="1">
            <a:schemeClr val="lt1"/>
          </a:fillRef>
          <a:effectRef idx="0">
            <a:schemeClr val="accent1"/>
          </a:effectRef>
          <a:fontRef idx="minor">
            <a:schemeClr val="dk1"/>
          </a:fontRef>
        </p:style>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2400" b="1" dirty="0" smtClean="0">
                <a:solidFill>
                  <a:srgbClr val="3333FF"/>
                </a:solidFill>
                <a:latin typeface="Times New Roman" panose="02020603050405020304" pitchFamily="18" charset="0"/>
              </a:rPr>
              <a:t>LÀO</a:t>
            </a:r>
          </a:p>
          <a:p>
            <a:pPr algn="ctr" eaLnBrk="1" hangingPunct="1">
              <a:spcBef>
                <a:spcPct val="50000"/>
              </a:spcBef>
            </a:pPr>
            <a:r>
              <a:rPr lang="en-US" altLang="en-US" sz="2400" b="1" dirty="0" smtClean="0">
                <a:solidFill>
                  <a:srgbClr val="3333FF"/>
                </a:solidFill>
                <a:latin typeface="Times New Roman" panose="02020603050405020304" pitchFamily="18" charset="0"/>
              </a:rPr>
              <a:t>12-10-1945</a:t>
            </a:r>
            <a:endParaRPr lang="en-US" altLang="en-US" sz="2400" b="1" dirty="0">
              <a:solidFill>
                <a:srgbClr val="3333FF"/>
              </a:solidFill>
              <a:latin typeface="Times New Roman" panose="02020603050405020304" pitchFamily="18" charset="0"/>
            </a:endParaRPr>
          </a:p>
        </p:txBody>
      </p:sp>
    </p:spTree>
    <p:custDataLst>
      <p:tags r:id="rId1"/>
    </p:custDataLst>
    <p:extLst>
      <p:ext uri="{BB962C8B-B14F-4D97-AF65-F5344CB8AC3E}">
        <p14:creationId xmlns:p14="http://schemas.microsoft.com/office/powerpoint/2010/main" val="373742453"/>
      </p:ext>
    </p:extLst>
  </p:cSld>
  <p:clrMapOvr>
    <a:masterClrMapping/>
  </p:clrMapOvr>
  <p:transition spd="slow" advTm="34980">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repeatCount="500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par>
                          <p:cTn id="8" fill="hold" nodeType="afterGroup">
                            <p:stCondLst>
                              <p:cond delay="10000"/>
                            </p:stCondLst>
                            <p:childTnLst>
                              <p:par>
                                <p:cTn id="9" presetID="53" presetClass="entr" presetSubtype="0" fill="hold" grpId="0" nodeType="afterEffect">
                                  <p:stCondLst>
                                    <p:cond delay="0"/>
                                  </p:stCondLst>
                                  <p:childTnLst>
                                    <p:set>
                                      <p:cBhvr>
                                        <p:cTn id="10" dur="1" fill="hold">
                                          <p:stCondLst>
                                            <p:cond delay="0"/>
                                          </p:stCondLst>
                                        </p:cTn>
                                        <p:tgtEl>
                                          <p:spTgt spid="89124"/>
                                        </p:tgtEl>
                                        <p:attrNameLst>
                                          <p:attrName>style.visibility</p:attrName>
                                        </p:attrNameLst>
                                      </p:cBhvr>
                                      <p:to>
                                        <p:strVal val="visible"/>
                                      </p:to>
                                    </p:set>
                                    <p:anim calcmode="lin" valueType="num">
                                      <p:cBhvr>
                                        <p:cTn id="11" dur="500" fill="hold"/>
                                        <p:tgtEl>
                                          <p:spTgt spid="89124"/>
                                        </p:tgtEl>
                                        <p:attrNameLst>
                                          <p:attrName>ppt_w</p:attrName>
                                        </p:attrNameLst>
                                      </p:cBhvr>
                                      <p:tavLst>
                                        <p:tav tm="0">
                                          <p:val>
                                            <p:fltVal val="0"/>
                                          </p:val>
                                        </p:tav>
                                        <p:tav tm="100000">
                                          <p:val>
                                            <p:strVal val="#ppt_w"/>
                                          </p:val>
                                        </p:tav>
                                      </p:tavLst>
                                    </p:anim>
                                    <p:anim calcmode="lin" valueType="num">
                                      <p:cBhvr>
                                        <p:cTn id="12" dur="500" fill="hold"/>
                                        <p:tgtEl>
                                          <p:spTgt spid="89124"/>
                                        </p:tgtEl>
                                        <p:attrNameLst>
                                          <p:attrName>ppt_h</p:attrName>
                                        </p:attrNameLst>
                                      </p:cBhvr>
                                      <p:tavLst>
                                        <p:tav tm="0">
                                          <p:val>
                                            <p:fltVal val="0"/>
                                          </p:val>
                                        </p:tav>
                                        <p:tav tm="100000">
                                          <p:val>
                                            <p:strVal val="#ppt_h"/>
                                          </p:val>
                                        </p:tav>
                                      </p:tavLst>
                                    </p:anim>
                                    <p:animEffect transition="in" filter="fade">
                                      <p:cBhvr>
                                        <p:cTn id="13" dur="500"/>
                                        <p:tgtEl>
                                          <p:spTgt spid="8912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0" presetClass="entr" presetSubtype="0" repeatCount="5000"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edge">
                                      <p:cBhvr>
                                        <p:cTn id="18" dur="2000"/>
                                        <p:tgtEl>
                                          <p:spTgt spid="2"/>
                                        </p:tgtEl>
                                      </p:cBhvr>
                                    </p:animEffect>
                                  </p:childTnLst>
                                </p:cTn>
                              </p:par>
                            </p:childTnLst>
                          </p:cTn>
                        </p:par>
                        <p:par>
                          <p:cTn id="19" fill="hold" nodeType="afterGroup">
                            <p:stCondLst>
                              <p:cond delay="10000"/>
                            </p:stCondLst>
                            <p:childTnLst>
                              <p:par>
                                <p:cTn id="20" presetID="53" presetClass="entr" presetSubtype="0" fill="hold" grpId="0" nodeType="afterEffect">
                                  <p:stCondLst>
                                    <p:cond delay="0"/>
                                  </p:stCondLst>
                                  <p:childTnLst>
                                    <p:set>
                                      <p:cBhvr>
                                        <p:cTn id="21" dur="1" fill="hold">
                                          <p:stCondLst>
                                            <p:cond delay="0"/>
                                          </p:stCondLst>
                                        </p:cTn>
                                        <p:tgtEl>
                                          <p:spTgt spid="89125"/>
                                        </p:tgtEl>
                                        <p:attrNameLst>
                                          <p:attrName>style.visibility</p:attrName>
                                        </p:attrNameLst>
                                      </p:cBhvr>
                                      <p:to>
                                        <p:strVal val="visible"/>
                                      </p:to>
                                    </p:set>
                                    <p:anim calcmode="lin" valueType="num">
                                      <p:cBhvr>
                                        <p:cTn id="22" dur="500" fill="hold"/>
                                        <p:tgtEl>
                                          <p:spTgt spid="89125"/>
                                        </p:tgtEl>
                                        <p:attrNameLst>
                                          <p:attrName>ppt_w</p:attrName>
                                        </p:attrNameLst>
                                      </p:cBhvr>
                                      <p:tavLst>
                                        <p:tav tm="0">
                                          <p:val>
                                            <p:fltVal val="0"/>
                                          </p:val>
                                        </p:tav>
                                        <p:tav tm="100000">
                                          <p:val>
                                            <p:strVal val="#ppt_w"/>
                                          </p:val>
                                        </p:tav>
                                      </p:tavLst>
                                    </p:anim>
                                    <p:anim calcmode="lin" valueType="num">
                                      <p:cBhvr>
                                        <p:cTn id="23" dur="500" fill="hold"/>
                                        <p:tgtEl>
                                          <p:spTgt spid="89125"/>
                                        </p:tgtEl>
                                        <p:attrNameLst>
                                          <p:attrName>ppt_h</p:attrName>
                                        </p:attrNameLst>
                                      </p:cBhvr>
                                      <p:tavLst>
                                        <p:tav tm="0">
                                          <p:val>
                                            <p:fltVal val="0"/>
                                          </p:val>
                                        </p:tav>
                                        <p:tav tm="100000">
                                          <p:val>
                                            <p:strVal val="#ppt_h"/>
                                          </p:val>
                                        </p:tav>
                                      </p:tavLst>
                                    </p:anim>
                                    <p:animEffect transition="in" filter="fade">
                                      <p:cBhvr>
                                        <p:cTn id="24" dur="500"/>
                                        <p:tgtEl>
                                          <p:spTgt spid="89125"/>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0" presetClass="entr" presetSubtype="0" repeatCount="5000"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edge">
                                      <p:cBhvr>
                                        <p:cTn id="29" dur="2000"/>
                                        <p:tgtEl>
                                          <p:spTgt spid="3"/>
                                        </p:tgtEl>
                                      </p:cBhvr>
                                    </p:animEffect>
                                  </p:childTnLst>
                                </p:cTn>
                              </p:par>
                            </p:childTnLst>
                          </p:cTn>
                        </p:par>
                        <p:par>
                          <p:cTn id="30" fill="hold" nodeType="afterGroup">
                            <p:stCondLst>
                              <p:cond delay="10000"/>
                            </p:stCondLst>
                            <p:childTnLst>
                              <p:par>
                                <p:cTn id="31" presetID="53" presetClass="entr" presetSubtype="0" fill="hold" grpId="0" nodeType="afterEffect">
                                  <p:stCondLst>
                                    <p:cond delay="0"/>
                                  </p:stCondLst>
                                  <p:childTnLst>
                                    <p:set>
                                      <p:cBhvr>
                                        <p:cTn id="32" dur="1" fill="hold">
                                          <p:stCondLst>
                                            <p:cond delay="0"/>
                                          </p:stCondLst>
                                        </p:cTn>
                                        <p:tgtEl>
                                          <p:spTgt spid="89126"/>
                                        </p:tgtEl>
                                        <p:attrNameLst>
                                          <p:attrName>style.visibility</p:attrName>
                                        </p:attrNameLst>
                                      </p:cBhvr>
                                      <p:to>
                                        <p:strVal val="visible"/>
                                      </p:to>
                                    </p:set>
                                    <p:anim calcmode="lin" valueType="num">
                                      <p:cBhvr>
                                        <p:cTn id="33" dur="500" fill="hold"/>
                                        <p:tgtEl>
                                          <p:spTgt spid="89126"/>
                                        </p:tgtEl>
                                        <p:attrNameLst>
                                          <p:attrName>ppt_w</p:attrName>
                                        </p:attrNameLst>
                                      </p:cBhvr>
                                      <p:tavLst>
                                        <p:tav tm="0">
                                          <p:val>
                                            <p:fltVal val="0"/>
                                          </p:val>
                                        </p:tav>
                                        <p:tav tm="100000">
                                          <p:val>
                                            <p:strVal val="#ppt_w"/>
                                          </p:val>
                                        </p:tav>
                                      </p:tavLst>
                                    </p:anim>
                                    <p:anim calcmode="lin" valueType="num">
                                      <p:cBhvr>
                                        <p:cTn id="34" dur="500" fill="hold"/>
                                        <p:tgtEl>
                                          <p:spTgt spid="89126"/>
                                        </p:tgtEl>
                                        <p:attrNameLst>
                                          <p:attrName>ppt_h</p:attrName>
                                        </p:attrNameLst>
                                      </p:cBhvr>
                                      <p:tavLst>
                                        <p:tav tm="0">
                                          <p:val>
                                            <p:fltVal val="0"/>
                                          </p:val>
                                        </p:tav>
                                        <p:tav tm="100000">
                                          <p:val>
                                            <p:strVal val="#ppt_h"/>
                                          </p:val>
                                        </p:tav>
                                      </p:tavLst>
                                    </p:anim>
                                    <p:animEffect transition="in" filter="fade">
                                      <p:cBhvr>
                                        <p:cTn id="35" dur="500"/>
                                        <p:tgtEl>
                                          <p:spTgt spid="89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124" grpId="0" animBg="1"/>
      <p:bldP spid="89125" grpId="0" animBg="1"/>
      <p:bldP spid="8912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ext Box 2"/>
          <p:cNvSpPr txBox="1">
            <a:spLocks noChangeArrowheads="1"/>
          </p:cNvSpPr>
          <p:nvPr/>
        </p:nvSpPr>
        <p:spPr bwMode="auto">
          <a:xfrm>
            <a:off x="3931762" y="6365195"/>
            <a:ext cx="4649771" cy="461665"/>
          </a:xfrm>
          <a:prstGeom prst="rect">
            <a:avLst/>
          </a:prstGeom>
          <a:noFill/>
          <a:ln>
            <a:noFill/>
          </a:ln>
          <a:effectLst/>
          <a:extLst>
            <a:ext uri="{909E8E84-426E-40DD-AFC4-6F175D3DCCD1}">
              <a14:hiddenFill xmlns:a14="http://schemas.microsoft.com/office/drawing/2010/main">
                <a:solidFill>
                  <a:srgbClr val="FFFF00">
                    <a:alpha val="37000"/>
                  </a:srgb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2400" b="1" dirty="0" smtClean="0">
                <a:solidFill>
                  <a:srgbClr val="3333FF"/>
                </a:solidFill>
              </a:rPr>
              <a:t>Lược đồ các quốc gia trên thế giới</a:t>
            </a:r>
            <a:endParaRPr lang="en-US" altLang="en-US" sz="2400" b="1" dirty="0">
              <a:solidFill>
                <a:srgbClr val="3333FF"/>
              </a:solidFill>
            </a:endParaRPr>
          </a:p>
        </p:txBody>
      </p:sp>
      <p:pic>
        <p:nvPicPr>
          <p:cNvPr id="125955" name="Picture 3" descr="LDT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52400"/>
            <a:ext cx="8991600" cy="61991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125957" name="Rectangle 5"/>
          <p:cNvSpPr>
            <a:spLocks noChangeArrowheads="1"/>
          </p:cNvSpPr>
          <p:nvPr/>
        </p:nvSpPr>
        <p:spPr bwMode="auto">
          <a:xfrm>
            <a:off x="8382000" y="3429000"/>
            <a:ext cx="1371600" cy="609600"/>
          </a:xfrm>
          <a:prstGeom prst="rect">
            <a:avLst/>
          </a:prstGeom>
          <a:solidFill>
            <a:srgbClr val="FF0000">
              <a:alpha val="8000"/>
            </a:srgbClr>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958" name="Rectangle 6"/>
          <p:cNvSpPr>
            <a:spLocks noChangeArrowheads="1"/>
          </p:cNvSpPr>
          <p:nvPr/>
        </p:nvSpPr>
        <p:spPr bwMode="auto">
          <a:xfrm>
            <a:off x="6256648" y="2577306"/>
            <a:ext cx="304800" cy="381000"/>
          </a:xfrm>
          <a:prstGeom prst="rect">
            <a:avLst/>
          </a:prstGeom>
          <a:solidFill>
            <a:srgbClr val="FF66CC">
              <a:alpha val="12000"/>
            </a:srgbClr>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960" name="Rectangle 8"/>
          <p:cNvSpPr>
            <a:spLocks noChangeArrowheads="1"/>
          </p:cNvSpPr>
          <p:nvPr/>
        </p:nvSpPr>
        <p:spPr bwMode="auto">
          <a:xfrm>
            <a:off x="5334000" y="2404620"/>
            <a:ext cx="533400" cy="609600"/>
          </a:xfrm>
          <a:prstGeom prst="rect">
            <a:avLst/>
          </a:prstGeom>
          <a:solidFill>
            <a:srgbClr val="FF66CC">
              <a:alpha val="8000"/>
            </a:srgbClr>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961" name="Rectangle 9"/>
          <p:cNvSpPr>
            <a:spLocks noChangeArrowheads="1"/>
          </p:cNvSpPr>
          <p:nvPr/>
        </p:nvSpPr>
        <p:spPr bwMode="auto">
          <a:xfrm>
            <a:off x="7543800" y="2514600"/>
            <a:ext cx="685800" cy="838200"/>
          </a:xfrm>
          <a:prstGeom prst="rect">
            <a:avLst/>
          </a:prstGeom>
          <a:solidFill>
            <a:srgbClr val="FF5050">
              <a:alpha val="11000"/>
            </a:srgbClr>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963" name="AutoShape 11"/>
          <p:cNvSpPr>
            <a:spLocks noChangeArrowheads="1"/>
          </p:cNvSpPr>
          <p:nvPr/>
        </p:nvSpPr>
        <p:spPr bwMode="auto">
          <a:xfrm>
            <a:off x="9313070" y="5122683"/>
            <a:ext cx="2405060" cy="522291"/>
          </a:xfrm>
          <a:prstGeom prst="wedgeRectCallout">
            <a:avLst>
              <a:gd name="adj1" fmla="val -50329"/>
              <a:gd name="adj2" fmla="val -279167"/>
            </a:avLst>
          </a:prstGeom>
          <a:solidFill>
            <a:srgbClr val="FEDFB0"/>
          </a:solidFill>
          <a:ln>
            <a:headEnd/>
            <a:tailEnd/>
          </a:ln>
        </p:spPr>
        <p:style>
          <a:lnRef idx="2">
            <a:schemeClr val="accent1"/>
          </a:lnRef>
          <a:fillRef idx="1">
            <a:schemeClr val="lt1"/>
          </a:fillRef>
          <a:effectRef idx="0">
            <a:schemeClr val="accent1"/>
          </a:effectRef>
          <a:fontRef idx="minor">
            <a:schemeClr val="dk1"/>
          </a:fontRef>
        </p:style>
        <p:txBody>
          <a:bodyPr/>
          <a:lstStyle/>
          <a:p>
            <a:pPr algn="ctr">
              <a:spcBef>
                <a:spcPct val="50000"/>
              </a:spcBef>
            </a:pPr>
            <a:r>
              <a:rPr lang="en-US" altLang="en-US" sz="2400" b="1" dirty="0" smtClean="0">
                <a:solidFill>
                  <a:srgbClr val="3333FF"/>
                </a:solidFill>
                <a:latin typeface="+mj-lt"/>
              </a:rPr>
              <a:t>In-đô-nê-xi-a</a:t>
            </a:r>
            <a:endParaRPr lang="en-US" altLang="en-US" sz="2400" b="1" dirty="0">
              <a:solidFill>
                <a:srgbClr val="3333FF"/>
              </a:solidFill>
              <a:latin typeface="+mj-lt"/>
            </a:endParaRPr>
          </a:p>
        </p:txBody>
      </p:sp>
      <p:sp>
        <p:nvSpPr>
          <p:cNvPr id="125964" name="AutoShape 12"/>
          <p:cNvSpPr>
            <a:spLocks noChangeArrowheads="1"/>
          </p:cNvSpPr>
          <p:nvPr/>
        </p:nvSpPr>
        <p:spPr bwMode="auto">
          <a:xfrm>
            <a:off x="3725783" y="785680"/>
            <a:ext cx="1874917" cy="839126"/>
          </a:xfrm>
          <a:prstGeom prst="wedgeRectCallout">
            <a:avLst>
              <a:gd name="adj1" fmla="val 94496"/>
              <a:gd name="adj2" fmla="val 188436"/>
            </a:avLst>
          </a:prstGeom>
          <a:solidFill>
            <a:srgbClr val="FEDFB0"/>
          </a:solidFill>
          <a:ln>
            <a:headEnd/>
            <a:tailEnd/>
          </a:ln>
        </p:spPr>
        <p:style>
          <a:lnRef idx="2">
            <a:schemeClr val="accent1"/>
          </a:lnRef>
          <a:fillRef idx="1">
            <a:schemeClr val="lt1"/>
          </a:fillRef>
          <a:effectRef idx="0">
            <a:schemeClr val="accent1"/>
          </a:effectRef>
          <a:fontRef idx="minor">
            <a:schemeClr val="dk1"/>
          </a:fontRef>
        </p:style>
        <p:txBody>
          <a:bodyPr/>
          <a:lstStyle/>
          <a:p>
            <a:pPr algn="ctr"/>
            <a:r>
              <a:rPr lang="en-US" altLang="en-US" sz="2400" b="1" dirty="0" smtClean="0">
                <a:solidFill>
                  <a:srgbClr val="3333FF"/>
                </a:solidFill>
                <a:latin typeface="+mj-lt"/>
              </a:rPr>
              <a:t>Ai Cập (1952</a:t>
            </a:r>
            <a:r>
              <a:rPr lang="en-US" altLang="en-US" sz="2400" b="1" dirty="0">
                <a:solidFill>
                  <a:srgbClr val="3333FF"/>
                </a:solidFill>
                <a:latin typeface="+mj-lt"/>
              </a:rPr>
              <a:t>)</a:t>
            </a:r>
          </a:p>
          <a:p>
            <a:pPr algn="ctr"/>
            <a:endParaRPr lang="en-US" altLang="en-US" sz="2400" b="1" dirty="0">
              <a:solidFill>
                <a:srgbClr val="3333FF"/>
              </a:solidFill>
              <a:latin typeface="+mj-lt"/>
            </a:endParaRPr>
          </a:p>
        </p:txBody>
      </p:sp>
      <p:sp>
        <p:nvSpPr>
          <p:cNvPr id="125965" name="AutoShape 13"/>
          <p:cNvSpPr>
            <a:spLocks noChangeArrowheads="1"/>
          </p:cNvSpPr>
          <p:nvPr/>
        </p:nvSpPr>
        <p:spPr bwMode="auto">
          <a:xfrm>
            <a:off x="9133788" y="2319405"/>
            <a:ext cx="2105712" cy="515802"/>
          </a:xfrm>
          <a:prstGeom prst="wedgeRectCallout">
            <a:avLst>
              <a:gd name="adj1" fmla="val -76644"/>
              <a:gd name="adj2" fmla="val 75523"/>
            </a:avLst>
          </a:prstGeom>
          <a:solidFill>
            <a:srgbClr val="FEDFB0"/>
          </a:solidFill>
          <a:ln>
            <a:headEnd/>
            <a:tailEnd/>
          </a:ln>
        </p:spPr>
        <p:style>
          <a:lnRef idx="2">
            <a:schemeClr val="accent1"/>
          </a:lnRef>
          <a:fillRef idx="1">
            <a:schemeClr val="lt1"/>
          </a:fillRef>
          <a:effectRef idx="0">
            <a:schemeClr val="accent1"/>
          </a:effectRef>
          <a:fontRef idx="minor">
            <a:schemeClr val="dk1"/>
          </a:fontRef>
        </p:style>
        <p:txBody>
          <a:bodyPr/>
          <a:lstStyle/>
          <a:p>
            <a:pPr algn="ctr"/>
            <a:r>
              <a:rPr lang="en-US" altLang="en-US" sz="2400" b="1" dirty="0" smtClean="0">
                <a:solidFill>
                  <a:srgbClr val="3333FF"/>
                </a:solidFill>
                <a:latin typeface="+mj-lt"/>
              </a:rPr>
              <a:t>Việt Nam</a:t>
            </a:r>
            <a:endParaRPr lang="en-US" altLang="en-US" sz="2400" b="1" dirty="0">
              <a:solidFill>
                <a:srgbClr val="3333FF"/>
              </a:solidFill>
              <a:latin typeface="+mj-lt"/>
            </a:endParaRPr>
          </a:p>
        </p:txBody>
      </p:sp>
      <p:sp>
        <p:nvSpPr>
          <p:cNvPr id="125966" name="AutoShape 14"/>
          <p:cNvSpPr>
            <a:spLocks noChangeArrowheads="1"/>
          </p:cNvSpPr>
          <p:nvPr/>
        </p:nvSpPr>
        <p:spPr bwMode="auto">
          <a:xfrm>
            <a:off x="6832299" y="3685624"/>
            <a:ext cx="1774373" cy="839507"/>
          </a:xfrm>
          <a:prstGeom prst="wedgeRectCallout">
            <a:avLst>
              <a:gd name="adj1" fmla="val 5561"/>
              <a:gd name="adj2" fmla="val -128541"/>
            </a:avLst>
          </a:prstGeom>
          <a:solidFill>
            <a:srgbClr val="FEDFB0"/>
          </a:solidFill>
          <a:ln>
            <a:headEnd/>
            <a:tailEnd/>
          </a:ln>
        </p:spPr>
        <p:style>
          <a:lnRef idx="2">
            <a:schemeClr val="accent1"/>
          </a:lnRef>
          <a:fillRef idx="1">
            <a:schemeClr val="lt1"/>
          </a:fillRef>
          <a:effectRef idx="0">
            <a:schemeClr val="accent1"/>
          </a:effectRef>
          <a:fontRef idx="minor">
            <a:schemeClr val="dk1"/>
          </a:fontRef>
        </p:style>
        <p:txBody>
          <a:bodyPr/>
          <a:lstStyle/>
          <a:p>
            <a:pPr algn="ctr"/>
            <a:r>
              <a:rPr lang="en-US" altLang="en-US" sz="2400" b="1" dirty="0" smtClean="0">
                <a:solidFill>
                  <a:srgbClr val="3333FF"/>
                </a:solidFill>
                <a:latin typeface="+mj-lt"/>
              </a:rPr>
              <a:t>Ấn Độ</a:t>
            </a:r>
          </a:p>
          <a:p>
            <a:pPr algn="ctr"/>
            <a:r>
              <a:rPr lang="en-US" altLang="en-US" sz="2400" b="1" dirty="0" smtClean="0">
                <a:solidFill>
                  <a:srgbClr val="3333FF"/>
                </a:solidFill>
                <a:latin typeface="+mj-lt"/>
              </a:rPr>
              <a:t>(1946-1950)</a:t>
            </a:r>
            <a:endParaRPr lang="en-US" altLang="en-US" sz="2400" b="1" dirty="0">
              <a:solidFill>
                <a:srgbClr val="3333FF"/>
              </a:solidFill>
              <a:latin typeface="+mj-lt"/>
            </a:endParaRPr>
          </a:p>
        </p:txBody>
      </p:sp>
      <p:sp>
        <p:nvSpPr>
          <p:cNvPr id="125967" name="AutoShape 15"/>
          <p:cNvSpPr>
            <a:spLocks noChangeArrowheads="1"/>
          </p:cNvSpPr>
          <p:nvPr/>
        </p:nvSpPr>
        <p:spPr bwMode="auto">
          <a:xfrm>
            <a:off x="2428188" y="3110706"/>
            <a:ext cx="2105712" cy="839126"/>
          </a:xfrm>
          <a:prstGeom prst="wedgeRectCallout">
            <a:avLst>
              <a:gd name="adj1" fmla="val 98408"/>
              <a:gd name="adj2" fmla="val -84910"/>
            </a:avLst>
          </a:prstGeom>
          <a:solidFill>
            <a:srgbClr val="FEDFB0"/>
          </a:solidFill>
          <a:ln>
            <a:headEnd/>
            <a:tailEnd/>
          </a:ln>
        </p:spPr>
        <p:style>
          <a:lnRef idx="2">
            <a:schemeClr val="accent1"/>
          </a:lnRef>
          <a:fillRef idx="1">
            <a:schemeClr val="lt1"/>
          </a:fillRef>
          <a:effectRef idx="0">
            <a:schemeClr val="accent1"/>
          </a:effectRef>
          <a:fontRef idx="minor">
            <a:schemeClr val="dk1"/>
          </a:fontRef>
        </p:style>
        <p:txBody>
          <a:bodyPr/>
          <a:lstStyle/>
          <a:p>
            <a:pPr algn="ctr">
              <a:spcBef>
                <a:spcPct val="50000"/>
              </a:spcBef>
            </a:pPr>
            <a:r>
              <a:rPr lang="en-US" altLang="en-US" sz="2400" b="1" dirty="0" smtClean="0">
                <a:solidFill>
                  <a:srgbClr val="3333FF"/>
                </a:solidFill>
                <a:latin typeface="+mj-lt"/>
              </a:rPr>
              <a:t>An-giê-ri (1954-1962</a:t>
            </a:r>
            <a:r>
              <a:rPr lang="en-US" altLang="en-US" sz="2400" b="1" dirty="0">
                <a:solidFill>
                  <a:srgbClr val="3333FF"/>
                </a:solidFill>
                <a:latin typeface="+mj-lt"/>
              </a:rPr>
              <a:t>)  </a:t>
            </a:r>
          </a:p>
          <a:p>
            <a:pPr algn="ctr"/>
            <a:endParaRPr lang="en-US" altLang="en-US" sz="2400" b="1" dirty="0">
              <a:solidFill>
                <a:srgbClr val="3333FF"/>
              </a:solidFill>
              <a:latin typeface="+mj-lt"/>
            </a:endParaRPr>
          </a:p>
        </p:txBody>
      </p:sp>
      <p:sp>
        <p:nvSpPr>
          <p:cNvPr id="125970" name="AutoShape 18"/>
          <p:cNvSpPr>
            <a:spLocks noChangeArrowheads="1"/>
          </p:cNvSpPr>
          <p:nvPr/>
        </p:nvSpPr>
        <p:spPr bwMode="auto">
          <a:xfrm>
            <a:off x="7172868" y="1734904"/>
            <a:ext cx="1662404" cy="450539"/>
          </a:xfrm>
          <a:prstGeom prst="wedgeRectCallout">
            <a:avLst>
              <a:gd name="adj1" fmla="val 32900"/>
              <a:gd name="adj2" fmla="val 228868"/>
            </a:avLst>
          </a:prstGeom>
          <a:solidFill>
            <a:srgbClr val="FEDFB0"/>
          </a:solidFill>
          <a:ln>
            <a:headEnd/>
            <a:tailEnd/>
          </a:ln>
        </p:spPr>
        <p:style>
          <a:lnRef idx="2">
            <a:schemeClr val="accent1"/>
          </a:lnRef>
          <a:fillRef idx="1">
            <a:schemeClr val="lt1"/>
          </a:fillRef>
          <a:effectRef idx="0">
            <a:schemeClr val="accent1"/>
          </a:effectRef>
          <a:fontRef idx="minor">
            <a:schemeClr val="dk1"/>
          </a:fontRef>
        </p:style>
        <p:txBody>
          <a:bodyPr/>
          <a:lstStyle/>
          <a:p>
            <a:pPr algn="ctr">
              <a:spcBef>
                <a:spcPct val="50000"/>
              </a:spcBef>
            </a:pPr>
            <a:r>
              <a:rPr lang="en-US" altLang="en-US" sz="2400" b="1" dirty="0" smtClean="0">
                <a:solidFill>
                  <a:srgbClr val="3333FF"/>
                </a:solidFill>
                <a:latin typeface="+mj-lt"/>
              </a:rPr>
              <a:t>Lào </a:t>
            </a:r>
            <a:endParaRPr lang="en-US" altLang="en-US" sz="2400" b="1" dirty="0">
              <a:solidFill>
                <a:srgbClr val="3333FF"/>
              </a:solidFill>
              <a:latin typeface="+mj-lt"/>
            </a:endParaRPr>
          </a:p>
          <a:p>
            <a:pPr algn="ctr"/>
            <a:endParaRPr lang="en-US" altLang="en-US" sz="2400" b="1" dirty="0">
              <a:solidFill>
                <a:srgbClr val="3333FF"/>
              </a:solidFill>
              <a:latin typeface="+mj-lt"/>
            </a:endParaRPr>
          </a:p>
        </p:txBody>
      </p:sp>
      <p:sp>
        <p:nvSpPr>
          <p:cNvPr id="125971" name="Rectangle 19"/>
          <p:cNvSpPr>
            <a:spLocks noChangeArrowheads="1"/>
          </p:cNvSpPr>
          <p:nvPr/>
        </p:nvSpPr>
        <p:spPr bwMode="auto">
          <a:xfrm>
            <a:off x="8378072" y="2805906"/>
            <a:ext cx="457200" cy="304800"/>
          </a:xfrm>
          <a:prstGeom prst="rect">
            <a:avLst/>
          </a:prstGeom>
          <a:solidFill>
            <a:srgbClr val="FF5050">
              <a:alpha val="11000"/>
            </a:srgbClr>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 name="Rectangle 16"/>
          <p:cNvSpPr>
            <a:spLocks noChangeArrowheads="1"/>
          </p:cNvSpPr>
          <p:nvPr/>
        </p:nvSpPr>
        <p:spPr bwMode="auto">
          <a:xfrm>
            <a:off x="5629769" y="3110706"/>
            <a:ext cx="1357461" cy="1233454"/>
          </a:xfrm>
          <a:prstGeom prst="rect">
            <a:avLst/>
          </a:prstGeom>
          <a:solidFill>
            <a:srgbClr val="FF5050">
              <a:alpha val="11000"/>
            </a:srgbClr>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AutoShape 15"/>
          <p:cNvSpPr>
            <a:spLocks noChangeArrowheads="1"/>
          </p:cNvSpPr>
          <p:nvPr/>
        </p:nvSpPr>
        <p:spPr bwMode="auto">
          <a:xfrm>
            <a:off x="2101399" y="4344160"/>
            <a:ext cx="2733781" cy="1736129"/>
          </a:xfrm>
          <a:prstGeom prst="wedgeRectCallout">
            <a:avLst>
              <a:gd name="adj1" fmla="val 98408"/>
              <a:gd name="adj2" fmla="val -84910"/>
            </a:avLst>
          </a:prstGeom>
          <a:solidFill>
            <a:srgbClr val="FEDFB0"/>
          </a:solidFill>
          <a:ln>
            <a:headEnd/>
            <a:tailEnd/>
          </a:ln>
        </p:spPr>
        <p:style>
          <a:lnRef idx="2">
            <a:schemeClr val="accent1"/>
          </a:lnRef>
          <a:fillRef idx="1">
            <a:schemeClr val="lt1"/>
          </a:fillRef>
          <a:effectRef idx="0">
            <a:schemeClr val="accent1"/>
          </a:effectRef>
          <a:fontRef idx="minor">
            <a:schemeClr val="dk1"/>
          </a:fontRef>
        </p:style>
        <p:txBody>
          <a:bodyPr/>
          <a:lstStyle/>
          <a:p>
            <a:pPr algn="ctr">
              <a:spcBef>
                <a:spcPct val="50000"/>
              </a:spcBef>
            </a:pPr>
            <a:r>
              <a:rPr lang="en-US" altLang="en-US" sz="2400" b="1" dirty="0" smtClean="0">
                <a:solidFill>
                  <a:srgbClr val="3333FF"/>
                </a:solidFill>
                <a:latin typeface="+mj-lt"/>
              </a:rPr>
              <a:t>17 nước châu Phi (1960)</a:t>
            </a:r>
          </a:p>
          <a:p>
            <a:pPr algn="ctr">
              <a:spcBef>
                <a:spcPct val="50000"/>
              </a:spcBef>
            </a:pPr>
            <a:r>
              <a:rPr lang="en-US" altLang="en-US" sz="2400" b="1" dirty="0" smtClean="0">
                <a:solidFill>
                  <a:srgbClr val="FF0000"/>
                </a:solidFill>
                <a:latin typeface="+mj-lt"/>
              </a:rPr>
              <a:t>“Năm châu Phi”</a:t>
            </a:r>
            <a:endParaRPr lang="en-US" altLang="en-US" sz="2400" b="1" dirty="0">
              <a:solidFill>
                <a:srgbClr val="FF0000"/>
              </a:solidFill>
              <a:latin typeface="+mj-lt"/>
            </a:endParaRPr>
          </a:p>
        </p:txBody>
      </p:sp>
    </p:spTree>
    <p:custDataLst>
      <p:tags r:id="rId1"/>
    </p:custDataLst>
    <p:extLst>
      <p:ext uri="{BB962C8B-B14F-4D97-AF65-F5344CB8AC3E}">
        <p14:creationId xmlns:p14="http://schemas.microsoft.com/office/powerpoint/2010/main" val="2995856157"/>
      </p:ext>
    </p:extLst>
  </p:cSld>
  <p:clrMapOvr>
    <a:masterClrMapping/>
  </p:clrMapOvr>
  <p:transition spd="slow" advTm="51259">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5957"/>
                                        </p:tgtEl>
                                        <p:attrNameLst>
                                          <p:attrName>style.visibility</p:attrName>
                                        </p:attrNameLst>
                                      </p:cBhvr>
                                      <p:to>
                                        <p:strVal val="visible"/>
                                      </p:to>
                                    </p:set>
                                    <p:animEffect transition="in" filter="fade">
                                      <p:cBhvr>
                                        <p:cTn id="7" dur="500"/>
                                        <p:tgtEl>
                                          <p:spTgt spid="12595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5971"/>
                                        </p:tgtEl>
                                        <p:attrNameLst>
                                          <p:attrName>style.visibility</p:attrName>
                                        </p:attrNameLst>
                                      </p:cBhvr>
                                      <p:to>
                                        <p:strVal val="visible"/>
                                      </p:to>
                                    </p:set>
                                    <p:animEffect transition="in" filter="fade">
                                      <p:cBhvr>
                                        <p:cTn id="10" dur="500"/>
                                        <p:tgtEl>
                                          <p:spTgt spid="12597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5963"/>
                                        </p:tgtEl>
                                        <p:attrNameLst>
                                          <p:attrName>style.visibility</p:attrName>
                                        </p:attrNameLst>
                                      </p:cBhvr>
                                      <p:to>
                                        <p:strVal val="visible"/>
                                      </p:to>
                                    </p:set>
                                    <p:animEffect transition="in" filter="fade">
                                      <p:cBhvr>
                                        <p:cTn id="13" dur="500"/>
                                        <p:tgtEl>
                                          <p:spTgt spid="12596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5965"/>
                                        </p:tgtEl>
                                        <p:attrNameLst>
                                          <p:attrName>style.visibility</p:attrName>
                                        </p:attrNameLst>
                                      </p:cBhvr>
                                      <p:to>
                                        <p:strVal val="visible"/>
                                      </p:to>
                                    </p:set>
                                    <p:animEffect transition="in" filter="fade">
                                      <p:cBhvr>
                                        <p:cTn id="16" dur="500"/>
                                        <p:tgtEl>
                                          <p:spTgt spid="12596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5970"/>
                                        </p:tgtEl>
                                        <p:attrNameLst>
                                          <p:attrName>style.visibility</p:attrName>
                                        </p:attrNameLst>
                                      </p:cBhvr>
                                      <p:to>
                                        <p:strVal val="visible"/>
                                      </p:to>
                                    </p:set>
                                    <p:animEffect transition="in" filter="fade">
                                      <p:cBhvr>
                                        <p:cTn id="19" dur="500"/>
                                        <p:tgtEl>
                                          <p:spTgt spid="12597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25961"/>
                                        </p:tgtEl>
                                        <p:attrNameLst>
                                          <p:attrName>style.visibility</p:attrName>
                                        </p:attrNameLst>
                                      </p:cBhvr>
                                      <p:to>
                                        <p:strVal val="visible"/>
                                      </p:to>
                                    </p:set>
                                    <p:animEffect transition="in" filter="fade">
                                      <p:cBhvr>
                                        <p:cTn id="24" dur="500"/>
                                        <p:tgtEl>
                                          <p:spTgt spid="12596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25966"/>
                                        </p:tgtEl>
                                        <p:attrNameLst>
                                          <p:attrName>style.visibility</p:attrName>
                                        </p:attrNameLst>
                                      </p:cBhvr>
                                      <p:to>
                                        <p:strVal val="visible"/>
                                      </p:to>
                                    </p:set>
                                    <p:animEffect transition="in" filter="fade">
                                      <p:cBhvr>
                                        <p:cTn id="27" dur="500"/>
                                        <p:tgtEl>
                                          <p:spTgt spid="12596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5958"/>
                                        </p:tgtEl>
                                        <p:attrNameLst>
                                          <p:attrName>style.visibility</p:attrName>
                                        </p:attrNameLst>
                                      </p:cBhvr>
                                      <p:to>
                                        <p:strVal val="visible"/>
                                      </p:to>
                                    </p:set>
                                    <p:animEffect transition="in" filter="fade">
                                      <p:cBhvr>
                                        <p:cTn id="32" dur="500"/>
                                        <p:tgtEl>
                                          <p:spTgt spid="12595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25964"/>
                                        </p:tgtEl>
                                        <p:attrNameLst>
                                          <p:attrName>style.visibility</p:attrName>
                                        </p:attrNameLst>
                                      </p:cBhvr>
                                      <p:to>
                                        <p:strVal val="visible"/>
                                      </p:to>
                                    </p:set>
                                    <p:animEffect transition="in" filter="fade">
                                      <p:cBhvr>
                                        <p:cTn id="35" dur="500"/>
                                        <p:tgtEl>
                                          <p:spTgt spid="125964"/>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25960"/>
                                        </p:tgtEl>
                                        <p:attrNameLst>
                                          <p:attrName>style.visibility</p:attrName>
                                        </p:attrNameLst>
                                      </p:cBhvr>
                                      <p:to>
                                        <p:strVal val="visible"/>
                                      </p:to>
                                    </p:set>
                                    <p:animEffect transition="in" filter="fade">
                                      <p:cBhvr>
                                        <p:cTn id="38" dur="500"/>
                                        <p:tgtEl>
                                          <p:spTgt spid="12596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25967"/>
                                        </p:tgtEl>
                                        <p:attrNameLst>
                                          <p:attrName>style.visibility</p:attrName>
                                        </p:attrNameLst>
                                      </p:cBhvr>
                                      <p:to>
                                        <p:strVal val="visible"/>
                                      </p:to>
                                    </p:set>
                                    <p:animEffect transition="in" filter="fade">
                                      <p:cBhvr>
                                        <p:cTn id="41" dur="500"/>
                                        <p:tgtEl>
                                          <p:spTgt spid="125967"/>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wipe(down)">
                                      <p:cBhvr>
                                        <p:cTn id="46" dur="500"/>
                                        <p:tgtEl>
                                          <p:spTgt spid="20"/>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wipe(down)">
                                      <p:cBhvr>
                                        <p:cTn id="4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7" grpId="0" animBg="1"/>
      <p:bldP spid="125958" grpId="0" animBg="1"/>
      <p:bldP spid="125960" grpId="0" animBg="1"/>
      <p:bldP spid="125961" grpId="0" animBg="1"/>
      <p:bldP spid="125963" grpId="0" animBg="1"/>
      <p:bldP spid="125964" grpId="0" animBg="1"/>
      <p:bldP spid="125965" grpId="0" animBg="1"/>
      <p:bldP spid="125966" grpId="0" animBg="1"/>
      <p:bldP spid="125967" grpId="0" animBg="1"/>
      <p:bldP spid="125970" grpId="0" animBg="1"/>
      <p:bldP spid="125971" grpId="0" animBg="1"/>
      <p:bldP spid="20" grpId="0" animBg="1"/>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descr="luoc_do_khu_vuc_mi_la_tinh_dau_the_ki_xix_5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609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5" name="Picture 13" descr="ag00355_.gif">
            <a:hlinkClick r:id="rId6" action="ppaction://hlinkfile"/>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2381250" y="539940"/>
            <a:ext cx="381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9" name="Line 9"/>
          <p:cNvSpPr>
            <a:spLocks noChangeShapeType="1"/>
          </p:cNvSpPr>
          <p:nvPr/>
        </p:nvSpPr>
        <p:spPr bwMode="auto">
          <a:xfrm flipH="1">
            <a:off x="2571750" y="460470"/>
            <a:ext cx="409280" cy="501650"/>
          </a:xfrm>
          <a:prstGeom prst="line">
            <a:avLst/>
          </a:prstGeom>
          <a:noFill/>
          <a:ln w="762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38" name="Text Box 10"/>
          <p:cNvSpPr txBox="1">
            <a:spLocks noChangeArrowheads="1"/>
          </p:cNvSpPr>
          <p:nvPr/>
        </p:nvSpPr>
        <p:spPr bwMode="auto">
          <a:xfrm>
            <a:off x="-193839" y="6334780"/>
            <a:ext cx="5150177" cy="523220"/>
          </a:xfrm>
          <a:prstGeom prst="rect">
            <a:avLst/>
          </a:prstGeom>
          <a:noFill/>
          <a:ln w="9525">
            <a:noFill/>
            <a:miter lim="800000"/>
            <a:headEnd/>
            <a:tailEnd/>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800" b="1" dirty="0">
                <a:solidFill>
                  <a:srgbClr val="FF0000"/>
                </a:solidFill>
                <a:latin typeface="Times New Roman" panose="02020603050405020304" pitchFamily="18" charset="0"/>
              </a:rPr>
              <a:t>Lược đồ các nước </a:t>
            </a:r>
            <a:r>
              <a:rPr lang="en-US" altLang="en-US" sz="2800" b="1" dirty="0" smtClean="0">
                <a:solidFill>
                  <a:srgbClr val="FF0000"/>
                </a:solidFill>
                <a:latin typeface="Times New Roman" panose="02020603050405020304" pitchFamily="18" charset="0"/>
              </a:rPr>
              <a:t>Mĩ La-tinh</a:t>
            </a:r>
            <a:endParaRPr lang="en-US" altLang="en-US" sz="4000" b="1" dirty="0">
              <a:latin typeface="Times New Roman" panose="02020603050405020304" pitchFamily="18" charset="0"/>
            </a:endParaRPr>
          </a:p>
        </p:txBody>
      </p:sp>
      <p:pic>
        <p:nvPicPr>
          <p:cNvPr id="125967" name="Picture 15" descr="Cuba xuất bản từ điển thuật ngữ Fidel Castr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96000" y="44305"/>
            <a:ext cx="6096000" cy="4317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lowchart: Alternate Process 1"/>
          <p:cNvSpPr/>
          <p:nvPr/>
        </p:nvSpPr>
        <p:spPr>
          <a:xfrm>
            <a:off x="6096000" y="3522796"/>
            <a:ext cx="3280528" cy="838985"/>
          </a:xfrm>
          <a:prstGeom prst="flowChartAlternateProcess">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b="1" dirty="0" smtClean="0">
                <a:solidFill>
                  <a:srgbClr val="3333FF"/>
                </a:solidFill>
              </a:rPr>
              <a:t>Phi-đen Cát-xtơ-rô</a:t>
            </a:r>
            <a:endParaRPr lang="en-US" sz="2800" b="1" dirty="0">
              <a:solidFill>
                <a:srgbClr val="3333FF"/>
              </a:solidFill>
            </a:endParaRPr>
          </a:p>
        </p:txBody>
      </p:sp>
      <p:sp>
        <p:nvSpPr>
          <p:cNvPr id="9" name="Horizontal Scroll 8"/>
          <p:cNvSpPr/>
          <p:nvPr/>
        </p:nvSpPr>
        <p:spPr>
          <a:xfrm>
            <a:off x="6191249" y="4406086"/>
            <a:ext cx="5844618" cy="2358017"/>
          </a:xfrm>
          <a:prstGeom prst="horizontalScroll">
            <a:avLst/>
          </a:prstGeom>
        </p:spPr>
        <p:style>
          <a:lnRef idx="2">
            <a:schemeClr val="accent5"/>
          </a:lnRef>
          <a:fillRef idx="1">
            <a:schemeClr val="lt1"/>
          </a:fillRef>
          <a:effectRef idx="0">
            <a:schemeClr val="accent5"/>
          </a:effectRef>
          <a:fontRef idx="minor">
            <a:schemeClr val="dk1"/>
          </a:fontRef>
        </p:style>
        <p:txBody>
          <a:bodyPr rtlCol="0" anchor="ctr"/>
          <a:lstStyle/>
          <a:p>
            <a:r>
              <a:rPr lang="en-US" sz="2800" dirty="0" smtClean="0">
                <a:solidFill>
                  <a:srgbClr val="3333FF"/>
                </a:solidFill>
              </a:rPr>
              <a:t>Ngày 1-1-1959, cách mạng Cu-ba thành công, chế độ độc tài thân Mĩ bị lật đổ</a:t>
            </a:r>
            <a:endParaRPr lang="en-US" sz="2800" dirty="0">
              <a:solidFill>
                <a:srgbClr val="3333FF"/>
              </a:solidFill>
            </a:endParaRPr>
          </a:p>
        </p:txBody>
      </p:sp>
      <p:pic>
        <p:nvPicPr>
          <p:cNvPr id="4" name="Audio 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9"/>
          <a:stretch>
            <a:fillRect/>
          </a:stretch>
        </p:blipFill>
        <p:spPr>
          <a:xfrm>
            <a:off x="11430000" y="6096000"/>
            <a:ext cx="609600" cy="609600"/>
          </a:xfrm>
          <a:prstGeom prst="rect">
            <a:avLst/>
          </a:prstGeom>
        </p:spPr>
      </p:pic>
    </p:spTree>
    <p:custDataLst>
      <p:tags r:id="rId1"/>
    </p:custDataLst>
    <p:extLst>
      <p:ext uri="{BB962C8B-B14F-4D97-AF65-F5344CB8AC3E}">
        <p14:creationId xmlns:p14="http://schemas.microsoft.com/office/powerpoint/2010/main" val="2516064831"/>
      </p:ext>
    </p:extLst>
  </p:cSld>
  <p:clrMapOvr>
    <a:masterClrMapping/>
  </p:clrMapOvr>
  <mc:AlternateContent xmlns:mc="http://schemas.openxmlformats.org/markup-compatibility/2006" xmlns:p14="http://schemas.microsoft.com/office/powerpoint/2010/main">
    <mc:Choice Requires="p14">
      <p:transition spd="slow" p14:dur="800" advTm="28115">
        <p:circle/>
      </p:transition>
    </mc:Choice>
    <mc:Fallback xmlns="">
      <p:transition spd="slow" advTm="28115">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nodeType="clickPar">
                      <p:stCondLst>
                        <p:cond delay="indefinite"/>
                      </p:stCondLst>
                      <p:childTnLst>
                        <p:par>
                          <p:cTn id="8" fill="hold" nodeType="withGroup">
                            <p:stCondLst>
                              <p:cond delay="0"/>
                            </p:stCondLst>
                            <p:childTnLst>
                              <p:par>
                                <p:cTn id="9" presetID="3" presetClass="entr" presetSubtype="10" fill="hold" nodeType="clickEffect">
                                  <p:stCondLst>
                                    <p:cond delay="0"/>
                                  </p:stCondLst>
                                  <p:childTnLst>
                                    <p:set>
                                      <p:cBhvr>
                                        <p:cTn id="10" dur="1" fill="hold">
                                          <p:stCondLst>
                                            <p:cond delay="0"/>
                                          </p:stCondLst>
                                        </p:cTn>
                                        <p:tgtEl>
                                          <p:spTgt spid="87045"/>
                                        </p:tgtEl>
                                        <p:attrNameLst>
                                          <p:attrName>style.visibility</p:attrName>
                                        </p:attrNameLst>
                                      </p:cBhvr>
                                      <p:to>
                                        <p:strVal val="visible"/>
                                      </p:to>
                                    </p:set>
                                    <p:animEffect transition="in" filter="blinds(horizontal)">
                                      <p:cBhvr>
                                        <p:cTn id="11" dur="500"/>
                                        <p:tgtEl>
                                          <p:spTgt spid="87045"/>
                                        </p:tgtEl>
                                      </p:cBhvr>
                                    </p:animEffect>
                                  </p:childTnLst>
                                </p:cTn>
                              </p:par>
                              <p:par>
                                <p:cTn id="12" presetID="4" presetClass="entr" presetSubtype="16" repeatCount="5000" fill="hold" nodeType="withEffect">
                                  <p:stCondLst>
                                    <p:cond delay="0"/>
                                  </p:stCondLst>
                                  <p:childTnLst>
                                    <p:set>
                                      <p:cBhvr>
                                        <p:cTn id="13" dur="1" fill="hold">
                                          <p:stCondLst>
                                            <p:cond delay="0"/>
                                          </p:stCondLst>
                                        </p:cTn>
                                        <p:tgtEl>
                                          <p:spTgt spid="87049"/>
                                        </p:tgtEl>
                                        <p:attrNameLst>
                                          <p:attrName>style.visibility</p:attrName>
                                        </p:attrNameLst>
                                      </p:cBhvr>
                                      <p:to>
                                        <p:strVal val="visible"/>
                                      </p:to>
                                    </p:set>
                                    <p:animEffect transition="in" filter="box(in)">
                                      <p:cBhvr>
                                        <p:cTn id="14" dur="500"/>
                                        <p:tgtEl>
                                          <p:spTgt spid="87049"/>
                                        </p:tgtEl>
                                      </p:cBhvr>
                                    </p:animEffect>
                                  </p:childTnLst>
                                </p:cTn>
                              </p:par>
                              <p:par>
                                <p:cTn id="15" presetID="22" presetClass="entr" presetSubtype="4" fill="hold" nodeType="withEffect">
                                  <p:stCondLst>
                                    <p:cond delay="0"/>
                                  </p:stCondLst>
                                  <p:childTnLst>
                                    <p:set>
                                      <p:cBhvr>
                                        <p:cTn id="16" dur="1" fill="hold">
                                          <p:stCondLst>
                                            <p:cond delay="0"/>
                                          </p:stCondLst>
                                        </p:cTn>
                                        <p:tgtEl>
                                          <p:spTgt spid="125967"/>
                                        </p:tgtEl>
                                        <p:attrNameLst>
                                          <p:attrName>style.visibility</p:attrName>
                                        </p:attrNameLst>
                                      </p:cBhvr>
                                      <p:to>
                                        <p:strVal val="visible"/>
                                      </p:to>
                                    </p:set>
                                    <p:animEffect transition="in" filter="wipe(down)">
                                      <p:cBhvr>
                                        <p:cTn id="17" dur="500"/>
                                        <p:tgtEl>
                                          <p:spTgt spid="125967"/>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down)">
                                      <p:cBhvr>
                                        <p:cTn id="20" dur="500"/>
                                        <p:tgtEl>
                                          <p:spTgt spid="2"/>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4" fill="hold" display="0">
                  <p:stCondLst>
                    <p:cond delay="indefinite"/>
                  </p:stCondLst>
                  <p:endCondLst>
                    <p:cond evt="onStopAudio" delay="0">
                      <p:tgtEl>
                        <p:sldTgt/>
                      </p:tgtEl>
                    </p:cond>
                  </p:endCondLst>
                </p:cTn>
                <p:tgtEl>
                  <p:spTgt spid="4"/>
                </p:tgtEl>
              </p:cMediaNode>
            </p:audio>
          </p:childTnLst>
        </p:cTn>
      </p:par>
    </p:tnLst>
    <p:bldLst>
      <p:bldP spid="2"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82042701"/>
              </p:ext>
            </p:extLst>
          </p:nvPr>
        </p:nvGraphicFramePr>
        <p:xfrm>
          <a:off x="263951" y="245097"/>
          <a:ext cx="11708089" cy="661290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3336058415"/>
      </p:ext>
    </p:extLst>
  </p:cSld>
  <p:clrMapOvr>
    <a:masterClrMapping/>
  </p:clrMapOvr>
  <p:transition spd="slow" advTm="20444">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Box 24"/>
          <p:cNvSpPr txBox="1">
            <a:spLocks noChangeArrowheads="1"/>
          </p:cNvSpPr>
          <p:nvPr/>
        </p:nvSpPr>
        <p:spPr bwMode="auto">
          <a:xfrm>
            <a:off x="895367" y="4635408"/>
            <a:ext cx="7899841" cy="2009061"/>
          </a:xfrm>
          <a:prstGeom prst="roundRect">
            <a:avLst/>
          </a:prstGeom>
          <a:solidFill>
            <a:srgbClr val="FEDFB0"/>
          </a:solidFill>
          <a:ln>
            <a:noFill/>
          </a:ln>
        </p:spPr>
        <p:txBody>
          <a:bodyPr wrap="square">
            <a:spAutoFit/>
          </a:bodyPr>
          <a:lstStyle>
            <a:lvl1pPr eaLnBrk="0" hangingPunct="0">
              <a:defRPr sz="2600" i="1">
                <a:solidFill>
                  <a:schemeClr val="tx1"/>
                </a:solidFill>
                <a:latin typeface="Arial" panose="020B0604020202020204" pitchFamily="34" charset="0"/>
              </a:defRPr>
            </a:lvl1pPr>
            <a:lvl2pPr marL="742950" indent="-285750" eaLnBrk="0" hangingPunct="0">
              <a:defRPr sz="2600" i="1">
                <a:solidFill>
                  <a:schemeClr val="tx1"/>
                </a:solidFill>
                <a:latin typeface="Arial" panose="020B0604020202020204" pitchFamily="34" charset="0"/>
              </a:defRPr>
            </a:lvl2pPr>
            <a:lvl3pPr marL="1143000" indent="-228600" eaLnBrk="0" hangingPunct="0">
              <a:defRPr sz="2600" i="1">
                <a:solidFill>
                  <a:schemeClr val="tx1"/>
                </a:solidFill>
                <a:latin typeface="Arial" panose="020B0604020202020204" pitchFamily="34" charset="0"/>
              </a:defRPr>
            </a:lvl3pPr>
            <a:lvl4pPr marL="1600200" indent="-228600" eaLnBrk="0" hangingPunct="0">
              <a:defRPr sz="2600" i="1">
                <a:solidFill>
                  <a:schemeClr val="tx1"/>
                </a:solidFill>
                <a:latin typeface="Arial" panose="020B0604020202020204" pitchFamily="34" charset="0"/>
              </a:defRPr>
            </a:lvl4pPr>
            <a:lvl5pPr marL="2057400" indent="-228600" eaLnBrk="0" hangingPunct="0">
              <a:defRPr sz="2600" i="1">
                <a:solidFill>
                  <a:schemeClr val="tx1"/>
                </a:solidFill>
                <a:latin typeface="Arial" panose="020B0604020202020204" pitchFamily="34" charset="0"/>
              </a:defRPr>
            </a:lvl5pPr>
            <a:lvl6pPr marL="2514600" indent="-228600" eaLnBrk="0" fontAlgn="base" hangingPunct="0">
              <a:spcBef>
                <a:spcPct val="0"/>
              </a:spcBef>
              <a:spcAft>
                <a:spcPct val="0"/>
              </a:spcAft>
              <a:defRPr sz="2600" i="1">
                <a:solidFill>
                  <a:schemeClr val="tx1"/>
                </a:solidFill>
                <a:latin typeface="Arial" panose="020B0604020202020204" pitchFamily="34" charset="0"/>
              </a:defRPr>
            </a:lvl6pPr>
            <a:lvl7pPr marL="2971800" indent="-228600" eaLnBrk="0" fontAlgn="base" hangingPunct="0">
              <a:spcBef>
                <a:spcPct val="0"/>
              </a:spcBef>
              <a:spcAft>
                <a:spcPct val="0"/>
              </a:spcAft>
              <a:defRPr sz="2600" i="1">
                <a:solidFill>
                  <a:schemeClr val="tx1"/>
                </a:solidFill>
                <a:latin typeface="Arial" panose="020B0604020202020204" pitchFamily="34" charset="0"/>
              </a:defRPr>
            </a:lvl7pPr>
            <a:lvl8pPr marL="3429000" indent="-228600" eaLnBrk="0" fontAlgn="base" hangingPunct="0">
              <a:spcBef>
                <a:spcPct val="0"/>
              </a:spcBef>
              <a:spcAft>
                <a:spcPct val="0"/>
              </a:spcAft>
              <a:defRPr sz="2600" i="1">
                <a:solidFill>
                  <a:schemeClr val="tx1"/>
                </a:solidFill>
                <a:latin typeface="Arial" panose="020B0604020202020204" pitchFamily="34" charset="0"/>
              </a:defRPr>
            </a:lvl8pPr>
            <a:lvl9pPr marL="3886200" indent="-228600" eaLnBrk="0" fontAlgn="base" hangingPunct="0">
              <a:spcBef>
                <a:spcPct val="0"/>
              </a:spcBef>
              <a:spcAft>
                <a:spcPct val="0"/>
              </a:spcAft>
              <a:defRPr sz="2600" i="1">
                <a:solidFill>
                  <a:schemeClr val="tx1"/>
                </a:solidFill>
                <a:latin typeface="Arial" panose="020B0604020202020204" pitchFamily="34" charset="0"/>
              </a:defRPr>
            </a:lvl9pPr>
          </a:lstStyle>
          <a:p>
            <a:pPr algn="just" eaLnBrk="1" hangingPunct="1">
              <a:spcBef>
                <a:spcPct val="50000"/>
              </a:spcBef>
            </a:pPr>
            <a:r>
              <a:rPr lang="vi-VN" altLang="en-US" sz="2800" i="0" dirty="0">
                <a:solidFill>
                  <a:srgbClr val="3333FF"/>
                </a:solidFill>
                <a:latin typeface="+mj-lt"/>
              </a:rPr>
              <a:t>Tới giữa những năm 60 của thế kỉ XX, hệ thống thuộc địa của chủ nghĩa đế quốc về cơ bản đã bị sụp đổ, năm 1967 chỉ còn 5,2 triệu km² với 35 triệu dân, tập trung chủ yếu ở Nam châu Phi.</a:t>
            </a:r>
          </a:p>
        </p:txBody>
      </p:sp>
      <p:sp>
        <p:nvSpPr>
          <p:cNvPr id="126978" name="Text Box 2"/>
          <p:cNvSpPr txBox="1">
            <a:spLocks noChangeArrowheads="1"/>
          </p:cNvSpPr>
          <p:nvPr/>
        </p:nvSpPr>
        <p:spPr bwMode="auto">
          <a:xfrm>
            <a:off x="6519617" y="3510404"/>
            <a:ext cx="541020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600" i="1">
                <a:solidFill>
                  <a:schemeClr val="tx1"/>
                </a:solidFill>
                <a:latin typeface="Arial" panose="020B0604020202020204" pitchFamily="34" charset="0"/>
              </a:defRPr>
            </a:lvl1pPr>
            <a:lvl2pPr marL="742950" indent="-285750" eaLnBrk="0" hangingPunct="0">
              <a:defRPr sz="2600" i="1">
                <a:solidFill>
                  <a:schemeClr val="tx1"/>
                </a:solidFill>
                <a:latin typeface="Arial" panose="020B0604020202020204" pitchFamily="34" charset="0"/>
              </a:defRPr>
            </a:lvl2pPr>
            <a:lvl3pPr marL="1143000" indent="-228600" eaLnBrk="0" hangingPunct="0">
              <a:defRPr sz="2600" i="1">
                <a:solidFill>
                  <a:schemeClr val="tx1"/>
                </a:solidFill>
                <a:latin typeface="Arial" panose="020B0604020202020204" pitchFamily="34" charset="0"/>
              </a:defRPr>
            </a:lvl3pPr>
            <a:lvl4pPr marL="1600200" indent="-228600" eaLnBrk="0" hangingPunct="0">
              <a:defRPr sz="2600" i="1">
                <a:solidFill>
                  <a:schemeClr val="tx1"/>
                </a:solidFill>
                <a:latin typeface="Arial" panose="020B0604020202020204" pitchFamily="34" charset="0"/>
              </a:defRPr>
            </a:lvl4pPr>
            <a:lvl5pPr marL="2057400" indent="-228600" eaLnBrk="0" hangingPunct="0">
              <a:defRPr sz="2600" i="1">
                <a:solidFill>
                  <a:schemeClr val="tx1"/>
                </a:solidFill>
                <a:latin typeface="Arial" panose="020B0604020202020204" pitchFamily="34" charset="0"/>
              </a:defRPr>
            </a:lvl5pPr>
            <a:lvl6pPr marL="2514600" indent="-228600" eaLnBrk="0" fontAlgn="base" hangingPunct="0">
              <a:spcBef>
                <a:spcPct val="0"/>
              </a:spcBef>
              <a:spcAft>
                <a:spcPct val="0"/>
              </a:spcAft>
              <a:defRPr sz="2600" i="1">
                <a:solidFill>
                  <a:schemeClr val="tx1"/>
                </a:solidFill>
                <a:latin typeface="Arial" panose="020B0604020202020204" pitchFamily="34" charset="0"/>
              </a:defRPr>
            </a:lvl6pPr>
            <a:lvl7pPr marL="2971800" indent="-228600" eaLnBrk="0" fontAlgn="base" hangingPunct="0">
              <a:spcBef>
                <a:spcPct val="0"/>
              </a:spcBef>
              <a:spcAft>
                <a:spcPct val="0"/>
              </a:spcAft>
              <a:defRPr sz="2600" i="1">
                <a:solidFill>
                  <a:schemeClr val="tx1"/>
                </a:solidFill>
                <a:latin typeface="Arial" panose="020B0604020202020204" pitchFamily="34" charset="0"/>
              </a:defRPr>
            </a:lvl7pPr>
            <a:lvl8pPr marL="3429000" indent="-228600" eaLnBrk="0" fontAlgn="base" hangingPunct="0">
              <a:spcBef>
                <a:spcPct val="0"/>
              </a:spcBef>
              <a:spcAft>
                <a:spcPct val="0"/>
              </a:spcAft>
              <a:defRPr sz="2600" i="1">
                <a:solidFill>
                  <a:schemeClr val="tx1"/>
                </a:solidFill>
                <a:latin typeface="Arial" panose="020B0604020202020204" pitchFamily="34" charset="0"/>
              </a:defRPr>
            </a:lvl8pPr>
            <a:lvl9pPr marL="3886200" indent="-228600" eaLnBrk="0" fontAlgn="base" hangingPunct="0">
              <a:spcBef>
                <a:spcPct val="0"/>
              </a:spcBef>
              <a:spcAft>
                <a:spcPct val="0"/>
              </a:spcAft>
              <a:defRPr sz="2600" i="1">
                <a:solidFill>
                  <a:schemeClr val="tx1"/>
                </a:solidFill>
                <a:latin typeface="Arial" panose="020B0604020202020204" pitchFamily="34" charset="0"/>
              </a:defRPr>
            </a:lvl9pPr>
          </a:lstStyle>
          <a:p>
            <a:pPr algn="ctr" eaLnBrk="1" hangingPunct="1">
              <a:spcBef>
                <a:spcPct val="50000"/>
              </a:spcBef>
            </a:pPr>
            <a:r>
              <a:rPr lang="en-US" altLang="en-US" sz="2800" b="1" i="0" dirty="0" smtClean="0">
                <a:solidFill>
                  <a:srgbClr val="3333FF"/>
                </a:solidFill>
                <a:latin typeface="+mj-lt"/>
              </a:rPr>
              <a:t>Lược đồ các nước trên thế giới giữa những năm 60 của thế kỉ XX</a:t>
            </a:r>
            <a:endParaRPr lang="en-US" altLang="en-US" sz="2800" b="1" i="0" dirty="0">
              <a:solidFill>
                <a:srgbClr val="3333FF"/>
              </a:solidFill>
              <a:latin typeface="+mj-lt"/>
            </a:endParaRPr>
          </a:p>
        </p:txBody>
      </p:sp>
      <p:pic>
        <p:nvPicPr>
          <p:cNvPr id="126986" name="Picture 10" descr="LD MO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3910" y="40059"/>
            <a:ext cx="4876930" cy="3496132"/>
          </a:xfrm>
          <a:prstGeom prst="rect">
            <a:avLst/>
          </a:prstGeom>
          <a:noFill/>
          <a:ln w="28575">
            <a:solidFill>
              <a:srgbClr val="3399FF"/>
            </a:solidFill>
            <a:miter lim="800000"/>
            <a:headEnd/>
            <a:tailEnd/>
          </a:ln>
          <a:extLst>
            <a:ext uri="{909E8E84-426E-40DD-AFC4-6F175D3DCCD1}">
              <a14:hiddenFill xmlns:a14="http://schemas.microsoft.com/office/drawing/2010/main">
                <a:solidFill>
                  <a:srgbClr val="FFFFFF"/>
                </a:solidFill>
              </a14:hiddenFill>
            </a:ext>
          </a:extLst>
        </p:spPr>
      </p:pic>
      <p:sp>
        <p:nvSpPr>
          <p:cNvPr id="126988" name="Text Box 12"/>
          <p:cNvSpPr txBox="1">
            <a:spLocks noChangeArrowheads="1"/>
          </p:cNvSpPr>
          <p:nvPr/>
        </p:nvSpPr>
        <p:spPr bwMode="auto">
          <a:xfrm>
            <a:off x="0" y="3595852"/>
            <a:ext cx="614254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600" i="1">
                <a:solidFill>
                  <a:schemeClr val="tx1"/>
                </a:solidFill>
                <a:latin typeface="Arial" panose="020B0604020202020204" pitchFamily="34" charset="0"/>
              </a:defRPr>
            </a:lvl1pPr>
            <a:lvl2pPr marL="742950" indent="-285750" eaLnBrk="0" hangingPunct="0">
              <a:defRPr sz="2600" i="1">
                <a:solidFill>
                  <a:schemeClr val="tx1"/>
                </a:solidFill>
                <a:latin typeface="Arial" panose="020B0604020202020204" pitchFamily="34" charset="0"/>
              </a:defRPr>
            </a:lvl2pPr>
            <a:lvl3pPr marL="1143000" indent="-228600" eaLnBrk="0" hangingPunct="0">
              <a:defRPr sz="2600" i="1">
                <a:solidFill>
                  <a:schemeClr val="tx1"/>
                </a:solidFill>
                <a:latin typeface="Arial" panose="020B0604020202020204" pitchFamily="34" charset="0"/>
              </a:defRPr>
            </a:lvl3pPr>
            <a:lvl4pPr marL="1600200" indent="-228600" eaLnBrk="0" hangingPunct="0">
              <a:defRPr sz="2600" i="1">
                <a:solidFill>
                  <a:schemeClr val="tx1"/>
                </a:solidFill>
                <a:latin typeface="Arial" panose="020B0604020202020204" pitchFamily="34" charset="0"/>
              </a:defRPr>
            </a:lvl4pPr>
            <a:lvl5pPr marL="2057400" indent="-228600" eaLnBrk="0" hangingPunct="0">
              <a:defRPr sz="2600" i="1">
                <a:solidFill>
                  <a:schemeClr val="tx1"/>
                </a:solidFill>
                <a:latin typeface="Arial" panose="020B0604020202020204" pitchFamily="34" charset="0"/>
              </a:defRPr>
            </a:lvl5pPr>
            <a:lvl6pPr marL="2514600" indent="-228600" eaLnBrk="0" fontAlgn="base" hangingPunct="0">
              <a:spcBef>
                <a:spcPct val="0"/>
              </a:spcBef>
              <a:spcAft>
                <a:spcPct val="0"/>
              </a:spcAft>
              <a:defRPr sz="2600" i="1">
                <a:solidFill>
                  <a:schemeClr val="tx1"/>
                </a:solidFill>
                <a:latin typeface="Arial" panose="020B0604020202020204" pitchFamily="34" charset="0"/>
              </a:defRPr>
            </a:lvl6pPr>
            <a:lvl7pPr marL="2971800" indent="-228600" eaLnBrk="0" fontAlgn="base" hangingPunct="0">
              <a:spcBef>
                <a:spcPct val="0"/>
              </a:spcBef>
              <a:spcAft>
                <a:spcPct val="0"/>
              </a:spcAft>
              <a:defRPr sz="2600" i="1">
                <a:solidFill>
                  <a:schemeClr val="tx1"/>
                </a:solidFill>
                <a:latin typeface="Arial" panose="020B0604020202020204" pitchFamily="34" charset="0"/>
              </a:defRPr>
            </a:lvl7pPr>
            <a:lvl8pPr marL="3429000" indent="-228600" eaLnBrk="0" fontAlgn="base" hangingPunct="0">
              <a:spcBef>
                <a:spcPct val="0"/>
              </a:spcBef>
              <a:spcAft>
                <a:spcPct val="0"/>
              </a:spcAft>
              <a:defRPr sz="2600" i="1">
                <a:solidFill>
                  <a:schemeClr val="tx1"/>
                </a:solidFill>
                <a:latin typeface="Arial" panose="020B0604020202020204" pitchFamily="34" charset="0"/>
              </a:defRPr>
            </a:lvl8pPr>
            <a:lvl9pPr marL="3886200" indent="-228600" eaLnBrk="0" fontAlgn="base" hangingPunct="0">
              <a:spcBef>
                <a:spcPct val="0"/>
              </a:spcBef>
              <a:spcAft>
                <a:spcPct val="0"/>
              </a:spcAft>
              <a:defRPr sz="2600" i="1">
                <a:solidFill>
                  <a:schemeClr val="tx1"/>
                </a:solidFill>
                <a:latin typeface="Arial" panose="020B0604020202020204" pitchFamily="34" charset="0"/>
              </a:defRPr>
            </a:lvl9pPr>
          </a:lstStyle>
          <a:p>
            <a:pPr algn="ctr" eaLnBrk="1" hangingPunct="1">
              <a:spcBef>
                <a:spcPct val="50000"/>
              </a:spcBef>
            </a:pPr>
            <a:r>
              <a:rPr lang="en-US" altLang="en-US" sz="2800" b="1" i="0" dirty="0" smtClean="0">
                <a:solidFill>
                  <a:srgbClr val="0000FF"/>
                </a:solidFill>
                <a:latin typeface="+mj-lt"/>
              </a:rPr>
              <a:t>Lược đồ các nước đế quốc và thuộc địa đầu thế kỉ XX</a:t>
            </a:r>
            <a:endParaRPr lang="en-US" altLang="en-US" sz="2800" b="1" i="0" dirty="0">
              <a:solidFill>
                <a:srgbClr val="0000FF"/>
              </a:solidFill>
              <a:latin typeface="+mj-lt"/>
            </a:endParaRPr>
          </a:p>
        </p:txBody>
      </p:sp>
      <p:sp>
        <p:nvSpPr>
          <p:cNvPr id="127000" name="Text Box 24"/>
          <p:cNvSpPr txBox="1">
            <a:spLocks noChangeArrowheads="1"/>
          </p:cNvSpPr>
          <p:nvPr/>
        </p:nvSpPr>
        <p:spPr bwMode="auto">
          <a:xfrm>
            <a:off x="895367" y="4635408"/>
            <a:ext cx="7899841" cy="1532334"/>
          </a:xfrm>
          <a:prstGeom prst="wedgeRoundRectCallout">
            <a:avLst>
              <a:gd name="adj1" fmla="val 61325"/>
              <a:gd name="adj2" fmla="val -22397"/>
              <a:gd name="adj3" fmla="val 16667"/>
            </a:avLst>
          </a:prstGeom>
          <a:solidFill>
            <a:srgbClr val="C2E2EE"/>
          </a:solidFill>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sz="2600" i="1">
                <a:solidFill>
                  <a:schemeClr val="tx1"/>
                </a:solidFill>
                <a:latin typeface="Arial" panose="020B0604020202020204" pitchFamily="34" charset="0"/>
              </a:defRPr>
            </a:lvl1pPr>
            <a:lvl2pPr marL="742950" indent="-285750" eaLnBrk="0" hangingPunct="0">
              <a:defRPr sz="2600" i="1">
                <a:solidFill>
                  <a:schemeClr val="tx1"/>
                </a:solidFill>
                <a:latin typeface="Arial" panose="020B0604020202020204" pitchFamily="34" charset="0"/>
              </a:defRPr>
            </a:lvl2pPr>
            <a:lvl3pPr marL="1143000" indent="-228600" eaLnBrk="0" hangingPunct="0">
              <a:defRPr sz="2600" i="1">
                <a:solidFill>
                  <a:schemeClr val="tx1"/>
                </a:solidFill>
                <a:latin typeface="Arial" panose="020B0604020202020204" pitchFamily="34" charset="0"/>
              </a:defRPr>
            </a:lvl3pPr>
            <a:lvl4pPr marL="1600200" indent="-228600" eaLnBrk="0" hangingPunct="0">
              <a:defRPr sz="2600" i="1">
                <a:solidFill>
                  <a:schemeClr val="tx1"/>
                </a:solidFill>
                <a:latin typeface="Arial" panose="020B0604020202020204" pitchFamily="34" charset="0"/>
              </a:defRPr>
            </a:lvl4pPr>
            <a:lvl5pPr marL="2057400" indent="-228600" eaLnBrk="0" hangingPunct="0">
              <a:defRPr sz="2600" i="1">
                <a:solidFill>
                  <a:schemeClr val="tx1"/>
                </a:solidFill>
                <a:latin typeface="Arial" panose="020B0604020202020204" pitchFamily="34" charset="0"/>
              </a:defRPr>
            </a:lvl5pPr>
            <a:lvl6pPr marL="2514600" indent="-228600" eaLnBrk="0" fontAlgn="base" hangingPunct="0">
              <a:spcBef>
                <a:spcPct val="0"/>
              </a:spcBef>
              <a:spcAft>
                <a:spcPct val="0"/>
              </a:spcAft>
              <a:defRPr sz="2600" i="1">
                <a:solidFill>
                  <a:schemeClr val="tx1"/>
                </a:solidFill>
                <a:latin typeface="Arial" panose="020B0604020202020204" pitchFamily="34" charset="0"/>
              </a:defRPr>
            </a:lvl6pPr>
            <a:lvl7pPr marL="2971800" indent="-228600" eaLnBrk="0" fontAlgn="base" hangingPunct="0">
              <a:spcBef>
                <a:spcPct val="0"/>
              </a:spcBef>
              <a:spcAft>
                <a:spcPct val="0"/>
              </a:spcAft>
              <a:defRPr sz="2600" i="1">
                <a:solidFill>
                  <a:schemeClr val="tx1"/>
                </a:solidFill>
                <a:latin typeface="Arial" panose="020B0604020202020204" pitchFamily="34" charset="0"/>
              </a:defRPr>
            </a:lvl7pPr>
            <a:lvl8pPr marL="3429000" indent="-228600" eaLnBrk="0" fontAlgn="base" hangingPunct="0">
              <a:spcBef>
                <a:spcPct val="0"/>
              </a:spcBef>
              <a:spcAft>
                <a:spcPct val="0"/>
              </a:spcAft>
              <a:defRPr sz="2600" i="1">
                <a:solidFill>
                  <a:schemeClr val="tx1"/>
                </a:solidFill>
                <a:latin typeface="Arial" panose="020B0604020202020204" pitchFamily="34" charset="0"/>
              </a:defRPr>
            </a:lvl8pPr>
            <a:lvl9pPr marL="3886200" indent="-228600" eaLnBrk="0" fontAlgn="base" hangingPunct="0">
              <a:spcBef>
                <a:spcPct val="0"/>
              </a:spcBef>
              <a:spcAft>
                <a:spcPct val="0"/>
              </a:spcAft>
              <a:defRPr sz="2600" i="1">
                <a:solidFill>
                  <a:schemeClr val="tx1"/>
                </a:solidFill>
                <a:latin typeface="Arial" panose="020B0604020202020204" pitchFamily="34" charset="0"/>
              </a:defRPr>
            </a:lvl9pPr>
          </a:lstStyle>
          <a:p>
            <a:pPr algn="just" eaLnBrk="1" hangingPunct="1">
              <a:spcBef>
                <a:spcPct val="50000"/>
              </a:spcBef>
            </a:pPr>
            <a:r>
              <a:rPr lang="en-US" altLang="en-US" sz="2800" i="0" dirty="0" smtClean="0">
                <a:solidFill>
                  <a:srgbClr val="3333FF"/>
                </a:solidFill>
                <a:latin typeface="+mj-lt"/>
              </a:rPr>
              <a:t>Em có nhận xét gì về hệ thống thuộc địa của chủ nghĩa đế quốc ở đầu thế kỉ XX và giữa những năm 60 của thế kỉ XX?</a:t>
            </a:r>
            <a:endParaRPr lang="en-US" altLang="en-US" sz="2800" i="0" dirty="0">
              <a:solidFill>
                <a:srgbClr val="3333FF"/>
              </a:solidFill>
              <a:latin typeface="+mj-lt"/>
            </a:endParaRPr>
          </a:p>
        </p:txBody>
      </p:sp>
      <p:grpSp>
        <p:nvGrpSpPr>
          <p:cNvPr id="3" name="Group 2"/>
          <p:cNvGrpSpPr/>
          <p:nvPr/>
        </p:nvGrpSpPr>
        <p:grpSpPr>
          <a:xfrm>
            <a:off x="6519617" y="31749"/>
            <a:ext cx="5410200" cy="3504441"/>
            <a:chOff x="5105400" y="76200"/>
            <a:chExt cx="5410200" cy="3352800"/>
          </a:xfrm>
        </p:grpSpPr>
        <p:pic>
          <p:nvPicPr>
            <p:cNvPr id="126989" name="Picture 13" descr="LDT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76200"/>
              <a:ext cx="5410200" cy="335280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126984" name="AutoShape 8"/>
            <p:cNvSpPr>
              <a:spLocks noChangeArrowheads="1"/>
            </p:cNvSpPr>
            <p:nvPr/>
          </p:nvSpPr>
          <p:spPr bwMode="auto">
            <a:xfrm>
              <a:off x="8763000" y="1752601"/>
              <a:ext cx="1257300" cy="600075"/>
            </a:xfrm>
            <a:prstGeom prst="wedgeRectCallout">
              <a:avLst>
                <a:gd name="adj1" fmla="val -104292"/>
                <a:gd name="adj2" fmla="val 62963"/>
              </a:avLst>
            </a:prstGeom>
            <a:solidFill>
              <a:srgbClr val="66FF66"/>
            </a:solidFill>
            <a:ln w="9525">
              <a:solidFill>
                <a:srgbClr val="FF0000"/>
              </a:solidFill>
              <a:prstDash val="sysDot"/>
              <a:miter lim="800000"/>
              <a:headEnd/>
              <a:tailEnd/>
            </a:ln>
          </p:spPr>
          <p:txBody>
            <a:bodyPr/>
            <a:lstStyle>
              <a:lvl1pPr eaLnBrk="0" hangingPunct="0">
                <a:defRPr sz="2600" i="1">
                  <a:solidFill>
                    <a:schemeClr val="tx1"/>
                  </a:solidFill>
                  <a:latin typeface="Arial" panose="020B0604020202020204" pitchFamily="34" charset="0"/>
                </a:defRPr>
              </a:lvl1pPr>
              <a:lvl2pPr marL="742950" indent="-285750" eaLnBrk="0" hangingPunct="0">
                <a:defRPr sz="2600" i="1">
                  <a:solidFill>
                    <a:schemeClr val="tx1"/>
                  </a:solidFill>
                  <a:latin typeface="Arial" panose="020B0604020202020204" pitchFamily="34" charset="0"/>
                </a:defRPr>
              </a:lvl2pPr>
              <a:lvl3pPr marL="1143000" indent="-228600" eaLnBrk="0" hangingPunct="0">
                <a:defRPr sz="2600" i="1">
                  <a:solidFill>
                    <a:schemeClr val="tx1"/>
                  </a:solidFill>
                  <a:latin typeface="Arial" panose="020B0604020202020204" pitchFamily="34" charset="0"/>
                </a:defRPr>
              </a:lvl3pPr>
              <a:lvl4pPr marL="1600200" indent="-228600" eaLnBrk="0" hangingPunct="0">
                <a:defRPr sz="2600" i="1">
                  <a:solidFill>
                    <a:schemeClr val="tx1"/>
                  </a:solidFill>
                  <a:latin typeface="Arial" panose="020B0604020202020204" pitchFamily="34" charset="0"/>
                </a:defRPr>
              </a:lvl4pPr>
              <a:lvl5pPr marL="2057400" indent="-228600" eaLnBrk="0" hangingPunct="0">
                <a:defRPr sz="2600" i="1">
                  <a:solidFill>
                    <a:schemeClr val="tx1"/>
                  </a:solidFill>
                  <a:latin typeface="Arial" panose="020B0604020202020204" pitchFamily="34" charset="0"/>
                </a:defRPr>
              </a:lvl5pPr>
              <a:lvl6pPr marL="2514600" indent="-228600" eaLnBrk="0" fontAlgn="base" hangingPunct="0">
                <a:spcBef>
                  <a:spcPct val="0"/>
                </a:spcBef>
                <a:spcAft>
                  <a:spcPct val="0"/>
                </a:spcAft>
                <a:defRPr sz="2600" i="1">
                  <a:solidFill>
                    <a:schemeClr val="tx1"/>
                  </a:solidFill>
                  <a:latin typeface="Arial" panose="020B0604020202020204" pitchFamily="34" charset="0"/>
                </a:defRPr>
              </a:lvl6pPr>
              <a:lvl7pPr marL="2971800" indent="-228600" eaLnBrk="0" fontAlgn="base" hangingPunct="0">
                <a:spcBef>
                  <a:spcPct val="0"/>
                </a:spcBef>
                <a:spcAft>
                  <a:spcPct val="0"/>
                </a:spcAft>
                <a:defRPr sz="2600" i="1">
                  <a:solidFill>
                    <a:schemeClr val="tx1"/>
                  </a:solidFill>
                  <a:latin typeface="Arial" panose="020B0604020202020204" pitchFamily="34" charset="0"/>
                </a:defRPr>
              </a:lvl7pPr>
              <a:lvl8pPr marL="3429000" indent="-228600" eaLnBrk="0" fontAlgn="base" hangingPunct="0">
                <a:spcBef>
                  <a:spcPct val="0"/>
                </a:spcBef>
                <a:spcAft>
                  <a:spcPct val="0"/>
                </a:spcAft>
                <a:defRPr sz="2600" i="1">
                  <a:solidFill>
                    <a:schemeClr val="tx1"/>
                  </a:solidFill>
                  <a:latin typeface="Arial" panose="020B0604020202020204" pitchFamily="34" charset="0"/>
                </a:defRPr>
              </a:lvl8pPr>
              <a:lvl9pPr marL="3886200" indent="-228600" eaLnBrk="0" fontAlgn="base" hangingPunct="0">
                <a:spcBef>
                  <a:spcPct val="0"/>
                </a:spcBef>
                <a:spcAft>
                  <a:spcPct val="0"/>
                </a:spcAft>
                <a:defRPr sz="2600" i="1">
                  <a:solidFill>
                    <a:schemeClr val="tx1"/>
                  </a:solidFill>
                  <a:latin typeface="Arial" panose="020B0604020202020204" pitchFamily="34" charset="0"/>
                </a:defRPr>
              </a:lvl9pPr>
            </a:lstStyle>
            <a:p>
              <a:pPr algn="ctr" eaLnBrk="1" hangingPunct="1">
                <a:spcBef>
                  <a:spcPct val="50000"/>
                </a:spcBef>
              </a:pPr>
              <a:r>
                <a:rPr lang="en-US" altLang="en-US" sz="1600" b="1" i="0" dirty="0">
                  <a:solidFill>
                    <a:srgbClr val="FF0000"/>
                  </a:solidFill>
                  <a:latin typeface=".VnTime" panose="020B7200000000000000" pitchFamily="34" charset="0"/>
                </a:rPr>
                <a:t>MiÒn nam Ch©u Phi</a:t>
              </a:r>
            </a:p>
            <a:p>
              <a:pPr algn="ctr" eaLnBrk="1" hangingPunct="1"/>
              <a:endParaRPr lang="en-US" altLang="en-US" sz="1600" b="1" i="0" dirty="0">
                <a:solidFill>
                  <a:srgbClr val="FF0000"/>
                </a:solidFill>
                <a:latin typeface=".VnTime" panose="020B7200000000000000" pitchFamily="34" charset="0"/>
              </a:endParaRPr>
            </a:p>
          </p:txBody>
        </p:sp>
        <p:sp>
          <p:nvSpPr>
            <p:cNvPr id="126996" name="Text Box 20"/>
            <p:cNvSpPr txBox="1">
              <a:spLocks noChangeArrowheads="1"/>
            </p:cNvSpPr>
            <p:nvPr/>
          </p:nvSpPr>
          <p:spPr bwMode="auto">
            <a:xfrm>
              <a:off x="6705600" y="2870200"/>
              <a:ext cx="2438400" cy="55880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600" i="1">
                  <a:solidFill>
                    <a:schemeClr val="tx1"/>
                  </a:solidFill>
                  <a:latin typeface="Arial" panose="020B0604020202020204" pitchFamily="34" charset="0"/>
                </a:defRPr>
              </a:lvl1pPr>
              <a:lvl2pPr marL="742950" indent="-285750" eaLnBrk="0" hangingPunct="0">
                <a:defRPr sz="2600" i="1">
                  <a:solidFill>
                    <a:schemeClr val="tx1"/>
                  </a:solidFill>
                  <a:latin typeface="Arial" panose="020B0604020202020204" pitchFamily="34" charset="0"/>
                </a:defRPr>
              </a:lvl2pPr>
              <a:lvl3pPr marL="1143000" indent="-228600" eaLnBrk="0" hangingPunct="0">
                <a:defRPr sz="2600" i="1">
                  <a:solidFill>
                    <a:schemeClr val="tx1"/>
                  </a:solidFill>
                  <a:latin typeface="Arial" panose="020B0604020202020204" pitchFamily="34" charset="0"/>
                </a:defRPr>
              </a:lvl3pPr>
              <a:lvl4pPr marL="1600200" indent="-228600" eaLnBrk="0" hangingPunct="0">
                <a:defRPr sz="2600" i="1">
                  <a:solidFill>
                    <a:schemeClr val="tx1"/>
                  </a:solidFill>
                  <a:latin typeface="Arial" panose="020B0604020202020204" pitchFamily="34" charset="0"/>
                </a:defRPr>
              </a:lvl4pPr>
              <a:lvl5pPr marL="2057400" indent="-228600" eaLnBrk="0" hangingPunct="0">
                <a:defRPr sz="2600" i="1">
                  <a:solidFill>
                    <a:schemeClr val="tx1"/>
                  </a:solidFill>
                  <a:latin typeface="Arial" panose="020B0604020202020204" pitchFamily="34" charset="0"/>
                </a:defRPr>
              </a:lvl5pPr>
              <a:lvl6pPr marL="2514600" indent="-228600" eaLnBrk="0" fontAlgn="base" hangingPunct="0">
                <a:spcBef>
                  <a:spcPct val="0"/>
                </a:spcBef>
                <a:spcAft>
                  <a:spcPct val="0"/>
                </a:spcAft>
                <a:defRPr sz="2600" i="1">
                  <a:solidFill>
                    <a:schemeClr val="tx1"/>
                  </a:solidFill>
                  <a:latin typeface="Arial" panose="020B0604020202020204" pitchFamily="34" charset="0"/>
                </a:defRPr>
              </a:lvl6pPr>
              <a:lvl7pPr marL="2971800" indent="-228600" eaLnBrk="0" fontAlgn="base" hangingPunct="0">
                <a:spcBef>
                  <a:spcPct val="0"/>
                </a:spcBef>
                <a:spcAft>
                  <a:spcPct val="0"/>
                </a:spcAft>
                <a:defRPr sz="2600" i="1">
                  <a:solidFill>
                    <a:schemeClr val="tx1"/>
                  </a:solidFill>
                  <a:latin typeface="Arial" panose="020B0604020202020204" pitchFamily="34" charset="0"/>
                </a:defRPr>
              </a:lvl7pPr>
              <a:lvl8pPr marL="3429000" indent="-228600" eaLnBrk="0" fontAlgn="base" hangingPunct="0">
                <a:spcBef>
                  <a:spcPct val="0"/>
                </a:spcBef>
                <a:spcAft>
                  <a:spcPct val="0"/>
                </a:spcAft>
                <a:defRPr sz="2600" i="1">
                  <a:solidFill>
                    <a:schemeClr val="tx1"/>
                  </a:solidFill>
                  <a:latin typeface="Arial" panose="020B0604020202020204" pitchFamily="34" charset="0"/>
                </a:defRPr>
              </a:lvl8pPr>
              <a:lvl9pPr marL="3886200" indent="-228600" eaLnBrk="0" fontAlgn="base" hangingPunct="0">
                <a:spcBef>
                  <a:spcPct val="0"/>
                </a:spcBef>
                <a:spcAft>
                  <a:spcPct val="0"/>
                </a:spcAft>
                <a:defRPr sz="2600" i="1">
                  <a:solidFill>
                    <a:schemeClr val="tx1"/>
                  </a:solidFill>
                  <a:latin typeface="Arial" panose="020B0604020202020204" pitchFamily="34" charset="0"/>
                </a:defRPr>
              </a:lvl9pPr>
            </a:lstStyle>
            <a:p>
              <a:pPr eaLnBrk="1" hangingPunct="1"/>
              <a:r>
                <a:rPr lang="en-US" altLang="en-US" sz="1200" b="1" i="0" dirty="0">
                  <a:solidFill>
                    <a:srgbClr val="0000FF"/>
                  </a:solidFill>
                  <a:latin typeface="+mj-lt"/>
                </a:rPr>
                <a:t>               </a:t>
              </a:r>
              <a:r>
                <a:rPr lang="en-US" altLang="en-US" sz="1200" b="1" i="0" dirty="0" smtClean="0">
                  <a:solidFill>
                    <a:srgbClr val="0000FF"/>
                  </a:solidFill>
                  <a:latin typeface="+mj-lt"/>
                </a:rPr>
                <a:t>Nước đã giành độc lập</a:t>
              </a:r>
              <a:endParaRPr lang="en-US" altLang="en-US" sz="1200" b="1" i="0" dirty="0">
                <a:solidFill>
                  <a:srgbClr val="0000FF"/>
                </a:solidFill>
                <a:latin typeface="+mj-lt"/>
              </a:endParaRPr>
            </a:p>
            <a:p>
              <a:pPr eaLnBrk="1" hangingPunct="1">
                <a:spcBef>
                  <a:spcPct val="50000"/>
                </a:spcBef>
              </a:pPr>
              <a:r>
                <a:rPr lang="en-US" altLang="en-US" sz="1200" b="1" i="0" dirty="0">
                  <a:solidFill>
                    <a:srgbClr val="0000FF"/>
                  </a:solidFill>
                  <a:latin typeface="+mj-lt"/>
                </a:rPr>
                <a:t>               </a:t>
              </a:r>
              <a:r>
                <a:rPr lang="en-US" altLang="en-US" sz="1200" b="1" i="0" dirty="0" smtClean="0">
                  <a:solidFill>
                    <a:srgbClr val="0000FF"/>
                  </a:solidFill>
                  <a:latin typeface="+mj-lt"/>
                </a:rPr>
                <a:t>Nước chưa giành độc lập</a:t>
              </a:r>
              <a:endParaRPr lang="en-US" altLang="en-US" sz="1200" b="1" i="0" dirty="0">
                <a:solidFill>
                  <a:srgbClr val="0000FF"/>
                </a:solidFill>
                <a:latin typeface="+mj-lt"/>
              </a:endParaRPr>
            </a:p>
          </p:txBody>
        </p:sp>
        <p:sp>
          <p:nvSpPr>
            <p:cNvPr id="126997" name="Rectangle 21"/>
            <p:cNvSpPr>
              <a:spLocks noChangeArrowheads="1"/>
            </p:cNvSpPr>
            <p:nvPr/>
          </p:nvSpPr>
          <p:spPr bwMode="auto">
            <a:xfrm>
              <a:off x="6781800" y="2971800"/>
              <a:ext cx="304800" cy="152400"/>
            </a:xfrm>
            <a:prstGeom prst="rect">
              <a:avLst/>
            </a:prstGeom>
            <a:solidFill>
              <a:srgbClr val="666699">
                <a:alpha val="30196"/>
              </a:srgbClr>
            </a:solidFill>
            <a:ln w="9525">
              <a:solidFill>
                <a:srgbClr val="0000FF"/>
              </a:solidFill>
              <a:miter lim="800000"/>
              <a:headEnd/>
              <a:tailEnd/>
            </a:ln>
          </p:spPr>
          <p:txBody>
            <a:bodyPr wrap="none" anchor="ctr"/>
            <a:lstStyle>
              <a:lvl1pPr eaLnBrk="0" hangingPunct="0">
                <a:defRPr sz="2600" i="1">
                  <a:solidFill>
                    <a:schemeClr val="tx1"/>
                  </a:solidFill>
                  <a:latin typeface="Arial" panose="020B0604020202020204" pitchFamily="34" charset="0"/>
                </a:defRPr>
              </a:lvl1pPr>
              <a:lvl2pPr marL="742950" indent="-285750" eaLnBrk="0" hangingPunct="0">
                <a:defRPr sz="2600" i="1">
                  <a:solidFill>
                    <a:schemeClr val="tx1"/>
                  </a:solidFill>
                  <a:latin typeface="Arial" panose="020B0604020202020204" pitchFamily="34" charset="0"/>
                </a:defRPr>
              </a:lvl2pPr>
              <a:lvl3pPr marL="1143000" indent="-228600" eaLnBrk="0" hangingPunct="0">
                <a:defRPr sz="2600" i="1">
                  <a:solidFill>
                    <a:schemeClr val="tx1"/>
                  </a:solidFill>
                  <a:latin typeface="Arial" panose="020B0604020202020204" pitchFamily="34" charset="0"/>
                </a:defRPr>
              </a:lvl3pPr>
              <a:lvl4pPr marL="1600200" indent="-228600" eaLnBrk="0" hangingPunct="0">
                <a:defRPr sz="2600" i="1">
                  <a:solidFill>
                    <a:schemeClr val="tx1"/>
                  </a:solidFill>
                  <a:latin typeface="Arial" panose="020B0604020202020204" pitchFamily="34" charset="0"/>
                </a:defRPr>
              </a:lvl4pPr>
              <a:lvl5pPr marL="2057400" indent="-228600" eaLnBrk="0" hangingPunct="0">
                <a:defRPr sz="2600" i="1">
                  <a:solidFill>
                    <a:schemeClr val="tx1"/>
                  </a:solidFill>
                  <a:latin typeface="Arial" panose="020B0604020202020204" pitchFamily="34" charset="0"/>
                </a:defRPr>
              </a:lvl5pPr>
              <a:lvl6pPr marL="2514600" indent="-228600" eaLnBrk="0" fontAlgn="base" hangingPunct="0">
                <a:spcBef>
                  <a:spcPct val="0"/>
                </a:spcBef>
                <a:spcAft>
                  <a:spcPct val="0"/>
                </a:spcAft>
                <a:defRPr sz="2600" i="1">
                  <a:solidFill>
                    <a:schemeClr val="tx1"/>
                  </a:solidFill>
                  <a:latin typeface="Arial" panose="020B0604020202020204" pitchFamily="34" charset="0"/>
                </a:defRPr>
              </a:lvl6pPr>
              <a:lvl7pPr marL="2971800" indent="-228600" eaLnBrk="0" fontAlgn="base" hangingPunct="0">
                <a:spcBef>
                  <a:spcPct val="0"/>
                </a:spcBef>
                <a:spcAft>
                  <a:spcPct val="0"/>
                </a:spcAft>
                <a:defRPr sz="2600" i="1">
                  <a:solidFill>
                    <a:schemeClr val="tx1"/>
                  </a:solidFill>
                  <a:latin typeface="Arial" panose="020B0604020202020204" pitchFamily="34" charset="0"/>
                </a:defRPr>
              </a:lvl7pPr>
              <a:lvl8pPr marL="3429000" indent="-228600" eaLnBrk="0" fontAlgn="base" hangingPunct="0">
                <a:spcBef>
                  <a:spcPct val="0"/>
                </a:spcBef>
                <a:spcAft>
                  <a:spcPct val="0"/>
                </a:spcAft>
                <a:defRPr sz="2600" i="1">
                  <a:solidFill>
                    <a:schemeClr val="tx1"/>
                  </a:solidFill>
                  <a:latin typeface="Arial" panose="020B0604020202020204" pitchFamily="34" charset="0"/>
                </a:defRPr>
              </a:lvl8pPr>
              <a:lvl9pPr marL="3886200" indent="-228600" eaLnBrk="0" fontAlgn="base" hangingPunct="0">
                <a:spcBef>
                  <a:spcPct val="0"/>
                </a:spcBef>
                <a:spcAft>
                  <a:spcPct val="0"/>
                </a:spcAft>
                <a:defRPr sz="2600" i="1">
                  <a:solidFill>
                    <a:schemeClr val="tx1"/>
                  </a:solidFill>
                  <a:latin typeface="Arial" panose="020B0604020202020204" pitchFamily="34" charset="0"/>
                </a:defRPr>
              </a:lvl9pPr>
            </a:lstStyle>
            <a:p>
              <a:pPr eaLnBrk="1" hangingPunct="1"/>
              <a:endParaRPr lang="en-US" altLang="en-US"/>
            </a:p>
          </p:txBody>
        </p:sp>
        <p:sp>
          <p:nvSpPr>
            <p:cNvPr id="126998" name="Rectangle 22"/>
            <p:cNvSpPr>
              <a:spLocks noChangeArrowheads="1"/>
            </p:cNvSpPr>
            <p:nvPr/>
          </p:nvSpPr>
          <p:spPr bwMode="auto">
            <a:xfrm>
              <a:off x="6781800" y="3200400"/>
              <a:ext cx="304800" cy="152400"/>
            </a:xfrm>
            <a:prstGeom prst="rect">
              <a:avLst/>
            </a:prstGeom>
            <a:solidFill>
              <a:srgbClr val="FF0000">
                <a:alpha val="41960"/>
              </a:srgbClr>
            </a:solidFill>
            <a:ln w="9525">
              <a:solidFill>
                <a:srgbClr val="0000FF"/>
              </a:solidFill>
              <a:miter lim="800000"/>
              <a:headEnd/>
              <a:tailEnd/>
            </a:ln>
          </p:spPr>
          <p:txBody>
            <a:bodyPr wrap="none" anchor="ctr"/>
            <a:lstStyle>
              <a:lvl1pPr eaLnBrk="0" hangingPunct="0">
                <a:defRPr sz="2600" i="1">
                  <a:solidFill>
                    <a:schemeClr val="tx1"/>
                  </a:solidFill>
                  <a:latin typeface="Arial" panose="020B0604020202020204" pitchFamily="34" charset="0"/>
                </a:defRPr>
              </a:lvl1pPr>
              <a:lvl2pPr marL="742950" indent="-285750" eaLnBrk="0" hangingPunct="0">
                <a:defRPr sz="2600" i="1">
                  <a:solidFill>
                    <a:schemeClr val="tx1"/>
                  </a:solidFill>
                  <a:latin typeface="Arial" panose="020B0604020202020204" pitchFamily="34" charset="0"/>
                </a:defRPr>
              </a:lvl2pPr>
              <a:lvl3pPr marL="1143000" indent="-228600" eaLnBrk="0" hangingPunct="0">
                <a:defRPr sz="2600" i="1">
                  <a:solidFill>
                    <a:schemeClr val="tx1"/>
                  </a:solidFill>
                  <a:latin typeface="Arial" panose="020B0604020202020204" pitchFamily="34" charset="0"/>
                </a:defRPr>
              </a:lvl3pPr>
              <a:lvl4pPr marL="1600200" indent="-228600" eaLnBrk="0" hangingPunct="0">
                <a:defRPr sz="2600" i="1">
                  <a:solidFill>
                    <a:schemeClr val="tx1"/>
                  </a:solidFill>
                  <a:latin typeface="Arial" panose="020B0604020202020204" pitchFamily="34" charset="0"/>
                </a:defRPr>
              </a:lvl4pPr>
              <a:lvl5pPr marL="2057400" indent="-228600" eaLnBrk="0" hangingPunct="0">
                <a:defRPr sz="2600" i="1">
                  <a:solidFill>
                    <a:schemeClr val="tx1"/>
                  </a:solidFill>
                  <a:latin typeface="Arial" panose="020B0604020202020204" pitchFamily="34" charset="0"/>
                </a:defRPr>
              </a:lvl5pPr>
              <a:lvl6pPr marL="2514600" indent="-228600" eaLnBrk="0" fontAlgn="base" hangingPunct="0">
                <a:spcBef>
                  <a:spcPct val="0"/>
                </a:spcBef>
                <a:spcAft>
                  <a:spcPct val="0"/>
                </a:spcAft>
                <a:defRPr sz="2600" i="1">
                  <a:solidFill>
                    <a:schemeClr val="tx1"/>
                  </a:solidFill>
                  <a:latin typeface="Arial" panose="020B0604020202020204" pitchFamily="34" charset="0"/>
                </a:defRPr>
              </a:lvl6pPr>
              <a:lvl7pPr marL="2971800" indent="-228600" eaLnBrk="0" fontAlgn="base" hangingPunct="0">
                <a:spcBef>
                  <a:spcPct val="0"/>
                </a:spcBef>
                <a:spcAft>
                  <a:spcPct val="0"/>
                </a:spcAft>
                <a:defRPr sz="2600" i="1">
                  <a:solidFill>
                    <a:schemeClr val="tx1"/>
                  </a:solidFill>
                  <a:latin typeface="Arial" panose="020B0604020202020204" pitchFamily="34" charset="0"/>
                </a:defRPr>
              </a:lvl7pPr>
              <a:lvl8pPr marL="3429000" indent="-228600" eaLnBrk="0" fontAlgn="base" hangingPunct="0">
                <a:spcBef>
                  <a:spcPct val="0"/>
                </a:spcBef>
                <a:spcAft>
                  <a:spcPct val="0"/>
                </a:spcAft>
                <a:defRPr sz="2600" i="1">
                  <a:solidFill>
                    <a:schemeClr val="tx1"/>
                  </a:solidFill>
                  <a:latin typeface="Arial" panose="020B0604020202020204" pitchFamily="34" charset="0"/>
                </a:defRPr>
              </a:lvl8pPr>
              <a:lvl9pPr marL="3886200" indent="-228600" eaLnBrk="0" fontAlgn="base" hangingPunct="0">
                <a:spcBef>
                  <a:spcPct val="0"/>
                </a:spcBef>
                <a:spcAft>
                  <a:spcPct val="0"/>
                </a:spcAft>
                <a:defRPr sz="2600" i="1">
                  <a:solidFill>
                    <a:schemeClr val="tx1"/>
                  </a:solidFill>
                  <a:latin typeface="Arial" panose="020B0604020202020204" pitchFamily="34" charset="0"/>
                </a:defRPr>
              </a:lvl9pPr>
            </a:lstStyle>
            <a:p>
              <a:pPr eaLnBrk="1" hangingPunct="1"/>
              <a:endParaRPr lang="en-US" altLang="en-US"/>
            </a:p>
          </p:txBody>
        </p:sp>
        <p:sp>
          <p:nvSpPr>
            <p:cNvPr id="127005" name="Freeform 29"/>
            <p:cNvSpPr>
              <a:spLocks/>
            </p:cNvSpPr>
            <p:nvPr/>
          </p:nvSpPr>
          <p:spPr bwMode="auto">
            <a:xfrm>
              <a:off x="7724776" y="2109788"/>
              <a:ext cx="530225" cy="563562"/>
            </a:xfrm>
            <a:custGeom>
              <a:avLst/>
              <a:gdLst>
                <a:gd name="T0" fmla="*/ 2147483647 w 334"/>
                <a:gd name="T1" fmla="*/ 2147483647 h 355"/>
                <a:gd name="T2" fmla="*/ 2147483647 w 334"/>
                <a:gd name="T3" fmla="*/ 2147483647 h 355"/>
                <a:gd name="T4" fmla="*/ 2147483647 w 334"/>
                <a:gd name="T5" fmla="*/ 2147483647 h 355"/>
                <a:gd name="T6" fmla="*/ 2147483647 w 334"/>
                <a:gd name="T7" fmla="*/ 2147483647 h 355"/>
                <a:gd name="T8" fmla="*/ 2147483647 w 334"/>
                <a:gd name="T9" fmla="*/ 2147483647 h 355"/>
                <a:gd name="T10" fmla="*/ 2147483647 w 334"/>
                <a:gd name="T11" fmla="*/ 2147483647 h 355"/>
                <a:gd name="T12" fmla="*/ 2147483647 w 334"/>
                <a:gd name="T13" fmla="*/ 2147483647 h 355"/>
                <a:gd name="T14" fmla="*/ 2147483647 w 334"/>
                <a:gd name="T15" fmla="*/ 2147483647 h 355"/>
                <a:gd name="T16" fmla="*/ 2147483647 w 334"/>
                <a:gd name="T17" fmla="*/ 2147483647 h 355"/>
                <a:gd name="T18" fmla="*/ 2147483647 w 334"/>
                <a:gd name="T19" fmla="*/ 2147483647 h 355"/>
                <a:gd name="T20" fmla="*/ 2147483647 w 334"/>
                <a:gd name="T21" fmla="*/ 2147483647 h 355"/>
                <a:gd name="T22" fmla="*/ 2147483647 w 334"/>
                <a:gd name="T23" fmla="*/ 2147483647 h 355"/>
                <a:gd name="T24" fmla="*/ 2147483647 w 334"/>
                <a:gd name="T25" fmla="*/ 2147483647 h 355"/>
                <a:gd name="T26" fmla="*/ 2147483647 w 334"/>
                <a:gd name="T27" fmla="*/ 2147483647 h 355"/>
                <a:gd name="T28" fmla="*/ 2147483647 w 334"/>
                <a:gd name="T29" fmla="*/ 2147483647 h 355"/>
                <a:gd name="T30" fmla="*/ 2147483647 w 334"/>
                <a:gd name="T31" fmla="*/ 2147483647 h 355"/>
                <a:gd name="T32" fmla="*/ 2147483647 w 334"/>
                <a:gd name="T33" fmla="*/ 2147483647 h 355"/>
                <a:gd name="T34" fmla="*/ 2147483647 w 334"/>
                <a:gd name="T35" fmla="*/ 2147483647 h 355"/>
                <a:gd name="T36" fmla="*/ 2147483647 w 334"/>
                <a:gd name="T37" fmla="*/ 2147483647 h 355"/>
                <a:gd name="T38" fmla="*/ 2147483647 w 334"/>
                <a:gd name="T39" fmla="*/ 2147483647 h 355"/>
                <a:gd name="T40" fmla="*/ 2147483647 w 334"/>
                <a:gd name="T41" fmla="*/ 2147483647 h 355"/>
                <a:gd name="T42" fmla="*/ 2147483647 w 334"/>
                <a:gd name="T43" fmla="*/ 2147483647 h 355"/>
                <a:gd name="T44" fmla="*/ 2147483647 w 334"/>
                <a:gd name="T45" fmla="*/ 2147483647 h 355"/>
                <a:gd name="T46" fmla="*/ 2147483647 w 334"/>
                <a:gd name="T47" fmla="*/ 2147483647 h 355"/>
                <a:gd name="T48" fmla="*/ 2147483647 w 334"/>
                <a:gd name="T49" fmla="*/ 2147483647 h 355"/>
                <a:gd name="T50" fmla="*/ 2147483647 w 334"/>
                <a:gd name="T51" fmla="*/ 2147483647 h 355"/>
                <a:gd name="T52" fmla="*/ 2147483647 w 334"/>
                <a:gd name="T53" fmla="*/ 2147483647 h 355"/>
                <a:gd name="T54" fmla="*/ 2147483647 w 334"/>
                <a:gd name="T55" fmla="*/ 2147483647 h 355"/>
                <a:gd name="T56" fmla="*/ 2147483647 w 334"/>
                <a:gd name="T57" fmla="*/ 2147483647 h 355"/>
                <a:gd name="T58" fmla="*/ 2147483647 w 334"/>
                <a:gd name="T59" fmla="*/ 2147483647 h 355"/>
                <a:gd name="T60" fmla="*/ 2147483647 w 334"/>
                <a:gd name="T61" fmla="*/ 2147483647 h 355"/>
                <a:gd name="T62" fmla="*/ 2147483647 w 334"/>
                <a:gd name="T63" fmla="*/ 2147483647 h 355"/>
                <a:gd name="T64" fmla="*/ 2147483647 w 334"/>
                <a:gd name="T65" fmla="*/ 2147483647 h 355"/>
                <a:gd name="T66" fmla="*/ 2147483647 w 334"/>
                <a:gd name="T67" fmla="*/ 2147483647 h 355"/>
                <a:gd name="T68" fmla="*/ 2147483647 w 334"/>
                <a:gd name="T69" fmla="*/ 2147483647 h 355"/>
                <a:gd name="T70" fmla="*/ 2147483647 w 334"/>
                <a:gd name="T71" fmla="*/ 2147483647 h 355"/>
                <a:gd name="T72" fmla="*/ 2147483647 w 334"/>
                <a:gd name="T73" fmla="*/ 2147483647 h 355"/>
                <a:gd name="T74" fmla="*/ 2147483647 w 334"/>
                <a:gd name="T75" fmla="*/ 2147483647 h 355"/>
                <a:gd name="T76" fmla="*/ 2147483647 w 334"/>
                <a:gd name="T77" fmla="*/ 2147483647 h 355"/>
                <a:gd name="T78" fmla="*/ 2147483647 w 334"/>
                <a:gd name="T79" fmla="*/ 2147483647 h 355"/>
                <a:gd name="T80" fmla="*/ 2147483647 w 334"/>
                <a:gd name="T81" fmla="*/ 2147483647 h 355"/>
                <a:gd name="T82" fmla="*/ 2147483647 w 334"/>
                <a:gd name="T83" fmla="*/ 2147483647 h 355"/>
                <a:gd name="T84" fmla="*/ 2147483647 w 334"/>
                <a:gd name="T85" fmla="*/ 2147483647 h 355"/>
                <a:gd name="T86" fmla="*/ 2147483647 w 334"/>
                <a:gd name="T87" fmla="*/ 2147483647 h 355"/>
                <a:gd name="T88" fmla="*/ 2147483647 w 334"/>
                <a:gd name="T89" fmla="*/ 2147483647 h 355"/>
                <a:gd name="T90" fmla="*/ 2147483647 w 334"/>
                <a:gd name="T91" fmla="*/ 2147483647 h 355"/>
                <a:gd name="T92" fmla="*/ 2147483647 w 334"/>
                <a:gd name="T93" fmla="*/ 2147483647 h 355"/>
                <a:gd name="T94" fmla="*/ 2147483647 w 334"/>
                <a:gd name="T95" fmla="*/ 2147483647 h 355"/>
                <a:gd name="T96" fmla="*/ 2147483647 w 334"/>
                <a:gd name="T97" fmla="*/ 2147483647 h 355"/>
                <a:gd name="T98" fmla="*/ 2147483647 w 334"/>
                <a:gd name="T99" fmla="*/ 2147483647 h 355"/>
                <a:gd name="T100" fmla="*/ 2147483647 w 334"/>
                <a:gd name="T101" fmla="*/ 2147483647 h 355"/>
                <a:gd name="T102" fmla="*/ 2147483647 w 334"/>
                <a:gd name="T103" fmla="*/ 2147483647 h 355"/>
                <a:gd name="T104" fmla="*/ 2147483647 w 334"/>
                <a:gd name="T105" fmla="*/ 2147483647 h 355"/>
                <a:gd name="T106" fmla="*/ 2147483647 w 334"/>
                <a:gd name="T107" fmla="*/ 2147483647 h 355"/>
                <a:gd name="T108" fmla="*/ 2147483647 w 334"/>
                <a:gd name="T109" fmla="*/ 2147483647 h 355"/>
                <a:gd name="T110" fmla="*/ 2147483647 w 334"/>
                <a:gd name="T111" fmla="*/ 2147483647 h 355"/>
                <a:gd name="T112" fmla="*/ 2147483647 w 334"/>
                <a:gd name="T113" fmla="*/ 2147483647 h 355"/>
                <a:gd name="T114" fmla="*/ 0 w 334"/>
                <a:gd name="T115" fmla="*/ 2147483647 h 355"/>
                <a:gd name="T116" fmla="*/ 2147483647 w 334"/>
                <a:gd name="T117" fmla="*/ 2147483647 h 355"/>
                <a:gd name="T118" fmla="*/ 2147483647 w 334"/>
                <a:gd name="T119" fmla="*/ 2147483647 h 355"/>
                <a:gd name="T120" fmla="*/ 2147483647 w 334"/>
                <a:gd name="T121" fmla="*/ 2147483647 h 3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34"/>
                <a:gd name="T184" fmla="*/ 0 h 355"/>
                <a:gd name="T185" fmla="*/ 334 w 334"/>
                <a:gd name="T186" fmla="*/ 355 h 3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34" h="355">
                  <a:moveTo>
                    <a:pt x="8" y="5"/>
                  </a:moveTo>
                  <a:cubicBezTo>
                    <a:pt x="17" y="8"/>
                    <a:pt x="25" y="3"/>
                    <a:pt x="34" y="1"/>
                  </a:cubicBezTo>
                  <a:cubicBezTo>
                    <a:pt x="41" y="2"/>
                    <a:pt x="49" y="0"/>
                    <a:pt x="56" y="3"/>
                  </a:cubicBezTo>
                  <a:cubicBezTo>
                    <a:pt x="58" y="4"/>
                    <a:pt x="76" y="27"/>
                    <a:pt x="78" y="29"/>
                  </a:cubicBezTo>
                  <a:cubicBezTo>
                    <a:pt x="94" y="24"/>
                    <a:pt x="86" y="26"/>
                    <a:pt x="104" y="23"/>
                  </a:cubicBezTo>
                  <a:cubicBezTo>
                    <a:pt x="107" y="24"/>
                    <a:pt x="110" y="23"/>
                    <a:pt x="112" y="25"/>
                  </a:cubicBezTo>
                  <a:cubicBezTo>
                    <a:pt x="114" y="28"/>
                    <a:pt x="113" y="33"/>
                    <a:pt x="114" y="37"/>
                  </a:cubicBezTo>
                  <a:cubicBezTo>
                    <a:pt x="116" y="45"/>
                    <a:pt x="121" y="53"/>
                    <a:pt x="124" y="61"/>
                  </a:cubicBezTo>
                  <a:cubicBezTo>
                    <a:pt x="126" y="66"/>
                    <a:pt x="135" y="64"/>
                    <a:pt x="140" y="65"/>
                  </a:cubicBezTo>
                  <a:cubicBezTo>
                    <a:pt x="146" y="75"/>
                    <a:pt x="145" y="69"/>
                    <a:pt x="140" y="83"/>
                  </a:cubicBezTo>
                  <a:cubicBezTo>
                    <a:pt x="139" y="87"/>
                    <a:pt x="128" y="87"/>
                    <a:pt x="128" y="87"/>
                  </a:cubicBezTo>
                  <a:cubicBezTo>
                    <a:pt x="125" y="95"/>
                    <a:pt x="121" y="95"/>
                    <a:pt x="118" y="103"/>
                  </a:cubicBezTo>
                  <a:cubicBezTo>
                    <a:pt x="120" y="118"/>
                    <a:pt x="122" y="131"/>
                    <a:pt x="132" y="141"/>
                  </a:cubicBezTo>
                  <a:cubicBezTo>
                    <a:pt x="136" y="152"/>
                    <a:pt x="118" y="151"/>
                    <a:pt x="110" y="157"/>
                  </a:cubicBezTo>
                  <a:cubicBezTo>
                    <a:pt x="105" y="172"/>
                    <a:pt x="103" y="186"/>
                    <a:pt x="98" y="201"/>
                  </a:cubicBezTo>
                  <a:cubicBezTo>
                    <a:pt x="96" y="221"/>
                    <a:pt x="95" y="225"/>
                    <a:pt x="100" y="241"/>
                  </a:cubicBezTo>
                  <a:cubicBezTo>
                    <a:pt x="105" y="240"/>
                    <a:pt x="111" y="241"/>
                    <a:pt x="116" y="239"/>
                  </a:cubicBezTo>
                  <a:cubicBezTo>
                    <a:pt x="118" y="238"/>
                    <a:pt x="116" y="234"/>
                    <a:pt x="118" y="233"/>
                  </a:cubicBezTo>
                  <a:cubicBezTo>
                    <a:pt x="121" y="231"/>
                    <a:pt x="130" y="229"/>
                    <a:pt x="130" y="229"/>
                  </a:cubicBezTo>
                  <a:cubicBezTo>
                    <a:pt x="142" y="231"/>
                    <a:pt x="150" y="231"/>
                    <a:pt x="162" y="227"/>
                  </a:cubicBezTo>
                  <a:cubicBezTo>
                    <a:pt x="172" y="213"/>
                    <a:pt x="170" y="214"/>
                    <a:pt x="186" y="211"/>
                  </a:cubicBezTo>
                  <a:cubicBezTo>
                    <a:pt x="189" y="202"/>
                    <a:pt x="197" y="201"/>
                    <a:pt x="200" y="191"/>
                  </a:cubicBezTo>
                  <a:cubicBezTo>
                    <a:pt x="213" y="195"/>
                    <a:pt x="203" y="187"/>
                    <a:pt x="198" y="185"/>
                  </a:cubicBezTo>
                  <a:cubicBezTo>
                    <a:pt x="192" y="173"/>
                    <a:pt x="180" y="169"/>
                    <a:pt x="168" y="163"/>
                  </a:cubicBezTo>
                  <a:cubicBezTo>
                    <a:pt x="166" y="157"/>
                    <a:pt x="154" y="149"/>
                    <a:pt x="154" y="149"/>
                  </a:cubicBezTo>
                  <a:cubicBezTo>
                    <a:pt x="149" y="135"/>
                    <a:pt x="153" y="135"/>
                    <a:pt x="168" y="137"/>
                  </a:cubicBezTo>
                  <a:cubicBezTo>
                    <a:pt x="182" y="132"/>
                    <a:pt x="166" y="139"/>
                    <a:pt x="178" y="129"/>
                  </a:cubicBezTo>
                  <a:cubicBezTo>
                    <a:pt x="187" y="121"/>
                    <a:pt x="203" y="120"/>
                    <a:pt x="214" y="119"/>
                  </a:cubicBezTo>
                  <a:cubicBezTo>
                    <a:pt x="199" y="109"/>
                    <a:pt x="217" y="101"/>
                    <a:pt x="228" y="97"/>
                  </a:cubicBezTo>
                  <a:cubicBezTo>
                    <a:pt x="241" y="99"/>
                    <a:pt x="247" y="97"/>
                    <a:pt x="254" y="107"/>
                  </a:cubicBezTo>
                  <a:cubicBezTo>
                    <a:pt x="256" y="116"/>
                    <a:pt x="257" y="120"/>
                    <a:pt x="266" y="123"/>
                  </a:cubicBezTo>
                  <a:cubicBezTo>
                    <a:pt x="276" y="109"/>
                    <a:pt x="277" y="114"/>
                    <a:pt x="268" y="105"/>
                  </a:cubicBezTo>
                  <a:cubicBezTo>
                    <a:pt x="265" y="87"/>
                    <a:pt x="264" y="86"/>
                    <a:pt x="266" y="65"/>
                  </a:cubicBezTo>
                  <a:cubicBezTo>
                    <a:pt x="278" y="70"/>
                    <a:pt x="285" y="72"/>
                    <a:pt x="298" y="69"/>
                  </a:cubicBezTo>
                  <a:cubicBezTo>
                    <a:pt x="300" y="62"/>
                    <a:pt x="312" y="53"/>
                    <a:pt x="312" y="53"/>
                  </a:cubicBezTo>
                  <a:cubicBezTo>
                    <a:pt x="327" y="57"/>
                    <a:pt x="320" y="67"/>
                    <a:pt x="326" y="79"/>
                  </a:cubicBezTo>
                  <a:cubicBezTo>
                    <a:pt x="329" y="85"/>
                    <a:pt x="334" y="97"/>
                    <a:pt x="334" y="97"/>
                  </a:cubicBezTo>
                  <a:cubicBezTo>
                    <a:pt x="331" y="108"/>
                    <a:pt x="328" y="104"/>
                    <a:pt x="322" y="113"/>
                  </a:cubicBezTo>
                  <a:cubicBezTo>
                    <a:pt x="321" y="119"/>
                    <a:pt x="321" y="125"/>
                    <a:pt x="316" y="129"/>
                  </a:cubicBezTo>
                  <a:cubicBezTo>
                    <a:pt x="312" y="132"/>
                    <a:pt x="304" y="137"/>
                    <a:pt x="304" y="137"/>
                  </a:cubicBezTo>
                  <a:cubicBezTo>
                    <a:pt x="294" y="152"/>
                    <a:pt x="279" y="157"/>
                    <a:pt x="262" y="163"/>
                  </a:cubicBezTo>
                  <a:cubicBezTo>
                    <a:pt x="252" y="182"/>
                    <a:pt x="274" y="218"/>
                    <a:pt x="248" y="227"/>
                  </a:cubicBezTo>
                  <a:cubicBezTo>
                    <a:pt x="242" y="235"/>
                    <a:pt x="235" y="240"/>
                    <a:pt x="226" y="243"/>
                  </a:cubicBezTo>
                  <a:cubicBezTo>
                    <a:pt x="222" y="255"/>
                    <a:pt x="226" y="273"/>
                    <a:pt x="216" y="283"/>
                  </a:cubicBezTo>
                  <a:cubicBezTo>
                    <a:pt x="213" y="286"/>
                    <a:pt x="204" y="291"/>
                    <a:pt x="204" y="291"/>
                  </a:cubicBezTo>
                  <a:cubicBezTo>
                    <a:pt x="200" y="304"/>
                    <a:pt x="197" y="305"/>
                    <a:pt x="184" y="309"/>
                  </a:cubicBezTo>
                  <a:cubicBezTo>
                    <a:pt x="181" y="311"/>
                    <a:pt x="178" y="313"/>
                    <a:pt x="176" y="315"/>
                  </a:cubicBezTo>
                  <a:cubicBezTo>
                    <a:pt x="174" y="317"/>
                    <a:pt x="174" y="319"/>
                    <a:pt x="172" y="321"/>
                  </a:cubicBezTo>
                  <a:cubicBezTo>
                    <a:pt x="168" y="324"/>
                    <a:pt x="160" y="329"/>
                    <a:pt x="160" y="329"/>
                  </a:cubicBezTo>
                  <a:cubicBezTo>
                    <a:pt x="153" y="340"/>
                    <a:pt x="142" y="339"/>
                    <a:pt x="130" y="341"/>
                  </a:cubicBezTo>
                  <a:cubicBezTo>
                    <a:pt x="113" y="347"/>
                    <a:pt x="97" y="343"/>
                    <a:pt x="82" y="353"/>
                  </a:cubicBezTo>
                  <a:cubicBezTo>
                    <a:pt x="76" y="352"/>
                    <a:pt x="66" y="355"/>
                    <a:pt x="64" y="349"/>
                  </a:cubicBezTo>
                  <a:cubicBezTo>
                    <a:pt x="56" y="330"/>
                    <a:pt x="67" y="270"/>
                    <a:pt x="44" y="255"/>
                  </a:cubicBezTo>
                  <a:cubicBezTo>
                    <a:pt x="41" y="247"/>
                    <a:pt x="43" y="242"/>
                    <a:pt x="34" y="239"/>
                  </a:cubicBezTo>
                  <a:cubicBezTo>
                    <a:pt x="33" y="220"/>
                    <a:pt x="34" y="192"/>
                    <a:pt x="22" y="175"/>
                  </a:cubicBezTo>
                  <a:cubicBezTo>
                    <a:pt x="17" y="168"/>
                    <a:pt x="14" y="162"/>
                    <a:pt x="10" y="155"/>
                  </a:cubicBezTo>
                  <a:cubicBezTo>
                    <a:pt x="8" y="151"/>
                    <a:pt x="2" y="143"/>
                    <a:pt x="2" y="143"/>
                  </a:cubicBezTo>
                  <a:cubicBezTo>
                    <a:pt x="4" y="137"/>
                    <a:pt x="0" y="125"/>
                    <a:pt x="0" y="125"/>
                  </a:cubicBezTo>
                  <a:cubicBezTo>
                    <a:pt x="2" y="113"/>
                    <a:pt x="6" y="114"/>
                    <a:pt x="12" y="105"/>
                  </a:cubicBezTo>
                  <a:cubicBezTo>
                    <a:pt x="14" y="93"/>
                    <a:pt x="20" y="85"/>
                    <a:pt x="24" y="73"/>
                  </a:cubicBezTo>
                  <a:cubicBezTo>
                    <a:pt x="22" y="47"/>
                    <a:pt x="11" y="30"/>
                    <a:pt x="8" y="5"/>
                  </a:cubicBezTo>
                  <a:close/>
                </a:path>
              </a:pathLst>
            </a:custGeom>
            <a:solidFill>
              <a:srgbClr val="FF0000">
                <a:alpha val="34901"/>
              </a:srgbClr>
            </a:solidFill>
            <a:ln w="19050">
              <a:solidFill>
                <a:srgbClr val="00FF00"/>
              </a:solidFill>
              <a:prstDash val="sysDot"/>
              <a:round/>
              <a:headEnd/>
              <a:tailEnd/>
            </a:ln>
          </p:spPr>
          <p:txBody>
            <a:bodyPr/>
            <a:lstStyle>
              <a:lvl1pPr eaLnBrk="0" hangingPunct="0">
                <a:defRPr sz="2600" i="1">
                  <a:solidFill>
                    <a:schemeClr val="tx1"/>
                  </a:solidFill>
                  <a:latin typeface="Arial" panose="020B0604020202020204" pitchFamily="34" charset="0"/>
                </a:defRPr>
              </a:lvl1pPr>
              <a:lvl2pPr marL="742950" indent="-285750" eaLnBrk="0" hangingPunct="0">
                <a:defRPr sz="2600" i="1">
                  <a:solidFill>
                    <a:schemeClr val="tx1"/>
                  </a:solidFill>
                  <a:latin typeface="Arial" panose="020B0604020202020204" pitchFamily="34" charset="0"/>
                </a:defRPr>
              </a:lvl2pPr>
              <a:lvl3pPr marL="1143000" indent="-228600" eaLnBrk="0" hangingPunct="0">
                <a:defRPr sz="2600" i="1">
                  <a:solidFill>
                    <a:schemeClr val="tx1"/>
                  </a:solidFill>
                  <a:latin typeface="Arial" panose="020B0604020202020204" pitchFamily="34" charset="0"/>
                </a:defRPr>
              </a:lvl3pPr>
              <a:lvl4pPr marL="1600200" indent="-228600" eaLnBrk="0" hangingPunct="0">
                <a:defRPr sz="2600" i="1">
                  <a:solidFill>
                    <a:schemeClr val="tx1"/>
                  </a:solidFill>
                  <a:latin typeface="Arial" panose="020B0604020202020204" pitchFamily="34" charset="0"/>
                </a:defRPr>
              </a:lvl4pPr>
              <a:lvl5pPr marL="2057400" indent="-228600" eaLnBrk="0" hangingPunct="0">
                <a:defRPr sz="2600" i="1">
                  <a:solidFill>
                    <a:schemeClr val="tx1"/>
                  </a:solidFill>
                  <a:latin typeface="Arial" panose="020B0604020202020204" pitchFamily="34" charset="0"/>
                </a:defRPr>
              </a:lvl5pPr>
              <a:lvl6pPr marL="2514600" indent="-228600" eaLnBrk="0" fontAlgn="base" hangingPunct="0">
                <a:spcBef>
                  <a:spcPct val="0"/>
                </a:spcBef>
                <a:spcAft>
                  <a:spcPct val="0"/>
                </a:spcAft>
                <a:defRPr sz="2600" i="1">
                  <a:solidFill>
                    <a:schemeClr val="tx1"/>
                  </a:solidFill>
                  <a:latin typeface="Arial" panose="020B0604020202020204" pitchFamily="34" charset="0"/>
                </a:defRPr>
              </a:lvl6pPr>
              <a:lvl7pPr marL="2971800" indent="-228600" eaLnBrk="0" fontAlgn="base" hangingPunct="0">
                <a:spcBef>
                  <a:spcPct val="0"/>
                </a:spcBef>
                <a:spcAft>
                  <a:spcPct val="0"/>
                </a:spcAft>
                <a:defRPr sz="2600" i="1">
                  <a:solidFill>
                    <a:schemeClr val="tx1"/>
                  </a:solidFill>
                  <a:latin typeface="Arial" panose="020B0604020202020204" pitchFamily="34" charset="0"/>
                </a:defRPr>
              </a:lvl7pPr>
              <a:lvl8pPr marL="3429000" indent="-228600" eaLnBrk="0" fontAlgn="base" hangingPunct="0">
                <a:spcBef>
                  <a:spcPct val="0"/>
                </a:spcBef>
                <a:spcAft>
                  <a:spcPct val="0"/>
                </a:spcAft>
                <a:defRPr sz="2600" i="1">
                  <a:solidFill>
                    <a:schemeClr val="tx1"/>
                  </a:solidFill>
                  <a:latin typeface="Arial" panose="020B0604020202020204" pitchFamily="34" charset="0"/>
                </a:defRPr>
              </a:lvl8pPr>
              <a:lvl9pPr marL="3886200" indent="-228600" eaLnBrk="0" fontAlgn="base" hangingPunct="0">
                <a:spcBef>
                  <a:spcPct val="0"/>
                </a:spcBef>
                <a:spcAft>
                  <a:spcPct val="0"/>
                </a:spcAft>
                <a:defRPr sz="2600" i="1">
                  <a:solidFill>
                    <a:schemeClr val="tx1"/>
                  </a:solidFill>
                  <a:latin typeface="Arial" panose="020B0604020202020204" pitchFamily="34" charset="0"/>
                </a:defRPr>
              </a:lvl9pPr>
            </a:lstStyle>
            <a:p>
              <a:pPr eaLnBrk="1" hangingPunct="1"/>
              <a:endParaRPr lang="en-US" altLang="en-US"/>
            </a:p>
          </p:txBody>
        </p:sp>
      </p:grpSp>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29220" y="4265186"/>
            <a:ext cx="3462780" cy="2597085"/>
          </a:xfrm>
          <a:prstGeom prst="rect">
            <a:avLst/>
          </a:prstGeom>
        </p:spPr>
      </p:pic>
    </p:spTree>
    <p:custDataLst>
      <p:tags r:id="rId1"/>
    </p:custDataLst>
    <p:extLst>
      <p:ext uri="{BB962C8B-B14F-4D97-AF65-F5344CB8AC3E}">
        <p14:creationId xmlns:p14="http://schemas.microsoft.com/office/powerpoint/2010/main" val="752133881"/>
      </p:ext>
    </p:extLst>
  </p:cSld>
  <p:clrMapOvr>
    <a:masterClrMapping/>
  </p:clrMapOvr>
  <mc:AlternateContent xmlns:mc="http://schemas.openxmlformats.org/markup-compatibility/2006" xmlns:p14="http://schemas.microsoft.com/office/powerpoint/2010/main">
    <mc:Choice Requires="p14">
      <p:transition spd="slow" p14:dur="2000" advTm="57724"/>
    </mc:Choice>
    <mc:Fallback xmlns="">
      <p:transition spd="slow" advTm="57724"/>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withEffect">
                                  <p:stCondLst>
                                    <p:cond delay="0"/>
                                  </p:stCondLst>
                                  <p:childTnLst>
                                    <p:set>
                                      <p:cBhvr>
                                        <p:cTn id="6" dur="1" fill="hold">
                                          <p:stCondLst>
                                            <p:cond delay="0"/>
                                          </p:stCondLst>
                                        </p:cTn>
                                        <p:tgtEl>
                                          <p:spTgt spid="126986"/>
                                        </p:tgtEl>
                                        <p:attrNameLst>
                                          <p:attrName>style.visibility</p:attrName>
                                        </p:attrNameLst>
                                      </p:cBhvr>
                                      <p:to>
                                        <p:strVal val="visible"/>
                                      </p:to>
                                    </p:set>
                                    <p:animEffect transition="in" filter="box(out)">
                                      <p:cBhvr>
                                        <p:cTn id="7" dur="2000"/>
                                        <p:tgtEl>
                                          <p:spTgt spid="126986"/>
                                        </p:tgtEl>
                                      </p:cBhvr>
                                    </p:animEffect>
                                  </p:childTnLst>
                                </p:cTn>
                              </p:par>
                              <p:par>
                                <p:cTn id="8" presetID="6"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par>
                                <p:cTn id="11" presetID="2" presetClass="entr" presetSubtype="2" fill="hold" grpId="0" nodeType="withEffect">
                                  <p:stCondLst>
                                    <p:cond delay="0"/>
                                  </p:stCondLst>
                                  <p:childTnLst>
                                    <p:set>
                                      <p:cBhvr>
                                        <p:cTn id="12" dur="1" fill="hold">
                                          <p:stCondLst>
                                            <p:cond delay="0"/>
                                          </p:stCondLst>
                                        </p:cTn>
                                        <p:tgtEl>
                                          <p:spTgt spid="126988"/>
                                        </p:tgtEl>
                                        <p:attrNameLst>
                                          <p:attrName>style.visibility</p:attrName>
                                        </p:attrNameLst>
                                      </p:cBhvr>
                                      <p:to>
                                        <p:strVal val="visible"/>
                                      </p:to>
                                    </p:set>
                                    <p:anim calcmode="lin" valueType="num">
                                      <p:cBhvr additive="base">
                                        <p:cTn id="13" dur="500" fill="hold"/>
                                        <p:tgtEl>
                                          <p:spTgt spid="126988"/>
                                        </p:tgtEl>
                                        <p:attrNameLst>
                                          <p:attrName>ppt_x</p:attrName>
                                        </p:attrNameLst>
                                      </p:cBhvr>
                                      <p:tavLst>
                                        <p:tav tm="0">
                                          <p:val>
                                            <p:strVal val="1+#ppt_w/2"/>
                                          </p:val>
                                        </p:tav>
                                        <p:tav tm="100000">
                                          <p:val>
                                            <p:strVal val="#ppt_x"/>
                                          </p:val>
                                        </p:tav>
                                      </p:tavLst>
                                    </p:anim>
                                    <p:anim calcmode="lin" valueType="num">
                                      <p:cBhvr additive="base">
                                        <p:cTn id="14" dur="500" fill="hold"/>
                                        <p:tgtEl>
                                          <p:spTgt spid="126988"/>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0"/>
                                  </p:stCondLst>
                                  <p:childTnLst>
                                    <p:set>
                                      <p:cBhvr>
                                        <p:cTn id="16" dur="1" fill="hold">
                                          <p:stCondLst>
                                            <p:cond delay="0"/>
                                          </p:stCondLst>
                                        </p:cTn>
                                        <p:tgtEl>
                                          <p:spTgt spid="126978"/>
                                        </p:tgtEl>
                                        <p:attrNameLst>
                                          <p:attrName>style.visibility</p:attrName>
                                        </p:attrNameLst>
                                      </p:cBhvr>
                                      <p:to>
                                        <p:strVal val="visible"/>
                                      </p:to>
                                    </p:set>
                                    <p:anim calcmode="lin" valueType="num">
                                      <p:cBhvr additive="base">
                                        <p:cTn id="17" dur="500" fill="hold"/>
                                        <p:tgtEl>
                                          <p:spTgt spid="126978"/>
                                        </p:tgtEl>
                                        <p:attrNameLst>
                                          <p:attrName>ppt_x</p:attrName>
                                        </p:attrNameLst>
                                      </p:cBhvr>
                                      <p:tavLst>
                                        <p:tav tm="0">
                                          <p:val>
                                            <p:strVal val="1+#ppt_w/2"/>
                                          </p:val>
                                        </p:tav>
                                        <p:tav tm="100000">
                                          <p:val>
                                            <p:strVal val="#ppt_x"/>
                                          </p:val>
                                        </p:tav>
                                      </p:tavLst>
                                    </p:anim>
                                    <p:anim calcmode="lin" valueType="num">
                                      <p:cBhvr additive="base">
                                        <p:cTn id="18" dur="500" fill="hold"/>
                                        <p:tgtEl>
                                          <p:spTgt spid="126978"/>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1000"/>
                                        <p:tgtEl>
                                          <p:spTgt spid="15"/>
                                        </p:tgtEl>
                                      </p:cBhvr>
                                    </p:animEffect>
                                    <p:anim calcmode="lin" valueType="num">
                                      <p:cBhvr>
                                        <p:cTn id="24" dur="1000" fill="hold"/>
                                        <p:tgtEl>
                                          <p:spTgt spid="15"/>
                                        </p:tgtEl>
                                        <p:attrNameLst>
                                          <p:attrName>ppt_x</p:attrName>
                                        </p:attrNameLst>
                                      </p:cBhvr>
                                      <p:tavLst>
                                        <p:tav tm="0">
                                          <p:val>
                                            <p:strVal val="#ppt_x"/>
                                          </p:val>
                                        </p:tav>
                                        <p:tav tm="100000">
                                          <p:val>
                                            <p:strVal val="#ppt_x"/>
                                          </p:val>
                                        </p:tav>
                                      </p:tavLst>
                                    </p:anim>
                                    <p:anim calcmode="lin" valueType="num">
                                      <p:cBhvr>
                                        <p:cTn id="25" dur="1000" fill="hold"/>
                                        <p:tgtEl>
                                          <p:spTgt spid="15"/>
                                        </p:tgtEl>
                                        <p:attrNameLst>
                                          <p:attrName>ppt_y</p:attrName>
                                        </p:attrNameLst>
                                      </p:cBhvr>
                                      <p:tavLst>
                                        <p:tav tm="0">
                                          <p:val>
                                            <p:strVal val="#ppt_y+.1"/>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127000"/>
                                        </p:tgtEl>
                                        <p:attrNameLst>
                                          <p:attrName>style.visibility</p:attrName>
                                        </p:attrNameLst>
                                      </p:cBhvr>
                                      <p:to>
                                        <p:strVal val="visible"/>
                                      </p:to>
                                    </p:set>
                                    <p:anim calcmode="lin" valueType="num">
                                      <p:cBhvr additive="base">
                                        <p:cTn id="28" dur="500" fill="hold"/>
                                        <p:tgtEl>
                                          <p:spTgt spid="127000"/>
                                        </p:tgtEl>
                                        <p:attrNameLst>
                                          <p:attrName>ppt_x</p:attrName>
                                        </p:attrNameLst>
                                      </p:cBhvr>
                                      <p:tavLst>
                                        <p:tav tm="0">
                                          <p:val>
                                            <p:strVal val="#ppt_x"/>
                                          </p:val>
                                        </p:tav>
                                        <p:tav tm="100000">
                                          <p:val>
                                            <p:strVal val="#ppt_x"/>
                                          </p:val>
                                        </p:tav>
                                      </p:tavLst>
                                    </p:anim>
                                    <p:anim calcmode="lin" valueType="num">
                                      <p:cBhvr additive="base">
                                        <p:cTn id="29" dur="500" fill="hold"/>
                                        <p:tgtEl>
                                          <p:spTgt spid="127000"/>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53" presetClass="exit" presetSubtype="32" fill="hold" grpId="1" nodeType="clickEffect">
                                  <p:stCondLst>
                                    <p:cond delay="0"/>
                                  </p:stCondLst>
                                  <p:childTnLst>
                                    <p:anim calcmode="lin" valueType="num">
                                      <p:cBhvr>
                                        <p:cTn id="33" dur="500"/>
                                        <p:tgtEl>
                                          <p:spTgt spid="127000"/>
                                        </p:tgtEl>
                                        <p:attrNameLst>
                                          <p:attrName>ppt_w</p:attrName>
                                        </p:attrNameLst>
                                      </p:cBhvr>
                                      <p:tavLst>
                                        <p:tav tm="0">
                                          <p:val>
                                            <p:strVal val="ppt_w"/>
                                          </p:val>
                                        </p:tav>
                                        <p:tav tm="100000">
                                          <p:val>
                                            <p:fltVal val="0"/>
                                          </p:val>
                                        </p:tav>
                                      </p:tavLst>
                                    </p:anim>
                                    <p:anim calcmode="lin" valueType="num">
                                      <p:cBhvr>
                                        <p:cTn id="34" dur="500"/>
                                        <p:tgtEl>
                                          <p:spTgt spid="127000"/>
                                        </p:tgtEl>
                                        <p:attrNameLst>
                                          <p:attrName>ppt_h</p:attrName>
                                        </p:attrNameLst>
                                      </p:cBhvr>
                                      <p:tavLst>
                                        <p:tav tm="0">
                                          <p:val>
                                            <p:strVal val="ppt_h"/>
                                          </p:val>
                                        </p:tav>
                                        <p:tav tm="100000">
                                          <p:val>
                                            <p:fltVal val="0"/>
                                          </p:val>
                                        </p:tav>
                                      </p:tavLst>
                                    </p:anim>
                                    <p:animEffect transition="out" filter="fade">
                                      <p:cBhvr>
                                        <p:cTn id="35" dur="500"/>
                                        <p:tgtEl>
                                          <p:spTgt spid="127000"/>
                                        </p:tgtEl>
                                      </p:cBhvr>
                                    </p:animEffect>
                                    <p:set>
                                      <p:cBhvr>
                                        <p:cTn id="36" dur="1" fill="hold">
                                          <p:stCondLst>
                                            <p:cond delay="499"/>
                                          </p:stCondLst>
                                        </p:cTn>
                                        <p:tgtEl>
                                          <p:spTgt spid="127000"/>
                                        </p:tgtEl>
                                        <p:attrNameLst>
                                          <p:attrName>style.visibility</p:attrName>
                                        </p:attrNameLst>
                                      </p:cBhvr>
                                      <p:to>
                                        <p:strVal val="hidden"/>
                                      </p:to>
                                    </p:set>
                                  </p:childTnLst>
                                </p:cTn>
                              </p:par>
                              <p:par>
                                <p:cTn id="37" presetID="53" presetClass="entr" presetSubtype="16"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p:cTn id="39" dur="500" fill="hold"/>
                                        <p:tgtEl>
                                          <p:spTgt spid="16"/>
                                        </p:tgtEl>
                                        <p:attrNameLst>
                                          <p:attrName>ppt_w</p:attrName>
                                        </p:attrNameLst>
                                      </p:cBhvr>
                                      <p:tavLst>
                                        <p:tav tm="0">
                                          <p:val>
                                            <p:fltVal val="0"/>
                                          </p:val>
                                        </p:tav>
                                        <p:tav tm="100000">
                                          <p:val>
                                            <p:strVal val="#ppt_w"/>
                                          </p:val>
                                        </p:tav>
                                      </p:tavLst>
                                    </p:anim>
                                    <p:anim calcmode="lin" valueType="num">
                                      <p:cBhvr>
                                        <p:cTn id="40" dur="500" fill="hold"/>
                                        <p:tgtEl>
                                          <p:spTgt spid="16"/>
                                        </p:tgtEl>
                                        <p:attrNameLst>
                                          <p:attrName>ppt_h</p:attrName>
                                        </p:attrNameLst>
                                      </p:cBhvr>
                                      <p:tavLst>
                                        <p:tav tm="0">
                                          <p:val>
                                            <p:fltVal val="0"/>
                                          </p:val>
                                        </p:tav>
                                        <p:tav tm="100000">
                                          <p:val>
                                            <p:strVal val="#ppt_h"/>
                                          </p:val>
                                        </p:tav>
                                      </p:tavLst>
                                    </p:anim>
                                    <p:animEffect transition="in" filter="fade">
                                      <p:cBhvr>
                                        <p:cTn id="4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26978" grpId="0"/>
      <p:bldP spid="126988" grpId="0"/>
      <p:bldP spid="127000" grpId="0" animBg="1"/>
      <p:bldP spid="127000"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1440"/>
            <a:ext cx="12192000" cy="954107"/>
          </a:xfrm>
          <a:prstGeom prst="rect">
            <a:avLst/>
          </a:prstGeom>
          <a:noFill/>
        </p:spPr>
        <p:txBody>
          <a:bodyPr wrap="square" rtlCol="0">
            <a:spAutoFit/>
          </a:bodyPr>
          <a:lstStyle/>
          <a:p>
            <a:r>
              <a:rPr lang="en-US" sz="2800" b="1" dirty="0" smtClean="0">
                <a:solidFill>
                  <a:srgbClr val="FF0000"/>
                </a:solidFill>
              </a:rPr>
              <a:t>Bài 3. QUÁ TRÌNH PHÁT TRIỂN CỦA PHONG TRÀO GIẢI PHÓNG DÂN TỘC VÀ SỰ TAN RÃ CỦA HỆ THỐNG THUỘC ĐỊA</a:t>
            </a:r>
            <a:endParaRPr lang="en-US" sz="2800" b="1" dirty="0">
              <a:solidFill>
                <a:srgbClr val="FF0000"/>
              </a:solidFill>
            </a:endParaRPr>
          </a:p>
        </p:txBody>
      </p:sp>
      <p:sp>
        <p:nvSpPr>
          <p:cNvPr id="5" name="Subtitle 4"/>
          <p:cNvSpPr>
            <a:spLocks noGrp="1"/>
          </p:cNvSpPr>
          <p:nvPr>
            <p:ph type="subTitle" idx="1"/>
          </p:nvPr>
        </p:nvSpPr>
        <p:spPr>
          <a:xfrm>
            <a:off x="490193" y="1007012"/>
            <a:ext cx="11406434" cy="5812453"/>
          </a:xfrm>
        </p:spPr>
        <p:txBody>
          <a:bodyPr>
            <a:noAutofit/>
          </a:bodyPr>
          <a:lstStyle/>
          <a:p>
            <a:pPr algn="l"/>
            <a:r>
              <a:rPr lang="en-US" sz="2600" b="1" dirty="0" smtClean="0">
                <a:solidFill>
                  <a:srgbClr val="3333FF"/>
                </a:solidFill>
              </a:rPr>
              <a:t>I – GIAI ĐOẠN TỪ NĂM 1945 ĐẾN GIỮA NHỮNG NĂM 60 CỦA THẾ KỈ XX</a:t>
            </a:r>
          </a:p>
          <a:p>
            <a:pPr algn="just">
              <a:spcAft>
                <a:spcPts val="0"/>
              </a:spcAft>
            </a:pPr>
            <a:r>
              <a:rPr lang="en-US" sz="27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Phong </a:t>
            </a:r>
            <a:r>
              <a:rPr lang="en-US" sz="27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trào giải phóng dân tộc diễn ra mạnh mẽ ở Châu Á</a:t>
            </a:r>
            <a:r>
              <a:rPr lang="en-US" sz="27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Châu Phi và Châu </a:t>
            </a:r>
            <a:r>
              <a:rPr lang="en-US" sz="27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Mĩ- La- Tinh</a:t>
            </a:r>
            <a:r>
              <a:rPr lang="en-US" sz="27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700" dirty="0" smtClean="0">
              <a:solidFill>
                <a:srgbClr val="000000"/>
              </a:solidFill>
              <a:latin typeface=".VnTime" panose="020B7200000000000000" pitchFamily="34" charset="0"/>
              <a:ea typeface="Times New Roman" panose="02020603050405020304" pitchFamily="18" charset="0"/>
              <a:cs typeface="Times New Roman" panose="02020603050405020304" pitchFamily="18" charset="0"/>
            </a:endParaRPr>
          </a:p>
          <a:p>
            <a:pPr algn="just">
              <a:spcAft>
                <a:spcPts val="0"/>
              </a:spcAft>
            </a:pPr>
            <a:r>
              <a:rPr lang="nb-NO" sz="27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7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Châu </a:t>
            </a:r>
            <a:r>
              <a:rPr lang="vi-VN" sz="27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Á</a:t>
            </a:r>
            <a:r>
              <a:rPr lang="en-US" sz="27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700" dirty="0" smtClean="0"/>
          </a:p>
          <a:p>
            <a:pPr algn="l"/>
            <a:r>
              <a:rPr lang="en-US" sz="2700" dirty="0"/>
              <a:t>	</a:t>
            </a:r>
            <a:r>
              <a:rPr lang="en-US" sz="2700" dirty="0" smtClean="0"/>
              <a:t>+ Inđônêxia (17-08-1945), Việt Nam (02/09/1945), Lào (12/10/1945), Ấn Độ (1946-1950)</a:t>
            </a:r>
          </a:p>
          <a:p>
            <a:pPr algn="l"/>
            <a:r>
              <a:rPr lang="en-US" sz="27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Châu </a:t>
            </a:r>
            <a:r>
              <a:rPr lang="en-US" sz="27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Phi</a:t>
            </a:r>
            <a:r>
              <a:rPr lang="en-US" sz="27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700" dirty="0" smtClean="0">
              <a:solidFill>
                <a:srgbClr val="000000"/>
              </a:solidFill>
              <a:latin typeface=".VnTime" panose="020B7200000000000000" pitchFamily="34" charset="0"/>
              <a:ea typeface="Times New Roman" panose="02020603050405020304" pitchFamily="18" charset="0"/>
              <a:cs typeface="Times New Roman" panose="02020603050405020304" pitchFamily="18" charset="0"/>
            </a:endParaRPr>
          </a:p>
          <a:p>
            <a:pPr algn="l"/>
            <a:r>
              <a:rPr lang="en-US" sz="27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Ai Cập (1952)</a:t>
            </a:r>
            <a:r>
              <a:rPr lang="en-US" sz="2700" dirty="0" smtClean="0">
                <a:solidFill>
                  <a:srgbClr val="000000"/>
                </a:solidFill>
                <a:latin typeface=".VnTime" panose="020B7200000000000000" pitchFamily="34" charset="0"/>
                <a:ea typeface="Times New Roman" panose="02020603050405020304" pitchFamily="18" charset="0"/>
                <a:cs typeface="Times New Roman" panose="02020603050405020304" pitchFamily="18" charset="0"/>
              </a:rPr>
              <a:t>,</a:t>
            </a:r>
            <a:r>
              <a:rPr lang="en-US" sz="27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An-giê-ri (1954- 1960)</a:t>
            </a:r>
            <a:r>
              <a:rPr lang="en-US" sz="2700" dirty="0">
                <a:solidFill>
                  <a:srgbClr val="000000"/>
                </a:solidFill>
                <a:latin typeface=".VnTime" panose="020B7200000000000000" pitchFamily="34" charset="0"/>
                <a:ea typeface="Times New Roman" panose="02020603050405020304" pitchFamily="18" charset="0"/>
                <a:cs typeface="Times New Roman" panose="02020603050405020304" pitchFamily="18" charset="0"/>
              </a:rPr>
              <a:t>,</a:t>
            </a:r>
            <a:r>
              <a:rPr lang="en-US" sz="27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a:t>
            </a:r>
            <a:r>
              <a:rPr lang="en-US" sz="27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ăm 1960 </a:t>
            </a:r>
            <a:r>
              <a:rPr lang="en-US" sz="27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 17 nước ở Châu Phi tuyên bố độc l</a:t>
            </a:r>
            <a:r>
              <a:rPr lang="en-US" sz="27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ập.</a:t>
            </a:r>
            <a:endParaRPr lang="en-US" sz="2700" dirty="0">
              <a:solidFill>
                <a:srgbClr val="000000"/>
              </a:solidFill>
              <a:latin typeface=".VnTime" panose="020B7200000000000000" pitchFamily="34" charset="0"/>
              <a:ea typeface="Times New Roman" panose="02020603050405020304" pitchFamily="18" charset="0"/>
              <a:cs typeface="Times New Roman" panose="02020603050405020304" pitchFamily="18" charset="0"/>
            </a:endParaRPr>
          </a:p>
          <a:p>
            <a:pPr algn="just">
              <a:spcAft>
                <a:spcPts val="0"/>
              </a:spcAft>
            </a:pPr>
            <a:r>
              <a:rPr lang="en-US" sz="27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Châu Mĩ La-tinh</a:t>
            </a:r>
            <a:r>
              <a:rPr lang="en-US" sz="27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7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7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Ngày 1-1-1959 </a:t>
            </a:r>
            <a:r>
              <a:rPr lang="en-US" sz="27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cách mạng Cu Ba thắng lợi</a:t>
            </a:r>
            <a:endParaRPr lang="en-US" sz="2700" dirty="0">
              <a:solidFill>
                <a:srgbClr val="000000"/>
              </a:solidFill>
              <a:latin typeface=".VnTime" panose="020B7200000000000000" pitchFamily="34" charset="0"/>
              <a:ea typeface="Times New Roman" panose="02020603050405020304" pitchFamily="18" charset="0"/>
              <a:cs typeface="Times New Roman" panose="02020603050405020304" pitchFamily="18" charset="0"/>
            </a:endParaRPr>
          </a:p>
          <a:p>
            <a:pPr algn="l"/>
            <a:r>
              <a:rPr lang="en-US" sz="2700" dirty="0" smtClean="0">
                <a:sym typeface="Wingdings" panose="05000000000000000000" pitchFamily="2" charset="2"/>
              </a:rPr>
              <a:t> Hệ thống thuộc địa của chủ nghĩa đế quốc – thực dân cơ bản sụp đổ</a:t>
            </a:r>
            <a:endParaRPr lang="en-US" sz="2700" dirty="0" smtClean="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5777" y="1332665"/>
            <a:ext cx="824846" cy="628454"/>
          </a:xfrm>
          <a:prstGeom prst="rect">
            <a:avLst/>
          </a:prstGeom>
        </p:spPr>
      </p:pic>
    </p:spTree>
    <p:extLst>
      <p:ext uri="{BB962C8B-B14F-4D97-AF65-F5344CB8AC3E}">
        <p14:creationId xmlns:p14="http://schemas.microsoft.com/office/powerpoint/2010/main" val="338782199"/>
      </p:ext>
    </p:extLst>
  </p:cSld>
  <p:clrMapOvr>
    <a:masterClrMapping/>
  </p:clrMapOvr>
  <p:transition spd="slow" advTm="34781">
    <p:cove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9.6"/>
</p:tagLst>
</file>

<file path=ppt/tags/tag10.xml><?xml version="1.0" encoding="utf-8"?>
<p:tagLst xmlns:a="http://schemas.openxmlformats.org/drawingml/2006/main" xmlns:r="http://schemas.openxmlformats.org/officeDocument/2006/relationships" xmlns:p="http://schemas.openxmlformats.org/presentationml/2006/main">
  <p:tag name="TIMING" val="|8.3|16.1|4.7|22.5|27.8"/>
</p:tagLst>
</file>

<file path=ppt/tags/tag11.xml><?xml version="1.0" encoding="utf-8"?>
<p:tagLst xmlns:a="http://schemas.openxmlformats.org/drawingml/2006/main" xmlns:r="http://schemas.openxmlformats.org/officeDocument/2006/relationships" xmlns:p="http://schemas.openxmlformats.org/presentationml/2006/main">
  <p:tag name="TIMING" val="|11.3"/>
</p:tagLst>
</file>

<file path=ppt/tags/tag12.xml><?xml version="1.0" encoding="utf-8"?>
<p:tagLst xmlns:a="http://schemas.openxmlformats.org/drawingml/2006/main" xmlns:r="http://schemas.openxmlformats.org/officeDocument/2006/relationships" xmlns:p="http://schemas.openxmlformats.org/presentationml/2006/main">
  <p:tag name="TIMING" val="|20.9|19.5"/>
</p:tagLst>
</file>

<file path=ppt/tags/tag13.xml><?xml version="1.0" encoding="utf-8"?>
<p:tagLst xmlns:a="http://schemas.openxmlformats.org/drawingml/2006/main" xmlns:r="http://schemas.openxmlformats.org/officeDocument/2006/relationships" xmlns:p="http://schemas.openxmlformats.org/presentationml/2006/main">
  <p:tag name="TIMING" val="|4.2|3.3|3|3.3|6.2|11.7"/>
</p:tagLst>
</file>

<file path=ppt/tags/tag14.xml><?xml version="1.0" encoding="utf-8"?>
<p:tagLst xmlns:a="http://schemas.openxmlformats.org/drawingml/2006/main" xmlns:r="http://schemas.openxmlformats.org/officeDocument/2006/relationships" xmlns:p="http://schemas.openxmlformats.org/presentationml/2006/main">
  <p:tag name="TIMING" val="|26.7"/>
</p:tagLst>
</file>

<file path=ppt/tags/tag2.xml><?xml version="1.0" encoding="utf-8"?>
<p:tagLst xmlns:a="http://schemas.openxmlformats.org/drawingml/2006/main" xmlns:r="http://schemas.openxmlformats.org/officeDocument/2006/relationships" xmlns:p="http://schemas.openxmlformats.org/presentationml/2006/main">
  <p:tag name="TIMING" val="|8.1"/>
</p:tagLst>
</file>

<file path=ppt/tags/tag3.xml><?xml version="1.0" encoding="utf-8"?>
<p:tagLst xmlns:a="http://schemas.openxmlformats.org/drawingml/2006/main" xmlns:r="http://schemas.openxmlformats.org/officeDocument/2006/relationships" xmlns:p="http://schemas.openxmlformats.org/presentationml/2006/main">
  <p:tag name="TIMING" val="|7.5|10.3|7.4"/>
</p:tagLst>
</file>

<file path=ppt/tags/tag4.xml><?xml version="1.0" encoding="utf-8"?>
<p:tagLst xmlns:a="http://schemas.openxmlformats.org/drawingml/2006/main" xmlns:r="http://schemas.openxmlformats.org/officeDocument/2006/relationships" xmlns:p="http://schemas.openxmlformats.org/presentationml/2006/main">
  <p:tag name="TIMING" val="|18.4|9.4|11.1"/>
</p:tagLst>
</file>

<file path=ppt/tags/tag5.xml><?xml version="1.0" encoding="utf-8"?>
<p:tagLst xmlns:a="http://schemas.openxmlformats.org/drawingml/2006/main" xmlns:r="http://schemas.openxmlformats.org/officeDocument/2006/relationships" xmlns:p="http://schemas.openxmlformats.org/presentationml/2006/main">
  <p:tag name="TIMING" val="|12.9"/>
</p:tagLst>
</file>

<file path=ppt/tags/tag6.xml><?xml version="1.0" encoding="utf-8"?>
<p:tagLst xmlns:a="http://schemas.openxmlformats.org/drawingml/2006/main" xmlns:r="http://schemas.openxmlformats.org/officeDocument/2006/relationships" xmlns:p="http://schemas.openxmlformats.org/presentationml/2006/main">
  <p:tag name="TIMING" val="|8.6"/>
</p:tagLst>
</file>

<file path=ppt/tags/tag7.xml><?xml version="1.0" encoding="utf-8"?>
<p:tagLst xmlns:a="http://schemas.openxmlformats.org/drawingml/2006/main" xmlns:r="http://schemas.openxmlformats.org/officeDocument/2006/relationships" xmlns:p="http://schemas.openxmlformats.org/presentationml/2006/main">
  <p:tag name="TIMING" val="|14.8|37.2"/>
</p:tagLst>
</file>

<file path=ppt/tags/tag8.xml><?xml version="1.0" encoding="utf-8"?>
<p:tagLst xmlns:a="http://schemas.openxmlformats.org/drawingml/2006/main" xmlns:r="http://schemas.openxmlformats.org/officeDocument/2006/relationships" xmlns:p="http://schemas.openxmlformats.org/presentationml/2006/main">
  <p:tag name="TIMING" val="|17.2|6.8"/>
</p:tagLst>
</file>

<file path=ppt/tags/tag9.xml><?xml version="1.0" encoding="utf-8"?>
<p:tagLst xmlns:a="http://schemas.openxmlformats.org/drawingml/2006/main" xmlns:r="http://schemas.openxmlformats.org/officeDocument/2006/relationships" xmlns:p="http://schemas.openxmlformats.org/presentationml/2006/main">
  <p:tag name="TIMING" val="|11.9|3.3|7.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3">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1557</TotalTime>
  <Words>1480</Words>
  <Application>Microsoft Office PowerPoint</Application>
  <PresentationFormat>Custom</PresentationFormat>
  <Paragraphs>181</Paragraphs>
  <Slides>22</Slides>
  <Notes>8</Notes>
  <HiddenSlides>0</HiddenSlides>
  <MMClips>1</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DELL</cp:lastModifiedBy>
  <cp:revision>83</cp:revision>
  <dcterms:created xsi:type="dcterms:W3CDTF">2021-08-21T07:32:57Z</dcterms:created>
  <dcterms:modified xsi:type="dcterms:W3CDTF">2021-09-27T03:38:37Z</dcterms:modified>
</cp:coreProperties>
</file>