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9" r:id="rId2"/>
    <p:sldId id="287" r:id="rId3"/>
    <p:sldId id="286" r:id="rId4"/>
    <p:sldId id="274" r:id="rId5"/>
    <p:sldId id="275" r:id="rId6"/>
    <p:sldId id="276" r:id="rId7"/>
    <p:sldId id="277" r:id="rId8"/>
    <p:sldId id="278" r:id="rId9"/>
    <p:sldId id="279" r:id="rId10"/>
    <p:sldId id="285" r:id="rId11"/>
    <p:sldId id="280" r:id="rId12"/>
    <p:sldId id="282" r:id="rId13"/>
    <p:sldId id="283" r:id="rId14"/>
    <p:sldId id="284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imSun" panose="02010600030101010101" pitchFamily="2" charset="-12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FF"/>
    <a:srgbClr val="FF0066"/>
    <a:srgbClr val="CDD9EF"/>
    <a:srgbClr val="A7BCE3"/>
    <a:srgbClr val="86A4DA"/>
    <a:srgbClr val="507BC8"/>
    <a:srgbClr val="FEF3C6"/>
    <a:srgbClr val="FCE274"/>
    <a:srgbClr val="FCE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C8716-F040-4ACD-8303-2EF1B3228A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994E-776C-4AA2-B7B9-B7BDC1B7C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0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e4b7ac326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e4b7ac326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96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e4b7ac326b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e4b7ac326b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40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9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4b7ac326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4b7ac326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09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4b7ac326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4b7ac326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174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e4b7ac326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e4b7ac326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96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7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e4b7ac326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e4b7ac326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96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8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6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35922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4053400" y="2972033"/>
            <a:ext cx="4085200" cy="75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4948200" y="1625867"/>
            <a:ext cx="2295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4145400" y="3951800"/>
            <a:ext cx="39012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685774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0"/>
          <p:cNvSpPr/>
          <p:nvPr/>
        </p:nvSpPr>
        <p:spPr>
          <a:xfrm>
            <a:off x="3451113" y="4753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5965051" y="1143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8479006" y="3033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822523" y="5508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0"/>
          <p:cNvSpPr/>
          <p:nvPr/>
        </p:nvSpPr>
        <p:spPr>
          <a:xfrm>
            <a:off x="11107591" y="496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2756474" y="12085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4405423" y="63829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0"/>
          <p:cNvSpPr/>
          <p:nvPr/>
        </p:nvSpPr>
        <p:spPr>
          <a:xfrm>
            <a:off x="11597306" y="3416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80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6325200" y="580600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6412933" y="1555667"/>
            <a:ext cx="4825600" cy="182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11375451" y="2421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>
            <a:off x="11375458" y="5274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6808933" y="3556800"/>
            <a:ext cx="4429600" cy="17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0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960000" y="2031600"/>
            <a:ext cx="5350000" cy="36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34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171600" y="2496333"/>
            <a:ext cx="2510400" cy="34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747733" y="2837533"/>
            <a:ext cx="33580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2171600" y="4618700"/>
            <a:ext cx="2510400" cy="34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747733" y="4959900"/>
            <a:ext cx="33580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7510000" y="2496333"/>
            <a:ext cx="2510400" cy="34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7086200" y="2837533"/>
            <a:ext cx="33580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7510000" y="4618700"/>
            <a:ext cx="2510400" cy="34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7086200" y="4959900"/>
            <a:ext cx="33580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329874" y="13034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542446" y="356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/>
          <p:nvPr/>
        </p:nvSpPr>
        <p:spPr>
          <a:xfrm>
            <a:off x="7593918" y="6461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8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11375457" y="2094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105268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3064685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184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6E5F6AD-1DCF-4F18-9BBA-2BC622BDF2FB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686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4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8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0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9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5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6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6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  <p:sldLayoutId id="2147483668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5E34-28A1-43A5-8D7C-D184EFE18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624"/>
            <a:ext cx="11988800" cy="8382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97B0-8374-4E19-B990-A310C3C53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939" y="903824"/>
            <a:ext cx="11785600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LỚP 6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FD8F97-2960-4272-89D1-58E05A1BC42A}"/>
              </a:ext>
            </a:extLst>
          </p:cNvPr>
          <p:cNvSpPr txBox="1">
            <a:spLocks/>
          </p:cNvSpPr>
          <p:nvPr/>
        </p:nvSpPr>
        <p:spPr bwMode="auto">
          <a:xfrm>
            <a:off x="2775679" y="2382057"/>
            <a:ext cx="726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LỨA TUỔI VÀ MÔI TRƯỜNG HỌC TẬP MỚI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BE562-B392-4179-B2EC-B6952DEE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57" y="3824704"/>
            <a:ext cx="5269043" cy="2993905"/>
          </a:xfrm>
          <a:prstGeom prst="rect">
            <a:avLst/>
          </a:prstGeom>
        </p:spPr>
      </p:pic>
      <p:pic>
        <p:nvPicPr>
          <p:cNvPr id="9" name="Shape 14">
            <a:extLst>
              <a:ext uri="{FF2B5EF4-FFF2-40B4-BE49-F238E27FC236}">
                <a16:creationId xmlns:a16="http://schemas.microsoft.com/office/drawing/2014/main" id="{B4290A31-D983-4A93-ACDB-A20B078F962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7505" y="1924514"/>
            <a:ext cx="1908175" cy="18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400005" y="72008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48"/>
              <a:ext cx="6499985" cy="6449189"/>
              <a:chOff x="2744065" y="219718"/>
              <a:chExt cx="6499985" cy="6449189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976" y="3410740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 </a:t>
                </a:r>
                <a:r>
                  <a:rPr 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ANH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73533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 PHÁT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29103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KỲ DUYÊN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77530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 BĂNG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16433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CHÁNH UY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43431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 TÂM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36129" y="4844970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NHIÊN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52004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 THƯ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28189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HOÀNG NAM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84486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 THƯ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16145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HÀ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23988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 DANH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13043" y="5710265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THÙY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82992" y="5843151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 ĐỨC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85595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 PHONG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87078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 TRÚC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46147" y="5769742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THIÊN VŨ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99772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 smtClean="0"/>
                  <a:t>PHƯƠNG MAI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94188" y="5673052"/>
                <a:ext cx="12480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 TRÂM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511591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NGYỄN HUY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78211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 TRÍ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899" y="5224578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KIÊN CƯỜNG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47136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 ANH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52222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 NHẬT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39138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ĐẶNG HUY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19027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QUỲNH ANH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897704" y="4197693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HOÀNG MINH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23321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YẾN NHI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66775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 ĐẠT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405467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 HÂN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44159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 ÂN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BẢO TRÂN</a:t>
                </a:r>
                <a:endParaRPr lang="en-US" sz="1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NGỌC TUYẾT</a:t>
                </a:r>
                <a:endParaRPr lang="en-US" sz="1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78011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YẾN PHƯƠNG</a:t>
                </a:r>
                <a:endPara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MINH KHÁNH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KHÁNH VY</a:t>
                </a:r>
                <a:endParaRPr 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5878" y="1668508"/>
                <a:ext cx="13036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BẢO THIÊN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KHÁNH LAM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BÙI HUY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71055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 HIẾU</a:t>
                </a:r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39396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 KHANG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77137" y="885742"/>
                <a:ext cx="13093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TẤN NỌC</a:t>
                </a:r>
                <a:endParaRPr lang="en-US" sz="14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593171" y="80061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HOÀNH YẾN</a:t>
                </a:r>
                <a:endParaRPr lang="en-US" sz="1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87868" y="752153"/>
                <a:ext cx="1313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LAN 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58940" y="803592"/>
                <a:ext cx="13071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b="1" dirty="0" smtClean="0">
                    <a:solidFill>
                      <a:schemeClr val="bg1"/>
                    </a:solidFill>
                    <a:latin typeface="+mj-lt"/>
                  </a:rPr>
                  <a:t>HỮU NGUYÊN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94150" y="744194"/>
                <a:ext cx="13567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HOÀNG NAM</a:t>
                </a:r>
                <a:endParaRPr lang="en-US" sz="14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THANH TRÚC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BÍCH TRÂM</a:t>
                </a:r>
                <a:endParaRPr lang="en-US" sz="1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BẢO ÂN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MINH THƯ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KHÁNH VY</a:t>
                </a:r>
                <a:endParaRPr lang="en-US" sz="14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QUỲNH ANH</a:t>
                </a:r>
                <a:endParaRPr lang="en-US" sz="14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MINH NHẬT</a:t>
                </a:r>
                <a:endParaRPr lang="en-US" sz="1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MINH TRÍ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THANH TRÚC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32673"/>
                <a:ext cx="1374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 smtClean="0">
                    <a:latin typeface="+mj-lt"/>
                  </a:rPr>
                  <a:t>YẾN PHƯƠNG</a:t>
                </a:r>
                <a:endParaRPr lang="en-US" sz="1200" dirty="0">
                  <a:latin typeface="+mj-lt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99081" y="236358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CHÁNH UY</a:t>
                </a:r>
                <a:endParaRPr lang="en-US" sz="1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/>
                  <a:t>BẢO THƯ</a:t>
                </a:r>
                <a:endParaRPr lang="en-US" sz="14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 smtClean="0">
                    <a:solidFill>
                      <a:schemeClr val="bg1"/>
                    </a:solidFill>
                  </a:rPr>
                  <a:t>QUỲNH ANH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13" y="3143383"/>
                <a:ext cx="1483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 smtClean="0">
                    <a:solidFill>
                      <a:schemeClr val="bg1"/>
                    </a:solidFill>
                    <a:latin typeface="+mj-lt"/>
                  </a:rPr>
                  <a:t>KHOA TRƯỜNG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74" y="308636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94393" y="397258"/>
            <a:ext cx="33423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QUAY</a:t>
            </a:r>
          </a:p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MẮN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rId9" action="ppaction://hlinksldjump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661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54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60981" y="1799311"/>
            <a:ext cx="3531055" cy="3531055"/>
            <a:chOff x="4314723" y="1849253"/>
            <a:chExt cx="3531055" cy="3531055"/>
          </a:xfrm>
        </p:grpSpPr>
        <p:sp>
          <p:nvSpPr>
            <p:cNvPr id="3" name="椭圆 2"/>
            <p:cNvSpPr/>
            <p:nvPr/>
          </p:nvSpPr>
          <p:spPr>
            <a:xfrm>
              <a:off x="4314723" y="1849253"/>
              <a:ext cx="3531055" cy="3531055"/>
            </a:xfrm>
            <a:prstGeom prst="ellipse">
              <a:avLst/>
            </a:prstGeom>
            <a:noFill/>
            <a:ln>
              <a:solidFill>
                <a:srgbClr val="00B9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709" y="2097214"/>
              <a:ext cx="2975974" cy="2975974"/>
            </a:xfrm>
            <a:prstGeom prst="rect">
              <a:avLst/>
            </a:prstGeom>
          </p:spPr>
        </p:pic>
      </p:grpSp>
      <p:sp>
        <p:nvSpPr>
          <p:cNvPr id="22" name="文本框 21">
            <a:hlinkClick r:id="rId4" action="ppaction://hlinksldjump"/>
          </p:cNvPr>
          <p:cNvSpPr txBox="1"/>
          <p:nvPr/>
        </p:nvSpPr>
        <p:spPr>
          <a:xfrm>
            <a:off x="2000446" y="343473"/>
            <a:ext cx="657578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vi-VN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</a:t>
            </a:r>
            <a:r>
              <a:rPr lang="vi-VN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BẢN THÂN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5793" y="343472"/>
            <a:ext cx="1144671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01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6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936695" y="2067748"/>
            <a:ext cx="1144671" cy="732005"/>
            <a:chOff x="1281153" y="5632171"/>
            <a:chExt cx="1466266" cy="937662"/>
          </a:xfrm>
        </p:grpSpPr>
        <p:sp>
          <p:nvSpPr>
            <p:cNvPr id="57" name="云形 56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C52F"/>
                  </a:solidFill>
                </a:rPr>
                <a:t>01</a:t>
              </a:r>
              <a:endParaRPr lang="zh-CN" altLang="en-US" sz="2400" b="1" dirty="0">
                <a:solidFill>
                  <a:srgbClr val="FFC52F"/>
                </a:solidFill>
              </a:endParaRPr>
            </a:p>
          </p:txBody>
        </p:sp>
        <p:sp>
          <p:nvSpPr>
            <p:cNvPr id="58" name="云形 57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C52F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989561" y="4269699"/>
            <a:ext cx="1144671" cy="732005"/>
            <a:chOff x="1281153" y="5632171"/>
            <a:chExt cx="1466266" cy="937662"/>
          </a:xfrm>
        </p:grpSpPr>
        <p:sp>
          <p:nvSpPr>
            <p:cNvPr id="60" name="云形 5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02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61" name="云形 6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565562" y="1550019"/>
            <a:ext cx="1144671" cy="732005"/>
            <a:chOff x="1281153" y="5632171"/>
            <a:chExt cx="1466266" cy="937662"/>
          </a:xfrm>
        </p:grpSpPr>
        <p:sp>
          <p:nvSpPr>
            <p:cNvPr id="63" name="云形 62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05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64" name="云形 63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431561" y="3198836"/>
            <a:ext cx="1144671" cy="732005"/>
            <a:chOff x="1281153" y="5632171"/>
            <a:chExt cx="1466266" cy="937662"/>
          </a:xfrm>
        </p:grpSpPr>
        <p:sp>
          <p:nvSpPr>
            <p:cNvPr id="66" name="云形 65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04</a:t>
              </a:r>
              <a:endParaRPr lang="zh-CN" alt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云形 66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1616618" y="2141362"/>
            <a:ext cx="2132277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TÊN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535643" y="4396610"/>
            <a:ext cx="1439075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Ở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669558" y="5571878"/>
            <a:ext cx="2434103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THÍCH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80227" y="3489459"/>
            <a:ext cx="1988120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858670" y="1376264"/>
            <a:ext cx="3153156" cy="646329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MUỐN GÌ Ở CÁC BẠN TRONG LỚP?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644875" y="4707186"/>
            <a:ext cx="1144671" cy="732005"/>
            <a:chOff x="1281153" y="5632171"/>
            <a:chExt cx="1466266" cy="937662"/>
          </a:xfrm>
        </p:grpSpPr>
        <p:sp>
          <p:nvSpPr>
            <p:cNvPr id="74" name="云形 73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7B65"/>
                  </a:solidFill>
                </a:rPr>
                <a:t>03</a:t>
              </a:r>
              <a:endParaRPr lang="zh-CN" altLang="en-US" sz="2400" b="1" dirty="0">
                <a:solidFill>
                  <a:srgbClr val="FF7B65"/>
                </a:solidFill>
              </a:endParaRPr>
            </a:p>
          </p:txBody>
        </p:sp>
        <p:sp>
          <p:nvSpPr>
            <p:cNvPr id="75" name="云形 74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7B6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91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49"/>
          <p:cNvGrpSpPr/>
          <p:nvPr/>
        </p:nvGrpSpPr>
        <p:grpSpPr>
          <a:xfrm>
            <a:off x="9435545" y="713333"/>
            <a:ext cx="1326036" cy="2874296"/>
            <a:chOff x="7996068" y="281825"/>
            <a:chExt cx="994527" cy="2155722"/>
          </a:xfrm>
        </p:grpSpPr>
        <p:sp>
          <p:nvSpPr>
            <p:cNvPr id="1268" name="Google Shape;1268;p49"/>
            <p:cNvSpPr/>
            <p:nvPr/>
          </p:nvSpPr>
          <p:spPr>
            <a:xfrm>
              <a:off x="8426140" y="281825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7996068" y="281825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0" name="Google Shape;1270;p49"/>
          <p:cNvGrpSpPr/>
          <p:nvPr/>
        </p:nvGrpSpPr>
        <p:grpSpPr>
          <a:xfrm>
            <a:off x="1430421" y="3250083"/>
            <a:ext cx="1326036" cy="2874296"/>
            <a:chOff x="217163" y="2525587"/>
            <a:chExt cx="994527" cy="2155722"/>
          </a:xfrm>
        </p:grpSpPr>
        <p:sp>
          <p:nvSpPr>
            <p:cNvPr id="1271" name="Google Shape;1271;p49"/>
            <p:cNvSpPr/>
            <p:nvPr/>
          </p:nvSpPr>
          <p:spPr>
            <a:xfrm flipH="1">
              <a:off x="217163" y="2525587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 flipH="1">
              <a:off x="647150" y="2525587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3" name="Google Shape;1273;p49"/>
          <p:cNvGrpSpPr/>
          <p:nvPr/>
        </p:nvGrpSpPr>
        <p:grpSpPr>
          <a:xfrm>
            <a:off x="9533885" y="4902990"/>
            <a:ext cx="1129324" cy="1000905"/>
            <a:chOff x="7225244" y="1235391"/>
            <a:chExt cx="566816" cy="502395"/>
          </a:xfrm>
        </p:grpSpPr>
        <p:sp>
          <p:nvSpPr>
            <p:cNvPr id="1274" name="Google Shape;1274;p49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6" name="Google Shape;1276;p49"/>
          <p:cNvGrpSpPr/>
          <p:nvPr/>
        </p:nvGrpSpPr>
        <p:grpSpPr>
          <a:xfrm>
            <a:off x="1528792" y="1649991"/>
            <a:ext cx="1129333" cy="1000980"/>
            <a:chOff x="8373116" y="1907904"/>
            <a:chExt cx="537266" cy="476204"/>
          </a:xfrm>
        </p:grpSpPr>
        <p:sp>
          <p:nvSpPr>
            <p:cNvPr id="1277" name="Google Shape;1277;p49"/>
            <p:cNvSpPr/>
            <p:nvPr/>
          </p:nvSpPr>
          <p:spPr>
            <a:xfrm>
              <a:off x="8373116" y="1907904"/>
              <a:ext cx="537266" cy="476204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8373116" y="1907904"/>
              <a:ext cx="537266" cy="476204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Cloud 18"/>
          <p:cNvSpPr/>
          <p:nvPr/>
        </p:nvSpPr>
        <p:spPr>
          <a:xfrm>
            <a:off x="2756343" y="1195638"/>
            <a:ext cx="6282675" cy="2153015"/>
          </a:xfrm>
          <a:prstGeom prst="cloud">
            <a:avLst/>
          </a:prstGeom>
          <a:solidFill>
            <a:srgbClr val="FFE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2504A0"/>
              </a:solidFill>
            </a:endParaRPr>
          </a:p>
        </p:txBody>
      </p:sp>
      <p:sp>
        <p:nvSpPr>
          <p:cNvPr id="20" name="Google Shape;878;p47"/>
          <p:cNvSpPr txBox="1">
            <a:spLocks noGrp="1"/>
          </p:cNvSpPr>
          <p:nvPr>
            <p:ph type="title"/>
          </p:nvPr>
        </p:nvSpPr>
        <p:spPr>
          <a:xfrm>
            <a:off x="3054652" y="1376934"/>
            <a:ext cx="5892800" cy="154709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5300" dirty="0">
                <a:solidFill>
                  <a:srgbClr val="FF0000"/>
                </a:solidFill>
              </a:rPr>
              <a:t>NHIỆM VỤ 11</a:t>
            </a:r>
            <a:endParaRPr sz="5300" dirty="0">
              <a:solidFill>
                <a:srgbClr val="FF0000"/>
              </a:solidFill>
            </a:endParaRPr>
          </a:p>
        </p:txBody>
      </p:sp>
      <p:sp>
        <p:nvSpPr>
          <p:cNvPr id="21" name="Google Shape;877;p47"/>
          <p:cNvSpPr txBox="1">
            <a:spLocks/>
          </p:cNvSpPr>
          <p:nvPr/>
        </p:nvSpPr>
        <p:spPr>
          <a:xfrm>
            <a:off x="3527205" y="3587629"/>
            <a:ext cx="5075720" cy="146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8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/>
            <a:r>
              <a:rPr lang="en-US" sz="5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Tự đánh giá</a:t>
            </a:r>
            <a:endParaRPr lang="vi-VN" sz="53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75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1600" y="1249363"/>
          <a:ext cx="11988800" cy="5496598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8793"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 đánh giá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 toàn đồng ý</a:t>
                      </a:r>
                      <a:endParaRPr kumimoji="0" lang="vi-VN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ý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 đồng ý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27">
                <a:tc>
                  <a:txBody>
                    <a:bodyPr/>
                    <a:lstStyle>
                      <a:lvl1pPr marL="114300" indent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114300" algn="l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thấy lo lắng về những thay đổi của cơ thể mình.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291"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l" defTabSz="914400" rtl="0" eaLnBrk="1" fontAlgn="base" latinLnBrk="0" hangingPunct="1">
                        <a:lnSpc>
                          <a:spcPct val="12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tự hào về những sở thích và khả năng của mình tự hào.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752"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biết điều chỉnh bản thân để phù hợp với môi trường giao tiếp.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323">
                <a:tc>
                  <a:txBody>
                    <a:bodyPr/>
                    <a:lstStyle>
                      <a:lvl1pPr marL="114300" indent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114300" algn="l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biết cách hoà đồng cùng các bạn trong lớp.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955">
                <a:tc>
                  <a:txBody>
                    <a:bodyPr/>
                    <a:lstStyle>
                      <a:lvl1pPr marL="114300" indent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114300" algn="l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mạnh dạn hỏi thầy cô khi không hiểu bài.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955">
                <a:tc>
                  <a:txBody>
                    <a:bodyPr/>
                    <a:lstStyle>
                      <a:lvl1pPr marL="114300" indent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114300" algn="l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có nhiều bạn.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955">
                <a:tc>
                  <a:txBody>
                    <a:bodyPr/>
                    <a:lstStyle>
                      <a:lvl1pPr marL="114300" indent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114300" algn="l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đã quen với cách học ở trung học cơ sở.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955">
                <a:tc>
                  <a:txBody>
                    <a:bodyPr/>
                    <a:lstStyle>
                      <a:lvl1pPr marL="114300" indent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114300" algn="l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biết kiểm soát cảm xúc của mình tốt hơn.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114300" indent="254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14300" marR="0" lvl="0" indent="254000" algn="ctr" defTabSz="914400" rtl="0" eaLnBrk="1" fontAlgn="base" latinLnBrk="0" hangingPunct="1">
                        <a:lnSpc>
                          <a:spcPct val="11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67" marR="84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vi-VN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8000" y="1"/>
            <a:ext cx="11582400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 TỰ ĐÁNH GIÁ</a:t>
            </a:r>
            <a:endParaRPr lang="vi-VN" altLang="en-US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 đề: Khám phá lứa tuổi và môi trường học tập mới (Lớp 6)</a:t>
            </a:r>
            <a:endParaRPr lang="vi-VN" altLang="en-US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 sinh:……………………………………… Lớp:…………</a:t>
            </a:r>
            <a:endParaRPr lang="vi-VN" altLang="en-US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2273300" y="1838574"/>
            <a:ext cx="7645400" cy="11182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en-US" sz="6700" b="1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THANK YOU!</a:t>
            </a:r>
          </a:p>
        </p:txBody>
      </p:sp>
      <p:sp>
        <p:nvSpPr>
          <p:cNvPr id="13" name="圆角矩形 89"/>
          <p:cNvSpPr/>
          <p:nvPr/>
        </p:nvSpPr>
        <p:spPr>
          <a:xfrm>
            <a:off x="2458023" y="3090673"/>
            <a:ext cx="7247271" cy="476012"/>
          </a:xfrm>
          <a:prstGeom prst="roundRect">
            <a:avLst>
              <a:gd name="adj" fmla="val 0"/>
            </a:avLst>
          </a:prstGeom>
          <a:solidFill>
            <a:srgbClr val="53A6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699" rIns="91399" bIns="45699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99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8 CÁCH ĐÁNH THỨC SỰ TỰ TIN TRONG CON NGƯỜI BẠN _ DANG HNN-(48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" y="1036320"/>
            <a:ext cx="10753344" cy="5140643"/>
          </a:xfrm>
        </p:spPr>
      </p:pic>
      <p:sp>
        <p:nvSpPr>
          <p:cNvPr id="5" name="TextBox 4"/>
          <p:cNvSpPr txBox="1"/>
          <p:nvPr/>
        </p:nvSpPr>
        <p:spPr>
          <a:xfrm>
            <a:off x="2755392" y="0"/>
            <a:ext cx="629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49"/>
          <p:cNvGrpSpPr/>
          <p:nvPr/>
        </p:nvGrpSpPr>
        <p:grpSpPr>
          <a:xfrm>
            <a:off x="9435545" y="713333"/>
            <a:ext cx="1326036" cy="2874296"/>
            <a:chOff x="7996068" y="281825"/>
            <a:chExt cx="994527" cy="2155722"/>
          </a:xfrm>
        </p:grpSpPr>
        <p:sp>
          <p:nvSpPr>
            <p:cNvPr id="1268" name="Google Shape;1268;p49"/>
            <p:cNvSpPr/>
            <p:nvPr/>
          </p:nvSpPr>
          <p:spPr>
            <a:xfrm>
              <a:off x="8426140" y="281825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7996068" y="281825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0" name="Google Shape;1270;p49"/>
          <p:cNvGrpSpPr/>
          <p:nvPr/>
        </p:nvGrpSpPr>
        <p:grpSpPr>
          <a:xfrm>
            <a:off x="1430421" y="3250083"/>
            <a:ext cx="1326036" cy="2874296"/>
            <a:chOff x="217163" y="2525587"/>
            <a:chExt cx="994527" cy="2155722"/>
          </a:xfrm>
        </p:grpSpPr>
        <p:sp>
          <p:nvSpPr>
            <p:cNvPr id="1271" name="Google Shape;1271;p49"/>
            <p:cNvSpPr/>
            <p:nvPr/>
          </p:nvSpPr>
          <p:spPr>
            <a:xfrm flipH="1">
              <a:off x="217163" y="2525587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 flipH="1">
              <a:off x="647150" y="2525587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3" name="Google Shape;1273;p49"/>
          <p:cNvGrpSpPr/>
          <p:nvPr/>
        </p:nvGrpSpPr>
        <p:grpSpPr>
          <a:xfrm>
            <a:off x="9533885" y="4902990"/>
            <a:ext cx="1129324" cy="1000905"/>
            <a:chOff x="7225244" y="1235391"/>
            <a:chExt cx="566816" cy="502395"/>
          </a:xfrm>
        </p:grpSpPr>
        <p:sp>
          <p:nvSpPr>
            <p:cNvPr id="1274" name="Google Shape;1274;p49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6" name="Google Shape;1276;p49"/>
          <p:cNvGrpSpPr/>
          <p:nvPr/>
        </p:nvGrpSpPr>
        <p:grpSpPr>
          <a:xfrm>
            <a:off x="1528792" y="1649991"/>
            <a:ext cx="1129333" cy="1000980"/>
            <a:chOff x="8373116" y="1907904"/>
            <a:chExt cx="537266" cy="476204"/>
          </a:xfrm>
        </p:grpSpPr>
        <p:sp>
          <p:nvSpPr>
            <p:cNvPr id="1277" name="Google Shape;1277;p49"/>
            <p:cNvSpPr/>
            <p:nvPr/>
          </p:nvSpPr>
          <p:spPr>
            <a:xfrm>
              <a:off x="8373116" y="1907904"/>
              <a:ext cx="537266" cy="476204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8373116" y="1907904"/>
              <a:ext cx="537266" cy="476204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Cloud 18"/>
          <p:cNvSpPr/>
          <p:nvPr/>
        </p:nvSpPr>
        <p:spPr>
          <a:xfrm>
            <a:off x="2756343" y="1195638"/>
            <a:ext cx="6282675" cy="2153015"/>
          </a:xfrm>
          <a:prstGeom prst="cloud">
            <a:avLst/>
          </a:prstGeom>
          <a:solidFill>
            <a:srgbClr val="FFE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2504A0"/>
              </a:solidFill>
            </a:endParaRPr>
          </a:p>
        </p:txBody>
      </p:sp>
      <p:sp>
        <p:nvSpPr>
          <p:cNvPr id="20" name="Google Shape;878;p47"/>
          <p:cNvSpPr txBox="1">
            <a:spLocks noGrp="1"/>
          </p:cNvSpPr>
          <p:nvPr>
            <p:ph type="title"/>
          </p:nvPr>
        </p:nvSpPr>
        <p:spPr>
          <a:xfrm>
            <a:off x="3054652" y="1376934"/>
            <a:ext cx="5892800" cy="154709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5300" dirty="0">
                <a:solidFill>
                  <a:srgbClr val="FF0000"/>
                </a:solidFill>
              </a:rPr>
              <a:t>NHIỆM VỤ 9</a:t>
            </a:r>
            <a:endParaRPr sz="5300" dirty="0">
              <a:solidFill>
                <a:srgbClr val="FF0000"/>
              </a:solidFill>
            </a:endParaRPr>
          </a:p>
        </p:txBody>
      </p:sp>
      <p:sp>
        <p:nvSpPr>
          <p:cNvPr id="21" name="Google Shape;877;p47"/>
          <p:cNvSpPr txBox="1">
            <a:spLocks/>
          </p:cNvSpPr>
          <p:nvPr/>
        </p:nvSpPr>
        <p:spPr>
          <a:xfrm>
            <a:off x="3527205" y="3587629"/>
            <a:ext cx="5075720" cy="146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8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/>
            <a:r>
              <a:rPr lang="en-US" sz="5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Tự tin vào bản thân</a:t>
            </a:r>
            <a:endParaRPr lang="vi-VN" sz="53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93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9e/49/56/9e495633c1d8aa6778d9154f5bd674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" y="1"/>
            <a:ext cx="12188305" cy="6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69502" y="4143209"/>
            <a:ext cx="11420443" cy="65659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>
                <a:solidFill>
                  <a:srgbClr val="2504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61" name="Google Shape;1361;p55"/>
          <p:cNvSpPr/>
          <p:nvPr/>
        </p:nvSpPr>
        <p:spPr>
          <a:xfrm>
            <a:off x="5595114" y="15362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362" name="Google Shape;1362;p55"/>
          <p:cNvSpPr/>
          <p:nvPr/>
        </p:nvSpPr>
        <p:spPr>
          <a:xfrm>
            <a:off x="97578" y="210715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364" name="Google Shape;1364;p55"/>
          <p:cNvGrpSpPr/>
          <p:nvPr/>
        </p:nvGrpSpPr>
        <p:grpSpPr>
          <a:xfrm>
            <a:off x="10871200" y="141198"/>
            <a:ext cx="755755" cy="669860"/>
            <a:chOff x="7225244" y="1235391"/>
            <a:chExt cx="566816" cy="502395"/>
          </a:xfrm>
        </p:grpSpPr>
        <p:sp>
          <p:nvSpPr>
            <p:cNvPr id="1365" name="Google Shape;1365;p55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55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121" y="21861"/>
            <a:ext cx="2888932" cy="386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1359;p55"/>
          <p:cNvSpPr txBox="1">
            <a:spLocks noGrp="1"/>
          </p:cNvSpPr>
          <p:nvPr>
            <p:ph type="title"/>
          </p:nvPr>
        </p:nvSpPr>
        <p:spPr>
          <a:xfrm>
            <a:off x="432656" y="21860"/>
            <a:ext cx="5060869" cy="805515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TÂM SỰ C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807950"/>
            <a:ext cx="8980703" cy="307776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4795813"/>
            <a:ext cx="11350941" cy="1846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63" name="Google Shape;1363;p55"/>
          <p:cNvSpPr/>
          <p:nvPr/>
        </p:nvSpPr>
        <p:spPr>
          <a:xfrm>
            <a:off x="9550401" y="25146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" name="Google Shape;1361;p55"/>
          <p:cNvSpPr/>
          <p:nvPr/>
        </p:nvSpPr>
        <p:spPr>
          <a:xfrm>
            <a:off x="11350942" y="106867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709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6"/>
          <p:cNvSpPr/>
          <p:nvPr/>
        </p:nvSpPr>
        <p:spPr>
          <a:xfrm>
            <a:off x="11176001" y="1803400"/>
            <a:ext cx="565999" cy="558771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409" name="Google Shape;1409;p56"/>
          <p:cNvSpPr/>
          <p:nvPr/>
        </p:nvSpPr>
        <p:spPr>
          <a:xfrm>
            <a:off x="54553" y="5831672"/>
            <a:ext cx="565999" cy="558792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411" name="Google Shape;1411;p56"/>
          <p:cNvSpPr/>
          <p:nvPr/>
        </p:nvSpPr>
        <p:spPr>
          <a:xfrm>
            <a:off x="10553013" y="5395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2" name="Rectangle 41"/>
          <p:cNvSpPr/>
          <p:nvPr/>
        </p:nvSpPr>
        <p:spPr>
          <a:xfrm>
            <a:off x="859245" y="597804"/>
            <a:ext cx="10058400" cy="2092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12800" y="2678347"/>
            <a:ext cx="10871200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Mở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447788"/>
            <a:ext cx="1041400" cy="12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2800" y="3306775"/>
            <a:ext cx="10871200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1760" y="4743065"/>
            <a:ext cx="10871200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0365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59"/>
          <p:cNvGrpSpPr/>
          <p:nvPr/>
        </p:nvGrpSpPr>
        <p:grpSpPr>
          <a:xfrm>
            <a:off x="10871201" y="4872680"/>
            <a:ext cx="1118903" cy="1078088"/>
            <a:chOff x="6347899" y="3088531"/>
            <a:chExt cx="452017" cy="319713"/>
          </a:xfrm>
        </p:grpSpPr>
        <p:sp>
          <p:nvSpPr>
            <p:cNvPr id="1505" name="Google Shape;1505;p59"/>
            <p:cNvSpPr/>
            <p:nvPr/>
          </p:nvSpPr>
          <p:spPr>
            <a:xfrm>
              <a:off x="6495120" y="3095245"/>
              <a:ext cx="298213" cy="302811"/>
            </a:xfrm>
            <a:custGeom>
              <a:avLst/>
              <a:gdLst/>
              <a:ahLst/>
              <a:cxnLst/>
              <a:rect l="l" t="t" r="r" b="b"/>
              <a:pathLst>
                <a:path w="9016" h="9155" extrusionOk="0">
                  <a:moveTo>
                    <a:pt x="6060" y="1"/>
                  </a:moveTo>
                  <a:cubicBezTo>
                    <a:pt x="5951" y="1"/>
                    <a:pt x="5852" y="20"/>
                    <a:pt x="5821" y="83"/>
                  </a:cubicBezTo>
                  <a:cubicBezTo>
                    <a:pt x="5448" y="800"/>
                    <a:pt x="4220" y="2219"/>
                    <a:pt x="3470" y="3056"/>
                  </a:cubicBezTo>
                  <a:cubicBezTo>
                    <a:pt x="3116" y="3451"/>
                    <a:pt x="2616" y="3686"/>
                    <a:pt x="2087" y="3711"/>
                  </a:cubicBezTo>
                  <a:lnTo>
                    <a:pt x="1" y="3711"/>
                  </a:lnTo>
                  <a:lnTo>
                    <a:pt x="1" y="8601"/>
                  </a:lnTo>
                  <a:lnTo>
                    <a:pt x="2460" y="8601"/>
                  </a:lnTo>
                  <a:cubicBezTo>
                    <a:pt x="2634" y="8601"/>
                    <a:pt x="2804" y="8666"/>
                    <a:pt x="2938" y="8782"/>
                  </a:cubicBezTo>
                  <a:cubicBezTo>
                    <a:pt x="3210" y="9021"/>
                    <a:pt x="3565" y="9151"/>
                    <a:pt x="3927" y="9155"/>
                  </a:cubicBezTo>
                  <a:lnTo>
                    <a:pt x="7433" y="9155"/>
                  </a:lnTo>
                  <a:cubicBezTo>
                    <a:pt x="7795" y="9155"/>
                    <a:pt x="8088" y="8858"/>
                    <a:pt x="8088" y="8496"/>
                  </a:cubicBezTo>
                  <a:lnTo>
                    <a:pt x="8088" y="8311"/>
                  </a:lnTo>
                  <a:cubicBezTo>
                    <a:pt x="8088" y="7949"/>
                    <a:pt x="7795" y="7656"/>
                    <a:pt x="7433" y="7656"/>
                  </a:cubicBezTo>
                  <a:lnTo>
                    <a:pt x="7845" y="7656"/>
                  </a:lnTo>
                  <a:cubicBezTo>
                    <a:pt x="8222" y="7656"/>
                    <a:pt x="8526" y="7348"/>
                    <a:pt x="8526" y="6971"/>
                  </a:cubicBezTo>
                  <a:lnTo>
                    <a:pt x="8526" y="6841"/>
                  </a:lnTo>
                  <a:cubicBezTo>
                    <a:pt x="8526" y="6464"/>
                    <a:pt x="8222" y="6156"/>
                    <a:pt x="7845" y="6156"/>
                  </a:cubicBezTo>
                  <a:lnTo>
                    <a:pt x="8048" y="6156"/>
                  </a:lnTo>
                  <a:cubicBezTo>
                    <a:pt x="8432" y="6156"/>
                    <a:pt x="8744" y="5845"/>
                    <a:pt x="8744" y="5461"/>
                  </a:cubicBezTo>
                  <a:lnTo>
                    <a:pt x="8744" y="5356"/>
                  </a:lnTo>
                  <a:cubicBezTo>
                    <a:pt x="8744" y="4972"/>
                    <a:pt x="8432" y="4660"/>
                    <a:pt x="8048" y="4660"/>
                  </a:cubicBezTo>
                  <a:lnTo>
                    <a:pt x="8305" y="4660"/>
                  </a:lnTo>
                  <a:cubicBezTo>
                    <a:pt x="8697" y="4660"/>
                    <a:pt x="9015" y="4342"/>
                    <a:pt x="9015" y="3951"/>
                  </a:cubicBezTo>
                  <a:lnTo>
                    <a:pt x="9015" y="3874"/>
                  </a:lnTo>
                  <a:cubicBezTo>
                    <a:pt x="9015" y="3480"/>
                    <a:pt x="8697" y="3161"/>
                    <a:pt x="8305" y="3161"/>
                  </a:cubicBezTo>
                  <a:lnTo>
                    <a:pt x="6111" y="3161"/>
                  </a:lnTo>
                  <a:lnTo>
                    <a:pt x="6926" y="1238"/>
                  </a:lnTo>
                  <a:cubicBezTo>
                    <a:pt x="7049" y="771"/>
                    <a:pt x="6842" y="278"/>
                    <a:pt x="6419" y="46"/>
                  </a:cubicBezTo>
                  <a:cubicBezTo>
                    <a:pt x="6419" y="46"/>
                    <a:pt x="6228" y="1"/>
                    <a:pt x="6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6" name="Google Shape;1506;p59"/>
            <p:cNvSpPr/>
            <p:nvPr/>
          </p:nvSpPr>
          <p:spPr>
            <a:xfrm>
              <a:off x="6495120" y="3351088"/>
              <a:ext cx="267552" cy="46968"/>
            </a:xfrm>
            <a:custGeom>
              <a:avLst/>
              <a:gdLst/>
              <a:ahLst/>
              <a:cxnLst/>
              <a:rect l="l" t="t" r="r" b="b"/>
              <a:pathLst>
                <a:path w="8089" h="1420" extrusionOk="0">
                  <a:moveTo>
                    <a:pt x="1" y="0"/>
                  </a:moveTo>
                  <a:lnTo>
                    <a:pt x="1" y="866"/>
                  </a:lnTo>
                  <a:lnTo>
                    <a:pt x="2460" y="866"/>
                  </a:lnTo>
                  <a:cubicBezTo>
                    <a:pt x="2634" y="866"/>
                    <a:pt x="2804" y="931"/>
                    <a:pt x="2938" y="1047"/>
                  </a:cubicBezTo>
                  <a:cubicBezTo>
                    <a:pt x="3210" y="1286"/>
                    <a:pt x="3565" y="1416"/>
                    <a:pt x="3927" y="1420"/>
                  </a:cubicBezTo>
                  <a:lnTo>
                    <a:pt x="7433" y="1420"/>
                  </a:lnTo>
                  <a:cubicBezTo>
                    <a:pt x="7795" y="1420"/>
                    <a:pt x="8088" y="1123"/>
                    <a:pt x="8088" y="761"/>
                  </a:cubicBezTo>
                  <a:lnTo>
                    <a:pt x="8088" y="576"/>
                  </a:lnTo>
                  <a:cubicBezTo>
                    <a:pt x="8088" y="457"/>
                    <a:pt x="8056" y="337"/>
                    <a:pt x="7994" y="236"/>
                  </a:cubicBezTo>
                  <a:cubicBezTo>
                    <a:pt x="7874" y="431"/>
                    <a:pt x="7661" y="551"/>
                    <a:pt x="7433" y="551"/>
                  </a:cubicBezTo>
                  <a:lnTo>
                    <a:pt x="3927" y="551"/>
                  </a:lnTo>
                  <a:cubicBezTo>
                    <a:pt x="3565" y="551"/>
                    <a:pt x="3210" y="420"/>
                    <a:pt x="2938" y="181"/>
                  </a:cubicBezTo>
                  <a:cubicBezTo>
                    <a:pt x="2804" y="65"/>
                    <a:pt x="2634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6495252" y="3217858"/>
              <a:ext cx="68897" cy="162006"/>
            </a:xfrm>
            <a:custGeom>
              <a:avLst/>
              <a:gdLst/>
              <a:ahLst/>
              <a:cxnLst/>
              <a:rect l="l" t="t" r="r" b="b"/>
              <a:pathLst>
                <a:path w="2083" h="4898" extrusionOk="0">
                  <a:moveTo>
                    <a:pt x="2083" y="1"/>
                  </a:moveTo>
                  <a:cubicBezTo>
                    <a:pt x="2050" y="4"/>
                    <a:pt x="2018" y="4"/>
                    <a:pt x="1992" y="4"/>
                  </a:cubicBezTo>
                  <a:lnTo>
                    <a:pt x="0" y="4"/>
                  </a:lnTo>
                  <a:lnTo>
                    <a:pt x="0" y="4897"/>
                  </a:lnTo>
                  <a:lnTo>
                    <a:pt x="2083" y="4897"/>
                  </a:lnTo>
                  <a:lnTo>
                    <a:pt x="2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6462309" y="3205653"/>
              <a:ext cx="71907" cy="186416"/>
            </a:xfrm>
            <a:custGeom>
              <a:avLst/>
              <a:gdLst/>
              <a:ahLst/>
              <a:cxnLst/>
              <a:rect l="l" t="t" r="r" b="b"/>
              <a:pathLst>
                <a:path w="2174" h="5636" extrusionOk="0">
                  <a:moveTo>
                    <a:pt x="0" y="0"/>
                  </a:moveTo>
                  <a:lnTo>
                    <a:pt x="0" y="5636"/>
                  </a:lnTo>
                  <a:lnTo>
                    <a:pt x="2174" y="5636"/>
                  </a:lnTo>
                  <a:lnTo>
                    <a:pt x="2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6462309" y="3353106"/>
              <a:ext cx="71907" cy="38964"/>
            </a:xfrm>
            <a:custGeom>
              <a:avLst/>
              <a:gdLst/>
              <a:ahLst/>
              <a:cxnLst/>
              <a:rect l="l" t="t" r="r" b="b"/>
              <a:pathLst>
                <a:path w="2174" h="1178" extrusionOk="0">
                  <a:moveTo>
                    <a:pt x="0" y="1"/>
                  </a:moveTo>
                  <a:lnTo>
                    <a:pt x="0" y="1178"/>
                  </a:lnTo>
                  <a:lnTo>
                    <a:pt x="2174" y="1178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6354481" y="3196061"/>
              <a:ext cx="113120" cy="205733"/>
            </a:xfrm>
            <a:custGeom>
              <a:avLst/>
              <a:gdLst/>
              <a:ahLst/>
              <a:cxnLst/>
              <a:rect l="l" t="t" r="r" b="b"/>
              <a:pathLst>
                <a:path w="3420" h="6220" extrusionOk="0">
                  <a:moveTo>
                    <a:pt x="1" y="1"/>
                  </a:moveTo>
                  <a:lnTo>
                    <a:pt x="1" y="6219"/>
                  </a:lnTo>
                  <a:lnTo>
                    <a:pt x="3420" y="6219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6354481" y="3353106"/>
              <a:ext cx="113120" cy="48556"/>
            </a:xfrm>
            <a:custGeom>
              <a:avLst/>
              <a:gdLst/>
              <a:ahLst/>
              <a:cxnLst/>
              <a:rect l="l" t="t" r="r" b="b"/>
              <a:pathLst>
                <a:path w="3420" h="1468" extrusionOk="0">
                  <a:moveTo>
                    <a:pt x="1" y="1"/>
                  </a:moveTo>
                  <a:lnTo>
                    <a:pt x="1" y="1468"/>
                  </a:lnTo>
                  <a:lnTo>
                    <a:pt x="3420" y="1468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6347899" y="3088531"/>
              <a:ext cx="452017" cy="319713"/>
            </a:xfrm>
            <a:custGeom>
              <a:avLst/>
              <a:gdLst/>
              <a:ahLst/>
              <a:cxnLst/>
              <a:rect l="l" t="t" r="r" b="b"/>
              <a:pathLst>
                <a:path w="13666" h="9666" extrusionOk="0">
                  <a:moveTo>
                    <a:pt x="10529" y="0"/>
                  </a:moveTo>
                  <a:cubicBezTo>
                    <a:pt x="10344" y="0"/>
                    <a:pt x="10167" y="45"/>
                    <a:pt x="10091" y="191"/>
                  </a:cubicBezTo>
                  <a:cubicBezTo>
                    <a:pt x="9725" y="898"/>
                    <a:pt x="8479" y="2332"/>
                    <a:pt x="7769" y="3121"/>
                  </a:cubicBezTo>
                  <a:cubicBezTo>
                    <a:pt x="7451" y="3476"/>
                    <a:pt x="7005" y="3686"/>
                    <a:pt x="6527" y="3712"/>
                  </a:cubicBezTo>
                  <a:lnTo>
                    <a:pt x="5835" y="3712"/>
                  </a:lnTo>
                  <a:lnTo>
                    <a:pt x="5835" y="3538"/>
                  </a:lnTo>
                  <a:cubicBezTo>
                    <a:pt x="5835" y="3429"/>
                    <a:pt x="5745" y="3339"/>
                    <a:pt x="5633" y="3339"/>
                  </a:cubicBezTo>
                  <a:lnTo>
                    <a:pt x="3818" y="3339"/>
                  </a:lnTo>
                  <a:lnTo>
                    <a:pt x="3818" y="3248"/>
                  </a:lnTo>
                  <a:cubicBezTo>
                    <a:pt x="3818" y="3136"/>
                    <a:pt x="3727" y="3049"/>
                    <a:pt x="3619" y="3049"/>
                  </a:cubicBezTo>
                  <a:lnTo>
                    <a:pt x="200" y="3049"/>
                  </a:lnTo>
                  <a:cubicBezTo>
                    <a:pt x="88" y="3049"/>
                    <a:pt x="1" y="3136"/>
                    <a:pt x="1" y="3248"/>
                  </a:cubicBezTo>
                  <a:lnTo>
                    <a:pt x="1" y="6421"/>
                  </a:lnTo>
                  <a:cubicBezTo>
                    <a:pt x="1" y="6555"/>
                    <a:pt x="100" y="6622"/>
                    <a:pt x="200" y="6622"/>
                  </a:cubicBezTo>
                  <a:cubicBezTo>
                    <a:pt x="300" y="6622"/>
                    <a:pt x="399" y="6555"/>
                    <a:pt x="399" y="6421"/>
                  </a:cubicBezTo>
                  <a:lnTo>
                    <a:pt x="399" y="3455"/>
                  </a:lnTo>
                  <a:lnTo>
                    <a:pt x="3416" y="3455"/>
                  </a:lnTo>
                  <a:lnTo>
                    <a:pt x="3416" y="9271"/>
                  </a:lnTo>
                  <a:lnTo>
                    <a:pt x="399" y="9271"/>
                  </a:lnTo>
                  <a:lnTo>
                    <a:pt x="399" y="7214"/>
                  </a:lnTo>
                  <a:cubicBezTo>
                    <a:pt x="399" y="7080"/>
                    <a:pt x="300" y="7013"/>
                    <a:pt x="200" y="7013"/>
                  </a:cubicBezTo>
                  <a:cubicBezTo>
                    <a:pt x="100" y="7013"/>
                    <a:pt x="1" y="7080"/>
                    <a:pt x="1" y="7214"/>
                  </a:cubicBezTo>
                  <a:lnTo>
                    <a:pt x="1" y="9467"/>
                  </a:lnTo>
                  <a:cubicBezTo>
                    <a:pt x="1" y="9579"/>
                    <a:pt x="88" y="9666"/>
                    <a:pt x="200" y="9666"/>
                  </a:cubicBezTo>
                  <a:lnTo>
                    <a:pt x="3619" y="9666"/>
                  </a:lnTo>
                  <a:cubicBezTo>
                    <a:pt x="3727" y="9666"/>
                    <a:pt x="3818" y="9579"/>
                    <a:pt x="3818" y="9467"/>
                  </a:cubicBezTo>
                  <a:lnTo>
                    <a:pt x="3818" y="9376"/>
                  </a:lnTo>
                  <a:lnTo>
                    <a:pt x="5633" y="9376"/>
                  </a:lnTo>
                  <a:cubicBezTo>
                    <a:pt x="5745" y="9376"/>
                    <a:pt x="5832" y="9285"/>
                    <a:pt x="5832" y="9177"/>
                  </a:cubicBezTo>
                  <a:lnTo>
                    <a:pt x="5832" y="9003"/>
                  </a:lnTo>
                  <a:lnTo>
                    <a:pt x="6911" y="9003"/>
                  </a:lnTo>
                  <a:cubicBezTo>
                    <a:pt x="7038" y="9003"/>
                    <a:pt x="7161" y="9050"/>
                    <a:pt x="7255" y="9133"/>
                  </a:cubicBezTo>
                  <a:cubicBezTo>
                    <a:pt x="7567" y="9405"/>
                    <a:pt x="7965" y="9553"/>
                    <a:pt x="8378" y="9553"/>
                  </a:cubicBezTo>
                  <a:lnTo>
                    <a:pt x="9171" y="9553"/>
                  </a:lnTo>
                  <a:cubicBezTo>
                    <a:pt x="9439" y="9553"/>
                    <a:pt x="9439" y="9155"/>
                    <a:pt x="9171" y="9155"/>
                  </a:cubicBezTo>
                  <a:lnTo>
                    <a:pt x="8378" y="9155"/>
                  </a:lnTo>
                  <a:cubicBezTo>
                    <a:pt x="8063" y="9155"/>
                    <a:pt x="7755" y="9039"/>
                    <a:pt x="7516" y="8833"/>
                  </a:cubicBezTo>
                  <a:cubicBezTo>
                    <a:pt x="7349" y="8684"/>
                    <a:pt x="7132" y="8605"/>
                    <a:pt x="6907" y="8605"/>
                  </a:cubicBezTo>
                  <a:lnTo>
                    <a:pt x="5835" y="8605"/>
                  </a:lnTo>
                  <a:lnTo>
                    <a:pt x="5835" y="5877"/>
                  </a:lnTo>
                  <a:cubicBezTo>
                    <a:pt x="5835" y="5743"/>
                    <a:pt x="5735" y="5676"/>
                    <a:pt x="5634" y="5676"/>
                  </a:cubicBezTo>
                  <a:cubicBezTo>
                    <a:pt x="5534" y="5676"/>
                    <a:pt x="5433" y="5743"/>
                    <a:pt x="5433" y="5877"/>
                  </a:cubicBezTo>
                  <a:lnTo>
                    <a:pt x="5433" y="8978"/>
                  </a:lnTo>
                  <a:lnTo>
                    <a:pt x="3818" y="8978"/>
                  </a:lnTo>
                  <a:lnTo>
                    <a:pt x="3818" y="3744"/>
                  </a:lnTo>
                  <a:lnTo>
                    <a:pt x="5433" y="3744"/>
                  </a:lnTo>
                  <a:lnTo>
                    <a:pt x="5433" y="5092"/>
                  </a:lnTo>
                  <a:cubicBezTo>
                    <a:pt x="5433" y="5224"/>
                    <a:pt x="5533" y="5290"/>
                    <a:pt x="5633" y="5290"/>
                  </a:cubicBezTo>
                  <a:cubicBezTo>
                    <a:pt x="5732" y="5290"/>
                    <a:pt x="5832" y="5224"/>
                    <a:pt x="5832" y="5092"/>
                  </a:cubicBezTo>
                  <a:lnTo>
                    <a:pt x="5832" y="4114"/>
                  </a:lnTo>
                  <a:lnTo>
                    <a:pt x="6545" y="4114"/>
                  </a:lnTo>
                  <a:cubicBezTo>
                    <a:pt x="7128" y="4081"/>
                    <a:pt x="7675" y="3820"/>
                    <a:pt x="8066" y="3389"/>
                  </a:cubicBezTo>
                  <a:cubicBezTo>
                    <a:pt x="8939" y="2419"/>
                    <a:pt x="10047" y="1122"/>
                    <a:pt x="10428" y="405"/>
                  </a:cubicBezTo>
                  <a:cubicBezTo>
                    <a:pt x="10459" y="402"/>
                    <a:pt x="10491" y="401"/>
                    <a:pt x="10523" y="401"/>
                  </a:cubicBezTo>
                  <a:cubicBezTo>
                    <a:pt x="10615" y="401"/>
                    <a:pt x="10708" y="412"/>
                    <a:pt x="10797" y="434"/>
                  </a:cubicBezTo>
                  <a:cubicBezTo>
                    <a:pt x="11119" y="626"/>
                    <a:pt x="11279" y="1010"/>
                    <a:pt x="11185" y="1376"/>
                  </a:cubicBezTo>
                  <a:lnTo>
                    <a:pt x="10373" y="3284"/>
                  </a:lnTo>
                  <a:cubicBezTo>
                    <a:pt x="10319" y="3418"/>
                    <a:pt x="10417" y="3563"/>
                    <a:pt x="10558" y="3563"/>
                  </a:cubicBezTo>
                  <a:lnTo>
                    <a:pt x="12756" y="3563"/>
                  </a:lnTo>
                  <a:cubicBezTo>
                    <a:pt x="13035" y="3563"/>
                    <a:pt x="13267" y="3791"/>
                    <a:pt x="13267" y="4074"/>
                  </a:cubicBezTo>
                  <a:lnTo>
                    <a:pt x="13267" y="4150"/>
                  </a:lnTo>
                  <a:cubicBezTo>
                    <a:pt x="13267" y="4432"/>
                    <a:pt x="13035" y="4661"/>
                    <a:pt x="12756" y="4661"/>
                  </a:cubicBezTo>
                  <a:lnTo>
                    <a:pt x="11612" y="4661"/>
                  </a:lnTo>
                  <a:cubicBezTo>
                    <a:pt x="11348" y="4661"/>
                    <a:pt x="11348" y="5063"/>
                    <a:pt x="11612" y="5063"/>
                  </a:cubicBezTo>
                  <a:lnTo>
                    <a:pt x="12499" y="5063"/>
                  </a:lnTo>
                  <a:cubicBezTo>
                    <a:pt x="12771" y="5063"/>
                    <a:pt x="12992" y="5284"/>
                    <a:pt x="12995" y="5559"/>
                  </a:cubicBezTo>
                  <a:lnTo>
                    <a:pt x="12995" y="5664"/>
                  </a:lnTo>
                  <a:cubicBezTo>
                    <a:pt x="12992" y="5935"/>
                    <a:pt x="12771" y="6156"/>
                    <a:pt x="12499" y="6160"/>
                  </a:cubicBezTo>
                  <a:lnTo>
                    <a:pt x="11612" y="6160"/>
                  </a:lnTo>
                  <a:cubicBezTo>
                    <a:pt x="11348" y="6160"/>
                    <a:pt x="11348" y="6558"/>
                    <a:pt x="11612" y="6558"/>
                  </a:cubicBezTo>
                  <a:lnTo>
                    <a:pt x="12296" y="6558"/>
                  </a:lnTo>
                  <a:cubicBezTo>
                    <a:pt x="12561" y="6558"/>
                    <a:pt x="12778" y="6776"/>
                    <a:pt x="12778" y="7044"/>
                  </a:cubicBezTo>
                  <a:lnTo>
                    <a:pt x="12778" y="7174"/>
                  </a:lnTo>
                  <a:cubicBezTo>
                    <a:pt x="12778" y="7442"/>
                    <a:pt x="12561" y="7659"/>
                    <a:pt x="12296" y="7659"/>
                  </a:cubicBezTo>
                  <a:lnTo>
                    <a:pt x="11612" y="7659"/>
                  </a:lnTo>
                  <a:cubicBezTo>
                    <a:pt x="11348" y="7659"/>
                    <a:pt x="11348" y="8058"/>
                    <a:pt x="11612" y="8058"/>
                  </a:cubicBezTo>
                  <a:lnTo>
                    <a:pt x="11884" y="8058"/>
                  </a:lnTo>
                  <a:cubicBezTo>
                    <a:pt x="12137" y="8058"/>
                    <a:pt x="12340" y="8264"/>
                    <a:pt x="12340" y="8514"/>
                  </a:cubicBezTo>
                  <a:lnTo>
                    <a:pt x="12340" y="8699"/>
                  </a:lnTo>
                  <a:cubicBezTo>
                    <a:pt x="12340" y="8952"/>
                    <a:pt x="12137" y="9155"/>
                    <a:pt x="11884" y="9155"/>
                  </a:cubicBezTo>
                  <a:lnTo>
                    <a:pt x="9960" y="9155"/>
                  </a:lnTo>
                  <a:cubicBezTo>
                    <a:pt x="9692" y="9155"/>
                    <a:pt x="9692" y="9557"/>
                    <a:pt x="9960" y="9557"/>
                  </a:cubicBezTo>
                  <a:lnTo>
                    <a:pt x="11884" y="9557"/>
                  </a:lnTo>
                  <a:cubicBezTo>
                    <a:pt x="12354" y="9557"/>
                    <a:pt x="12738" y="9173"/>
                    <a:pt x="12738" y="8699"/>
                  </a:cubicBezTo>
                  <a:lnTo>
                    <a:pt x="12738" y="8514"/>
                  </a:lnTo>
                  <a:cubicBezTo>
                    <a:pt x="12738" y="8333"/>
                    <a:pt x="12684" y="8159"/>
                    <a:pt x="12575" y="8011"/>
                  </a:cubicBezTo>
                  <a:cubicBezTo>
                    <a:pt x="12934" y="7891"/>
                    <a:pt x="13177" y="7554"/>
                    <a:pt x="13177" y="7174"/>
                  </a:cubicBezTo>
                  <a:lnTo>
                    <a:pt x="13177" y="7044"/>
                  </a:lnTo>
                  <a:cubicBezTo>
                    <a:pt x="13180" y="6819"/>
                    <a:pt x="13093" y="6605"/>
                    <a:pt x="12941" y="6442"/>
                  </a:cubicBezTo>
                  <a:cubicBezTo>
                    <a:pt x="13220" y="6283"/>
                    <a:pt x="13394" y="5986"/>
                    <a:pt x="13394" y="5664"/>
                  </a:cubicBezTo>
                  <a:lnTo>
                    <a:pt x="13394" y="5559"/>
                  </a:lnTo>
                  <a:cubicBezTo>
                    <a:pt x="13394" y="5338"/>
                    <a:pt x="13314" y="5128"/>
                    <a:pt x="13169" y="4965"/>
                  </a:cubicBezTo>
                  <a:cubicBezTo>
                    <a:pt x="13474" y="4809"/>
                    <a:pt x="13665" y="4494"/>
                    <a:pt x="13665" y="4150"/>
                  </a:cubicBezTo>
                  <a:lnTo>
                    <a:pt x="13665" y="4074"/>
                  </a:lnTo>
                  <a:cubicBezTo>
                    <a:pt x="13665" y="3574"/>
                    <a:pt x="13260" y="3165"/>
                    <a:pt x="12756" y="3165"/>
                  </a:cubicBezTo>
                  <a:lnTo>
                    <a:pt x="10862" y="3165"/>
                  </a:lnTo>
                  <a:lnTo>
                    <a:pt x="11558" y="1521"/>
                  </a:lnTo>
                  <a:cubicBezTo>
                    <a:pt x="11561" y="1510"/>
                    <a:pt x="11565" y="1502"/>
                    <a:pt x="11569" y="1495"/>
                  </a:cubicBezTo>
                  <a:cubicBezTo>
                    <a:pt x="11721" y="937"/>
                    <a:pt x="11471" y="351"/>
                    <a:pt x="10967" y="72"/>
                  </a:cubicBezTo>
                  <a:cubicBezTo>
                    <a:pt x="10949" y="61"/>
                    <a:pt x="10935" y="54"/>
                    <a:pt x="10917" y="50"/>
                  </a:cubicBezTo>
                  <a:cubicBezTo>
                    <a:pt x="10809" y="25"/>
                    <a:pt x="10667" y="0"/>
                    <a:pt x="10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415534" y="618205"/>
            <a:ext cx="11370065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64037" y="1712783"/>
            <a:ext cx="10726208" cy="2092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43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3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038" y="3208358"/>
            <a:ext cx="10860596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43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9415" y="4872680"/>
            <a:ext cx="10860596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43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6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59"/>
          <p:cNvGrpSpPr/>
          <p:nvPr/>
        </p:nvGrpSpPr>
        <p:grpSpPr>
          <a:xfrm>
            <a:off x="11429999" y="6108356"/>
            <a:ext cx="711200" cy="702077"/>
            <a:chOff x="6347899" y="3088531"/>
            <a:chExt cx="452017" cy="319713"/>
          </a:xfrm>
        </p:grpSpPr>
        <p:sp>
          <p:nvSpPr>
            <p:cNvPr id="1505" name="Google Shape;1505;p59"/>
            <p:cNvSpPr/>
            <p:nvPr/>
          </p:nvSpPr>
          <p:spPr>
            <a:xfrm>
              <a:off x="6495120" y="3095245"/>
              <a:ext cx="298213" cy="302811"/>
            </a:xfrm>
            <a:custGeom>
              <a:avLst/>
              <a:gdLst/>
              <a:ahLst/>
              <a:cxnLst/>
              <a:rect l="l" t="t" r="r" b="b"/>
              <a:pathLst>
                <a:path w="9016" h="9155" extrusionOk="0">
                  <a:moveTo>
                    <a:pt x="6060" y="1"/>
                  </a:moveTo>
                  <a:cubicBezTo>
                    <a:pt x="5951" y="1"/>
                    <a:pt x="5852" y="20"/>
                    <a:pt x="5821" y="83"/>
                  </a:cubicBezTo>
                  <a:cubicBezTo>
                    <a:pt x="5448" y="800"/>
                    <a:pt x="4220" y="2219"/>
                    <a:pt x="3470" y="3056"/>
                  </a:cubicBezTo>
                  <a:cubicBezTo>
                    <a:pt x="3116" y="3451"/>
                    <a:pt x="2616" y="3686"/>
                    <a:pt x="2087" y="3711"/>
                  </a:cubicBezTo>
                  <a:lnTo>
                    <a:pt x="1" y="3711"/>
                  </a:lnTo>
                  <a:lnTo>
                    <a:pt x="1" y="8601"/>
                  </a:lnTo>
                  <a:lnTo>
                    <a:pt x="2460" y="8601"/>
                  </a:lnTo>
                  <a:cubicBezTo>
                    <a:pt x="2634" y="8601"/>
                    <a:pt x="2804" y="8666"/>
                    <a:pt x="2938" y="8782"/>
                  </a:cubicBezTo>
                  <a:cubicBezTo>
                    <a:pt x="3210" y="9021"/>
                    <a:pt x="3565" y="9151"/>
                    <a:pt x="3927" y="9155"/>
                  </a:cubicBezTo>
                  <a:lnTo>
                    <a:pt x="7433" y="9155"/>
                  </a:lnTo>
                  <a:cubicBezTo>
                    <a:pt x="7795" y="9155"/>
                    <a:pt x="8088" y="8858"/>
                    <a:pt x="8088" y="8496"/>
                  </a:cubicBezTo>
                  <a:lnTo>
                    <a:pt x="8088" y="8311"/>
                  </a:lnTo>
                  <a:cubicBezTo>
                    <a:pt x="8088" y="7949"/>
                    <a:pt x="7795" y="7656"/>
                    <a:pt x="7433" y="7656"/>
                  </a:cubicBezTo>
                  <a:lnTo>
                    <a:pt x="7845" y="7656"/>
                  </a:lnTo>
                  <a:cubicBezTo>
                    <a:pt x="8222" y="7656"/>
                    <a:pt x="8526" y="7348"/>
                    <a:pt x="8526" y="6971"/>
                  </a:cubicBezTo>
                  <a:lnTo>
                    <a:pt x="8526" y="6841"/>
                  </a:lnTo>
                  <a:cubicBezTo>
                    <a:pt x="8526" y="6464"/>
                    <a:pt x="8222" y="6156"/>
                    <a:pt x="7845" y="6156"/>
                  </a:cubicBezTo>
                  <a:lnTo>
                    <a:pt x="8048" y="6156"/>
                  </a:lnTo>
                  <a:cubicBezTo>
                    <a:pt x="8432" y="6156"/>
                    <a:pt x="8744" y="5845"/>
                    <a:pt x="8744" y="5461"/>
                  </a:cubicBezTo>
                  <a:lnTo>
                    <a:pt x="8744" y="5356"/>
                  </a:lnTo>
                  <a:cubicBezTo>
                    <a:pt x="8744" y="4972"/>
                    <a:pt x="8432" y="4660"/>
                    <a:pt x="8048" y="4660"/>
                  </a:cubicBezTo>
                  <a:lnTo>
                    <a:pt x="8305" y="4660"/>
                  </a:lnTo>
                  <a:cubicBezTo>
                    <a:pt x="8697" y="4660"/>
                    <a:pt x="9015" y="4342"/>
                    <a:pt x="9015" y="3951"/>
                  </a:cubicBezTo>
                  <a:lnTo>
                    <a:pt x="9015" y="3874"/>
                  </a:lnTo>
                  <a:cubicBezTo>
                    <a:pt x="9015" y="3480"/>
                    <a:pt x="8697" y="3161"/>
                    <a:pt x="8305" y="3161"/>
                  </a:cubicBezTo>
                  <a:lnTo>
                    <a:pt x="6111" y="3161"/>
                  </a:lnTo>
                  <a:lnTo>
                    <a:pt x="6926" y="1238"/>
                  </a:lnTo>
                  <a:cubicBezTo>
                    <a:pt x="7049" y="771"/>
                    <a:pt x="6842" y="278"/>
                    <a:pt x="6419" y="46"/>
                  </a:cubicBezTo>
                  <a:cubicBezTo>
                    <a:pt x="6419" y="46"/>
                    <a:pt x="6228" y="1"/>
                    <a:pt x="6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6" name="Google Shape;1506;p59"/>
            <p:cNvSpPr/>
            <p:nvPr/>
          </p:nvSpPr>
          <p:spPr>
            <a:xfrm>
              <a:off x="6495120" y="3351088"/>
              <a:ext cx="267552" cy="46968"/>
            </a:xfrm>
            <a:custGeom>
              <a:avLst/>
              <a:gdLst/>
              <a:ahLst/>
              <a:cxnLst/>
              <a:rect l="l" t="t" r="r" b="b"/>
              <a:pathLst>
                <a:path w="8089" h="1420" extrusionOk="0">
                  <a:moveTo>
                    <a:pt x="1" y="0"/>
                  </a:moveTo>
                  <a:lnTo>
                    <a:pt x="1" y="866"/>
                  </a:lnTo>
                  <a:lnTo>
                    <a:pt x="2460" y="866"/>
                  </a:lnTo>
                  <a:cubicBezTo>
                    <a:pt x="2634" y="866"/>
                    <a:pt x="2804" y="931"/>
                    <a:pt x="2938" y="1047"/>
                  </a:cubicBezTo>
                  <a:cubicBezTo>
                    <a:pt x="3210" y="1286"/>
                    <a:pt x="3565" y="1416"/>
                    <a:pt x="3927" y="1420"/>
                  </a:cubicBezTo>
                  <a:lnTo>
                    <a:pt x="7433" y="1420"/>
                  </a:lnTo>
                  <a:cubicBezTo>
                    <a:pt x="7795" y="1420"/>
                    <a:pt x="8088" y="1123"/>
                    <a:pt x="8088" y="761"/>
                  </a:cubicBezTo>
                  <a:lnTo>
                    <a:pt x="8088" y="576"/>
                  </a:lnTo>
                  <a:cubicBezTo>
                    <a:pt x="8088" y="457"/>
                    <a:pt x="8056" y="337"/>
                    <a:pt x="7994" y="236"/>
                  </a:cubicBezTo>
                  <a:cubicBezTo>
                    <a:pt x="7874" y="431"/>
                    <a:pt x="7661" y="551"/>
                    <a:pt x="7433" y="551"/>
                  </a:cubicBezTo>
                  <a:lnTo>
                    <a:pt x="3927" y="551"/>
                  </a:lnTo>
                  <a:cubicBezTo>
                    <a:pt x="3565" y="551"/>
                    <a:pt x="3210" y="420"/>
                    <a:pt x="2938" y="181"/>
                  </a:cubicBezTo>
                  <a:cubicBezTo>
                    <a:pt x="2804" y="65"/>
                    <a:pt x="2634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6495252" y="3217858"/>
              <a:ext cx="68897" cy="162006"/>
            </a:xfrm>
            <a:custGeom>
              <a:avLst/>
              <a:gdLst/>
              <a:ahLst/>
              <a:cxnLst/>
              <a:rect l="l" t="t" r="r" b="b"/>
              <a:pathLst>
                <a:path w="2083" h="4898" extrusionOk="0">
                  <a:moveTo>
                    <a:pt x="2083" y="1"/>
                  </a:moveTo>
                  <a:cubicBezTo>
                    <a:pt x="2050" y="4"/>
                    <a:pt x="2018" y="4"/>
                    <a:pt x="1992" y="4"/>
                  </a:cubicBezTo>
                  <a:lnTo>
                    <a:pt x="0" y="4"/>
                  </a:lnTo>
                  <a:lnTo>
                    <a:pt x="0" y="4897"/>
                  </a:lnTo>
                  <a:lnTo>
                    <a:pt x="2083" y="4897"/>
                  </a:lnTo>
                  <a:lnTo>
                    <a:pt x="2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6462309" y="3205653"/>
              <a:ext cx="71907" cy="186416"/>
            </a:xfrm>
            <a:custGeom>
              <a:avLst/>
              <a:gdLst/>
              <a:ahLst/>
              <a:cxnLst/>
              <a:rect l="l" t="t" r="r" b="b"/>
              <a:pathLst>
                <a:path w="2174" h="5636" extrusionOk="0">
                  <a:moveTo>
                    <a:pt x="0" y="0"/>
                  </a:moveTo>
                  <a:lnTo>
                    <a:pt x="0" y="5636"/>
                  </a:lnTo>
                  <a:lnTo>
                    <a:pt x="2174" y="5636"/>
                  </a:lnTo>
                  <a:lnTo>
                    <a:pt x="2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6462309" y="3353106"/>
              <a:ext cx="71907" cy="38964"/>
            </a:xfrm>
            <a:custGeom>
              <a:avLst/>
              <a:gdLst/>
              <a:ahLst/>
              <a:cxnLst/>
              <a:rect l="l" t="t" r="r" b="b"/>
              <a:pathLst>
                <a:path w="2174" h="1178" extrusionOk="0">
                  <a:moveTo>
                    <a:pt x="0" y="1"/>
                  </a:moveTo>
                  <a:lnTo>
                    <a:pt x="0" y="1178"/>
                  </a:lnTo>
                  <a:lnTo>
                    <a:pt x="2174" y="1178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6354481" y="3196061"/>
              <a:ext cx="113120" cy="205733"/>
            </a:xfrm>
            <a:custGeom>
              <a:avLst/>
              <a:gdLst/>
              <a:ahLst/>
              <a:cxnLst/>
              <a:rect l="l" t="t" r="r" b="b"/>
              <a:pathLst>
                <a:path w="3420" h="6220" extrusionOk="0">
                  <a:moveTo>
                    <a:pt x="1" y="1"/>
                  </a:moveTo>
                  <a:lnTo>
                    <a:pt x="1" y="6219"/>
                  </a:lnTo>
                  <a:lnTo>
                    <a:pt x="3420" y="6219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6354481" y="3353106"/>
              <a:ext cx="113120" cy="48556"/>
            </a:xfrm>
            <a:custGeom>
              <a:avLst/>
              <a:gdLst/>
              <a:ahLst/>
              <a:cxnLst/>
              <a:rect l="l" t="t" r="r" b="b"/>
              <a:pathLst>
                <a:path w="3420" h="1468" extrusionOk="0">
                  <a:moveTo>
                    <a:pt x="1" y="1"/>
                  </a:moveTo>
                  <a:lnTo>
                    <a:pt x="1" y="1468"/>
                  </a:lnTo>
                  <a:lnTo>
                    <a:pt x="3420" y="1468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6347899" y="3088531"/>
              <a:ext cx="452017" cy="319713"/>
            </a:xfrm>
            <a:custGeom>
              <a:avLst/>
              <a:gdLst/>
              <a:ahLst/>
              <a:cxnLst/>
              <a:rect l="l" t="t" r="r" b="b"/>
              <a:pathLst>
                <a:path w="13666" h="9666" extrusionOk="0">
                  <a:moveTo>
                    <a:pt x="10529" y="0"/>
                  </a:moveTo>
                  <a:cubicBezTo>
                    <a:pt x="10344" y="0"/>
                    <a:pt x="10167" y="45"/>
                    <a:pt x="10091" y="191"/>
                  </a:cubicBezTo>
                  <a:cubicBezTo>
                    <a:pt x="9725" y="898"/>
                    <a:pt x="8479" y="2332"/>
                    <a:pt x="7769" y="3121"/>
                  </a:cubicBezTo>
                  <a:cubicBezTo>
                    <a:pt x="7451" y="3476"/>
                    <a:pt x="7005" y="3686"/>
                    <a:pt x="6527" y="3712"/>
                  </a:cubicBezTo>
                  <a:lnTo>
                    <a:pt x="5835" y="3712"/>
                  </a:lnTo>
                  <a:lnTo>
                    <a:pt x="5835" y="3538"/>
                  </a:lnTo>
                  <a:cubicBezTo>
                    <a:pt x="5835" y="3429"/>
                    <a:pt x="5745" y="3339"/>
                    <a:pt x="5633" y="3339"/>
                  </a:cubicBezTo>
                  <a:lnTo>
                    <a:pt x="3818" y="3339"/>
                  </a:lnTo>
                  <a:lnTo>
                    <a:pt x="3818" y="3248"/>
                  </a:lnTo>
                  <a:cubicBezTo>
                    <a:pt x="3818" y="3136"/>
                    <a:pt x="3727" y="3049"/>
                    <a:pt x="3619" y="3049"/>
                  </a:cubicBezTo>
                  <a:lnTo>
                    <a:pt x="200" y="3049"/>
                  </a:lnTo>
                  <a:cubicBezTo>
                    <a:pt x="88" y="3049"/>
                    <a:pt x="1" y="3136"/>
                    <a:pt x="1" y="3248"/>
                  </a:cubicBezTo>
                  <a:lnTo>
                    <a:pt x="1" y="6421"/>
                  </a:lnTo>
                  <a:cubicBezTo>
                    <a:pt x="1" y="6555"/>
                    <a:pt x="100" y="6622"/>
                    <a:pt x="200" y="6622"/>
                  </a:cubicBezTo>
                  <a:cubicBezTo>
                    <a:pt x="300" y="6622"/>
                    <a:pt x="399" y="6555"/>
                    <a:pt x="399" y="6421"/>
                  </a:cubicBezTo>
                  <a:lnTo>
                    <a:pt x="399" y="3455"/>
                  </a:lnTo>
                  <a:lnTo>
                    <a:pt x="3416" y="3455"/>
                  </a:lnTo>
                  <a:lnTo>
                    <a:pt x="3416" y="9271"/>
                  </a:lnTo>
                  <a:lnTo>
                    <a:pt x="399" y="9271"/>
                  </a:lnTo>
                  <a:lnTo>
                    <a:pt x="399" y="7214"/>
                  </a:lnTo>
                  <a:cubicBezTo>
                    <a:pt x="399" y="7080"/>
                    <a:pt x="300" y="7013"/>
                    <a:pt x="200" y="7013"/>
                  </a:cubicBezTo>
                  <a:cubicBezTo>
                    <a:pt x="100" y="7013"/>
                    <a:pt x="1" y="7080"/>
                    <a:pt x="1" y="7214"/>
                  </a:cubicBezTo>
                  <a:lnTo>
                    <a:pt x="1" y="9467"/>
                  </a:lnTo>
                  <a:cubicBezTo>
                    <a:pt x="1" y="9579"/>
                    <a:pt x="88" y="9666"/>
                    <a:pt x="200" y="9666"/>
                  </a:cubicBezTo>
                  <a:lnTo>
                    <a:pt x="3619" y="9666"/>
                  </a:lnTo>
                  <a:cubicBezTo>
                    <a:pt x="3727" y="9666"/>
                    <a:pt x="3818" y="9579"/>
                    <a:pt x="3818" y="9467"/>
                  </a:cubicBezTo>
                  <a:lnTo>
                    <a:pt x="3818" y="9376"/>
                  </a:lnTo>
                  <a:lnTo>
                    <a:pt x="5633" y="9376"/>
                  </a:lnTo>
                  <a:cubicBezTo>
                    <a:pt x="5745" y="9376"/>
                    <a:pt x="5832" y="9285"/>
                    <a:pt x="5832" y="9177"/>
                  </a:cubicBezTo>
                  <a:lnTo>
                    <a:pt x="5832" y="9003"/>
                  </a:lnTo>
                  <a:lnTo>
                    <a:pt x="6911" y="9003"/>
                  </a:lnTo>
                  <a:cubicBezTo>
                    <a:pt x="7038" y="9003"/>
                    <a:pt x="7161" y="9050"/>
                    <a:pt x="7255" y="9133"/>
                  </a:cubicBezTo>
                  <a:cubicBezTo>
                    <a:pt x="7567" y="9405"/>
                    <a:pt x="7965" y="9553"/>
                    <a:pt x="8378" y="9553"/>
                  </a:cubicBezTo>
                  <a:lnTo>
                    <a:pt x="9171" y="9553"/>
                  </a:lnTo>
                  <a:cubicBezTo>
                    <a:pt x="9439" y="9553"/>
                    <a:pt x="9439" y="9155"/>
                    <a:pt x="9171" y="9155"/>
                  </a:cubicBezTo>
                  <a:lnTo>
                    <a:pt x="8378" y="9155"/>
                  </a:lnTo>
                  <a:cubicBezTo>
                    <a:pt x="8063" y="9155"/>
                    <a:pt x="7755" y="9039"/>
                    <a:pt x="7516" y="8833"/>
                  </a:cubicBezTo>
                  <a:cubicBezTo>
                    <a:pt x="7349" y="8684"/>
                    <a:pt x="7132" y="8605"/>
                    <a:pt x="6907" y="8605"/>
                  </a:cubicBezTo>
                  <a:lnTo>
                    <a:pt x="5835" y="8605"/>
                  </a:lnTo>
                  <a:lnTo>
                    <a:pt x="5835" y="5877"/>
                  </a:lnTo>
                  <a:cubicBezTo>
                    <a:pt x="5835" y="5743"/>
                    <a:pt x="5735" y="5676"/>
                    <a:pt x="5634" y="5676"/>
                  </a:cubicBezTo>
                  <a:cubicBezTo>
                    <a:pt x="5534" y="5676"/>
                    <a:pt x="5433" y="5743"/>
                    <a:pt x="5433" y="5877"/>
                  </a:cubicBezTo>
                  <a:lnTo>
                    <a:pt x="5433" y="8978"/>
                  </a:lnTo>
                  <a:lnTo>
                    <a:pt x="3818" y="8978"/>
                  </a:lnTo>
                  <a:lnTo>
                    <a:pt x="3818" y="3744"/>
                  </a:lnTo>
                  <a:lnTo>
                    <a:pt x="5433" y="3744"/>
                  </a:lnTo>
                  <a:lnTo>
                    <a:pt x="5433" y="5092"/>
                  </a:lnTo>
                  <a:cubicBezTo>
                    <a:pt x="5433" y="5224"/>
                    <a:pt x="5533" y="5290"/>
                    <a:pt x="5633" y="5290"/>
                  </a:cubicBezTo>
                  <a:cubicBezTo>
                    <a:pt x="5732" y="5290"/>
                    <a:pt x="5832" y="5224"/>
                    <a:pt x="5832" y="5092"/>
                  </a:cubicBezTo>
                  <a:lnTo>
                    <a:pt x="5832" y="4114"/>
                  </a:lnTo>
                  <a:lnTo>
                    <a:pt x="6545" y="4114"/>
                  </a:lnTo>
                  <a:cubicBezTo>
                    <a:pt x="7128" y="4081"/>
                    <a:pt x="7675" y="3820"/>
                    <a:pt x="8066" y="3389"/>
                  </a:cubicBezTo>
                  <a:cubicBezTo>
                    <a:pt x="8939" y="2419"/>
                    <a:pt x="10047" y="1122"/>
                    <a:pt x="10428" y="405"/>
                  </a:cubicBezTo>
                  <a:cubicBezTo>
                    <a:pt x="10459" y="402"/>
                    <a:pt x="10491" y="401"/>
                    <a:pt x="10523" y="401"/>
                  </a:cubicBezTo>
                  <a:cubicBezTo>
                    <a:pt x="10615" y="401"/>
                    <a:pt x="10708" y="412"/>
                    <a:pt x="10797" y="434"/>
                  </a:cubicBezTo>
                  <a:cubicBezTo>
                    <a:pt x="11119" y="626"/>
                    <a:pt x="11279" y="1010"/>
                    <a:pt x="11185" y="1376"/>
                  </a:cubicBezTo>
                  <a:lnTo>
                    <a:pt x="10373" y="3284"/>
                  </a:lnTo>
                  <a:cubicBezTo>
                    <a:pt x="10319" y="3418"/>
                    <a:pt x="10417" y="3563"/>
                    <a:pt x="10558" y="3563"/>
                  </a:cubicBezTo>
                  <a:lnTo>
                    <a:pt x="12756" y="3563"/>
                  </a:lnTo>
                  <a:cubicBezTo>
                    <a:pt x="13035" y="3563"/>
                    <a:pt x="13267" y="3791"/>
                    <a:pt x="13267" y="4074"/>
                  </a:cubicBezTo>
                  <a:lnTo>
                    <a:pt x="13267" y="4150"/>
                  </a:lnTo>
                  <a:cubicBezTo>
                    <a:pt x="13267" y="4432"/>
                    <a:pt x="13035" y="4661"/>
                    <a:pt x="12756" y="4661"/>
                  </a:cubicBezTo>
                  <a:lnTo>
                    <a:pt x="11612" y="4661"/>
                  </a:lnTo>
                  <a:cubicBezTo>
                    <a:pt x="11348" y="4661"/>
                    <a:pt x="11348" y="5063"/>
                    <a:pt x="11612" y="5063"/>
                  </a:cubicBezTo>
                  <a:lnTo>
                    <a:pt x="12499" y="5063"/>
                  </a:lnTo>
                  <a:cubicBezTo>
                    <a:pt x="12771" y="5063"/>
                    <a:pt x="12992" y="5284"/>
                    <a:pt x="12995" y="5559"/>
                  </a:cubicBezTo>
                  <a:lnTo>
                    <a:pt x="12995" y="5664"/>
                  </a:lnTo>
                  <a:cubicBezTo>
                    <a:pt x="12992" y="5935"/>
                    <a:pt x="12771" y="6156"/>
                    <a:pt x="12499" y="6160"/>
                  </a:cubicBezTo>
                  <a:lnTo>
                    <a:pt x="11612" y="6160"/>
                  </a:lnTo>
                  <a:cubicBezTo>
                    <a:pt x="11348" y="6160"/>
                    <a:pt x="11348" y="6558"/>
                    <a:pt x="11612" y="6558"/>
                  </a:cubicBezTo>
                  <a:lnTo>
                    <a:pt x="12296" y="6558"/>
                  </a:lnTo>
                  <a:cubicBezTo>
                    <a:pt x="12561" y="6558"/>
                    <a:pt x="12778" y="6776"/>
                    <a:pt x="12778" y="7044"/>
                  </a:cubicBezTo>
                  <a:lnTo>
                    <a:pt x="12778" y="7174"/>
                  </a:lnTo>
                  <a:cubicBezTo>
                    <a:pt x="12778" y="7442"/>
                    <a:pt x="12561" y="7659"/>
                    <a:pt x="12296" y="7659"/>
                  </a:cubicBezTo>
                  <a:lnTo>
                    <a:pt x="11612" y="7659"/>
                  </a:lnTo>
                  <a:cubicBezTo>
                    <a:pt x="11348" y="7659"/>
                    <a:pt x="11348" y="8058"/>
                    <a:pt x="11612" y="8058"/>
                  </a:cubicBezTo>
                  <a:lnTo>
                    <a:pt x="11884" y="8058"/>
                  </a:lnTo>
                  <a:cubicBezTo>
                    <a:pt x="12137" y="8058"/>
                    <a:pt x="12340" y="8264"/>
                    <a:pt x="12340" y="8514"/>
                  </a:cubicBezTo>
                  <a:lnTo>
                    <a:pt x="12340" y="8699"/>
                  </a:lnTo>
                  <a:cubicBezTo>
                    <a:pt x="12340" y="8952"/>
                    <a:pt x="12137" y="9155"/>
                    <a:pt x="11884" y="9155"/>
                  </a:cubicBezTo>
                  <a:lnTo>
                    <a:pt x="9960" y="9155"/>
                  </a:lnTo>
                  <a:cubicBezTo>
                    <a:pt x="9692" y="9155"/>
                    <a:pt x="9692" y="9557"/>
                    <a:pt x="9960" y="9557"/>
                  </a:cubicBezTo>
                  <a:lnTo>
                    <a:pt x="11884" y="9557"/>
                  </a:lnTo>
                  <a:cubicBezTo>
                    <a:pt x="12354" y="9557"/>
                    <a:pt x="12738" y="9173"/>
                    <a:pt x="12738" y="8699"/>
                  </a:cubicBezTo>
                  <a:lnTo>
                    <a:pt x="12738" y="8514"/>
                  </a:lnTo>
                  <a:cubicBezTo>
                    <a:pt x="12738" y="8333"/>
                    <a:pt x="12684" y="8159"/>
                    <a:pt x="12575" y="8011"/>
                  </a:cubicBezTo>
                  <a:cubicBezTo>
                    <a:pt x="12934" y="7891"/>
                    <a:pt x="13177" y="7554"/>
                    <a:pt x="13177" y="7174"/>
                  </a:cubicBezTo>
                  <a:lnTo>
                    <a:pt x="13177" y="7044"/>
                  </a:lnTo>
                  <a:cubicBezTo>
                    <a:pt x="13180" y="6819"/>
                    <a:pt x="13093" y="6605"/>
                    <a:pt x="12941" y="6442"/>
                  </a:cubicBezTo>
                  <a:cubicBezTo>
                    <a:pt x="13220" y="6283"/>
                    <a:pt x="13394" y="5986"/>
                    <a:pt x="13394" y="5664"/>
                  </a:cubicBezTo>
                  <a:lnTo>
                    <a:pt x="13394" y="5559"/>
                  </a:lnTo>
                  <a:cubicBezTo>
                    <a:pt x="13394" y="5338"/>
                    <a:pt x="13314" y="5128"/>
                    <a:pt x="13169" y="4965"/>
                  </a:cubicBezTo>
                  <a:cubicBezTo>
                    <a:pt x="13474" y="4809"/>
                    <a:pt x="13665" y="4494"/>
                    <a:pt x="13665" y="4150"/>
                  </a:cubicBezTo>
                  <a:lnTo>
                    <a:pt x="13665" y="4074"/>
                  </a:lnTo>
                  <a:cubicBezTo>
                    <a:pt x="13665" y="3574"/>
                    <a:pt x="13260" y="3165"/>
                    <a:pt x="12756" y="3165"/>
                  </a:cubicBezTo>
                  <a:lnTo>
                    <a:pt x="10862" y="3165"/>
                  </a:lnTo>
                  <a:lnTo>
                    <a:pt x="11558" y="1521"/>
                  </a:lnTo>
                  <a:cubicBezTo>
                    <a:pt x="11561" y="1510"/>
                    <a:pt x="11565" y="1502"/>
                    <a:pt x="11569" y="1495"/>
                  </a:cubicBezTo>
                  <a:cubicBezTo>
                    <a:pt x="11721" y="937"/>
                    <a:pt x="11471" y="351"/>
                    <a:pt x="10967" y="72"/>
                  </a:cubicBezTo>
                  <a:cubicBezTo>
                    <a:pt x="10949" y="61"/>
                    <a:pt x="10935" y="54"/>
                    <a:pt x="10917" y="50"/>
                  </a:cubicBezTo>
                  <a:cubicBezTo>
                    <a:pt x="10809" y="25"/>
                    <a:pt x="10667" y="0"/>
                    <a:pt x="10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415534" y="618205"/>
            <a:ext cx="11370065" cy="144654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Để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rèn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luyện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,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thích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ứng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với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sự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thay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đổi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, ta </a:t>
            </a:r>
            <a:r>
              <a:rPr lang="en-US" sz="4300" b="1" dirty="0" err="1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nên</a:t>
            </a:r>
            <a:r>
              <a:rPr lang="en-US" sz="4300" b="1" dirty="0">
                <a:solidFill>
                  <a:schemeClr val="accent3">
                    <a:lumMod val="10000"/>
                  </a:schemeClr>
                </a:solidFill>
                <a:latin typeface="Black Han Sans"/>
              </a:rPr>
              <a:t>: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64037" y="2052133"/>
            <a:ext cx="10726208" cy="2092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3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038" y="3509828"/>
            <a:ext cx="10860596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9415" y="4872680"/>
            <a:ext cx="10860596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3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0168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49"/>
          <p:cNvGrpSpPr/>
          <p:nvPr/>
        </p:nvGrpSpPr>
        <p:grpSpPr>
          <a:xfrm>
            <a:off x="9435545" y="713333"/>
            <a:ext cx="1326036" cy="2874296"/>
            <a:chOff x="7996068" y="281825"/>
            <a:chExt cx="994527" cy="2155722"/>
          </a:xfrm>
        </p:grpSpPr>
        <p:sp>
          <p:nvSpPr>
            <p:cNvPr id="1268" name="Google Shape;1268;p49"/>
            <p:cNvSpPr/>
            <p:nvPr/>
          </p:nvSpPr>
          <p:spPr>
            <a:xfrm>
              <a:off x="8426140" y="281825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7996068" y="281825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0" name="Google Shape;1270;p49"/>
          <p:cNvGrpSpPr/>
          <p:nvPr/>
        </p:nvGrpSpPr>
        <p:grpSpPr>
          <a:xfrm>
            <a:off x="1430421" y="3250083"/>
            <a:ext cx="1326036" cy="2874296"/>
            <a:chOff x="217163" y="2525587"/>
            <a:chExt cx="994527" cy="2155722"/>
          </a:xfrm>
        </p:grpSpPr>
        <p:sp>
          <p:nvSpPr>
            <p:cNvPr id="1271" name="Google Shape;1271;p49"/>
            <p:cNvSpPr/>
            <p:nvPr/>
          </p:nvSpPr>
          <p:spPr>
            <a:xfrm flipH="1">
              <a:off x="217163" y="2525587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 flipH="1">
              <a:off x="647150" y="2525587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3" name="Google Shape;1273;p49"/>
          <p:cNvGrpSpPr/>
          <p:nvPr/>
        </p:nvGrpSpPr>
        <p:grpSpPr>
          <a:xfrm>
            <a:off x="9533885" y="4902990"/>
            <a:ext cx="1129324" cy="1000905"/>
            <a:chOff x="7225244" y="1235391"/>
            <a:chExt cx="566816" cy="502395"/>
          </a:xfrm>
        </p:grpSpPr>
        <p:sp>
          <p:nvSpPr>
            <p:cNvPr id="1274" name="Google Shape;1274;p49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6" name="Google Shape;1276;p49"/>
          <p:cNvGrpSpPr/>
          <p:nvPr/>
        </p:nvGrpSpPr>
        <p:grpSpPr>
          <a:xfrm>
            <a:off x="1528792" y="1649991"/>
            <a:ext cx="1129333" cy="1000980"/>
            <a:chOff x="8373116" y="1907904"/>
            <a:chExt cx="537266" cy="476204"/>
          </a:xfrm>
        </p:grpSpPr>
        <p:sp>
          <p:nvSpPr>
            <p:cNvPr id="1277" name="Google Shape;1277;p49"/>
            <p:cNvSpPr/>
            <p:nvPr/>
          </p:nvSpPr>
          <p:spPr>
            <a:xfrm>
              <a:off x="8373116" y="1907904"/>
              <a:ext cx="537266" cy="476204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8373116" y="1907904"/>
              <a:ext cx="537266" cy="476204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Cloud 18"/>
          <p:cNvSpPr/>
          <p:nvPr/>
        </p:nvSpPr>
        <p:spPr>
          <a:xfrm>
            <a:off x="2756343" y="1195638"/>
            <a:ext cx="6282675" cy="2153015"/>
          </a:xfrm>
          <a:prstGeom prst="cloud">
            <a:avLst/>
          </a:prstGeom>
          <a:solidFill>
            <a:srgbClr val="FFE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2504A0"/>
              </a:solidFill>
            </a:endParaRPr>
          </a:p>
        </p:txBody>
      </p:sp>
      <p:sp>
        <p:nvSpPr>
          <p:cNvPr id="20" name="Google Shape;878;p47"/>
          <p:cNvSpPr txBox="1">
            <a:spLocks noGrp="1"/>
          </p:cNvSpPr>
          <p:nvPr>
            <p:ph type="title"/>
          </p:nvPr>
        </p:nvSpPr>
        <p:spPr>
          <a:xfrm>
            <a:off x="3054652" y="1376934"/>
            <a:ext cx="5892800" cy="154709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5300" dirty="0">
                <a:solidFill>
                  <a:srgbClr val="FF0000"/>
                </a:solidFill>
              </a:rPr>
              <a:t>NHIỆM VỤ 10</a:t>
            </a:r>
            <a:endParaRPr sz="5300" dirty="0">
              <a:solidFill>
                <a:srgbClr val="FF0000"/>
              </a:solidFill>
            </a:endParaRPr>
          </a:p>
        </p:txBody>
      </p:sp>
      <p:sp>
        <p:nvSpPr>
          <p:cNvPr id="21" name="Google Shape;877;p47"/>
          <p:cNvSpPr txBox="1">
            <a:spLocks/>
          </p:cNvSpPr>
          <p:nvPr/>
        </p:nvSpPr>
        <p:spPr>
          <a:xfrm>
            <a:off x="2756456" y="3587629"/>
            <a:ext cx="6282561" cy="146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8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None/>
              <a:defRPr sz="14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/>
            <a:r>
              <a:rPr lang="en-US" sz="5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Tạo sản phẩm thể hiện hình ảnh của bản thân</a:t>
            </a:r>
            <a:endParaRPr lang="vi-VN" sz="53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617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728</Words>
  <Application>Microsoft Office PowerPoint</Application>
  <PresentationFormat>Widescreen</PresentationFormat>
  <Paragraphs>156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 Light</vt:lpstr>
      <vt:lpstr>Calibri</vt:lpstr>
      <vt:lpstr>等线 Light</vt:lpstr>
      <vt:lpstr>Josefin Slab Thin</vt:lpstr>
      <vt:lpstr>等线</vt:lpstr>
      <vt:lpstr>Montserrat</vt:lpstr>
      <vt:lpstr>Times New Roman</vt:lpstr>
      <vt:lpstr>方正汉真广标简体</vt:lpstr>
      <vt:lpstr>Black Han Sans</vt:lpstr>
      <vt:lpstr>Arial</vt:lpstr>
      <vt:lpstr>SimSun</vt:lpstr>
      <vt:lpstr>Office Theme</vt:lpstr>
      <vt:lpstr>PHÒNG GIÁO DỤC VÀ ĐÀO TẠO QUẬN GÒ VẤP</vt:lpstr>
      <vt:lpstr>PowerPoint Presentation</vt:lpstr>
      <vt:lpstr>PowerPoint Presentation</vt:lpstr>
      <vt:lpstr>NHIỆM VỤ 9</vt:lpstr>
      <vt:lpstr>LỜI TÂM SỰ CỦA M.</vt:lpstr>
      <vt:lpstr>PowerPoint Presentation</vt:lpstr>
      <vt:lpstr>PowerPoint Presentation</vt:lpstr>
      <vt:lpstr>PowerPoint Presentation</vt:lpstr>
      <vt:lpstr>NHIỆM VỤ 10</vt:lpstr>
      <vt:lpstr>PowerPoint Presentation</vt:lpstr>
      <vt:lpstr>PowerPoint Presentation</vt:lpstr>
      <vt:lpstr>NHIỆM VỤ 11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HP</cp:lastModifiedBy>
  <cp:revision>37</cp:revision>
  <dcterms:created xsi:type="dcterms:W3CDTF">2018-10-17T01:24:24Z</dcterms:created>
  <dcterms:modified xsi:type="dcterms:W3CDTF">2021-10-01T16:05:25Z</dcterms:modified>
</cp:coreProperties>
</file>