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96" r:id="rId4"/>
    <p:sldId id="297" r:id="rId5"/>
    <p:sldId id="302" r:id="rId6"/>
    <p:sldId id="303" r:id="rId7"/>
    <p:sldId id="306" r:id="rId8"/>
    <p:sldId id="307" r:id="rId9"/>
    <p:sldId id="308" r:id="rId10"/>
    <p:sldId id="310" r:id="rId11"/>
    <p:sldId id="313" r:id="rId12"/>
    <p:sldId id="316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1" autoAdjust="0"/>
  </p:normalViewPr>
  <p:slideViewPr>
    <p:cSldViewPr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8D95-2DF8-48F4-BB7F-E286447EA28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3271-1942-4FB6-ABD2-0DFF91D9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5" y="3731650"/>
            <a:ext cx="1617944" cy="2438739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3786652"/>
            <a:ext cx="1635537" cy="2377589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66608" y="203200"/>
            <a:ext cx="5978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2489633"/>
            <a:ext cx="4478700" cy="13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3962367"/>
            <a:ext cx="4478700" cy="4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1065"/>
              </a:spcBef>
              <a:spcAft>
                <a:spcPts val="1065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1796" y="203200"/>
            <a:ext cx="7293742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790833"/>
            <a:ext cx="61671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3" y="3834796"/>
            <a:ext cx="1631625" cy="2377047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1796" y="203200"/>
            <a:ext cx="7293742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5875067"/>
            <a:ext cx="63507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304800" rtl="0">
              <a:spcBef>
                <a:spcPts val="0"/>
              </a:spcBef>
              <a:spcAft>
                <a:spcPts val="1065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1" y="3562068"/>
            <a:ext cx="1677505" cy="2795575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66608" y="203200"/>
            <a:ext cx="5978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1057467"/>
            <a:ext cx="44973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5" y="3454833"/>
            <a:ext cx="1690607" cy="2912608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6" y="4021792"/>
            <a:ext cx="1561058" cy="2351797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93063" y="1181101"/>
            <a:ext cx="3603500" cy="49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 flipH="1">
            <a:off x="1147438" y="1752601"/>
            <a:ext cx="3603500" cy="47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324100"/>
            <a:ext cx="61671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2157867"/>
            <a:ext cx="25098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74345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5"/>
            </a:lvl1pPr>
            <a:lvl2pPr marL="1219200" lvl="1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2pPr>
            <a:lvl3pPr marL="1828800" lvl="2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3pPr>
            <a:lvl4pPr marL="2438400" lvl="3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4pPr>
            <a:lvl5pPr marL="3048000" lvl="4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5pPr>
            <a:lvl6pPr marL="3657600" lvl="5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6pPr>
            <a:lvl7pPr marL="4267200" lvl="6" indent="-474345" rtl="0">
              <a:spcBef>
                <a:spcPts val="1065"/>
              </a:spcBef>
              <a:spcAft>
                <a:spcPts val="0"/>
              </a:spcAft>
              <a:buSzPts val="2000"/>
              <a:buChar char="●"/>
              <a:defRPr sz="2665"/>
            </a:lvl7pPr>
            <a:lvl8pPr marL="4876800" lvl="7" indent="-474345" rtl="0">
              <a:spcBef>
                <a:spcPts val="1065"/>
              </a:spcBef>
              <a:spcAft>
                <a:spcPts val="0"/>
              </a:spcAft>
              <a:buSzPts val="2000"/>
              <a:buChar char="○"/>
              <a:defRPr sz="2665"/>
            </a:lvl8pPr>
            <a:lvl9pPr marL="5486400" lvl="8" indent="-474345" rtl="0">
              <a:spcBef>
                <a:spcPts val="1065"/>
              </a:spcBef>
              <a:spcAft>
                <a:spcPts val="1065"/>
              </a:spcAft>
              <a:buSzPts val="2000"/>
              <a:buChar char="■"/>
              <a:defRPr sz="2665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751467"/>
            <a:ext cx="25098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74345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5"/>
            </a:lvl1pPr>
            <a:lvl2pPr marL="1219200" lvl="1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2pPr>
            <a:lvl3pPr marL="1828800" lvl="2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3pPr>
            <a:lvl4pPr marL="2438400" lvl="3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4pPr>
            <a:lvl5pPr marL="3048000" lvl="4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5pPr>
            <a:lvl6pPr marL="3657600" lvl="5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6pPr>
            <a:lvl7pPr marL="4267200" lvl="6" indent="-474345" rtl="0">
              <a:spcBef>
                <a:spcPts val="1065"/>
              </a:spcBef>
              <a:spcAft>
                <a:spcPts val="0"/>
              </a:spcAft>
              <a:buSzPts val="2000"/>
              <a:buChar char="●"/>
              <a:defRPr sz="2665"/>
            </a:lvl7pPr>
            <a:lvl8pPr marL="4876800" lvl="7" indent="-474345" rtl="0">
              <a:spcBef>
                <a:spcPts val="1065"/>
              </a:spcBef>
              <a:spcAft>
                <a:spcPts val="0"/>
              </a:spcAft>
              <a:buSzPts val="2000"/>
              <a:buChar char="○"/>
              <a:defRPr sz="2665"/>
            </a:lvl8pPr>
            <a:lvl9pPr marL="5486400" lvl="8" indent="-474345" rtl="0">
              <a:spcBef>
                <a:spcPts val="1065"/>
              </a:spcBef>
              <a:spcAft>
                <a:spcPts val="1065"/>
              </a:spcAft>
              <a:buSzPts val="2000"/>
              <a:buChar char="■"/>
              <a:defRPr sz="2665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3956534"/>
            <a:ext cx="1420590" cy="1701300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49" y="3949481"/>
            <a:ext cx="1286833" cy="2114779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D190-88D4-4460-AA0A-8E7562269B6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6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517603" y="1828800"/>
            <a:ext cx="8230316" cy="353089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Google Shape;266;p19"/>
          <p:cNvSpPr/>
          <p:nvPr/>
        </p:nvSpPr>
        <p:spPr>
          <a:xfrm rot="20529694">
            <a:off x="7843021" y="727049"/>
            <a:ext cx="325095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8741044" y="1198022"/>
            <a:ext cx="231308" cy="2996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2" name="Google Shape;266;p19"/>
          <p:cNvSpPr/>
          <p:nvPr/>
        </p:nvSpPr>
        <p:spPr>
          <a:xfrm rot="19762844">
            <a:off x="7997877" y="190492"/>
            <a:ext cx="259789" cy="33123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3" name="Google Shape;267;p19"/>
          <p:cNvSpPr/>
          <p:nvPr/>
        </p:nvSpPr>
        <p:spPr>
          <a:xfrm rot="1684764">
            <a:off x="8336042" y="1276281"/>
            <a:ext cx="232221" cy="2777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4">
        <p:blinds dir="vert"/>
      </p:transition>
    </mc:Choice>
    <mc:Fallback xmlns="">
      <p:transition spd="slow" advTm="109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874" y="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2c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" y="685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delay(5000)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548592"/>
            <a:ext cx="9052560" cy="42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807" y="0"/>
            <a:ext cx="176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2d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" y="6858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    Thêm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end.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93608"/>
            <a:ext cx="8839200" cy="45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921" y="76200"/>
            <a:ext cx="3871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3 (SGK/27)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0" y="838200"/>
            <a:ext cx="89560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CT2.pas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end.)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2971800"/>
            <a:ext cx="910844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00" y="5486400"/>
            <a:ext cx="8956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6"/>
    </mc:Choice>
    <mc:Fallback xmlns="">
      <p:transition spd="slow" advTm="4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420" y="685799"/>
            <a:ext cx="3660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err="1" smtClean="0">
                <a:solidFill>
                  <a:srgbClr val="FF0000"/>
                </a:solidFill>
              </a:rPr>
              <a:t>Dặn</a:t>
            </a:r>
            <a:r>
              <a:rPr lang="en-US" sz="6000" b="1" smtClean="0">
                <a:solidFill>
                  <a:srgbClr val="FF0000"/>
                </a:solidFill>
              </a:rPr>
              <a:t> </a:t>
            </a:r>
            <a:r>
              <a:rPr lang="en-US" sz="6000" b="1" err="1" smtClean="0">
                <a:solidFill>
                  <a:srgbClr val="FF0000"/>
                </a:solidFill>
              </a:rPr>
              <a:t>dò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8839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8"/>
    </mc:Choice>
    <mc:Fallback xmlns="">
      <p:transition spd="slow" advTm="323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subTitle" idx="4294967295"/>
          </p:nvPr>
        </p:nvSpPr>
        <p:spPr>
          <a:xfrm>
            <a:off x="228600" y="2362200"/>
            <a:ext cx="8610600" cy="365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Free Pascal.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600" smtClean="0">
                <a:latin typeface="Times New Roman" pitchFamily="18" charset="0"/>
                <a:cs typeface="Times New Roman" pitchFamily="18" charset="0"/>
              </a:rPr>
              <a:t> Pascal.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851701"/>
            <a:ext cx="4437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>
                <a:solidFill>
                  <a:srgbClr val="FF0000"/>
                </a:solidFill>
              </a:rPr>
              <a:t>Mục</a:t>
            </a:r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4800" b="1" err="1">
                <a:solidFill>
                  <a:srgbClr val="FF0000"/>
                </a:solidFill>
              </a:rPr>
              <a:t>tiêu</a:t>
            </a:r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4800" b="1" err="1">
                <a:solidFill>
                  <a:srgbClr val="FF0000"/>
                </a:solidFill>
              </a:rPr>
              <a:t>bài</a:t>
            </a:r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4800" b="1" err="1">
                <a:solidFill>
                  <a:srgbClr val="FF0000"/>
                </a:solidFill>
              </a:rPr>
              <a:t>học</a:t>
            </a:r>
            <a:endParaRPr 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78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811" y="851701"/>
            <a:ext cx="1436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1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49" y="2286000"/>
            <a:ext cx="8158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Pascal 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SGK/26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2"/>
    </mc:Choice>
    <mc:Fallback xmlns="">
      <p:transition spd="slow" advTm="103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949" y="-1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1a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Pascal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360" y="2321945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15x4-30+12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14240" y="1828800"/>
            <a:ext cx="3667760" cy="1462642"/>
            <a:chOff x="152400" y="2957730"/>
            <a:chExt cx="3667760" cy="1462642"/>
          </a:xfrm>
        </p:grpSpPr>
        <p:sp>
          <p:nvSpPr>
            <p:cNvPr id="5" name="Rectangle 4"/>
            <p:cNvSpPr/>
            <p:nvPr/>
          </p:nvSpPr>
          <p:spPr>
            <a:xfrm>
              <a:off x="152400" y="3429000"/>
              <a:ext cx="342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3091765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10+5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3774041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3+1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340" y="2957730"/>
              <a:ext cx="91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4760" y="3774041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5+1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14400" y="3717776"/>
              <a:ext cx="1143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38400" y="3707616"/>
              <a:ext cx="9144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057400" y="3346549"/>
              <a:ext cx="535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680" y="3402429"/>
            <a:ext cx="3616960" cy="1198096"/>
            <a:chOff x="152400" y="3091765"/>
            <a:chExt cx="3429000" cy="1198096"/>
          </a:xfrm>
        </p:grpSpPr>
        <p:sp>
          <p:nvSpPr>
            <p:cNvPr id="18" name="Rectangle 17"/>
            <p:cNvSpPr/>
            <p:nvPr/>
          </p:nvSpPr>
          <p:spPr>
            <a:xfrm>
              <a:off x="152400" y="3429000"/>
              <a:ext cx="342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3091765"/>
              <a:ext cx="1678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(10+2)</a:t>
              </a:r>
              <a:r>
                <a:rPr lang="en-US" sz="36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8398" y="3643530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(3+1)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14400" y="3717776"/>
              <a:ext cx="1583397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20260" y="3352800"/>
            <a:ext cx="3761740" cy="1247724"/>
            <a:chOff x="152400" y="3091765"/>
            <a:chExt cx="3566256" cy="1247724"/>
          </a:xfrm>
        </p:grpSpPr>
        <p:sp>
          <p:nvSpPr>
            <p:cNvPr id="29" name="Rectangle 28"/>
            <p:cNvSpPr/>
            <p:nvPr/>
          </p:nvSpPr>
          <p:spPr>
            <a:xfrm>
              <a:off x="152400" y="3429000"/>
              <a:ext cx="342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400" y="3091765"/>
              <a:ext cx="2804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(10+2)</a:t>
              </a:r>
              <a:r>
                <a:rPr lang="en-US" sz="36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-24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99800" y="3693158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(3+1)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14400" y="3717776"/>
              <a:ext cx="207463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8260" y="478776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Pascal? (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/21-22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6"/>
    </mc:Choice>
    <mc:Fallback xmlns="">
      <p:transition spd="slow" advTm="2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806" y="0"/>
            <a:ext cx="176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1b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990600"/>
            <a:ext cx="8686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Free Pascal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1a.(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SGK/16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50394" cy="3886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1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2"/>
    </mc:Choice>
    <mc:Fallback xmlns="">
      <p:transition spd="slow" advTm="22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874" y="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1c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CT2.pas.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92" y="3048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SGK/17)</a:t>
            </a:r>
          </a:p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?</a:t>
            </a:r>
            <a:endParaRPr lang="en-US" sz="36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?</a:t>
            </a:r>
          </a:p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Chạy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0"/>
    </mc:Choice>
    <mc:Fallback xmlns="">
      <p:transition spd="slow" advTm="3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811" y="851701"/>
            <a:ext cx="1436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2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19400"/>
            <a:ext cx="8158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1.2 SGK?21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2"/>
    </mc:Choice>
    <mc:Fallback xmlns="">
      <p:transition spd="slow" advTm="236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30" y="0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2a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980"/>
            <a:ext cx="9067800" cy="40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4702" y="851701"/>
            <a:ext cx="176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err="1" smtClean="0">
                <a:solidFill>
                  <a:srgbClr val="FF0000"/>
                </a:solidFill>
              </a:rPr>
              <a:t>Bài</a:t>
            </a:r>
            <a:r>
              <a:rPr lang="en-US" sz="4800" b="1" smtClean="0">
                <a:solidFill>
                  <a:srgbClr val="FF0000"/>
                </a:solidFill>
              </a:rPr>
              <a:t> 2b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971800"/>
            <a:ext cx="8158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|1.8|2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4.1|1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442</Words>
  <Application>Microsoft Office PowerPoint</Application>
  <PresentationFormat>On-screen Show (4:3)</PresentationFormat>
  <Paragraphs>48</Paragraphs>
  <Slides>13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Bài thực hành 2 Viết chương trình để tính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AutoBVT</cp:lastModifiedBy>
  <cp:revision>201</cp:revision>
  <dcterms:created xsi:type="dcterms:W3CDTF">2021-08-19T02:47:09Z</dcterms:created>
  <dcterms:modified xsi:type="dcterms:W3CDTF">2021-09-30T09:23:10Z</dcterms:modified>
</cp:coreProperties>
</file>