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46" r:id="rId2"/>
    <p:sldId id="305" r:id="rId3"/>
    <p:sldId id="282" r:id="rId4"/>
    <p:sldId id="279" r:id="rId5"/>
    <p:sldId id="306" r:id="rId6"/>
    <p:sldId id="309" r:id="rId7"/>
    <p:sldId id="310" r:id="rId8"/>
    <p:sldId id="297" r:id="rId9"/>
    <p:sldId id="375" r:id="rId10"/>
    <p:sldId id="362" r:id="rId11"/>
    <p:sldId id="363" r:id="rId12"/>
    <p:sldId id="364" r:id="rId13"/>
    <p:sldId id="365" r:id="rId14"/>
    <p:sldId id="366" r:id="rId15"/>
    <p:sldId id="379" r:id="rId16"/>
    <p:sldId id="361" r:id="rId17"/>
    <p:sldId id="367" r:id="rId18"/>
    <p:sldId id="368" r:id="rId19"/>
    <p:sldId id="369" r:id="rId20"/>
    <p:sldId id="370" r:id="rId21"/>
    <p:sldId id="371" r:id="rId22"/>
    <p:sldId id="372" r:id="rId23"/>
    <p:sldId id="373" r:id="rId24"/>
    <p:sldId id="374" r:id="rId25"/>
    <p:sldId id="386" r:id="rId26"/>
    <p:sldId id="338" r:id="rId27"/>
    <p:sldId id="387" r:id="rId28"/>
    <p:sldId id="339" r:id="rId29"/>
    <p:sldId id="388" r:id="rId30"/>
    <p:sldId id="340" r:id="rId31"/>
    <p:sldId id="384" r:id="rId32"/>
    <p:sldId id="341" r:id="rId33"/>
    <p:sldId id="343" r:id="rId34"/>
    <p:sldId id="344" r:id="rId35"/>
    <p:sldId id="330" r:id="rId36"/>
    <p:sldId id="331" r:id="rId37"/>
    <p:sldId id="329" r:id="rId38"/>
    <p:sldId id="332" r:id="rId39"/>
    <p:sldId id="333" r:id="rId40"/>
    <p:sldId id="335" r:id="rId41"/>
    <p:sldId id="376" r:id="rId42"/>
    <p:sldId id="334" r:id="rId43"/>
    <p:sldId id="377" r:id="rId44"/>
    <p:sldId id="378" r:id="rId45"/>
    <p:sldId id="381" r:id="rId4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3060" autoAdjust="0"/>
  </p:normalViewPr>
  <p:slideViewPr>
    <p:cSldViewPr snapToGrid="0" snapToObjects="1">
      <p:cViewPr varScale="1">
        <p:scale>
          <a:sx n="73" d="100"/>
          <a:sy n="73" d="100"/>
        </p:scale>
        <p:origin x="76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24A53-B7A2-A041-8269-D65EFA1ED4AB}" type="doc">
      <dgm:prSet loTypeId="urn:microsoft.com/office/officeart/2005/8/layout/hierarchy2" loCatId="" qsTypeId="urn:microsoft.com/office/officeart/2005/8/quickstyle/simple1" qsCatId="simple" csTypeId="urn:microsoft.com/office/officeart/2005/8/colors/colorful5" csCatId="colorful" phldr="1"/>
      <dgm:spPr/>
      <dgm:t>
        <a:bodyPr/>
        <a:lstStyle/>
        <a:p>
          <a:endParaRPr lang="en-US"/>
        </a:p>
      </dgm:t>
    </dgm:pt>
    <dgm:pt modelId="{D5D928AE-5219-7145-B4E0-2A0986F2C50A}">
      <dgm:prSet phldrT="[Text]"/>
      <dgm:spPr/>
      <dgm:t>
        <a:bodyPr/>
        <a:lstStyle/>
        <a:p>
          <a:r>
            <a:rPr lang="en-US" b="1" dirty="0">
              <a:solidFill>
                <a:schemeClr val="tx1"/>
              </a:solidFill>
              <a:latin typeface="Times New Roman" panose="02020603050405020304" pitchFamily="18" charset="0"/>
              <a:cs typeface="Times New Roman" panose="02020603050405020304" pitchFamily="18" charset="0"/>
            </a:rPr>
            <a:t>TỪ</a:t>
          </a:r>
        </a:p>
      </dgm:t>
    </dgm:pt>
    <dgm:pt modelId="{DDC6E1C0-7129-A947-B3AF-96AADDD92366}" type="parTrans" cxnId="{FE73E954-DEB5-014F-91FF-A5E380ECC5D5}">
      <dgm:prSet/>
      <dgm:spPr/>
      <dgm:t>
        <a:bodyPr/>
        <a:lstStyle/>
        <a:p>
          <a:endParaRPr lang="en-US">
            <a:latin typeface="Times New Roman" panose="02020603050405020304" pitchFamily="18" charset="0"/>
            <a:cs typeface="Times New Roman" panose="02020603050405020304" pitchFamily="18" charset="0"/>
          </a:endParaRPr>
        </a:p>
      </dgm:t>
    </dgm:pt>
    <dgm:pt modelId="{50A21646-1ACC-6F4D-9395-39D23D00C67B}" type="sibTrans" cxnId="{FE73E954-DEB5-014F-91FF-A5E380ECC5D5}">
      <dgm:prSet/>
      <dgm:spPr/>
      <dgm:t>
        <a:bodyPr/>
        <a:lstStyle/>
        <a:p>
          <a:endParaRPr lang="en-US">
            <a:latin typeface="Times New Roman" panose="02020603050405020304" pitchFamily="18" charset="0"/>
            <a:cs typeface="Times New Roman" panose="02020603050405020304" pitchFamily="18" charset="0"/>
          </a:endParaRPr>
        </a:p>
      </dgm:t>
    </dgm:pt>
    <dgm:pt modelId="{D958B3A8-D3A0-B345-802A-37DD7CEF9D90}">
      <dgm:prSet phldrT="[Text]"/>
      <dgm:spPr/>
      <dgm:t>
        <a:bodyPr/>
        <a:lstStyle/>
        <a:p>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a:t>
          </a:r>
        </a:p>
      </dgm:t>
    </dgm:pt>
    <dgm:pt modelId="{CFC83A21-5570-BA47-B7F9-996CF86DEF9A}" type="parTrans" cxnId="{E2B8C55B-C9A2-9B47-8772-B43E522AF816}">
      <dgm:prSet/>
      <dgm:spPr/>
      <dgm:t>
        <a:bodyPr/>
        <a:lstStyle/>
        <a:p>
          <a:endParaRPr lang="en-US">
            <a:latin typeface="Times New Roman" panose="02020603050405020304" pitchFamily="18" charset="0"/>
            <a:cs typeface="Times New Roman" panose="02020603050405020304" pitchFamily="18" charset="0"/>
          </a:endParaRPr>
        </a:p>
      </dgm:t>
    </dgm:pt>
    <dgm:pt modelId="{4455C60C-E64A-F141-BECD-DFABCA0C263D}" type="sibTrans" cxnId="{E2B8C55B-C9A2-9B47-8772-B43E522AF816}">
      <dgm:prSet/>
      <dgm:spPr/>
      <dgm:t>
        <a:bodyPr/>
        <a:lstStyle/>
        <a:p>
          <a:endParaRPr lang="en-US">
            <a:latin typeface="Times New Roman" panose="02020603050405020304" pitchFamily="18" charset="0"/>
            <a:cs typeface="Times New Roman" panose="02020603050405020304" pitchFamily="18" charset="0"/>
          </a:endParaRPr>
        </a:p>
      </dgm:t>
    </dgm:pt>
    <dgm:pt modelId="{288BB6E0-4036-884A-A257-6344912A0AD4}">
      <dgm:prSet phldrT="[Text]"/>
      <dgm:spPr/>
      <dgm:t>
        <a:bodyPr/>
        <a:lstStyle/>
        <a:p>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dgm:t>
    </dgm:pt>
    <dgm:pt modelId="{4D73E525-C3AF-994D-ABAB-F93EB209DB35}" type="parTrans" cxnId="{E184F247-50DC-D44C-AB25-9F1CAB8D7952}">
      <dgm:prSet/>
      <dgm:spPr/>
      <dgm:t>
        <a:bodyPr/>
        <a:lstStyle/>
        <a:p>
          <a:endParaRPr lang="en-US">
            <a:latin typeface="Times New Roman" panose="02020603050405020304" pitchFamily="18" charset="0"/>
            <a:cs typeface="Times New Roman" panose="02020603050405020304" pitchFamily="18" charset="0"/>
          </a:endParaRPr>
        </a:p>
      </dgm:t>
    </dgm:pt>
    <dgm:pt modelId="{A730F494-80FC-BB43-BAB7-DAC2596A8C45}" type="sibTrans" cxnId="{E184F247-50DC-D44C-AB25-9F1CAB8D7952}">
      <dgm:prSet/>
      <dgm:spPr/>
      <dgm:t>
        <a:bodyPr/>
        <a:lstStyle/>
        <a:p>
          <a:endParaRPr lang="en-US">
            <a:latin typeface="Times New Roman" panose="02020603050405020304" pitchFamily="18" charset="0"/>
            <a:cs typeface="Times New Roman" panose="02020603050405020304" pitchFamily="18" charset="0"/>
          </a:endParaRPr>
        </a:p>
      </dgm:t>
    </dgm:pt>
    <dgm:pt modelId="{3775841A-7376-0A4D-B2AD-32C2BE5A86B7}">
      <dgm:prSet phldrT="[Text]"/>
      <dgm:spPr/>
      <dgm:t>
        <a:bodyPr/>
        <a:lstStyle/>
        <a:p>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ghép</a:t>
          </a:r>
          <a:endParaRPr lang="en-US" dirty="0">
            <a:latin typeface="Times New Roman" panose="02020603050405020304" pitchFamily="18" charset="0"/>
            <a:cs typeface="Times New Roman" panose="02020603050405020304" pitchFamily="18" charset="0"/>
          </a:endParaRPr>
        </a:p>
      </dgm:t>
    </dgm:pt>
    <dgm:pt modelId="{0B5B2038-D88D-2F49-BFE5-DC49E4E3E5A5}" type="parTrans" cxnId="{C2E902AC-EEF4-9D45-84B2-94C8EAF6F8A5}">
      <dgm:prSet/>
      <dgm:spPr/>
      <dgm:t>
        <a:bodyPr/>
        <a:lstStyle/>
        <a:p>
          <a:endParaRPr lang="en-US">
            <a:latin typeface="Times New Roman" panose="02020603050405020304" pitchFamily="18" charset="0"/>
            <a:cs typeface="Times New Roman" panose="02020603050405020304" pitchFamily="18" charset="0"/>
          </a:endParaRPr>
        </a:p>
      </dgm:t>
    </dgm:pt>
    <dgm:pt modelId="{F44B3B26-CD09-5A46-841D-F6D603297691}" type="sibTrans" cxnId="{C2E902AC-EEF4-9D45-84B2-94C8EAF6F8A5}">
      <dgm:prSet/>
      <dgm:spPr/>
      <dgm:t>
        <a:bodyPr/>
        <a:lstStyle/>
        <a:p>
          <a:endParaRPr lang="en-US">
            <a:latin typeface="Times New Roman" panose="02020603050405020304" pitchFamily="18" charset="0"/>
            <a:cs typeface="Times New Roman" panose="02020603050405020304" pitchFamily="18" charset="0"/>
          </a:endParaRPr>
        </a:p>
      </dgm:t>
    </dgm:pt>
    <dgm:pt modelId="{A50CF447-223B-8549-9F66-08BDD7F10AB0}">
      <dgm:prSet phldrT="[Text]"/>
      <dgm:spPr/>
      <dgm:t>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endParaRPr lang="en-US" dirty="0">
            <a:latin typeface="Times New Roman" panose="02020603050405020304" pitchFamily="18" charset="0"/>
            <a:cs typeface="Times New Roman" panose="02020603050405020304" pitchFamily="18" charset="0"/>
          </a:endParaRPr>
        </a:p>
      </dgm:t>
    </dgm:pt>
    <dgm:pt modelId="{BC3D703A-30B7-1242-BE37-4F240DAD9B13}" type="parTrans" cxnId="{23623DEF-EC3B-E347-9447-1353942D04C2}">
      <dgm:prSet/>
      <dgm:spPr/>
      <dgm:t>
        <a:bodyPr/>
        <a:lstStyle/>
        <a:p>
          <a:endParaRPr lang="en-US">
            <a:latin typeface="Times New Roman" panose="02020603050405020304" pitchFamily="18" charset="0"/>
            <a:cs typeface="Times New Roman" panose="02020603050405020304" pitchFamily="18" charset="0"/>
          </a:endParaRPr>
        </a:p>
      </dgm:t>
    </dgm:pt>
    <dgm:pt modelId="{ECF431DD-9B1A-6E40-A965-5C9E4140586E}" type="sibTrans" cxnId="{23623DEF-EC3B-E347-9447-1353942D04C2}">
      <dgm:prSet/>
      <dgm:spPr/>
      <dgm:t>
        <a:bodyPr/>
        <a:lstStyle/>
        <a:p>
          <a:endParaRPr lang="en-US">
            <a:latin typeface="Times New Roman" panose="02020603050405020304" pitchFamily="18" charset="0"/>
            <a:cs typeface="Times New Roman" panose="02020603050405020304" pitchFamily="18" charset="0"/>
          </a:endParaRPr>
        </a:p>
      </dgm:t>
    </dgm:pt>
    <dgm:pt modelId="{F452F950-2AB5-1940-B817-9BB7026B9C97}">
      <dgm:prSet phldrT="[Text]"/>
      <dgm:spPr/>
      <dgm:t>
        <a:bodyPr/>
        <a:lstStyle/>
        <a:p>
          <a:r>
            <a:rPr lang="en-US" dirty="0">
              <a:latin typeface="Times New Roman" panose="02020603050405020304" pitchFamily="18" charset="0"/>
              <a:cs typeface="Times New Roman" panose="02020603050405020304" pitchFamily="18" charset="0"/>
            </a:rPr>
            <a:t>VD: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đoàn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3DFC0485-ECDC-8442-911A-67A74F7A6EA5}" type="parTrans" cxnId="{6D35069C-CCED-8A48-A036-1FA4F05C9F3A}">
      <dgm:prSet/>
      <dgm:spPr/>
      <dgm:t>
        <a:bodyPr/>
        <a:lstStyle/>
        <a:p>
          <a:endParaRPr lang="en-US">
            <a:latin typeface="Times New Roman" panose="02020603050405020304" pitchFamily="18" charset="0"/>
            <a:cs typeface="Times New Roman" panose="02020603050405020304" pitchFamily="18" charset="0"/>
          </a:endParaRPr>
        </a:p>
      </dgm:t>
    </dgm:pt>
    <dgm:pt modelId="{59FA771B-2594-3147-A706-305B33EA68DE}" type="sibTrans" cxnId="{6D35069C-CCED-8A48-A036-1FA4F05C9F3A}">
      <dgm:prSet/>
      <dgm:spPr/>
      <dgm:t>
        <a:bodyPr/>
        <a:lstStyle/>
        <a:p>
          <a:endParaRPr lang="en-US">
            <a:latin typeface="Times New Roman" panose="02020603050405020304" pitchFamily="18" charset="0"/>
            <a:cs typeface="Times New Roman" panose="02020603050405020304" pitchFamily="18" charset="0"/>
          </a:endParaRPr>
        </a:p>
      </dgm:t>
    </dgm:pt>
    <dgm:pt modelId="{40EE8ECF-B8F2-B54F-95B4-D2AA2D9805FD}">
      <dgm:prSet phldrT="[Text]"/>
      <dgm:spPr/>
      <dgm:t>
        <a:bodyPr/>
        <a:lstStyle/>
        <a:p>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láy</a:t>
          </a:r>
          <a:endParaRPr lang="en-US" dirty="0">
            <a:latin typeface="Times New Roman" panose="02020603050405020304" pitchFamily="18" charset="0"/>
            <a:cs typeface="Times New Roman" panose="02020603050405020304" pitchFamily="18" charset="0"/>
          </a:endParaRPr>
        </a:p>
      </dgm:t>
    </dgm:pt>
    <dgm:pt modelId="{0C0AF304-267A-3D46-B516-CA521AF8C1CE}" type="parTrans" cxnId="{F3BB6D7E-AC71-4340-88C3-410128070FB4}">
      <dgm:prSet/>
      <dgm:spPr/>
      <dgm:t>
        <a:bodyPr/>
        <a:lstStyle/>
        <a:p>
          <a:endParaRPr lang="en-US">
            <a:latin typeface="Times New Roman" panose="02020603050405020304" pitchFamily="18" charset="0"/>
            <a:cs typeface="Times New Roman" panose="02020603050405020304" pitchFamily="18" charset="0"/>
          </a:endParaRPr>
        </a:p>
      </dgm:t>
    </dgm:pt>
    <dgm:pt modelId="{F54BF224-27FF-6E46-9632-9FADCDA80470}" type="sibTrans" cxnId="{F3BB6D7E-AC71-4340-88C3-410128070FB4}">
      <dgm:prSet/>
      <dgm:spPr/>
      <dgm:t>
        <a:bodyPr/>
        <a:lstStyle/>
        <a:p>
          <a:endParaRPr lang="en-US">
            <a:latin typeface="Times New Roman" panose="02020603050405020304" pitchFamily="18" charset="0"/>
            <a:cs typeface="Times New Roman" panose="02020603050405020304" pitchFamily="18" charset="0"/>
          </a:endParaRPr>
        </a:p>
      </dgm:t>
    </dgm:pt>
    <dgm:pt modelId="{C3C18CC7-ED6F-9840-8305-C9BAA4B54678}">
      <dgm:prSet phldrT="[Text]"/>
      <dgm:spPr/>
      <dgm:t>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endParaRPr lang="en-US" dirty="0">
            <a:latin typeface="Times New Roman" panose="02020603050405020304" pitchFamily="18" charset="0"/>
            <a:cs typeface="Times New Roman" panose="02020603050405020304" pitchFamily="18" charset="0"/>
          </a:endParaRPr>
        </a:p>
      </dgm:t>
    </dgm:pt>
    <dgm:pt modelId="{6680016E-529A-BB4D-8AD7-16C05B1500A4}" type="parTrans" cxnId="{96A7B2B1-9822-FC4E-BB02-76D401A79529}">
      <dgm:prSet/>
      <dgm:spPr/>
      <dgm:t>
        <a:bodyPr/>
        <a:lstStyle/>
        <a:p>
          <a:endParaRPr lang="en-US">
            <a:latin typeface="Times New Roman" panose="02020603050405020304" pitchFamily="18" charset="0"/>
            <a:cs typeface="Times New Roman" panose="02020603050405020304" pitchFamily="18" charset="0"/>
          </a:endParaRPr>
        </a:p>
      </dgm:t>
    </dgm:pt>
    <dgm:pt modelId="{3B046355-F736-C442-918A-425BCA8C3BD1}" type="sibTrans" cxnId="{96A7B2B1-9822-FC4E-BB02-76D401A79529}">
      <dgm:prSet/>
      <dgm:spPr/>
      <dgm:t>
        <a:bodyPr/>
        <a:lstStyle/>
        <a:p>
          <a:endParaRPr lang="en-US">
            <a:latin typeface="Times New Roman" panose="02020603050405020304" pitchFamily="18" charset="0"/>
            <a:cs typeface="Times New Roman" panose="02020603050405020304" pitchFamily="18" charset="0"/>
          </a:endParaRPr>
        </a:p>
      </dgm:t>
    </dgm:pt>
    <dgm:pt modelId="{E6FE1678-CBED-8A4B-8BFA-E464312A6A0D}">
      <dgm:prSet phldrT="[Text]"/>
      <dgm:spPr/>
      <dgm:t>
        <a:bodyPr/>
        <a:lstStyle/>
        <a:p>
          <a:r>
            <a:rPr lang="en-US" dirty="0">
              <a:latin typeface="Times New Roman" panose="02020603050405020304" pitchFamily="18" charset="0"/>
              <a:cs typeface="Times New Roman" panose="02020603050405020304" pitchFamily="18" charset="0"/>
            </a:rPr>
            <a:t>VD: </a:t>
          </a:r>
          <a:r>
            <a:rPr lang="en-US" dirty="0" err="1" smtClean="0">
              <a:latin typeface="Times New Roman" panose="02020603050405020304" pitchFamily="18" charset="0"/>
              <a:cs typeface="Times New Roman" panose="02020603050405020304" pitchFamily="18" charset="0"/>
            </a:rPr>
            <a:t>khó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khăn,vất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vả</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9BF2D313-3AD7-A048-8F0C-D5CD98570E31}" type="parTrans" cxnId="{FEFF17B3-EE4D-5246-B24B-6E6FC77F595B}">
      <dgm:prSet/>
      <dgm:spPr/>
      <dgm:t>
        <a:bodyPr/>
        <a:lstStyle/>
        <a:p>
          <a:endParaRPr lang="en-US">
            <a:latin typeface="Times New Roman" panose="02020603050405020304" pitchFamily="18" charset="0"/>
            <a:cs typeface="Times New Roman" panose="02020603050405020304" pitchFamily="18" charset="0"/>
          </a:endParaRPr>
        </a:p>
      </dgm:t>
    </dgm:pt>
    <dgm:pt modelId="{60519E12-08C0-584B-89C2-4406D205B382}" type="sibTrans" cxnId="{FEFF17B3-EE4D-5246-B24B-6E6FC77F595B}">
      <dgm:prSet/>
      <dgm:spPr/>
      <dgm:t>
        <a:bodyPr/>
        <a:lstStyle/>
        <a:p>
          <a:endParaRPr lang="en-US">
            <a:latin typeface="Times New Roman" panose="02020603050405020304" pitchFamily="18" charset="0"/>
            <a:cs typeface="Times New Roman" panose="02020603050405020304" pitchFamily="18" charset="0"/>
          </a:endParaRPr>
        </a:p>
      </dgm:t>
    </dgm:pt>
    <dgm:pt modelId="{EE95927A-82B1-9043-BCC5-29902327FAB5}" type="pres">
      <dgm:prSet presAssocID="{BF424A53-B7A2-A041-8269-D65EFA1ED4AB}" presName="diagram" presStyleCnt="0">
        <dgm:presLayoutVars>
          <dgm:chPref val="1"/>
          <dgm:dir/>
          <dgm:animOne val="branch"/>
          <dgm:animLvl val="lvl"/>
          <dgm:resizeHandles val="exact"/>
        </dgm:presLayoutVars>
      </dgm:prSet>
      <dgm:spPr/>
      <dgm:t>
        <a:bodyPr/>
        <a:lstStyle/>
        <a:p>
          <a:endParaRPr lang="en-US"/>
        </a:p>
      </dgm:t>
    </dgm:pt>
    <dgm:pt modelId="{B51EA8DB-3428-4D43-98D7-C12C33EAA152}" type="pres">
      <dgm:prSet presAssocID="{D5D928AE-5219-7145-B4E0-2A0986F2C50A}" presName="root1" presStyleCnt="0"/>
      <dgm:spPr/>
    </dgm:pt>
    <dgm:pt modelId="{057EE096-BC3B-2F4D-A47F-0F856F6DA4C1}" type="pres">
      <dgm:prSet presAssocID="{D5D928AE-5219-7145-B4E0-2A0986F2C50A}" presName="LevelOneTextNode" presStyleLbl="node0" presStyleIdx="0" presStyleCnt="1" custScaleX="29827">
        <dgm:presLayoutVars>
          <dgm:chPref val="3"/>
        </dgm:presLayoutVars>
      </dgm:prSet>
      <dgm:spPr/>
      <dgm:t>
        <a:bodyPr/>
        <a:lstStyle/>
        <a:p>
          <a:endParaRPr lang="en-US"/>
        </a:p>
      </dgm:t>
    </dgm:pt>
    <dgm:pt modelId="{8A81FDEA-2520-D546-AAD7-53264E52DAE9}" type="pres">
      <dgm:prSet presAssocID="{D5D928AE-5219-7145-B4E0-2A0986F2C50A}" presName="level2hierChild" presStyleCnt="0"/>
      <dgm:spPr/>
    </dgm:pt>
    <dgm:pt modelId="{662B8A74-98A1-0343-BF91-14199A914BF7}" type="pres">
      <dgm:prSet presAssocID="{CFC83A21-5570-BA47-B7F9-996CF86DEF9A}" presName="conn2-1" presStyleLbl="parChTrans1D2" presStyleIdx="0" presStyleCnt="2"/>
      <dgm:spPr/>
      <dgm:t>
        <a:bodyPr/>
        <a:lstStyle/>
        <a:p>
          <a:endParaRPr lang="en-US"/>
        </a:p>
      </dgm:t>
    </dgm:pt>
    <dgm:pt modelId="{92E2B00B-8100-5A48-94D8-CFB6E510A38C}" type="pres">
      <dgm:prSet presAssocID="{CFC83A21-5570-BA47-B7F9-996CF86DEF9A}" presName="connTx" presStyleLbl="parChTrans1D2" presStyleIdx="0" presStyleCnt="2"/>
      <dgm:spPr/>
      <dgm:t>
        <a:bodyPr/>
        <a:lstStyle/>
        <a:p>
          <a:endParaRPr lang="en-US"/>
        </a:p>
      </dgm:t>
    </dgm:pt>
    <dgm:pt modelId="{E4E66B01-CBD3-E74D-9274-ED94B32285EE}" type="pres">
      <dgm:prSet presAssocID="{D958B3A8-D3A0-B345-802A-37DD7CEF9D90}" presName="root2" presStyleCnt="0"/>
      <dgm:spPr/>
    </dgm:pt>
    <dgm:pt modelId="{2DBE2F83-49EA-BC4A-BAD7-9C9821061CC1}" type="pres">
      <dgm:prSet presAssocID="{D958B3A8-D3A0-B345-802A-37DD7CEF9D90}" presName="LevelTwoTextNode" presStyleLbl="node2" presStyleIdx="0" presStyleCnt="2">
        <dgm:presLayoutVars>
          <dgm:chPref val="3"/>
        </dgm:presLayoutVars>
      </dgm:prSet>
      <dgm:spPr/>
      <dgm:t>
        <a:bodyPr/>
        <a:lstStyle/>
        <a:p>
          <a:endParaRPr lang="en-US"/>
        </a:p>
      </dgm:t>
    </dgm:pt>
    <dgm:pt modelId="{A7A3996D-96E0-D948-BF77-63687F570EF1}" type="pres">
      <dgm:prSet presAssocID="{D958B3A8-D3A0-B345-802A-37DD7CEF9D90}" presName="level3hierChild" presStyleCnt="0"/>
      <dgm:spPr/>
    </dgm:pt>
    <dgm:pt modelId="{1B5897CB-308B-3D4C-B252-E3CC4DFA96ED}" type="pres">
      <dgm:prSet presAssocID="{4D73E525-C3AF-994D-ABAB-F93EB209DB35}" presName="conn2-1" presStyleLbl="parChTrans1D2" presStyleIdx="1" presStyleCnt="2"/>
      <dgm:spPr/>
      <dgm:t>
        <a:bodyPr/>
        <a:lstStyle/>
        <a:p>
          <a:endParaRPr lang="en-US"/>
        </a:p>
      </dgm:t>
    </dgm:pt>
    <dgm:pt modelId="{83D70FE5-53BF-5042-8C03-8254DBE5D486}" type="pres">
      <dgm:prSet presAssocID="{4D73E525-C3AF-994D-ABAB-F93EB209DB35}" presName="connTx" presStyleLbl="parChTrans1D2" presStyleIdx="1" presStyleCnt="2"/>
      <dgm:spPr/>
      <dgm:t>
        <a:bodyPr/>
        <a:lstStyle/>
        <a:p>
          <a:endParaRPr lang="en-US"/>
        </a:p>
      </dgm:t>
    </dgm:pt>
    <dgm:pt modelId="{EF016E03-F7F3-F347-9604-25761D8CEF8D}" type="pres">
      <dgm:prSet presAssocID="{288BB6E0-4036-884A-A257-6344912A0AD4}" presName="root2" presStyleCnt="0"/>
      <dgm:spPr/>
    </dgm:pt>
    <dgm:pt modelId="{12297213-2B7E-514C-AD8C-E214FF8AADFF}" type="pres">
      <dgm:prSet presAssocID="{288BB6E0-4036-884A-A257-6344912A0AD4}" presName="LevelTwoTextNode" presStyleLbl="node2" presStyleIdx="1" presStyleCnt="2">
        <dgm:presLayoutVars>
          <dgm:chPref val="3"/>
        </dgm:presLayoutVars>
      </dgm:prSet>
      <dgm:spPr/>
      <dgm:t>
        <a:bodyPr/>
        <a:lstStyle/>
        <a:p>
          <a:endParaRPr lang="en-US"/>
        </a:p>
      </dgm:t>
    </dgm:pt>
    <dgm:pt modelId="{3C43143E-7209-6944-AA07-475DACEABF4E}" type="pres">
      <dgm:prSet presAssocID="{288BB6E0-4036-884A-A257-6344912A0AD4}" presName="level3hierChild" presStyleCnt="0"/>
      <dgm:spPr/>
    </dgm:pt>
    <dgm:pt modelId="{1236676D-D105-2D43-A2CC-E5C7946F9805}" type="pres">
      <dgm:prSet presAssocID="{0B5B2038-D88D-2F49-BFE5-DC49E4E3E5A5}" presName="conn2-1" presStyleLbl="parChTrans1D3" presStyleIdx="0" presStyleCnt="2"/>
      <dgm:spPr/>
      <dgm:t>
        <a:bodyPr/>
        <a:lstStyle/>
        <a:p>
          <a:endParaRPr lang="en-US"/>
        </a:p>
      </dgm:t>
    </dgm:pt>
    <dgm:pt modelId="{592193EF-5EBD-9C4C-BAEA-833D0582BA07}" type="pres">
      <dgm:prSet presAssocID="{0B5B2038-D88D-2F49-BFE5-DC49E4E3E5A5}" presName="connTx" presStyleLbl="parChTrans1D3" presStyleIdx="0" presStyleCnt="2"/>
      <dgm:spPr/>
      <dgm:t>
        <a:bodyPr/>
        <a:lstStyle/>
        <a:p>
          <a:endParaRPr lang="en-US"/>
        </a:p>
      </dgm:t>
    </dgm:pt>
    <dgm:pt modelId="{3BFDA3EE-32AC-404B-B5B5-E13DCC8CB0CC}" type="pres">
      <dgm:prSet presAssocID="{3775841A-7376-0A4D-B2AD-32C2BE5A86B7}" presName="root2" presStyleCnt="0"/>
      <dgm:spPr/>
    </dgm:pt>
    <dgm:pt modelId="{FAD559B7-F54C-0C48-A087-1B6BEA948DF3}" type="pres">
      <dgm:prSet presAssocID="{3775841A-7376-0A4D-B2AD-32C2BE5A86B7}" presName="LevelTwoTextNode" presStyleLbl="node3" presStyleIdx="0" presStyleCnt="2" custScaleX="59358">
        <dgm:presLayoutVars>
          <dgm:chPref val="3"/>
        </dgm:presLayoutVars>
      </dgm:prSet>
      <dgm:spPr/>
      <dgm:t>
        <a:bodyPr/>
        <a:lstStyle/>
        <a:p>
          <a:endParaRPr lang="en-US"/>
        </a:p>
      </dgm:t>
    </dgm:pt>
    <dgm:pt modelId="{244B0AA7-B970-1544-BEE0-38DA98C6FF33}" type="pres">
      <dgm:prSet presAssocID="{3775841A-7376-0A4D-B2AD-32C2BE5A86B7}" presName="level3hierChild" presStyleCnt="0"/>
      <dgm:spPr/>
    </dgm:pt>
    <dgm:pt modelId="{0283A250-1E9E-7544-9611-81C65B4EB101}" type="pres">
      <dgm:prSet presAssocID="{BC3D703A-30B7-1242-BE37-4F240DAD9B13}" presName="conn2-1" presStyleLbl="parChTrans1D4" presStyleIdx="0" presStyleCnt="4"/>
      <dgm:spPr/>
      <dgm:t>
        <a:bodyPr/>
        <a:lstStyle/>
        <a:p>
          <a:endParaRPr lang="en-US"/>
        </a:p>
      </dgm:t>
    </dgm:pt>
    <dgm:pt modelId="{359162FC-04EA-4941-A3D5-C14E3F8D1BC8}" type="pres">
      <dgm:prSet presAssocID="{BC3D703A-30B7-1242-BE37-4F240DAD9B13}" presName="connTx" presStyleLbl="parChTrans1D4" presStyleIdx="0" presStyleCnt="4"/>
      <dgm:spPr/>
      <dgm:t>
        <a:bodyPr/>
        <a:lstStyle/>
        <a:p>
          <a:endParaRPr lang="en-US"/>
        </a:p>
      </dgm:t>
    </dgm:pt>
    <dgm:pt modelId="{D8BD26AF-1C20-194D-8875-373EBCA8C799}" type="pres">
      <dgm:prSet presAssocID="{A50CF447-223B-8549-9F66-08BDD7F10AB0}" presName="root2" presStyleCnt="0"/>
      <dgm:spPr/>
    </dgm:pt>
    <dgm:pt modelId="{7B2C02E9-1C83-CD46-9F86-C8C838762445}" type="pres">
      <dgm:prSet presAssocID="{A50CF447-223B-8549-9F66-08BDD7F10AB0}" presName="LevelTwoTextNode" presStyleLbl="node4" presStyleIdx="0" presStyleCnt="4" custScaleX="141162">
        <dgm:presLayoutVars>
          <dgm:chPref val="3"/>
        </dgm:presLayoutVars>
      </dgm:prSet>
      <dgm:spPr/>
      <dgm:t>
        <a:bodyPr/>
        <a:lstStyle/>
        <a:p>
          <a:endParaRPr lang="en-US"/>
        </a:p>
      </dgm:t>
    </dgm:pt>
    <dgm:pt modelId="{9EC7D26B-F927-6342-BDBB-A81624F57D63}" type="pres">
      <dgm:prSet presAssocID="{A50CF447-223B-8549-9F66-08BDD7F10AB0}" presName="level3hierChild" presStyleCnt="0"/>
      <dgm:spPr/>
    </dgm:pt>
    <dgm:pt modelId="{1599D3FB-5C72-5643-AF1B-7F7EEABB057B}" type="pres">
      <dgm:prSet presAssocID="{3DFC0485-ECDC-8442-911A-67A74F7A6EA5}" presName="conn2-1" presStyleLbl="parChTrans1D4" presStyleIdx="1" presStyleCnt="4"/>
      <dgm:spPr/>
      <dgm:t>
        <a:bodyPr/>
        <a:lstStyle/>
        <a:p>
          <a:endParaRPr lang="en-US"/>
        </a:p>
      </dgm:t>
    </dgm:pt>
    <dgm:pt modelId="{16CDA440-E12F-B746-9A55-FA23DBCBA260}" type="pres">
      <dgm:prSet presAssocID="{3DFC0485-ECDC-8442-911A-67A74F7A6EA5}" presName="connTx" presStyleLbl="parChTrans1D4" presStyleIdx="1" presStyleCnt="4"/>
      <dgm:spPr/>
      <dgm:t>
        <a:bodyPr/>
        <a:lstStyle/>
        <a:p>
          <a:endParaRPr lang="en-US"/>
        </a:p>
      </dgm:t>
    </dgm:pt>
    <dgm:pt modelId="{2C498441-01FC-F548-BD03-6980D5F0F656}" type="pres">
      <dgm:prSet presAssocID="{F452F950-2AB5-1940-B817-9BB7026B9C97}" presName="root2" presStyleCnt="0"/>
      <dgm:spPr/>
    </dgm:pt>
    <dgm:pt modelId="{F11D0F48-8CC5-2245-A9B3-0B4976F1833B}" type="pres">
      <dgm:prSet presAssocID="{F452F950-2AB5-1940-B817-9BB7026B9C97}" presName="LevelTwoTextNode" presStyleLbl="node4" presStyleIdx="1" presStyleCnt="4" custScaleX="141162">
        <dgm:presLayoutVars>
          <dgm:chPref val="3"/>
        </dgm:presLayoutVars>
      </dgm:prSet>
      <dgm:spPr/>
      <dgm:t>
        <a:bodyPr/>
        <a:lstStyle/>
        <a:p>
          <a:endParaRPr lang="en-US"/>
        </a:p>
      </dgm:t>
    </dgm:pt>
    <dgm:pt modelId="{247388A9-1C66-7F45-A9D0-0E273683AAB9}" type="pres">
      <dgm:prSet presAssocID="{F452F950-2AB5-1940-B817-9BB7026B9C97}" presName="level3hierChild" presStyleCnt="0"/>
      <dgm:spPr/>
    </dgm:pt>
    <dgm:pt modelId="{E52EDFDD-7670-EF4D-99B6-D7AA120CEB19}" type="pres">
      <dgm:prSet presAssocID="{0C0AF304-267A-3D46-B516-CA521AF8C1CE}" presName="conn2-1" presStyleLbl="parChTrans1D3" presStyleIdx="1" presStyleCnt="2"/>
      <dgm:spPr/>
      <dgm:t>
        <a:bodyPr/>
        <a:lstStyle/>
        <a:p>
          <a:endParaRPr lang="en-US"/>
        </a:p>
      </dgm:t>
    </dgm:pt>
    <dgm:pt modelId="{D82E0D3F-1498-4144-926C-B95538A6AC95}" type="pres">
      <dgm:prSet presAssocID="{0C0AF304-267A-3D46-B516-CA521AF8C1CE}" presName="connTx" presStyleLbl="parChTrans1D3" presStyleIdx="1" presStyleCnt="2"/>
      <dgm:spPr/>
      <dgm:t>
        <a:bodyPr/>
        <a:lstStyle/>
        <a:p>
          <a:endParaRPr lang="en-US"/>
        </a:p>
      </dgm:t>
    </dgm:pt>
    <dgm:pt modelId="{0F03636F-138A-794E-B846-A0E01B5436FF}" type="pres">
      <dgm:prSet presAssocID="{40EE8ECF-B8F2-B54F-95B4-D2AA2D9805FD}" presName="root2" presStyleCnt="0"/>
      <dgm:spPr/>
    </dgm:pt>
    <dgm:pt modelId="{259E66A1-21F4-9949-A007-6AE359DFDC7F}" type="pres">
      <dgm:prSet presAssocID="{40EE8ECF-B8F2-B54F-95B4-D2AA2D9805FD}" presName="LevelTwoTextNode" presStyleLbl="node3" presStyleIdx="1" presStyleCnt="2" custScaleX="59358">
        <dgm:presLayoutVars>
          <dgm:chPref val="3"/>
        </dgm:presLayoutVars>
      </dgm:prSet>
      <dgm:spPr/>
      <dgm:t>
        <a:bodyPr/>
        <a:lstStyle/>
        <a:p>
          <a:endParaRPr lang="en-US"/>
        </a:p>
      </dgm:t>
    </dgm:pt>
    <dgm:pt modelId="{AB42D0F0-15E5-6648-8F99-9964C9B6E9A1}" type="pres">
      <dgm:prSet presAssocID="{40EE8ECF-B8F2-B54F-95B4-D2AA2D9805FD}" presName="level3hierChild" presStyleCnt="0"/>
      <dgm:spPr/>
    </dgm:pt>
    <dgm:pt modelId="{EE5A06C7-4038-5A48-870B-B505B5198171}" type="pres">
      <dgm:prSet presAssocID="{6680016E-529A-BB4D-8AD7-16C05B1500A4}" presName="conn2-1" presStyleLbl="parChTrans1D4" presStyleIdx="2" presStyleCnt="4"/>
      <dgm:spPr/>
      <dgm:t>
        <a:bodyPr/>
        <a:lstStyle/>
        <a:p>
          <a:endParaRPr lang="en-US"/>
        </a:p>
      </dgm:t>
    </dgm:pt>
    <dgm:pt modelId="{F9296167-99B5-D14D-83A0-EA3D3402148F}" type="pres">
      <dgm:prSet presAssocID="{6680016E-529A-BB4D-8AD7-16C05B1500A4}" presName="connTx" presStyleLbl="parChTrans1D4" presStyleIdx="2" presStyleCnt="4"/>
      <dgm:spPr/>
      <dgm:t>
        <a:bodyPr/>
        <a:lstStyle/>
        <a:p>
          <a:endParaRPr lang="en-US"/>
        </a:p>
      </dgm:t>
    </dgm:pt>
    <dgm:pt modelId="{16ACD584-A571-DD45-9A9C-9FCE107EDD62}" type="pres">
      <dgm:prSet presAssocID="{C3C18CC7-ED6F-9840-8305-C9BAA4B54678}" presName="root2" presStyleCnt="0"/>
      <dgm:spPr/>
    </dgm:pt>
    <dgm:pt modelId="{12435033-1F27-5940-B702-3EF45C98C376}" type="pres">
      <dgm:prSet presAssocID="{C3C18CC7-ED6F-9840-8305-C9BAA4B54678}" presName="LevelTwoTextNode" presStyleLbl="node4" presStyleIdx="2" presStyleCnt="4" custScaleX="141162">
        <dgm:presLayoutVars>
          <dgm:chPref val="3"/>
        </dgm:presLayoutVars>
      </dgm:prSet>
      <dgm:spPr/>
      <dgm:t>
        <a:bodyPr/>
        <a:lstStyle/>
        <a:p>
          <a:endParaRPr lang="en-US"/>
        </a:p>
      </dgm:t>
    </dgm:pt>
    <dgm:pt modelId="{63D68D81-B680-1D42-BC17-9BE4A0C97776}" type="pres">
      <dgm:prSet presAssocID="{C3C18CC7-ED6F-9840-8305-C9BAA4B54678}" presName="level3hierChild" presStyleCnt="0"/>
      <dgm:spPr/>
    </dgm:pt>
    <dgm:pt modelId="{F3BF2986-521E-0946-803E-E51EE1A78191}" type="pres">
      <dgm:prSet presAssocID="{9BF2D313-3AD7-A048-8F0C-D5CD98570E31}" presName="conn2-1" presStyleLbl="parChTrans1D4" presStyleIdx="3" presStyleCnt="4"/>
      <dgm:spPr/>
      <dgm:t>
        <a:bodyPr/>
        <a:lstStyle/>
        <a:p>
          <a:endParaRPr lang="en-US"/>
        </a:p>
      </dgm:t>
    </dgm:pt>
    <dgm:pt modelId="{A7EBD84D-AABA-F74A-A066-A2DE57822B69}" type="pres">
      <dgm:prSet presAssocID="{9BF2D313-3AD7-A048-8F0C-D5CD98570E31}" presName="connTx" presStyleLbl="parChTrans1D4" presStyleIdx="3" presStyleCnt="4"/>
      <dgm:spPr/>
      <dgm:t>
        <a:bodyPr/>
        <a:lstStyle/>
        <a:p>
          <a:endParaRPr lang="en-US"/>
        </a:p>
      </dgm:t>
    </dgm:pt>
    <dgm:pt modelId="{C118957B-3A39-1C4A-8141-D65BF52678CE}" type="pres">
      <dgm:prSet presAssocID="{E6FE1678-CBED-8A4B-8BFA-E464312A6A0D}" presName="root2" presStyleCnt="0"/>
      <dgm:spPr/>
    </dgm:pt>
    <dgm:pt modelId="{BAE57B50-1EA8-2F42-ACA9-F60A1C2C8B41}" type="pres">
      <dgm:prSet presAssocID="{E6FE1678-CBED-8A4B-8BFA-E464312A6A0D}" presName="LevelTwoTextNode" presStyleLbl="node4" presStyleIdx="3" presStyleCnt="4" custScaleX="141162">
        <dgm:presLayoutVars>
          <dgm:chPref val="3"/>
        </dgm:presLayoutVars>
      </dgm:prSet>
      <dgm:spPr/>
      <dgm:t>
        <a:bodyPr/>
        <a:lstStyle/>
        <a:p>
          <a:endParaRPr lang="en-US"/>
        </a:p>
      </dgm:t>
    </dgm:pt>
    <dgm:pt modelId="{797EBE40-8AE7-6F42-AF9E-2CCE754DE4E3}" type="pres">
      <dgm:prSet presAssocID="{E6FE1678-CBED-8A4B-8BFA-E464312A6A0D}" presName="level3hierChild" presStyleCnt="0"/>
      <dgm:spPr/>
    </dgm:pt>
  </dgm:ptLst>
  <dgm:cxnLst>
    <dgm:cxn modelId="{44BE6AE2-29DB-F948-AB4F-C2372A69633C}" type="presOf" srcId="{3775841A-7376-0A4D-B2AD-32C2BE5A86B7}" destId="{FAD559B7-F54C-0C48-A087-1B6BEA948DF3}" srcOrd="0" destOrd="0" presId="urn:microsoft.com/office/officeart/2005/8/layout/hierarchy2"/>
    <dgm:cxn modelId="{D8D813BF-9B6F-6D4F-A145-82D94479753E}" type="presOf" srcId="{CFC83A21-5570-BA47-B7F9-996CF86DEF9A}" destId="{662B8A74-98A1-0343-BF91-14199A914BF7}" srcOrd="0" destOrd="0" presId="urn:microsoft.com/office/officeart/2005/8/layout/hierarchy2"/>
    <dgm:cxn modelId="{932A8BAD-A9F2-4848-BF7E-1D1E395C69E9}" type="presOf" srcId="{0C0AF304-267A-3D46-B516-CA521AF8C1CE}" destId="{D82E0D3F-1498-4144-926C-B95538A6AC95}" srcOrd="1" destOrd="0" presId="urn:microsoft.com/office/officeart/2005/8/layout/hierarchy2"/>
    <dgm:cxn modelId="{CF0783E2-2EFF-4342-98AE-A8FD693EFE66}" type="presOf" srcId="{0B5B2038-D88D-2F49-BFE5-DC49E4E3E5A5}" destId="{1236676D-D105-2D43-A2CC-E5C7946F9805}" srcOrd="0" destOrd="0" presId="urn:microsoft.com/office/officeart/2005/8/layout/hierarchy2"/>
    <dgm:cxn modelId="{FEFF17B3-EE4D-5246-B24B-6E6FC77F595B}" srcId="{40EE8ECF-B8F2-B54F-95B4-D2AA2D9805FD}" destId="{E6FE1678-CBED-8A4B-8BFA-E464312A6A0D}" srcOrd="1" destOrd="0" parTransId="{9BF2D313-3AD7-A048-8F0C-D5CD98570E31}" sibTransId="{60519E12-08C0-584B-89C2-4406D205B382}"/>
    <dgm:cxn modelId="{53A30918-0121-4940-87CA-D6FA59FC359F}" type="presOf" srcId="{9BF2D313-3AD7-A048-8F0C-D5CD98570E31}" destId="{F3BF2986-521E-0946-803E-E51EE1A78191}" srcOrd="0" destOrd="0" presId="urn:microsoft.com/office/officeart/2005/8/layout/hierarchy2"/>
    <dgm:cxn modelId="{B9BA3209-E245-0748-A03E-4C7FD491E663}" type="presOf" srcId="{C3C18CC7-ED6F-9840-8305-C9BAA4B54678}" destId="{12435033-1F27-5940-B702-3EF45C98C376}" srcOrd="0" destOrd="0" presId="urn:microsoft.com/office/officeart/2005/8/layout/hierarchy2"/>
    <dgm:cxn modelId="{23623DEF-EC3B-E347-9447-1353942D04C2}" srcId="{3775841A-7376-0A4D-B2AD-32C2BE5A86B7}" destId="{A50CF447-223B-8549-9F66-08BDD7F10AB0}" srcOrd="0" destOrd="0" parTransId="{BC3D703A-30B7-1242-BE37-4F240DAD9B13}" sibTransId="{ECF431DD-9B1A-6E40-A965-5C9E4140586E}"/>
    <dgm:cxn modelId="{2968958C-AB26-9B44-8E99-04B1B3667D41}" type="presOf" srcId="{D958B3A8-D3A0-B345-802A-37DD7CEF9D90}" destId="{2DBE2F83-49EA-BC4A-BAD7-9C9821061CC1}" srcOrd="0" destOrd="0" presId="urn:microsoft.com/office/officeart/2005/8/layout/hierarchy2"/>
    <dgm:cxn modelId="{F78E3058-0176-8944-88FC-23EEBB458809}" type="presOf" srcId="{3DFC0485-ECDC-8442-911A-67A74F7A6EA5}" destId="{16CDA440-E12F-B746-9A55-FA23DBCBA260}" srcOrd="1" destOrd="0" presId="urn:microsoft.com/office/officeart/2005/8/layout/hierarchy2"/>
    <dgm:cxn modelId="{B12313D5-6BC2-604E-8B56-232EE4E55D08}" type="presOf" srcId="{9BF2D313-3AD7-A048-8F0C-D5CD98570E31}" destId="{A7EBD84D-AABA-F74A-A066-A2DE57822B69}" srcOrd="1" destOrd="0" presId="urn:microsoft.com/office/officeart/2005/8/layout/hierarchy2"/>
    <dgm:cxn modelId="{8D36B92C-9862-C04E-9EE9-FC510C804A31}" type="presOf" srcId="{4D73E525-C3AF-994D-ABAB-F93EB209DB35}" destId="{1B5897CB-308B-3D4C-B252-E3CC4DFA96ED}" srcOrd="0" destOrd="0" presId="urn:microsoft.com/office/officeart/2005/8/layout/hierarchy2"/>
    <dgm:cxn modelId="{5B220162-370F-8C4F-9069-5DBC2A3C20D5}" type="presOf" srcId="{288BB6E0-4036-884A-A257-6344912A0AD4}" destId="{12297213-2B7E-514C-AD8C-E214FF8AADFF}" srcOrd="0" destOrd="0" presId="urn:microsoft.com/office/officeart/2005/8/layout/hierarchy2"/>
    <dgm:cxn modelId="{39B0520E-8B6C-554E-87C9-9278310B35CB}" type="presOf" srcId="{F452F950-2AB5-1940-B817-9BB7026B9C97}" destId="{F11D0F48-8CC5-2245-A9B3-0B4976F1833B}" srcOrd="0" destOrd="0" presId="urn:microsoft.com/office/officeart/2005/8/layout/hierarchy2"/>
    <dgm:cxn modelId="{7BD22A13-8350-E64D-9B14-5DD76E377551}" type="presOf" srcId="{E6FE1678-CBED-8A4B-8BFA-E464312A6A0D}" destId="{BAE57B50-1EA8-2F42-ACA9-F60A1C2C8B41}" srcOrd="0" destOrd="0" presId="urn:microsoft.com/office/officeart/2005/8/layout/hierarchy2"/>
    <dgm:cxn modelId="{E184F247-50DC-D44C-AB25-9F1CAB8D7952}" srcId="{D5D928AE-5219-7145-B4E0-2A0986F2C50A}" destId="{288BB6E0-4036-884A-A257-6344912A0AD4}" srcOrd="1" destOrd="0" parTransId="{4D73E525-C3AF-994D-ABAB-F93EB209DB35}" sibTransId="{A730F494-80FC-BB43-BAB7-DAC2596A8C45}"/>
    <dgm:cxn modelId="{C401E527-AEAD-6447-A372-4C9C83FDAD0D}" type="presOf" srcId="{0C0AF304-267A-3D46-B516-CA521AF8C1CE}" destId="{E52EDFDD-7670-EF4D-99B6-D7AA120CEB19}" srcOrd="0" destOrd="0" presId="urn:microsoft.com/office/officeart/2005/8/layout/hierarchy2"/>
    <dgm:cxn modelId="{96A7B2B1-9822-FC4E-BB02-76D401A79529}" srcId="{40EE8ECF-B8F2-B54F-95B4-D2AA2D9805FD}" destId="{C3C18CC7-ED6F-9840-8305-C9BAA4B54678}" srcOrd="0" destOrd="0" parTransId="{6680016E-529A-BB4D-8AD7-16C05B1500A4}" sibTransId="{3B046355-F736-C442-918A-425BCA8C3BD1}"/>
    <dgm:cxn modelId="{66076817-EA2C-C341-BF11-06CDB9A72A77}" type="presOf" srcId="{BF424A53-B7A2-A041-8269-D65EFA1ED4AB}" destId="{EE95927A-82B1-9043-BCC5-29902327FAB5}" srcOrd="0" destOrd="0" presId="urn:microsoft.com/office/officeart/2005/8/layout/hierarchy2"/>
    <dgm:cxn modelId="{6D35069C-CCED-8A48-A036-1FA4F05C9F3A}" srcId="{3775841A-7376-0A4D-B2AD-32C2BE5A86B7}" destId="{F452F950-2AB5-1940-B817-9BB7026B9C97}" srcOrd="1" destOrd="0" parTransId="{3DFC0485-ECDC-8442-911A-67A74F7A6EA5}" sibTransId="{59FA771B-2594-3147-A706-305B33EA68DE}"/>
    <dgm:cxn modelId="{C2E902AC-EEF4-9D45-84B2-94C8EAF6F8A5}" srcId="{288BB6E0-4036-884A-A257-6344912A0AD4}" destId="{3775841A-7376-0A4D-B2AD-32C2BE5A86B7}" srcOrd="0" destOrd="0" parTransId="{0B5B2038-D88D-2F49-BFE5-DC49E4E3E5A5}" sibTransId="{F44B3B26-CD09-5A46-841D-F6D603297691}"/>
    <dgm:cxn modelId="{FA1F6930-D353-9D48-B622-4889A5E469B4}" type="presOf" srcId="{40EE8ECF-B8F2-B54F-95B4-D2AA2D9805FD}" destId="{259E66A1-21F4-9949-A007-6AE359DFDC7F}" srcOrd="0" destOrd="0" presId="urn:microsoft.com/office/officeart/2005/8/layout/hierarchy2"/>
    <dgm:cxn modelId="{E2B8C55B-C9A2-9B47-8772-B43E522AF816}" srcId="{D5D928AE-5219-7145-B4E0-2A0986F2C50A}" destId="{D958B3A8-D3A0-B345-802A-37DD7CEF9D90}" srcOrd="0" destOrd="0" parTransId="{CFC83A21-5570-BA47-B7F9-996CF86DEF9A}" sibTransId="{4455C60C-E64A-F141-BECD-DFABCA0C263D}"/>
    <dgm:cxn modelId="{D0D894D1-E6C1-3346-825A-1C00CB5DBB59}" type="presOf" srcId="{3DFC0485-ECDC-8442-911A-67A74F7A6EA5}" destId="{1599D3FB-5C72-5643-AF1B-7F7EEABB057B}" srcOrd="0" destOrd="0" presId="urn:microsoft.com/office/officeart/2005/8/layout/hierarchy2"/>
    <dgm:cxn modelId="{FE73E954-DEB5-014F-91FF-A5E380ECC5D5}" srcId="{BF424A53-B7A2-A041-8269-D65EFA1ED4AB}" destId="{D5D928AE-5219-7145-B4E0-2A0986F2C50A}" srcOrd="0" destOrd="0" parTransId="{DDC6E1C0-7129-A947-B3AF-96AADDD92366}" sibTransId="{50A21646-1ACC-6F4D-9395-39D23D00C67B}"/>
    <dgm:cxn modelId="{2B7DDF43-91F7-C545-8CA8-4BA6A37E5A09}" type="presOf" srcId="{4D73E525-C3AF-994D-ABAB-F93EB209DB35}" destId="{83D70FE5-53BF-5042-8C03-8254DBE5D486}" srcOrd="1" destOrd="0" presId="urn:microsoft.com/office/officeart/2005/8/layout/hierarchy2"/>
    <dgm:cxn modelId="{6735626D-05FA-1B4C-B392-93AC9C51A059}" type="presOf" srcId="{0B5B2038-D88D-2F49-BFE5-DC49E4E3E5A5}" destId="{592193EF-5EBD-9C4C-BAEA-833D0582BA07}" srcOrd="1" destOrd="0" presId="urn:microsoft.com/office/officeart/2005/8/layout/hierarchy2"/>
    <dgm:cxn modelId="{43B36A32-33EC-E647-84AC-709C4EF12BD6}" type="presOf" srcId="{6680016E-529A-BB4D-8AD7-16C05B1500A4}" destId="{EE5A06C7-4038-5A48-870B-B505B5198171}" srcOrd="0" destOrd="0" presId="urn:microsoft.com/office/officeart/2005/8/layout/hierarchy2"/>
    <dgm:cxn modelId="{EB75A3E5-1BDF-0C4B-A188-AEEF5ADF69F3}" type="presOf" srcId="{6680016E-529A-BB4D-8AD7-16C05B1500A4}" destId="{F9296167-99B5-D14D-83A0-EA3D3402148F}" srcOrd="1" destOrd="0" presId="urn:microsoft.com/office/officeart/2005/8/layout/hierarchy2"/>
    <dgm:cxn modelId="{1267E6D2-6492-5F4C-83E1-029F7675F4E4}" type="presOf" srcId="{A50CF447-223B-8549-9F66-08BDD7F10AB0}" destId="{7B2C02E9-1C83-CD46-9F86-C8C838762445}" srcOrd="0" destOrd="0" presId="urn:microsoft.com/office/officeart/2005/8/layout/hierarchy2"/>
    <dgm:cxn modelId="{F3BB6D7E-AC71-4340-88C3-410128070FB4}" srcId="{288BB6E0-4036-884A-A257-6344912A0AD4}" destId="{40EE8ECF-B8F2-B54F-95B4-D2AA2D9805FD}" srcOrd="1" destOrd="0" parTransId="{0C0AF304-267A-3D46-B516-CA521AF8C1CE}" sibTransId="{F54BF224-27FF-6E46-9632-9FADCDA80470}"/>
    <dgm:cxn modelId="{82C925E3-34A0-914C-9B49-A9F9D277C1E6}" type="presOf" srcId="{BC3D703A-30B7-1242-BE37-4F240DAD9B13}" destId="{359162FC-04EA-4941-A3D5-C14E3F8D1BC8}" srcOrd="1" destOrd="0" presId="urn:microsoft.com/office/officeart/2005/8/layout/hierarchy2"/>
    <dgm:cxn modelId="{528FE18E-E009-AB4F-A930-2BB8673A3873}" type="presOf" srcId="{CFC83A21-5570-BA47-B7F9-996CF86DEF9A}" destId="{92E2B00B-8100-5A48-94D8-CFB6E510A38C}" srcOrd="1" destOrd="0" presId="urn:microsoft.com/office/officeart/2005/8/layout/hierarchy2"/>
    <dgm:cxn modelId="{B8B307A1-1999-C24C-8FF0-64C722953F45}" type="presOf" srcId="{BC3D703A-30B7-1242-BE37-4F240DAD9B13}" destId="{0283A250-1E9E-7544-9611-81C65B4EB101}" srcOrd="0" destOrd="0" presId="urn:microsoft.com/office/officeart/2005/8/layout/hierarchy2"/>
    <dgm:cxn modelId="{F8CDAFAF-FDBB-8F41-837D-9EA413E7FD8A}" type="presOf" srcId="{D5D928AE-5219-7145-B4E0-2A0986F2C50A}" destId="{057EE096-BC3B-2F4D-A47F-0F856F6DA4C1}" srcOrd="0" destOrd="0" presId="urn:microsoft.com/office/officeart/2005/8/layout/hierarchy2"/>
    <dgm:cxn modelId="{3F176519-1D93-1F49-A64B-E6CE2E3DD153}" type="presParOf" srcId="{EE95927A-82B1-9043-BCC5-29902327FAB5}" destId="{B51EA8DB-3428-4D43-98D7-C12C33EAA152}" srcOrd="0" destOrd="0" presId="urn:microsoft.com/office/officeart/2005/8/layout/hierarchy2"/>
    <dgm:cxn modelId="{57ECF2F6-AA55-F34A-B0BF-30FA112FC3A2}" type="presParOf" srcId="{B51EA8DB-3428-4D43-98D7-C12C33EAA152}" destId="{057EE096-BC3B-2F4D-A47F-0F856F6DA4C1}" srcOrd="0" destOrd="0" presId="urn:microsoft.com/office/officeart/2005/8/layout/hierarchy2"/>
    <dgm:cxn modelId="{266AA3CD-4A4F-EB43-AA14-33F02DC00B07}" type="presParOf" srcId="{B51EA8DB-3428-4D43-98D7-C12C33EAA152}" destId="{8A81FDEA-2520-D546-AAD7-53264E52DAE9}" srcOrd="1" destOrd="0" presId="urn:microsoft.com/office/officeart/2005/8/layout/hierarchy2"/>
    <dgm:cxn modelId="{A5CA893A-DE53-2B44-9303-F2FE76B3BF57}" type="presParOf" srcId="{8A81FDEA-2520-D546-AAD7-53264E52DAE9}" destId="{662B8A74-98A1-0343-BF91-14199A914BF7}" srcOrd="0" destOrd="0" presId="urn:microsoft.com/office/officeart/2005/8/layout/hierarchy2"/>
    <dgm:cxn modelId="{4B8F2414-9050-0347-A167-9F8ECCD614FE}" type="presParOf" srcId="{662B8A74-98A1-0343-BF91-14199A914BF7}" destId="{92E2B00B-8100-5A48-94D8-CFB6E510A38C}" srcOrd="0" destOrd="0" presId="urn:microsoft.com/office/officeart/2005/8/layout/hierarchy2"/>
    <dgm:cxn modelId="{C261933D-6A72-464B-8CD9-01003D094A78}" type="presParOf" srcId="{8A81FDEA-2520-D546-AAD7-53264E52DAE9}" destId="{E4E66B01-CBD3-E74D-9274-ED94B32285EE}" srcOrd="1" destOrd="0" presId="urn:microsoft.com/office/officeart/2005/8/layout/hierarchy2"/>
    <dgm:cxn modelId="{B3A5F789-9D7F-0346-AA87-F3F7EED50393}" type="presParOf" srcId="{E4E66B01-CBD3-E74D-9274-ED94B32285EE}" destId="{2DBE2F83-49EA-BC4A-BAD7-9C9821061CC1}" srcOrd="0" destOrd="0" presId="urn:microsoft.com/office/officeart/2005/8/layout/hierarchy2"/>
    <dgm:cxn modelId="{8FBEC584-793E-4A40-BE3D-7EA754589189}" type="presParOf" srcId="{E4E66B01-CBD3-E74D-9274-ED94B32285EE}" destId="{A7A3996D-96E0-D948-BF77-63687F570EF1}" srcOrd="1" destOrd="0" presId="urn:microsoft.com/office/officeart/2005/8/layout/hierarchy2"/>
    <dgm:cxn modelId="{60D1D6BC-8018-294E-B707-3E6FFC99B3C6}" type="presParOf" srcId="{8A81FDEA-2520-D546-AAD7-53264E52DAE9}" destId="{1B5897CB-308B-3D4C-B252-E3CC4DFA96ED}" srcOrd="2" destOrd="0" presId="urn:microsoft.com/office/officeart/2005/8/layout/hierarchy2"/>
    <dgm:cxn modelId="{8B02A0D3-4446-254D-A803-A27C1D93F97D}" type="presParOf" srcId="{1B5897CB-308B-3D4C-B252-E3CC4DFA96ED}" destId="{83D70FE5-53BF-5042-8C03-8254DBE5D486}" srcOrd="0" destOrd="0" presId="urn:microsoft.com/office/officeart/2005/8/layout/hierarchy2"/>
    <dgm:cxn modelId="{170D407A-5E49-7547-A958-997D55124A17}" type="presParOf" srcId="{8A81FDEA-2520-D546-AAD7-53264E52DAE9}" destId="{EF016E03-F7F3-F347-9604-25761D8CEF8D}" srcOrd="3" destOrd="0" presId="urn:microsoft.com/office/officeart/2005/8/layout/hierarchy2"/>
    <dgm:cxn modelId="{7BF11E7B-7D8B-7649-978A-46B0406A5B79}" type="presParOf" srcId="{EF016E03-F7F3-F347-9604-25761D8CEF8D}" destId="{12297213-2B7E-514C-AD8C-E214FF8AADFF}" srcOrd="0" destOrd="0" presId="urn:microsoft.com/office/officeart/2005/8/layout/hierarchy2"/>
    <dgm:cxn modelId="{B8D69CDC-027F-774D-B989-0F5C47932CC3}" type="presParOf" srcId="{EF016E03-F7F3-F347-9604-25761D8CEF8D}" destId="{3C43143E-7209-6944-AA07-475DACEABF4E}" srcOrd="1" destOrd="0" presId="urn:microsoft.com/office/officeart/2005/8/layout/hierarchy2"/>
    <dgm:cxn modelId="{E442A6E4-923E-7A4A-8187-0830824E108E}" type="presParOf" srcId="{3C43143E-7209-6944-AA07-475DACEABF4E}" destId="{1236676D-D105-2D43-A2CC-E5C7946F9805}" srcOrd="0" destOrd="0" presId="urn:microsoft.com/office/officeart/2005/8/layout/hierarchy2"/>
    <dgm:cxn modelId="{51A33659-D373-8B4A-976E-3E7DC1598754}" type="presParOf" srcId="{1236676D-D105-2D43-A2CC-E5C7946F9805}" destId="{592193EF-5EBD-9C4C-BAEA-833D0582BA07}" srcOrd="0" destOrd="0" presId="urn:microsoft.com/office/officeart/2005/8/layout/hierarchy2"/>
    <dgm:cxn modelId="{9F575574-4BE9-E14A-AC8D-408363BA2DE0}" type="presParOf" srcId="{3C43143E-7209-6944-AA07-475DACEABF4E}" destId="{3BFDA3EE-32AC-404B-B5B5-E13DCC8CB0CC}" srcOrd="1" destOrd="0" presId="urn:microsoft.com/office/officeart/2005/8/layout/hierarchy2"/>
    <dgm:cxn modelId="{EB7A4195-3C91-0343-BDD0-C95722B1B3F4}" type="presParOf" srcId="{3BFDA3EE-32AC-404B-B5B5-E13DCC8CB0CC}" destId="{FAD559B7-F54C-0C48-A087-1B6BEA948DF3}" srcOrd="0" destOrd="0" presId="urn:microsoft.com/office/officeart/2005/8/layout/hierarchy2"/>
    <dgm:cxn modelId="{A2516A6C-45CB-D94D-8201-9A83A55800C0}" type="presParOf" srcId="{3BFDA3EE-32AC-404B-B5B5-E13DCC8CB0CC}" destId="{244B0AA7-B970-1544-BEE0-38DA98C6FF33}" srcOrd="1" destOrd="0" presId="urn:microsoft.com/office/officeart/2005/8/layout/hierarchy2"/>
    <dgm:cxn modelId="{8673040D-E4E4-904C-9CF0-9874F2813A41}" type="presParOf" srcId="{244B0AA7-B970-1544-BEE0-38DA98C6FF33}" destId="{0283A250-1E9E-7544-9611-81C65B4EB101}" srcOrd="0" destOrd="0" presId="urn:microsoft.com/office/officeart/2005/8/layout/hierarchy2"/>
    <dgm:cxn modelId="{4CBA2BFE-E169-9340-9E3C-6FFD0FC5B018}" type="presParOf" srcId="{0283A250-1E9E-7544-9611-81C65B4EB101}" destId="{359162FC-04EA-4941-A3D5-C14E3F8D1BC8}" srcOrd="0" destOrd="0" presId="urn:microsoft.com/office/officeart/2005/8/layout/hierarchy2"/>
    <dgm:cxn modelId="{FA7C710A-0006-D54A-AEB7-8C1E1134D9EE}" type="presParOf" srcId="{244B0AA7-B970-1544-BEE0-38DA98C6FF33}" destId="{D8BD26AF-1C20-194D-8875-373EBCA8C799}" srcOrd="1" destOrd="0" presId="urn:microsoft.com/office/officeart/2005/8/layout/hierarchy2"/>
    <dgm:cxn modelId="{E3E11495-BD40-ED49-A555-1A41270376FF}" type="presParOf" srcId="{D8BD26AF-1C20-194D-8875-373EBCA8C799}" destId="{7B2C02E9-1C83-CD46-9F86-C8C838762445}" srcOrd="0" destOrd="0" presId="urn:microsoft.com/office/officeart/2005/8/layout/hierarchy2"/>
    <dgm:cxn modelId="{3ACF63E8-2ACB-5146-81F2-D51516864CB4}" type="presParOf" srcId="{D8BD26AF-1C20-194D-8875-373EBCA8C799}" destId="{9EC7D26B-F927-6342-BDBB-A81624F57D63}" srcOrd="1" destOrd="0" presId="urn:microsoft.com/office/officeart/2005/8/layout/hierarchy2"/>
    <dgm:cxn modelId="{75528C34-7EA7-CE47-A0EE-6C26E1099C6C}" type="presParOf" srcId="{244B0AA7-B970-1544-BEE0-38DA98C6FF33}" destId="{1599D3FB-5C72-5643-AF1B-7F7EEABB057B}" srcOrd="2" destOrd="0" presId="urn:microsoft.com/office/officeart/2005/8/layout/hierarchy2"/>
    <dgm:cxn modelId="{B4834B28-2A14-C643-9167-D73972A8AE11}" type="presParOf" srcId="{1599D3FB-5C72-5643-AF1B-7F7EEABB057B}" destId="{16CDA440-E12F-B746-9A55-FA23DBCBA260}" srcOrd="0" destOrd="0" presId="urn:microsoft.com/office/officeart/2005/8/layout/hierarchy2"/>
    <dgm:cxn modelId="{3475A665-B3A9-E144-83EB-3422939CB1ED}" type="presParOf" srcId="{244B0AA7-B970-1544-BEE0-38DA98C6FF33}" destId="{2C498441-01FC-F548-BD03-6980D5F0F656}" srcOrd="3" destOrd="0" presId="urn:microsoft.com/office/officeart/2005/8/layout/hierarchy2"/>
    <dgm:cxn modelId="{EC3AB845-5F2A-A94A-8333-5D84C973DA60}" type="presParOf" srcId="{2C498441-01FC-F548-BD03-6980D5F0F656}" destId="{F11D0F48-8CC5-2245-A9B3-0B4976F1833B}" srcOrd="0" destOrd="0" presId="urn:microsoft.com/office/officeart/2005/8/layout/hierarchy2"/>
    <dgm:cxn modelId="{A60DE69F-E553-284D-A86C-AD0666FCD3EB}" type="presParOf" srcId="{2C498441-01FC-F548-BD03-6980D5F0F656}" destId="{247388A9-1C66-7F45-A9D0-0E273683AAB9}" srcOrd="1" destOrd="0" presId="urn:microsoft.com/office/officeart/2005/8/layout/hierarchy2"/>
    <dgm:cxn modelId="{B88F1475-1A2C-2649-8C0A-A4435B648CBE}" type="presParOf" srcId="{3C43143E-7209-6944-AA07-475DACEABF4E}" destId="{E52EDFDD-7670-EF4D-99B6-D7AA120CEB19}" srcOrd="2" destOrd="0" presId="urn:microsoft.com/office/officeart/2005/8/layout/hierarchy2"/>
    <dgm:cxn modelId="{AA7F0CEE-69CB-3549-B9E0-CE4B23C30B81}" type="presParOf" srcId="{E52EDFDD-7670-EF4D-99B6-D7AA120CEB19}" destId="{D82E0D3F-1498-4144-926C-B95538A6AC95}" srcOrd="0" destOrd="0" presId="urn:microsoft.com/office/officeart/2005/8/layout/hierarchy2"/>
    <dgm:cxn modelId="{10ECA9E9-919A-2E47-88A9-49DAE3CD2495}" type="presParOf" srcId="{3C43143E-7209-6944-AA07-475DACEABF4E}" destId="{0F03636F-138A-794E-B846-A0E01B5436FF}" srcOrd="3" destOrd="0" presId="urn:microsoft.com/office/officeart/2005/8/layout/hierarchy2"/>
    <dgm:cxn modelId="{66BBA913-42ED-324B-8854-F5632AC5845B}" type="presParOf" srcId="{0F03636F-138A-794E-B846-A0E01B5436FF}" destId="{259E66A1-21F4-9949-A007-6AE359DFDC7F}" srcOrd="0" destOrd="0" presId="urn:microsoft.com/office/officeart/2005/8/layout/hierarchy2"/>
    <dgm:cxn modelId="{17424FCB-BE54-0C45-99D6-3009ED8BE834}" type="presParOf" srcId="{0F03636F-138A-794E-B846-A0E01B5436FF}" destId="{AB42D0F0-15E5-6648-8F99-9964C9B6E9A1}" srcOrd="1" destOrd="0" presId="urn:microsoft.com/office/officeart/2005/8/layout/hierarchy2"/>
    <dgm:cxn modelId="{C72EBEC8-43F3-7042-BF6D-81F50582DE34}" type="presParOf" srcId="{AB42D0F0-15E5-6648-8F99-9964C9B6E9A1}" destId="{EE5A06C7-4038-5A48-870B-B505B5198171}" srcOrd="0" destOrd="0" presId="urn:microsoft.com/office/officeart/2005/8/layout/hierarchy2"/>
    <dgm:cxn modelId="{2A0303E6-63A2-C043-8ED5-9FA3A6935A90}" type="presParOf" srcId="{EE5A06C7-4038-5A48-870B-B505B5198171}" destId="{F9296167-99B5-D14D-83A0-EA3D3402148F}" srcOrd="0" destOrd="0" presId="urn:microsoft.com/office/officeart/2005/8/layout/hierarchy2"/>
    <dgm:cxn modelId="{43A5EE7E-3FBF-004D-9469-224E7F8F202C}" type="presParOf" srcId="{AB42D0F0-15E5-6648-8F99-9964C9B6E9A1}" destId="{16ACD584-A571-DD45-9A9C-9FCE107EDD62}" srcOrd="1" destOrd="0" presId="urn:microsoft.com/office/officeart/2005/8/layout/hierarchy2"/>
    <dgm:cxn modelId="{7C837D0C-3F77-E343-A78E-884D5E88CEE4}" type="presParOf" srcId="{16ACD584-A571-DD45-9A9C-9FCE107EDD62}" destId="{12435033-1F27-5940-B702-3EF45C98C376}" srcOrd="0" destOrd="0" presId="urn:microsoft.com/office/officeart/2005/8/layout/hierarchy2"/>
    <dgm:cxn modelId="{4790C832-D84F-324B-8C6F-A110AACD085D}" type="presParOf" srcId="{16ACD584-A571-DD45-9A9C-9FCE107EDD62}" destId="{63D68D81-B680-1D42-BC17-9BE4A0C97776}" srcOrd="1" destOrd="0" presId="urn:microsoft.com/office/officeart/2005/8/layout/hierarchy2"/>
    <dgm:cxn modelId="{2D8C2B89-F7BE-EB4D-B4E1-E21EE0F4C11E}" type="presParOf" srcId="{AB42D0F0-15E5-6648-8F99-9964C9B6E9A1}" destId="{F3BF2986-521E-0946-803E-E51EE1A78191}" srcOrd="2" destOrd="0" presId="urn:microsoft.com/office/officeart/2005/8/layout/hierarchy2"/>
    <dgm:cxn modelId="{A749045F-0DEA-1244-8F48-41EC2AC12E52}" type="presParOf" srcId="{F3BF2986-521E-0946-803E-E51EE1A78191}" destId="{A7EBD84D-AABA-F74A-A066-A2DE57822B69}" srcOrd="0" destOrd="0" presId="urn:microsoft.com/office/officeart/2005/8/layout/hierarchy2"/>
    <dgm:cxn modelId="{73042421-5689-C84D-9CBD-0BD24FFDC520}" type="presParOf" srcId="{AB42D0F0-15E5-6648-8F99-9964C9B6E9A1}" destId="{C118957B-3A39-1C4A-8141-D65BF52678CE}" srcOrd="3" destOrd="0" presId="urn:microsoft.com/office/officeart/2005/8/layout/hierarchy2"/>
    <dgm:cxn modelId="{89C610CA-A3C3-A445-B857-2D7F59A3F520}" type="presParOf" srcId="{C118957B-3A39-1C4A-8141-D65BF52678CE}" destId="{BAE57B50-1EA8-2F42-ACA9-F60A1C2C8B41}" srcOrd="0" destOrd="0" presId="urn:microsoft.com/office/officeart/2005/8/layout/hierarchy2"/>
    <dgm:cxn modelId="{24BC4A25-3EDA-CC49-A18D-C8B29A077E6C}" type="presParOf" srcId="{C118957B-3A39-1C4A-8141-D65BF52678CE}" destId="{797EBE40-8AE7-6F42-AF9E-2CCE754DE4E3}"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EE096-BC3B-2F4D-A47F-0F856F6DA4C1}">
      <dsp:nvSpPr>
        <dsp:cNvPr id="0" name=""/>
        <dsp:cNvSpPr/>
      </dsp:nvSpPr>
      <dsp:spPr>
        <a:xfrm>
          <a:off x="132301" y="1400968"/>
          <a:ext cx="726038" cy="12170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Times New Roman" panose="02020603050405020304" pitchFamily="18" charset="0"/>
              <a:cs typeface="Times New Roman" panose="02020603050405020304" pitchFamily="18" charset="0"/>
            </a:rPr>
            <a:t>TỪ</a:t>
          </a:r>
        </a:p>
      </dsp:txBody>
      <dsp:txXfrm>
        <a:off x="153566" y="1422233"/>
        <a:ext cx="683508" cy="1174553"/>
      </dsp:txXfrm>
    </dsp:sp>
    <dsp:sp modelId="{662B8A74-98A1-0343-BF91-14199A914BF7}">
      <dsp:nvSpPr>
        <dsp:cNvPr id="0" name=""/>
        <dsp:cNvSpPr/>
      </dsp:nvSpPr>
      <dsp:spPr>
        <a:xfrm rot="19457599">
          <a:off x="745636" y="1639384"/>
          <a:ext cx="1199074" cy="40429"/>
        </a:xfrm>
        <a:custGeom>
          <a:avLst/>
          <a:gdLst/>
          <a:ahLst/>
          <a:cxnLst/>
          <a:rect l="0" t="0" r="0" b="0"/>
          <a:pathLst>
            <a:path>
              <a:moveTo>
                <a:pt x="0" y="20214"/>
              </a:moveTo>
              <a:lnTo>
                <a:pt x="1199074"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315196" y="1629622"/>
        <a:ext cx="59953" cy="59953"/>
      </dsp:txXfrm>
    </dsp:sp>
    <dsp:sp modelId="{2DBE2F83-49EA-BC4A-BAD7-9C9821061CC1}">
      <dsp:nvSpPr>
        <dsp:cNvPr id="0" name=""/>
        <dsp:cNvSpPr/>
      </dsp:nvSpPr>
      <dsp:spPr>
        <a:xfrm>
          <a:off x="1832007" y="701145"/>
          <a:ext cx="2434166" cy="121708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Từ</a:t>
          </a:r>
          <a:r>
            <a:rPr lang="en-US" sz="2800" kern="1200" dirty="0" smtClean="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a:t>
          </a:r>
        </a:p>
      </dsp:txBody>
      <dsp:txXfrm>
        <a:off x="1867654" y="736792"/>
        <a:ext cx="2362872" cy="1145789"/>
      </dsp:txXfrm>
    </dsp:sp>
    <dsp:sp modelId="{1B5897CB-308B-3D4C-B252-E3CC4DFA96ED}">
      <dsp:nvSpPr>
        <dsp:cNvPr id="0" name=""/>
        <dsp:cNvSpPr/>
      </dsp:nvSpPr>
      <dsp:spPr>
        <a:xfrm rot="2142401">
          <a:off x="745636" y="2339207"/>
          <a:ext cx="1199074" cy="40429"/>
        </a:xfrm>
        <a:custGeom>
          <a:avLst/>
          <a:gdLst/>
          <a:ahLst/>
          <a:cxnLst/>
          <a:rect l="0" t="0" r="0" b="0"/>
          <a:pathLst>
            <a:path>
              <a:moveTo>
                <a:pt x="0" y="20214"/>
              </a:moveTo>
              <a:lnTo>
                <a:pt x="1199074" y="202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315196" y="2329445"/>
        <a:ext cx="59953" cy="59953"/>
      </dsp:txXfrm>
    </dsp:sp>
    <dsp:sp modelId="{12297213-2B7E-514C-AD8C-E214FF8AADFF}">
      <dsp:nvSpPr>
        <dsp:cNvPr id="0" name=""/>
        <dsp:cNvSpPr/>
      </dsp:nvSpPr>
      <dsp:spPr>
        <a:xfrm>
          <a:off x="1832007" y="2100791"/>
          <a:ext cx="2434166" cy="121708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hai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trở</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lên</a:t>
          </a:r>
          <a:endParaRPr lang="en-US" sz="2800" kern="1200" dirty="0">
            <a:latin typeface="Times New Roman" panose="02020603050405020304" pitchFamily="18" charset="0"/>
            <a:cs typeface="Times New Roman" panose="02020603050405020304" pitchFamily="18" charset="0"/>
          </a:endParaRPr>
        </a:p>
      </dsp:txBody>
      <dsp:txXfrm>
        <a:off x="1867654" y="2136438"/>
        <a:ext cx="2362872" cy="1145789"/>
      </dsp:txXfrm>
    </dsp:sp>
    <dsp:sp modelId="{1236676D-D105-2D43-A2CC-E5C7946F9805}">
      <dsp:nvSpPr>
        <dsp:cNvPr id="0" name=""/>
        <dsp:cNvSpPr/>
      </dsp:nvSpPr>
      <dsp:spPr>
        <a:xfrm rot="18289469">
          <a:off x="3900505" y="1989295"/>
          <a:ext cx="1705003" cy="40429"/>
        </a:xfrm>
        <a:custGeom>
          <a:avLst/>
          <a:gdLst/>
          <a:ahLst/>
          <a:cxnLst/>
          <a:rect l="0" t="0" r="0" b="0"/>
          <a:pathLst>
            <a:path>
              <a:moveTo>
                <a:pt x="0" y="20214"/>
              </a:moveTo>
              <a:lnTo>
                <a:pt x="1705003" y="2021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Times New Roman" panose="02020603050405020304" pitchFamily="18" charset="0"/>
            <a:cs typeface="Times New Roman" panose="02020603050405020304" pitchFamily="18" charset="0"/>
          </a:endParaRPr>
        </a:p>
      </dsp:txBody>
      <dsp:txXfrm>
        <a:off x="4710382" y="1966885"/>
        <a:ext cx="85250" cy="85250"/>
      </dsp:txXfrm>
    </dsp:sp>
    <dsp:sp modelId="{FAD559B7-F54C-0C48-A087-1B6BEA948DF3}">
      <dsp:nvSpPr>
        <dsp:cNvPr id="0" name=""/>
        <dsp:cNvSpPr/>
      </dsp:nvSpPr>
      <dsp:spPr>
        <a:xfrm>
          <a:off x="5239840" y="701145"/>
          <a:ext cx="1444872"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ghép</a:t>
          </a:r>
          <a:endParaRPr lang="en-US" sz="2800" kern="1200" dirty="0">
            <a:latin typeface="Times New Roman" panose="02020603050405020304" pitchFamily="18" charset="0"/>
            <a:cs typeface="Times New Roman" panose="02020603050405020304" pitchFamily="18" charset="0"/>
          </a:endParaRPr>
        </a:p>
      </dsp:txBody>
      <dsp:txXfrm>
        <a:off x="5275487" y="736792"/>
        <a:ext cx="1373578" cy="1145789"/>
      </dsp:txXfrm>
    </dsp:sp>
    <dsp:sp modelId="{0283A250-1E9E-7544-9611-81C65B4EB101}">
      <dsp:nvSpPr>
        <dsp:cNvPr id="0" name=""/>
        <dsp:cNvSpPr/>
      </dsp:nvSpPr>
      <dsp:spPr>
        <a:xfrm rot="19457599">
          <a:off x="6572009" y="939561"/>
          <a:ext cx="1199074" cy="40429"/>
        </a:xfrm>
        <a:custGeom>
          <a:avLst/>
          <a:gdLst/>
          <a:ahLst/>
          <a:cxnLst/>
          <a:rect l="0" t="0" r="0" b="0"/>
          <a:pathLst>
            <a:path>
              <a:moveTo>
                <a:pt x="0" y="20214"/>
              </a:moveTo>
              <a:lnTo>
                <a:pt x="1199074"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7141569" y="929799"/>
        <a:ext cx="59953" cy="59953"/>
      </dsp:txXfrm>
    </dsp:sp>
    <dsp:sp modelId="{7B2C02E9-1C83-CD46-9F86-C8C838762445}">
      <dsp:nvSpPr>
        <dsp:cNvPr id="0" name=""/>
        <dsp:cNvSpPr/>
      </dsp:nvSpPr>
      <dsp:spPr>
        <a:xfrm>
          <a:off x="7658380" y="1322"/>
          <a:ext cx="3436118" cy="1217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nhau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nghĩa</a:t>
          </a:r>
          <a:endParaRPr lang="en-US" sz="2800" kern="1200" dirty="0">
            <a:latin typeface="Times New Roman" panose="02020603050405020304" pitchFamily="18" charset="0"/>
            <a:cs typeface="Times New Roman" panose="02020603050405020304" pitchFamily="18" charset="0"/>
          </a:endParaRPr>
        </a:p>
      </dsp:txBody>
      <dsp:txXfrm>
        <a:off x="7694027" y="36969"/>
        <a:ext cx="3364824" cy="1145789"/>
      </dsp:txXfrm>
    </dsp:sp>
    <dsp:sp modelId="{1599D3FB-5C72-5643-AF1B-7F7EEABB057B}">
      <dsp:nvSpPr>
        <dsp:cNvPr id="0" name=""/>
        <dsp:cNvSpPr/>
      </dsp:nvSpPr>
      <dsp:spPr>
        <a:xfrm rot="2142401">
          <a:off x="6572009" y="1639384"/>
          <a:ext cx="1199074" cy="40429"/>
        </a:xfrm>
        <a:custGeom>
          <a:avLst/>
          <a:gdLst/>
          <a:ahLst/>
          <a:cxnLst/>
          <a:rect l="0" t="0" r="0" b="0"/>
          <a:pathLst>
            <a:path>
              <a:moveTo>
                <a:pt x="0" y="20214"/>
              </a:moveTo>
              <a:lnTo>
                <a:pt x="1199074"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7141569" y="1629622"/>
        <a:ext cx="59953" cy="59953"/>
      </dsp:txXfrm>
    </dsp:sp>
    <dsp:sp modelId="{F11D0F48-8CC5-2245-A9B3-0B4976F1833B}">
      <dsp:nvSpPr>
        <dsp:cNvPr id="0" name=""/>
        <dsp:cNvSpPr/>
      </dsp:nvSpPr>
      <dsp:spPr>
        <a:xfrm>
          <a:off x="7658380" y="1400968"/>
          <a:ext cx="3436118" cy="1217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VD: </a:t>
          </a:r>
          <a:r>
            <a:rPr lang="en-US" sz="2800" kern="1200" dirty="0" err="1" smtClean="0">
              <a:latin typeface="Times New Roman" panose="02020603050405020304" pitchFamily="18" charset="0"/>
              <a:cs typeface="Times New Roman" panose="02020603050405020304" pitchFamily="18" charset="0"/>
            </a:rPr>
            <a:t>chúng</a:t>
          </a:r>
          <a:r>
            <a:rPr lang="en-US" sz="2800" kern="1200" dirty="0" smtClean="0">
              <a:latin typeface="Times New Roman" panose="02020603050405020304" pitchFamily="18" charset="0"/>
              <a:cs typeface="Times New Roman" panose="02020603050405020304" pitchFamily="18" charset="0"/>
            </a:rPr>
            <a:t> ta, </a:t>
          </a:r>
          <a:r>
            <a:rPr lang="en-US" sz="2800" kern="1200" dirty="0" err="1" smtClean="0">
              <a:latin typeface="Times New Roman" panose="02020603050405020304" pitchFamily="18" charset="0"/>
              <a:cs typeface="Times New Roman" panose="02020603050405020304" pitchFamily="18" charset="0"/>
            </a:rPr>
            <a:t>đoàn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kết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giai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đoạn</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7694027" y="1436615"/>
        <a:ext cx="3364824" cy="1145789"/>
      </dsp:txXfrm>
    </dsp:sp>
    <dsp:sp modelId="{E52EDFDD-7670-EF4D-99B6-D7AA120CEB19}">
      <dsp:nvSpPr>
        <dsp:cNvPr id="0" name=""/>
        <dsp:cNvSpPr/>
      </dsp:nvSpPr>
      <dsp:spPr>
        <a:xfrm rot="3310531">
          <a:off x="3900505" y="3388941"/>
          <a:ext cx="1705003" cy="40429"/>
        </a:xfrm>
        <a:custGeom>
          <a:avLst/>
          <a:gdLst/>
          <a:ahLst/>
          <a:cxnLst/>
          <a:rect l="0" t="0" r="0" b="0"/>
          <a:pathLst>
            <a:path>
              <a:moveTo>
                <a:pt x="0" y="20214"/>
              </a:moveTo>
              <a:lnTo>
                <a:pt x="1705003" y="2021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Times New Roman" panose="02020603050405020304" pitchFamily="18" charset="0"/>
            <a:cs typeface="Times New Roman" panose="02020603050405020304" pitchFamily="18" charset="0"/>
          </a:endParaRPr>
        </a:p>
      </dsp:txBody>
      <dsp:txXfrm>
        <a:off x="4710382" y="3366531"/>
        <a:ext cx="85250" cy="85250"/>
      </dsp:txXfrm>
    </dsp:sp>
    <dsp:sp modelId="{259E66A1-21F4-9949-A007-6AE359DFDC7F}">
      <dsp:nvSpPr>
        <dsp:cNvPr id="0" name=""/>
        <dsp:cNvSpPr/>
      </dsp:nvSpPr>
      <dsp:spPr>
        <a:xfrm>
          <a:off x="5239840" y="3500437"/>
          <a:ext cx="1444872" cy="1217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láy</a:t>
          </a:r>
          <a:endParaRPr lang="en-US" sz="2800" kern="1200" dirty="0">
            <a:latin typeface="Times New Roman" panose="02020603050405020304" pitchFamily="18" charset="0"/>
            <a:cs typeface="Times New Roman" panose="02020603050405020304" pitchFamily="18" charset="0"/>
          </a:endParaRPr>
        </a:p>
      </dsp:txBody>
      <dsp:txXfrm>
        <a:off x="5275487" y="3536084"/>
        <a:ext cx="1373578" cy="1145789"/>
      </dsp:txXfrm>
    </dsp:sp>
    <dsp:sp modelId="{EE5A06C7-4038-5A48-870B-B505B5198171}">
      <dsp:nvSpPr>
        <dsp:cNvPr id="0" name=""/>
        <dsp:cNvSpPr/>
      </dsp:nvSpPr>
      <dsp:spPr>
        <a:xfrm rot="19457599">
          <a:off x="6572009" y="3738853"/>
          <a:ext cx="1199074" cy="40429"/>
        </a:xfrm>
        <a:custGeom>
          <a:avLst/>
          <a:gdLst/>
          <a:ahLst/>
          <a:cxnLst/>
          <a:rect l="0" t="0" r="0" b="0"/>
          <a:pathLst>
            <a:path>
              <a:moveTo>
                <a:pt x="0" y="20214"/>
              </a:moveTo>
              <a:lnTo>
                <a:pt x="1199074"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7141569" y="3729091"/>
        <a:ext cx="59953" cy="59953"/>
      </dsp:txXfrm>
    </dsp:sp>
    <dsp:sp modelId="{12435033-1F27-5940-B702-3EF45C98C376}">
      <dsp:nvSpPr>
        <dsp:cNvPr id="0" name=""/>
        <dsp:cNvSpPr/>
      </dsp:nvSpPr>
      <dsp:spPr>
        <a:xfrm>
          <a:off x="7658380" y="2800614"/>
          <a:ext cx="3436118" cy="1217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nhau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âm</a:t>
          </a:r>
          <a:endParaRPr lang="en-US" sz="2800" kern="1200" dirty="0">
            <a:latin typeface="Times New Roman" panose="02020603050405020304" pitchFamily="18" charset="0"/>
            <a:cs typeface="Times New Roman" panose="02020603050405020304" pitchFamily="18" charset="0"/>
          </a:endParaRPr>
        </a:p>
      </dsp:txBody>
      <dsp:txXfrm>
        <a:off x="7694027" y="2836261"/>
        <a:ext cx="3364824" cy="1145789"/>
      </dsp:txXfrm>
    </dsp:sp>
    <dsp:sp modelId="{F3BF2986-521E-0946-803E-E51EE1A78191}">
      <dsp:nvSpPr>
        <dsp:cNvPr id="0" name=""/>
        <dsp:cNvSpPr/>
      </dsp:nvSpPr>
      <dsp:spPr>
        <a:xfrm rot="2142401">
          <a:off x="6572009" y="4438676"/>
          <a:ext cx="1199074" cy="40429"/>
        </a:xfrm>
        <a:custGeom>
          <a:avLst/>
          <a:gdLst/>
          <a:ahLst/>
          <a:cxnLst/>
          <a:rect l="0" t="0" r="0" b="0"/>
          <a:pathLst>
            <a:path>
              <a:moveTo>
                <a:pt x="0" y="20214"/>
              </a:moveTo>
              <a:lnTo>
                <a:pt x="1199074" y="202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7141569" y="4428914"/>
        <a:ext cx="59953" cy="59953"/>
      </dsp:txXfrm>
    </dsp:sp>
    <dsp:sp modelId="{BAE57B50-1EA8-2F42-ACA9-F60A1C2C8B41}">
      <dsp:nvSpPr>
        <dsp:cNvPr id="0" name=""/>
        <dsp:cNvSpPr/>
      </dsp:nvSpPr>
      <dsp:spPr>
        <a:xfrm>
          <a:off x="7658380" y="4200260"/>
          <a:ext cx="3436118" cy="12170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VD: </a:t>
          </a:r>
          <a:r>
            <a:rPr lang="en-US" sz="2800" kern="1200" dirty="0" err="1" smtClean="0">
              <a:latin typeface="Times New Roman" panose="02020603050405020304" pitchFamily="18" charset="0"/>
              <a:cs typeface="Times New Roman" panose="02020603050405020304" pitchFamily="18" charset="0"/>
            </a:rPr>
            <a:t>khó</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khăn,vất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vả</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7694027" y="4235907"/>
        <a:ext cx="3364824" cy="11457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EDB83-65BC-CC4C-9DBD-D24A7DB3E050}" type="datetimeFigureOut">
              <a:rPr lang="x-none" smtClean="0"/>
              <a:pPr/>
              <a:t>9/21/2021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D0A80-91CF-D843-849A-FA4D70DFE07C}" type="slidenum">
              <a:rPr lang="x-none" smtClean="0"/>
              <a:pPr/>
              <a:t>‹#›</a:t>
            </a:fld>
            <a:endParaRPr lang="x-none"/>
          </a:p>
        </p:txBody>
      </p:sp>
    </p:spTree>
    <p:extLst>
      <p:ext uri="{BB962C8B-B14F-4D97-AF65-F5344CB8AC3E}">
        <p14:creationId xmlns:p14="http://schemas.microsoft.com/office/powerpoint/2010/main" val="245863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D0A80-91CF-D843-849A-FA4D70DFE07C}" type="slidenum">
              <a:rPr lang="x-none" smtClean="0"/>
              <a:pPr/>
              <a:t>8</a:t>
            </a:fld>
            <a:endParaRPr lang="x-none"/>
          </a:p>
        </p:txBody>
      </p:sp>
    </p:spTree>
    <p:extLst>
      <p:ext uri="{BB962C8B-B14F-4D97-AF65-F5344CB8AC3E}">
        <p14:creationId xmlns:p14="http://schemas.microsoft.com/office/powerpoint/2010/main" val="140061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D0A80-91CF-D843-849A-FA4D70DFE07C}" type="slidenum">
              <a:rPr lang="x-none" smtClean="0"/>
              <a:pPr/>
              <a:t>16</a:t>
            </a:fld>
            <a:endParaRPr lang="x-none"/>
          </a:p>
        </p:txBody>
      </p:sp>
    </p:spTree>
    <p:extLst>
      <p:ext uri="{BB962C8B-B14F-4D97-AF65-F5344CB8AC3E}">
        <p14:creationId xmlns:p14="http://schemas.microsoft.com/office/powerpoint/2010/main" val="45179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D0A80-91CF-D843-849A-FA4D70DFE07C}" type="slidenum">
              <a:rPr lang="x-none" smtClean="0"/>
              <a:pPr/>
              <a:t>28</a:t>
            </a:fld>
            <a:endParaRPr lang="x-none"/>
          </a:p>
        </p:txBody>
      </p:sp>
    </p:spTree>
    <p:extLst>
      <p:ext uri="{BB962C8B-B14F-4D97-AF65-F5344CB8AC3E}">
        <p14:creationId xmlns:p14="http://schemas.microsoft.com/office/powerpoint/2010/main" val="347562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32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33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pPr/>
              <a:t>34</a:t>
            </a:fld>
            <a:endParaRPr lang="zh-CN" altLang="en-US"/>
          </a:p>
        </p:txBody>
      </p:sp>
    </p:spTree>
    <p:extLst>
      <p:ext uri="{BB962C8B-B14F-4D97-AF65-F5344CB8AC3E}">
        <p14:creationId xmlns:p14="http://schemas.microsoft.com/office/powerpoint/2010/main" val="35456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9F66-92F4-124A-9C6F-866E45FF9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639D0E1-4E00-AD41-9A29-4EEDE6FEA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40237CB-C649-F346-8AFE-C1A760F09712}"/>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5" name="Footer Placeholder 4">
            <a:extLst>
              <a:ext uri="{FF2B5EF4-FFF2-40B4-BE49-F238E27FC236}">
                <a16:creationId xmlns:a16="http://schemas.microsoft.com/office/drawing/2014/main" id="{4E7C066A-33D7-0D4F-8E8B-CC835F0B16D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6EC5842-0BFD-4D44-B961-7B09672988DA}"/>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137992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947F1-F317-EB4B-ADC4-212C64454AE4}"/>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8B1D9E0-3377-474F-926C-34EE2EA58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A8DAF18-A3ED-9446-80EF-0F5079B41BA1}"/>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5" name="Footer Placeholder 4">
            <a:extLst>
              <a:ext uri="{FF2B5EF4-FFF2-40B4-BE49-F238E27FC236}">
                <a16:creationId xmlns:a16="http://schemas.microsoft.com/office/drawing/2014/main" id="{778B0EED-A9E5-4C40-B336-61A665FA17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9F20553-504A-9A44-95DD-DF95634FEF05}"/>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205320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370EC-80DB-1543-A287-7B2158A575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99F5C21-0E81-7C46-AC98-E97E383369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DCB9089-39D6-3A43-A8B1-F1B27D19593F}"/>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5" name="Footer Placeholder 4">
            <a:extLst>
              <a:ext uri="{FF2B5EF4-FFF2-40B4-BE49-F238E27FC236}">
                <a16:creationId xmlns:a16="http://schemas.microsoft.com/office/drawing/2014/main" id="{1541793F-9A97-D340-A718-AE60EA7B723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A1AFBC1-1DB4-9748-A7D4-85C202A2BC8C}"/>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18090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51100" y="2900000"/>
            <a:ext cx="2606800" cy="63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51100" y="4123300"/>
            <a:ext cx="2606800" cy="854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3"/>
              </a:spcBef>
              <a:spcAft>
                <a:spcPts val="0"/>
              </a:spcAft>
              <a:buClr>
                <a:schemeClr val="dk1"/>
              </a:buClr>
              <a:buSzPts val="1600"/>
              <a:buNone/>
              <a:defRPr sz="2100">
                <a:solidFill>
                  <a:schemeClr val="dk1"/>
                </a:solidFill>
              </a:defRPr>
            </a:lvl2pPr>
            <a:lvl3pPr lvl="2" rtl="0">
              <a:spcBef>
                <a:spcPts val="2133"/>
              </a:spcBef>
              <a:spcAft>
                <a:spcPts val="0"/>
              </a:spcAft>
              <a:buClr>
                <a:schemeClr val="dk1"/>
              </a:buClr>
              <a:buSzPts val="1600"/>
              <a:buNone/>
              <a:defRPr sz="2100">
                <a:solidFill>
                  <a:schemeClr val="dk1"/>
                </a:solidFill>
              </a:defRPr>
            </a:lvl3pPr>
            <a:lvl4pPr lvl="3" rtl="0">
              <a:spcBef>
                <a:spcPts val="2133"/>
              </a:spcBef>
              <a:spcAft>
                <a:spcPts val="0"/>
              </a:spcAft>
              <a:buClr>
                <a:schemeClr val="dk1"/>
              </a:buClr>
              <a:buSzPts val="1600"/>
              <a:buNone/>
              <a:defRPr sz="2100">
                <a:solidFill>
                  <a:schemeClr val="dk1"/>
                </a:solidFill>
              </a:defRPr>
            </a:lvl4pPr>
            <a:lvl5pPr lvl="4" rtl="0">
              <a:spcBef>
                <a:spcPts val="2133"/>
              </a:spcBef>
              <a:spcAft>
                <a:spcPts val="0"/>
              </a:spcAft>
              <a:buClr>
                <a:schemeClr val="dk1"/>
              </a:buClr>
              <a:buSzPts val="1600"/>
              <a:buNone/>
              <a:defRPr sz="2100">
                <a:solidFill>
                  <a:schemeClr val="dk1"/>
                </a:solidFill>
              </a:defRPr>
            </a:lvl5pPr>
            <a:lvl6pPr lvl="5" rtl="0">
              <a:spcBef>
                <a:spcPts val="2133"/>
              </a:spcBef>
              <a:spcAft>
                <a:spcPts val="0"/>
              </a:spcAft>
              <a:buClr>
                <a:schemeClr val="dk1"/>
              </a:buClr>
              <a:buSzPts val="1600"/>
              <a:buNone/>
              <a:defRPr sz="2100">
                <a:solidFill>
                  <a:schemeClr val="dk1"/>
                </a:solidFill>
              </a:defRPr>
            </a:lvl6pPr>
            <a:lvl7pPr lvl="6" rtl="0">
              <a:spcBef>
                <a:spcPts val="2133"/>
              </a:spcBef>
              <a:spcAft>
                <a:spcPts val="0"/>
              </a:spcAft>
              <a:buClr>
                <a:schemeClr val="dk1"/>
              </a:buClr>
              <a:buSzPts val="1600"/>
              <a:buNone/>
              <a:defRPr sz="2100">
                <a:solidFill>
                  <a:schemeClr val="dk1"/>
                </a:solidFill>
              </a:defRPr>
            </a:lvl7pPr>
            <a:lvl8pPr lvl="7" rtl="0">
              <a:spcBef>
                <a:spcPts val="2133"/>
              </a:spcBef>
              <a:spcAft>
                <a:spcPts val="0"/>
              </a:spcAft>
              <a:buClr>
                <a:schemeClr val="dk1"/>
              </a:buClr>
              <a:buSzPts val="1600"/>
              <a:buNone/>
              <a:defRPr sz="2100">
                <a:solidFill>
                  <a:schemeClr val="dk1"/>
                </a:solidFill>
              </a:defRPr>
            </a:lvl8pPr>
            <a:lvl9pPr lvl="8" rtl="0">
              <a:spcBef>
                <a:spcPts val="2133"/>
              </a:spcBef>
              <a:spcAft>
                <a:spcPts val="2133"/>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51100" y="3634000"/>
            <a:ext cx="2606800" cy="502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12095" y="2900000"/>
            <a:ext cx="2606800" cy="63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11961" y="4123300"/>
            <a:ext cx="2606800" cy="854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3"/>
              </a:spcBef>
              <a:spcAft>
                <a:spcPts val="0"/>
              </a:spcAft>
              <a:buClr>
                <a:schemeClr val="dk1"/>
              </a:buClr>
              <a:buSzPts val="1600"/>
              <a:buNone/>
              <a:defRPr sz="2100">
                <a:solidFill>
                  <a:schemeClr val="dk1"/>
                </a:solidFill>
              </a:defRPr>
            </a:lvl2pPr>
            <a:lvl3pPr lvl="2" rtl="0">
              <a:spcBef>
                <a:spcPts val="2133"/>
              </a:spcBef>
              <a:spcAft>
                <a:spcPts val="0"/>
              </a:spcAft>
              <a:buClr>
                <a:schemeClr val="dk1"/>
              </a:buClr>
              <a:buSzPts val="1600"/>
              <a:buNone/>
              <a:defRPr sz="2100">
                <a:solidFill>
                  <a:schemeClr val="dk1"/>
                </a:solidFill>
              </a:defRPr>
            </a:lvl3pPr>
            <a:lvl4pPr lvl="3" rtl="0">
              <a:spcBef>
                <a:spcPts val="2133"/>
              </a:spcBef>
              <a:spcAft>
                <a:spcPts val="0"/>
              </a:spcAft>
              <a:buClr>
                <a:schemeClr val="dk1"/>
              </a:buClr>
              <a:buSzPts val="1600"/>
              <a:buNone/>
              <a:defRPr sz="2100">
                <a:solidFill>
                  <a:schemeClr val="dk1"/>
                </a:solidFill>
              </a:defRPr>
            </a:lvl4pPr>
            <a:lvl5pPr lvl="4" rtl="0">
              <a:spcBef>
                <a:spcPts val="2133"/>
              </a:spcBef>
              <a:spcAft>
                <a:spcPts val="0"/>
              </a:spcAft>
              <a:buClr>
                <a:schemeClr val="dk1"/>
              </a:buClr>
              <a:buSzPts val="1600"/>
              <a:buNone/>
              <a:defRPr sz="2100">
                <a:solidFill>
                  <a:schemeClr val="dk1"/>
                </a:solidFill>
              </a:defRPr>
            </a:lvl5pPr>
            <a:lvl6pPr lvl="5" rtl="0">
              <a:spcBef>
                <a:spcPts val="2133"/>
              </a:spcBef>
              <a:spcAft>
                <a:spcPts val="0"/>
              </a:spcAft>
              <a:buClr>
                <a:schemeClr val="dk1"/>
              </a:buClr>
              <a:buSzPts val="1600"/>
              <a:buNone/>
              <a:defRPr sz="2100">
                <a:solidFill>
                  <a:schemeClr val="dk1"/>
                </a:solidFill>
              </a:defRPr>
            </a:lvl6pPr>
            <a:lvl7pPr lvl="6" rtl="0">
              <a:spcBef>
                <a:spcPts val="2133"/>
              </a:spcBef>
              <a:spcAft>
                <a:spcPts val="0"/>
              </a:spcAft>
              <a:buClr>
                <a:schemeClr val="dk1"/>
              </a:buClr>
              <a:buSzPts val="1600"/>
              <a:buNone/>
              <a:defRPr sz="2100">
                <a:solidFill>
                  <a:schemeClr val="dk1"/>
                </a:solidFill>
              </a:defRPr>
            </a:lvl7pPr>
            <a:lvl8pPr lvl="7" rtl="0">
              <a:spcBef>
                <a:spcPts val="2133"/>
              </a:spcBef>
              <a:spcAft>
                <a:spcPts val="0"/>
              </a:spcAft>
              <a:buClr>
                <a:schemeClr val="dk1"/>
              </a:buClr>
              <a:buSzPts val="1600"/>
              <a:buNone/>
              <a:defRPr sz="2100">
                <a:solidFill>
                  <a:schemeClr val="dk1"/>
                </a:solidFill>
              </a:defRPr>
            </a:lvl8pPr>
            <a:lvl9pPr lvl="8" rtl="0">
              <a:spcBef>
                <a:spcPts val="2133"/>
              </a:spcBef>
              <a:spcAft>
                <a:spcPts val="2133"/>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11961" y="3634000"/>
            <a:ext cx="2606800" cy="502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73089" y="2900000"/>
            <a:ext cx="2606800" cy="63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72957" y="4123300"/>
            <a:ext cx="2606800" cy="854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3"/>
              </a:spcBef>
              <a:spcAft>
                <a:spcPts val="0"/>
              </a:spcAft>
              <a:buClr>
                <a:schemeClr val="dk1"/>
              </a:buClr>
              <a:buSzPts val="1600"/>
              <a:buNone/>
              <a:defRPr sz="2100">
                <a:solidFill>
                  <a:schemeClr val="dk1"/>
                </a:solidFill>
              </a:defRPr>
            </a:lvl2pPr>
            <a:lvl3pPr lvl="2" rtl="0">
              <a:spcBef>
                <a:spcPts val="2133"/>
              </a:spcBef>
              <a:spcAft>
                <a:spcPts val="0"/>
              </a:spcAft>
              <a:buClr>
                <a:schemeClr val="dk1"/>
              </a:buClr>
              <a:buSzPts val="1600"/>
              <a:buNone/>
              <a:defRPr sz="2100">
                <a:solidFill>
                  <a:schemeClr val="dk1"/>
                </a:solidFill>
              </a:defRPr>
            </a:lvl3pPr>
            <a:lvl4pPr lvl="3" rtl="0">
              <a:spcBef>
                <a:spcPts val="2133"/>
              </a:spcBef>
              <a:spcAft>
                <a:spcPts val="0"/>
              </a:spcAft>
              <a:buClr>
                <a:schemeClr val="dk1"/>
              </a:buClr>
              <a:buSzPts val="1600"/>
              <a:buNone/>
              <a:defRPr sz="2100">
                <a:solidFill>
                  <a:schemeClr val="dk1"/>
                </a:solidFill>
              </a:defRPr>
            </a:lvl4pPr>
            <a:lvl5pPr lvl="4" rtl="0">
              <a:spcBef>
                <a:spcPts val="2133"/>
              </a:spcBef>
              <a:spcAft>
                <a:spcPts val="0"/>
              </a:spcAft>
              <a:buClr>
                <a:schemeClr val="dk1"/>
              </a:buClr>
              <a:buSzPts val="1600"/>
              <a:buNone/>
              <a:defRPr sz="2100">
                <a:solidFill>
                  <a:schemeClr val="dk1"/>
                </a:solidFill>
              </a:defRPr>
            </a:lvl5pPr>
            <a:lvl6pPr lvl="5" rtl="0">
              <a:spcBef>
                <a:spcPts val="2133"/>
              </a:spcBef>
              <a:spcAft>
                <a:spcPts val="0"/>
              </a:spcAft>
              <a:buClr>
                <a:schemeClr val="dk1"/>
              </a:buClr>
              <a:buSzPts val="1600"/>
              <a:buNone/>
              <a:defRPr sz="2100">
                <a:solidFill>
                  <a:schemeClr val="dk1"/>
                </a:solidFill>
              </a:defRPr>
            </a:lvl6pPr>
            <a:lvl7pPr lvl="6" rtl="0">
              <a:spcBef>
                <a:spcPts val="2133"/>
              </a:spcBef>
              <a:spcAft>
                <a:spcPts val="0"/>
              </a:spcAft>
              <a:buClr>
                <a:schemeClr val="dk1"/>
              </a:buClr>
              <a:buSzPts val="1600"/>
              <a:buNone/>
              <a:defRPr sz="2100">
                <a:solidFill>
                  <a:schemeClr val="dk1"/>
                </a:solidFill>
              </a:defRPr>
            </a:lvl7pPr>
            <a:lvl8pPr lvl="7" rtl="0">
              <a:spcBef>
                <a:spcPts val="2133"/>
              </a:spcBef>
              <a:spcAft>
                <a:spcPts val="0"/>
              </a:spcAft>
              <a:buClr>
                <a:schemeClr val="dk1"/>
              </a:buClr>
              <a:buSzPts val="1600"/>
              <a:buNone/>
              <a:defRPr sz="2100">
                <a:solidFill>
                  <a:schemeClr val="dk1"/>
                </a:solidFill>
              </a:defRPr>
            </a:lvl8pPr>
            <a:lvl9pPr lvl="8" rtl="0">
              <a:spcBef>
                <a:spcPts val="2133"/>
              </a:spcBef>
              <a:spcAft>
                <a:spcPts val="2133"/>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72957" y="3634000"/>
            <a:ext cx="2606800" cy="502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34083" y="2900000"/>
            <a:ext cx="2606800" cy="632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34085" y="4123300"/>
            <a:ext cx="2606800" cy="854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3"/>
              </a:spcBef>
              <a:spcAft>
                <a:spcPts val="0"/>
              </a:spcAft>
              <a:buClr>
                <a:schemeClr val="dk1"/>
              </a:buClr>
              <a:buSzPts val="1600"/>
              <a:buNone/>
              <a:defRPr sz="2100">
                <a:solidFill>
                  <a:schemeClr val="dk1"/>
                </a:solidFill>
              </a:defRPr>
            </a:lvl2pPr>
            <a:lvl3pPr lvl="2" rtl="0">
              <a:spcBef>
                <a:spcPts val="2133"/>
              </a:spcBef>
              <a:spcAft>
                <a:spcPts val="0"/>
              </a:spcAft>
              <a:buClr>
                <a:schemeClr val="dk1"/>
              </a:buClr>
              <a:buSzPts val="1600"/>
              <a:buNone/>
              <a:defRPr sz="2100">
                <a:solidFill>
                  <a:schemeClr val="dk1"/>
                </a:solidFill>
              </a:defRPr>
            </a:lvl3pPr>
            <a:lvl4pPr lvl="3" rtl="0">
              <a:spcBef>
                <a:spcPts val="2133"/>
              </a:spcBef>
              <a:spcAft>
                <a:spcPts val="0"/>
              </a:spcAft>
              <a:buClr>
                <a:schemeClr val="dk1"/>
              </a:buClr>
              <a:buSzPts val="1600"/>
              <a:buNone/>
              <a:defRPr sz="2100">
                <a:solidFill>
                  <a:schemeClr val="dk1"/>
                </a:solidFill>
              </a:defRPr>
            </a:lvl4pPr>
            <a:lvl5pPr lvl="4" rtl="0">
              <a:spcBef>
                <a:spcPts val="2133"/>
              </a:spcBef>
              <a:spcAft>
                <a:spcPts val="0"/>
              </a:spcAft>
              <a:buClr>
                <a:schemeClr val="dk1"/>
              </a:buClr>
              <a:buSzPts val="1600"/>
              <a:buNone/>
              <a:defRPr sz="2100">
                <a:solidFill>
                  <a:schemeClr val="dk1"/>
                </a:solidFill>
              </a:defRPr>
            </a:lvl5pPr>
            <a:lvl6pPr lvl="5" rtl="0">
              <a:spcBef>
                <a:spcPts val="2133"/>
              </a:spcBef>
              <a:spcAft>
                <a:spcPts val="0"/>
              </a:spcAft>
              <a:buClr>
                <a:schemeClr val="dk1"/>
              </a:buClr>
              <a:buSzPts val="1600"/>
              <a:buNone/>
              <a:defRPr sz="2100">
                <a:solidFill>
                  <a:schemeClr val="dk1"/>
                </a:solidFill>
              </a:defRPr>
            </a:lvl6pPr>
            <a:lvl7pPr lvl="6" rtl="0">
              <a:spcBef>
                <a:spcPts val="2133"/>
              </a:spcBef>
              <a:spcAft>
                <a:spcPts val="0"/>
              </a:spcAft>
              <a:buClr>
                <a:schemeClr val="dk1"/>
              </a:buClr>
              <a:buSzPts val="1600"/>
              <a:buNone/>
              <a:defRPr sz="2100">
                <a:solidFill>
                  <a:schemeClr val="dk1"/>
                </a:solidFill>
              </a:defRPr>
            </a:lvl7pPr>
            <a:lvl8pPr lvl="7" rtl="0">
              <a:spcBef>
                <a:spcPts val="2133"/>
              </a:spcBef>
              <a:spcAft>
                <a:spcPts val="0"/>
              </a:spcAft>
              <a:buClr>
                <a:schemeClr val="dk1"/>
              </a:buClr>
              <a:buSzPts val="1600"/>
              <a:buNone/>
              <a:defRPr sz="2100">
                <a:solidFill>
                  <a:schemeClr val="dk1"/>
                </a:solidFill>
              </a:defRPr>
            </a:lvl8pPr>
            <a:lvl9pPr lvl="8" rtl="0">
              <a:spcBef>
                <a:spcPts val="2133"/>
              </a:spcBef>
              <a:spcAft>
                <a:spcPts val="2133"/>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34085" y="3634000"/>
            <a:ext cx="2606800" cy="5020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3"/>
              </a:spcBef>
              <a:spcAft>
                <a:spcPts val="0"/>
              </a:spcAft>
              <a:buClr>
                <a:schemeClr val="dk1"/>
              </a:buClr>
              <a:buSzPts val="3000"/>
              <a:buNone/>
              <a:defRPr sz="4000">
                <a:solidFill>
                  <a:schemeClr val="dk1"/>
                </a:solidFill>
              </a:defRPr>
            </a:lvl2pPr>
            <a:lvl3pPr lvl="2" rtl="0">
              <a:spcBef>
                <a:spcPts val="2133"/>
              </a:spcBef>
              <a:spcAft>
                <a:spcPts val="0"/>
              </a:spcAft>
              <a:buClr>
                <a:schemeClr val="dk1"/>
              </a:buClr>
              <a:buSzPts val="3000"/>
              <a:buNone/>
              <a:defRPr sz="4000">
                <a:solidFill>
                  <a:schemeClr val="dk1"/>
                </a:solidFill>
              </a:defRPr>
            </a:lvl3pPr>
            <a:lvl4pPr lvl="3" rtl="0">
              <a:spcBef>
                <a:spcPts val="2133"/>
              </a:spcBef>
              <a:spcAft>
                <a:spcPts val="0"/>
              </a:spcAft>
              <a:buClr>
                <a:schemeClr val="dk1"/>
              </a:buClr>
              <a:buSzPts val="3000"/>
              <a:buNone/>
              <a:defRPr sz="4000">
                <a:solidFill>
                  <a:schemeClr val="dk1"/>
                </a:solidFill>
              </a:defRPr>
            </a:lvl4pPr>
            <a:lvl5pPr lvl="4" rtl="0">
              <a:spcBef>
                <a:spcPts val="2133"/>
              </a:spcBef>
              <a:spcAft>
                <a:spcPts val="0"/>
              </a:spcAft>
              <a:buClr>
                <a:schemeClr val="dk1"/>
              </a:buClr>
              <a:buSzPts val="3000"/>
              <a:buNone/>
              <a:defRPr sz="4000">
                <a:solidFill>
                  <a:schemeClr val="dk1"/>
                </a:solidFill>
              </a:defRPr>
            </a:lvl5pPr>
            <a:lvl6pPr lvl="5" rtl="0">
              <a:spcBef>
                <a:spcPts val="2133"/>
              </a:spcBef>
              <a:spcAft>
                <a:spcPts val="0"/>
              </a:spcAft>
              <a:buClr>
                <a:schemeClr val="dk1"/>
              </a:buClr>
              <a:buSzPts val="3000"/>
              <a:buNone/>
              <a:defRPr sz="4000">
                <a:solidFill>
                  <a:schemeClr val="dk1"/>
                </a:solidFill>
              </a:defRPr>
            </a:lvl6pPr>
            <a:lvl7pPr lvl="6" rtl="0">
              <a:spcBef>
                <a:spcPts val="2133"/>
              </a:spcBef>
              <a:spcAft>
                <a:spcPts val="0"/>
              </a:spcAft>
              <a:buClr>
                <a:schemeClr val="dk1"/>
              </a:buClr>
              <a:buSzPts val="3000"/>
              <a:buNone/>
              <a:defRPr sz="4000">
                <a:solidFill>
                  <a:schemeClr val="dk1"/>
                </a:solidFill>
              </a:defRPr>
            </a:lvl7pPr>
            <a:lvl8pPr lvl="7" rtl="0">
              <a:spcBef>
                <a:spcPts val="2133"/>
              </a:spcBef>
              <a:spcAft>
                <a:spcPts val="0"/>
              </a:spcAft>
              <a:buClr>
                <a:schemeClr val="dk1"/>
              </a:buClr>
              <a:buSzPts val="3000"/>
              <a:buNone/>
              <a:defRPr sz="4000">
                <a:solidFill>
                  <a:schemeClr val="dk1"/>
                </a:solidFill>
              </a:defRPr>
            </a:lvl8pPr>
            <a:lvl9pPr lvl="8" rtl="0">
              <a:spcBef>
                <a:spcPts val="2133"/>
              </a:spcBef>
              <a:spcAft>
                <a:spcPts val="2133"/>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9217" y="4933812"/>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95646" y="4860658"/>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9485"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25559" y="-17314"/>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30264" y="1313227"/>
            <a:ext cx="279853"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903"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8468" y="247726"/>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49" name="Google Shape;249;p13"/>
          <p:cNvSpPr/>
          <p:nvPr/>
        </p:nvSpPr>
        <p:spPr>
          <a:xfrm>
            <a:off x="8634067" y="5455673"/>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0" name="Google Shape;250;p13"/>
          <p:cNvSpPr/>
          <p:nvPr/>
        </p:nvSpPr>
        <p:spPr>
          <a:xfrm>
            <a:off x="1508736" y="6107600"/>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1" name="Google Shape;251;p13"/>
          <p:cNvSpPr/>
          <p:nvPr/>
        </p:nvSpPr>
        <p:spPr>
          <a:xfrm>
            <a:off x="12008782" y="6457003"/>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3" name="Google Shape;253;p13"/>
          <p:cNvSpPr/>
          <p:nvPr/>
        </p:nvSpPr>
        <p:spPr>
          <a:xfrm>
            <a:off x="2219662"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54" name="Google Shape;254;p13"/>
          <p:cNvSpPr/>
          <p:nvPr/>
        </p:nvSpPr>
        <p:spPr>
          <a:xfrm>
            <a:off x="11548975" y="6745950"/>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96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EC3D-C066-D54C-B9E3-0449D162A4A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8293A59-AA95-0D49-8212-5BE7407F3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EED2745-2E71-4842-A441-A1C1272C7513}"/>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5" name="Footer Placeholder 4">
            <a:extLst>
              <a:ext uri="{FF2B5EF4-FFF2-40B4-BE49-F238E27FC236}">
                <a16:creationId xmlns:a16="http://schemas.microsoft.com/office/drawing/2014/main" id="{0CB16544-5CC4-B744-9B12-953FE7EDBDD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7D66478-3AC1-4C48-9DA4-EB99A734B8FB}"/>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319577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47B2-55DB-3249-AC7D-55C4FFD5F1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5FAA358F-E2C0-6344-996D-2B30710A2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59678-8466-E943-8455-5BA3D7B1C1F8}"/>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5" name="Footer Placeholder 4">
            <a:extLst>
              <a:ext uri="{FF2B5EF4-FFF2-40B4-BE49-F238E27FC236}">
                <a16:creationId xmlns:a16="http://schemas.microsoft.com/office/drawing/2014/main" id="{28E7CB67-28C6-8A48-A758-500087C0698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0F928C4-3BB0-5F49-9ED5-513482759D19}"/>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169098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57FD-55AE-E845-AE02-F92FE454A0B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84FD1AB-E3BB-FB4C-801B-A495CEB4DA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958B9B88-9C1B-8F4E-BE35-363B87E4D1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C3659EE7-61E9-E044-96B1-265634C08C77}"/>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6" name="Footer Placeholder 5">
            <a:extLst>
              <a:ext uri="{FF2B5EF4-FFF2-40B4-BE49-F238E27FC236}">
                <a16:creationId xmlns:a16="http://schemas.microsoft.com/office/drawing/2014/main" id="{432A654A-9959-8143-B6A0-708C2A03602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2474443-A75D-E049-813A-72AE3EC0BD28}"/>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31636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B8D2-9C35-3C43-847D-4C3FCEBA0B7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AAFC246D-6A79-4F4C-AD0C-6A650F48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A310DB-9928-2848-BCE6-F1159CE0B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1ACF8EF6-FEB8-5E41-8968-75B9B3C6A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2AED3-BE1B-5444-9528-A59021FE0C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C46A6F7-D9F1-354B-881A-3F589AD2993A}"/>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8" name="Footer Placeholder 7">
            <a:extLst>
              <a:ext uri="{FF2B5EF4-FFF2-40B4-BE49-F238E27FC236}">
                <a16:creationId xmlns:a16="http://schemas.microsoft.com/office/drawing/2014/main" id="{BE30D3C2-A88B-DB43-B6C7-BDFE62180E1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72E21B31-E3DB-4943-944B-260AA01D11BE}"/>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365157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9D77-BBCF-BE41-B92F-0FC77886A82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A7CBEADE-B0BD-4F49-8DFC-AA9BD52D8449}"/>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4" name="Footer Placeholder 3">
            <a:extLst>
              <a:ext uri="{FF2B5EF4-FFF2-40B4-BE49-F238E27FC236}">
                <a16:creationId xmlns:a16="http://schemas.microsoft.com/office/drawing/2014/main" id="{0DCC413C-926B-794F-9E33-A58B70992DE8}"/>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5CDEDE2D-0E49-854F-A946-4713BF66E703}"/>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249399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C4FB2-BF4A-8B41-9645-631421287DAF}"/>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3" name="Footer Placeholder 2">
            <a:extLst>
              <a:ext uri="{FF2B5EF4-FFF2-40B4-BE49-F238E27FC236}">
                <a16:creationId xmlns:a16="http://schemas.microsoft.com/office/drawing/2014/main" id="{B3912132-7188-BB4B-A627-DD6C76265AE1}"/>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EBCB4FDD-B12E-C546-BF04-CB92DAFF6BF2}"/>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156814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0B06-4230-2D41-BBF3-DC4F50F7F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412ADC47-F26C-B949-BAD3-942E4D059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5072005-B7BE-0E46-9220-25B59FFEE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31BCC-CE24-224A-811C-6E2939F151D3}"/>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6" name="Footer Placeholder 5">
            <a:extLst>
              <a:ext uri="{FF2B5EF4-FFF2-40B4-BE49-F238E27FC236}">
                <a16:creationId xmlns:a16="http://schemas.microsoft.com/office/drawing/2014/main" id="{8AA8B53E-A5F8-7B4A-8432-04C3FFB4038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C641CAE-3A55-C249-A276-D50D14C7469D}"/>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38810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6C73-E286-4F4B-BDC9-BD7B97B99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31F59300-A5A4-484E-A94C-31B4511B9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B7274BBE-7ED1-1341-91A0-6EC3356E3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95F74-B982-1B4E-BA5A-8E5F611F3B5D}"/>
              </a:ext>
            </a:extLst>
          </p:cNvPr>
          <p:cNvSpPr>
            <a:spLocks noGrp="1"/>
          </p:cNvSpPr>
          <p:nvPr>
            <p:ph type="dt" sz="half" idx="10"/>
          </p:nvPr>
        </p:nvSpPr>
        <p:spPr/>
        <p:txBody>
          <a:bodyPr/>
          <a:lstStyle/>
          <a:p>
            <a:fld id="{787573E1-1760-E445-809E-F413699969B6}" type="datetimeFigureOut">
              <a:rPr lang="x-none" smtClean="0"/>
              <a:pPr/>
              <a:t>9/21/2021</a:t>
            </a:fld>
            <a:endParaRPr lang="x-none"/>
          </a:p>
        </p:txBody>
      </p:sp>
      <p:sp>
        <p:nvSpPr>
          <p:cNvPr id="6" name="Footer Placeholder 5">
            <a:extLst>
              <a:ext uri="{FF2B5EF4-FFF2-40B4-BE49-F238E27FC236}">
                <a16:creationId xmlns:a16="http://schemas.microsoft.com/office/drawing/2014/main" id="{F7228752-461C-4C43-8FEF-A3E0DD9EAC6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2279418-20D9-C947-858F-B58276318D06}"/>
              </a:ext>
            </a:extLst>
          </p:cNvPr>
          <p:cNvSpPr>
            <a:spLocks noGrp="1"/>
          </p:cNvSpPr>
          <p:nvPr>
            <p:ph type="sldNum" sz="quarter" idx="12"/>
          </p:nvPr>
        </p:nvSpPr>
        <p:spPr/>
        <p:txBody>
          <a:bodyPr/>
          <a:lstStyle/>
          <a:p>
            <a:fld id="{62B45E94-C09D-6544-9FB0-43C1D795D52E}" type="slidenum">
              <a:rPr lang="x-none" smtClean="0"/>
              <a:pPr/>
              <a:t>‹#›</a:t>
            </a:fld>
            <a:endParaRPr lang="x-none"/>
          </a:p>
        </p:txBody>
      </p:sp>
    </p:spTree>
    <p:extLst>
      <p:ext uri="{BB962C8B-B14F-4D97-AF65-F5344CB8AC3E}">
        <p14:creationId xmlns:p14="http://schemas.microsoft.com/office/powerpoint/2010/main" val="74531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EC02EB-7602-7F44-BCE3-6AE58DFB5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ACF71DF7-1AF8-384B-9B4A-4C62C8B77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A2B2F8A1-F1F4-164B-A3D7-E61F099C9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573E1-1760-E445-809E-F413699969B6}" type="datetimeFigureOut">
              <a:rPr lang="x-none" smtClean="0"/>
              <a:pPr/>
              <a:t>9/21/2021</a:t>
            </a:fld>
            <a:endParaRPr lang="x-none"/>
          </a:p>
        </p:txBody>
      </p:sp>
      <p:sp>
        <p:nvSpPr>
          <p:cNvPr id="5" name="Footer Placeholder 4">
            <a:extLst>
              <a:ext uri="{FF2B5EF4-FFF2-40B4-BE49-F238E27FC236}">
                <a16:creationId xmlns:a16="http://schemas.microsoft.com/office/drawing/2014/main" id="{C7139764-E7A3-234E-9936-78672D0E1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EBABD0DF-F8A5-714D-AF2B-77EE656542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45E94-C09D-6544-9FB0-43C1D795D52E}" type="slidenum">
              <a:rPr lang="x-none" smtClean="0"/>
              <a:pPr/>
              <a:t>‹#›</a:t>
            </a:fld>
            <a:endParaRPr lang="x-none"/>
          </a:p>
        </p:txBody>
      </p:sp>
    </p:spTree>
    <p:extLst>
      <p:ext uri="{BB962C8B-B14F-4D97-AF65-F5344CB8AC3E}">
        <p14:creationId xmlns:p14="http://schemas.microsoft.com/office/powerpoint/2010/main" val="255843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gif"/><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5">
            <a:extLst>
              <a:ext uri="{FF2B5EF4-FFF2-40B4-BE49-F238E27FC236}">
                <a16:creationId xmlns:a16="http://schemas.microsoft.com/office/drawing/2014/main" id="{36DA37D7-9DB3-4F4C-8CC5-6C12999D99E5}"/>
              </a:ext>
            </a:extLst>
          </p:cNvPr>
          <p:cNvSpPr/>
          <p:nvPr/>
        </p:nvSpPr>
        <p:spPr>
          <a:xfrm>
            <a:off x="895296" y="3467129"/>
            <a:ext cx="10626955" cy="830648"/>
          </a:xfrm>
          <a:prstGeom prst="rect">
            <a:avLst/>
          </a:prstGeom>
        </p:spPr>
        <p:txBody>
          <a:bodyPr wrap="none" lIns="91412" tIns="45706" rIns="91412" bIns="45706">
            <a:spAutoFit/>
          </a:bodyPr>
          <a:lstStyle/>
          <a:p>
            <a:r>
              <a:rPr lang="en-US" altLang="zh-CN" sz="4798" b="1" spc="300" dirty="0" smtClean="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rPr>
              <a:t>PHẦN </a:t>
            </a:r>
            <a:r>
              <a:rPr lang="vi-VN" altLang="zh-CN" sz="4798" b="1" spc="300" dirty="0" smtClean="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rPr>
              <a:t>THỰC </a:t>
            </a:r>
            <a:r>
              <a:rPr lang="vi-VN" altLang="zh-CN" sz="4798" b="1" spc="300" dirty="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rPr>
              <a:t>HÀNH TIẾNG VIỆT</a:t>
            </a:r>
            <a:endParaRPr lang="zh-CN" altLang="en-US" sz="4798" b="1" spc="300" dirty="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endParaRPr>
          </a:p>
        </p:txBody>
      </p:sp>
      <p:sp>
        <p:nvSpPr>
          <p:cNvPr id="16" name="矩形 8">
            <a:extLst>
              <a:ext uri="{FF2B5EF4-FFF2-40B4-BE49-F238E27FC236}">
                <a16:creationId xmlns:a16="http://schemas.microsoft.com/office/drawing/2014/main" id="{6F187EB7-E612-44D3-A7C1-EFA30937E925}"/>
              </a:ext>
            </a:extLst>
          </p:cNvPr>
          <p:cNvSpPr/>
          <p:nvPr/>
        </p:nvSpPr>
        <p:spPr>
          <a:xfrm>
            <a:off x="2336778" y="1441568"/>
            <a:ext cx="8116269" cy="1754298"/>
          </a:xfrm>
          <a:prstGeom prst="rect">
            <a:avLst/>
          </a:prstGeom>
        </p:spPr>
        <p:txBody>
          <a:bodyPr wrap="none" lIns="91412" tIns="45706" rIns="91412" bIns="45706">
            <a:spAutoFit/>
          </a:bodyPr>
          <a:lstStyle/>
          <a:p>
            <a:pPr algn="ctr"/>
            <a:r>
              <a:rPr lang="en-US" altLang="zh-CN" sz="5400" b="1" u="sng" spc="300" dirty="0" smtClean="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rPr>
              <a:t>BÀI 1:</a:t>
            </a:r>
            <a:r>
              <a:rPr lang="en-US" altLang="zh-CN" sz="5400" b="1" spc="300" dirty="0" smtClean="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rPr>
              <a:t> LẮNG NGHE </a:t>
            </a:r>
          </a:p>
          <a:p>
            <a:pPr algn="ctr"/>
            <a:r>
              <a:rPr lang="en-US" altLang="zh-CN" sz="5400" b="1" spc="300" dirty="0" smtClean="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rPr>
              <a:t>LỊCH SỬ NƯỚC MÌNH</a:t>
            </a:r>
            <a:endParaRPr lang="zh-CN" altLang="en-US" sz="5400" b="1" spc="300" dirty="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4" name="Google Shape;239;p26" descr="Picture1"/>
          <p:cNvPicPr preferRelativeResize="0"/>
          <p:nvPr/>
        </p:nvPicPr>
        <p:blipFill rotWithShape="1">
          <a:blip r:embed="rId2">
            <a:alphaModFix/>
          </a:blip>
          <a:srcRect/>
          <a:stretch/>
        </p:blipFill>
        <p:spPr>
          <a:xfrm rot="18171396">
            <a:off x="9698444" y="93981"/>
            <a:ext cx="1509206" cy="1889367"/>
          </a:xfrm>
          <a:prstGeom prst="rect">
            <a:avLst/>
          </a:prstGeom>
          <a:noFill/>
          <a:ln>
            <a:noFill/>
          </a:ln>
        </p:spPr>
      </p:pic>
    </p:spTree>
    <p:extLst>
      <p:ext uri="{BB962C8B-B14F-4D97-AF65-F5344CB8AC3E}">
        <p14:creationId xmlns:p14="http://schemas.microsoft.com/office/powerpoint/2010/main" val="18937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2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760"/>
                            </p:stCondLst>
                            <p:childTnLst>
                              <p:par>
                                <p:cTn id="10" presetID="23" presetClass="entr" presetSubtype="16" fill="hold" grpId="0" nodeType="afterEffect">
                                  <p:stCondLst>
                                    <p:cond delay="0"/>
                                  </p:stCondLst>
                                  <p:iterate type="lt">
                                    <p:tmPct val="2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ảnh.">
            <a:extLst>
              <a:ext uri="{FF2B5EF4-FFF2-40B4-BE49-F238E27FC236}">
                <a16:creationId xmlns:a16="http://schemas.microsoft.com/office/drawing/2014/main" id="{9EB440B5-92D9-CA46-AC47-1ED0DFBDF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4747"/>
            <a:ext cx="7034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C73CD444-B523-C643-BB1A-276806D9FD4F}"/>
              </a:ext>
            </a:extLst>
          </p:cNvPr>
          <p:cNvSpPr txBox="1"/>
          <p:nvPr/>
        </p:nvSpPr>
        <p:spPr>
          <a:xfrm>
            <a:off x="2351087" y="201203"/>
            <a:ext cx="8182827" cy="1005916"/>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Chọc gậy bánh xe</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584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ảnh.">
            <a:extLst>
              <a:ext uri="{FF2B5EF4-FFF2-40B4-BE49-F238E27FC236}">
                <a16:creationId xmlns:a16="http://schemas.microsoft.com/office/drawing/2014/main" id="{E480EE5F-4BD3-6840-8C5B-16D62AFB1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820" y="-78659"/>
            <a:ext cx="8610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BD879616-DD8F-7848-AAA7-C1490AD277BB}"/>
              </a:ext>
            </a:extLst>
          </p:cNvPr>
          <p:cNvSpPr txBox="1"/>
          <p:nvPr/>
        </p:nvSpPr>
        <p:spPr>
          <a:xfrm>
            <a:off x="1607820" y="78659"/>
            <a:ext cx="8182827" cy="1002710"/>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Há miệng chờ sung</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466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ảnh.">
            <a:extLst>
              <a:ext uri="{FF2B5EF4-FFF2-40B4-BE49-F238E27FC236}">
                <a16:creationId xmlns:a16="http://schemas.microsoft.com/office/drawing/2014/main" id="{FB4C1152-44A0-E542-B9BD-73263E1FF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0"/>
            <a:ext cx="84312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9F5149BB-EE83-714A-991E-92F9DB30317B}"/>
              </a:ext>
            </a:extLst>
          </p:cNvPr>
          <p:cNvSpPr txBox="1"/>
          <p:nvPr/>
        </p:nvSpPr>
        <p:spPr>
          <a:xfrm>
            <a:off x="2127986" y="215819"/>
            <a:ext cx="8182827" cy="1002710"/>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Gắp lửa bỏ tay người</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4104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ảnh.">
            <a:extLst>
              <a:ext uri="{FF2B5EF4-FFF2-40B4-BE49-F238E27FC236}">
                <a16:creationId xmlns:a16="http://schemas.microsoft.com/office/drawing/2014/main" id="{9FA79EF4-BF60-0640-AA91-AB2E4250F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0"/>
            <a:ext cx="7761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9B9578DE-1287-9B49-AF16-7D9D2608F30D}"/>
              </a:ext>
            </a:extLst>
          </p:cNvPr>
          <p:cNvSpPr txBox="1"/>
          <p:nvPr/>
        </p:nvSpPr>
        <p:spPr>
          <a:xfrm>
            <a:off x="1607820" y="78659"/>
            <a:ext cx="8182827" cy="1002710"/>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Thêm dầu vào lửa</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01705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có mô tả ảnh.">
            <a:extLst>
              <a:ext uri="{FF2B5EF4-FFF2-40B4-BE49-F238E27FC236}">
                <a16:creationId xmlns:a16="http://schemas.microsoft.com/office/drawing/2014/main" id="{9418C42D-2A44-6145-AE6B-BA78C9624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3" y="0"/>
            <a:ext cx="7596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23DA0CEB-D749-1B41-9230-0B4F1D113050}"/>
              </a:ext>
            </a:extLst>
          </p:cNvPr>
          <p:cNvSpPr txBox="1"/>
          <p:nvPr/>
        </p:nvSpPr>
        <p:spPr>
          <a:xfrm>
            <a:off x="1607820" y="78659"/>
            <a:ext cx="8953500" cy="1002710"/>
          </a:xfrm>
          <a:prstGeom prst="rect">
            <a:avLst/>
          </a:prstGeom>
          <a:noFill/>
        </p:spPr>
        <p:txBody>
          <a:bodyPr wrap="square" rtlCol="0">
            <a:spAutoFit/>
          </a:bodyPr>
          <a:lstStyle/>
          <a:p>
            <a:pPr algn="ctr">
              <a:lnSpc>
                <a:spcPct val="150000"/>
              </a:lnSpc>
            </a:pPr>
            <a:r>
              <a:rPr lang="en-US" altLang="zh-CN" sz="4500" b="1" smtClean="0">
                <a:solidFill>
                  <a:schemeClr val="accent4">
                    <a:lumMod val="75000"/>
                  </a:schemeClr>
                </a:solidFill>
                <a:latin typeface="Times New Roman" pitchFamily="18" charset="0"/>
                <a:ea typeface="微软雅黑" panose="020B0503020204020204" pitchFamily="34" charset="-122"/>
                <a:cs typeface="Times New Roman" pitchFamily="18" charset="0"/>
              </a:rPr>
              <a:t>Múa rìu qua mắt thợ</a:t>
            </a:r>
            <a:endParaRPr lang="zh-CN" altLang="en-US" sz="4500" b="1" dirty="0">
              <a:solidFill>
                <a:schemeClr val="accent4">
                  <a:lumMod val="7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0499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7"/>
          <p:cNvSpPr/>
          <p:nvPr/>
        </p:nvSpPr>
        <p:spPr bwMode="auto">
          <a:xfrm>
            <a:off x="1139286" y="459628"/>
            <a:ext cx="10283890" cy="1887779"/>
          </a:xfrm>
          <a:prstGeom prst="roundRect">
            <a:avLst>
              <a:gd name="adj" fmla="val 4325"/>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3" name="椭圆 3"/>
          <p:cNvSpPr/>
          <p:nvPr/>
        </p:nvSpPr>
        <p:spPr bwMode="auto">
          <a:xfrm>
            <a:off x="5357121" y="27293"/>
            <a:ext cx="1764745" cy="83044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4" name="TextBox 3"/>
          <p:cNvSpPr txBox="1"/>
          <p:nvPr/>
        </p:nvSpPr>
        <p:spPr>
          <a:xfrm>
            <a:off x="5440596" y="52434"/>
            <a:ext cx="1681270" cy="572464"/>
          </a:xfrm>
          <a:prstGeom prst="rect">
            <a:avLst/>
          </a:prstGeom>
          <a:noFill/>
        </p:spPr>
        <p:txBody>
          <a:bodyPr wrap="square" rtlCol="0">
            <a:spAutoFit/>
          </a:bodyPr>
          <a:lstStyle/>
          <a:p>
            <a:pPr algn="ctr">
              <a:lnSpc>
                <a:spcPct val="130000"/>
              </a:lnSpc>
            </a:pP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Nhiệm</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vụ</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endParaRPr lang="zh-CN" altLang="en-US" sz="2400" b="1" dirty="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5" name="TextBox 4">
            <a:extLst>
              <a:ext uri="{FF2B5EF4-FFF2-40B4-BE49-F238E27FC236}">
                <a16:creationId xmlns:a16="http://schemas.microsoft.com/office/drawing/2014/main" id="{3BAA19B4-44E2-D949-A6FC-CBEDAA8FEF79}"/>
              </a:ext>
            </a:extLst>
          </p:cNvPr>
          <p:cNvSpPr txBox="1"/>
          <p:nvPr/>
        </p:nvSpPr>
        <p:spPr>
          <a:xfrm>
            <a:off x="1425255" y="980575"/>
            <a:ext cx="9697670" cy="2246769"/>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Đến</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ngày</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lễ</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Tiên</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Vương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các</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lang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mang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sơn</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hào</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hải</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vị</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nem</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công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chả</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phượng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tới</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chẳng</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thiếu</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thứ</a:t>
            </a:r>
            <a:r>
              <a:rPr lang="en-US" sz="2800" i="1" kern="100" dirty="0" smtClean="0">
                <a:latin typeface="Times New Roman" panose="02020603050405020304" pitchFamily="18" charset="0"/>
                <a:cs typeface="Times New Roman" panose="02020603050405020304" pitchFamily="18" charset="0"/>
              </a:rPr>
              <a:t> </a:t>
            </a:r>
            <a:r>
              <a:rPr lang="en-US" sz="2800" i="1" kern="100" dirty="0" err="1" smtClean="0">
                <a:latin typeface="Times New Roman" panose="02020603050405020304" pitchFamily="18" charset="0"/>
                <a:cs typeface="Times New Roman" panose="02020603050405020304" pitchFamily="18" charset="0"/>
              </a:rPr>
              <a:t>gì</a:t>
            </a:r>
            <a:r>
              <a:rPr lang="en-US" sz="2800" i="1" kern="100" dirty="0" smtClean="0">
                <a:latin typeface="Times New Roman" panose="02020603050405020304" pitchFamily="18" charset="0"/>
                <a:cs typeface="Times New Roman" panose="02020603050405020304" pitchFamily="18" charset="0"/>
              </a:rPr>
              <a:t>.”</a:t>
            </a:r>
            <a:endParaRPr lang="x-none" sz="2800" i="1" kern="100">
              <a:latin typeface="Times New Roman" panose="02020603050405020304" pitchFamily="18" charset="0"/>
              <a:ea typeface="SimSun" panose="02010600030101010101" pitchFamily="2" charset="-122"/>
              <a:cs typeface="Times New Roman" panose="02020603050405020304" pitchFamily="18" charset="0"/>
            </a:endParaRPr>
          </a:p>
          <a:p>
            <a:pPr algn="ctr"/>
            <a:endParaRPr lang="en-US" sz="2800" dirty="0" smtClean="0">
              <a:latin typeface="Times New Roman" panose="02020603050405020304" pitchFamily="18" charset="0"/>
              <a:cs typeface="Times New Roman" panose="02020603050405020304" pitchFamily="18" charset="0"/>
            </a:endParaRPr>
          </a:p>
          <a:p>
            <a:pPr algn="ctr"/>
            <a:endParaRPr lang="x-none"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76" y="2995332"/>
            <a:ext cx="3177436" cy="2163522"/>
          </a:xfrm>
          <a:prstGeom prst="ellipse">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005" y="3171047"/>
            <a:ext cx="2692398" cy="1677571"/>
          </a:xfrm>
          <a:prstGeom prst="rect">
            <a:avLst/>
          </a:prstGeom>
          <a:ln>
            <a:noFill/>
          </a:ln>
          <a:effectLst>
            <a:outerShdw blurRad="190500" algn="tl" rotWithShape="0">
              <a:srgbClr val="000000">
                <a:alpha val="70000"/>
              </a:srgbClr>
            </a:outerShdw>
          </a:effectLst>
        </p:spPr>
      </p:pic>
      <p:sp>
        <p:nvSpPr>
          <p:cNvPr id="9" name="文本框 2">
            <a:extLst>
              <a:ext uri="{FF2B5EF4-FFF2-40B4-BE49-F238E27FC236}">
                <a16:creationId xmlns:a16="http://schemas.microsoft.com/office/drawing/2014/main" id="{A3B42DDC-CBD6-274C-AB28-6FBF1391707D}"/>
              </a:ext>
            </a:extLst>
          </p:cNvPr>
          <p:cNvSpPr txBox="1"/>
          <p:nvPr/>
        </p:nvSpPr>
        <p:spPr>
          <a:xfrm>
            <a:off x="235741" y="5260002"/>
            <a:ext cx="294791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800" b="1" dirty="0" err="1" smtClean="0">
                <a:solidFill>
                  <a:srgbClr val="FF0000"/>
                </a:solidFill>
                <a:latin typeface="Times New Roman" panose="02020603050405020304" pitchFamily="18" charset="0"/>
                <a:ea typeface="微软雅黑" charset="-122"/>
                <a:cs typeface="Times New Roman" panose="02020603050405020304" pitchFamily="18" charset="0"/>
              </a:rPr>
              <a:t>Sơn</a:t>
            </a:r>
            <a:r>
              <a:rPr lang="en-US" altLang="zh-CN" sz="28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charset="-122"/>
                <a:cs typeface="Times New Roman" panose="02020603050405020304" pitchFamily="18" charset="0"/>
              </a:rPr>
              <a:t>hào</a:t>
            </a:r>
            <a:r>
              <a:rPr lang="en-US" altLang="zh-CN" sz="28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charset="-122"/>
                <a:cs typeface="Times New Roman" panose="02020603050405020304" pitchFamily="18" charset="0"/>
              </a:rPr>
              <a:t>hải</a:t>
            </a:r>
            <a:r>
              <a:rPr lang="en-US" altLang="zh-CN" sz="28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rgbClr val="FF0000"/>
                </a:solidFill>
                <a:latin typeface="Times New Roman" panose="02020603050405020304" pitchFamily="18" charset="0"/>
                <a:ea typeface="微软雅黑" charset="-122"/>
                <a:cs typeface="Times New Roman" panose="02020603050405020304" pitchFamily="18" charset="0"/>
              </a:rPr>
              <a:t>vị</a:t>
            </a:r>
            <a:endParaRPr lang="zh-CN" altLang="en-US" sz="2800" b="1" dirty="0">
              <a:solidFill>
                <a:srgbClr val="FF0000"/>
              </a:solidFill>
              <a:latin typeface="Times New Roman" panose="02020603050405020304" pitchFamily="18" charset="0"/>
              <a:ea typeface="微软雅黑" charset="-122"/>
              <a:cs typeface="Times New Roman" panose="02020603050405020304" pitchFamily="18" charset="0"/>
            </a:endParaRPr>
          </a:p>
        </p:txBody>
      </p:sp>
      <p:sp>
        <p:nvSpPr>
          <p:cNvPr id="10" name="文本框 2">
            <a:extLst>
              <a:ext uri="{FF2B5EF4-FFF2-40B4-BE49-F238E27FC236}">
                <a16:creationId xmlns:a16="http://schemas.microsoft.com/office/drawing/2014/main" id="{A3B42DDC-CBD6-274C-AB28-6FBF1391707D}"/>
              </a:ext>
            </a:extLst>
          </p:cNvPr>
          <p:cNvSpPr txBox="1"/>
          <p:nvPr/>
        </p:nvSpPr>
        <p:spPr>
          <a:xfrm>
            <a:off x="3473833" y="5242396"/>
            <a:ext cx="351382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altLang="zh-CN" sz="2700" b="1" dirty="0" err="1" smtClean="0">
                <a:solidFill>
                  <a:srgbClr val="FF0000"/>
                </a:solidFill>
                <a:latin typeface="Times New Roman" panose="02020603050405020304" pitchFamily="18" charset="0"/>
                <a:ea typeface="微软雅黑" charset="-122"/>
                <a:cs typeface="Times New Roman" panose="02020603050405020304" pitchFamily="18" charset="0"/>
              </a:rPr>
              <a:t>Nem</a:t>
            </a:r>
            <a:r>
              <a:rPr lang="en-US" altLang="zh-CN" sz="27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700" b="1" dirty="0" err="1" smtClean="0">
                <a:solidFill>
                  <a:srgbClr val="FF0000"/>
                </a:solidFill>
                <a:latin typeface="Times New Roman" panose="02020603050405020304" pitchFamily="18" charset="0"/>
                <a:ea typeface="微软雅黑" charset="-122"/>
                <a:cs typeface="Times New Roman" panose="02020603050405020304" pitchFamily="18" charset="0"/>
              </a:rPr>
              <a:t>công</a:t>
            </a:r>
            <a:r>
              <a:rPr lang="en-US" altLang="zh-CN" sz="27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700" b="1" dirty="0" err="1" smtClean="0">
                <a:solidFill>
                  <a:srgbClr val="FF0000"/>
                </a:solidFill>
                <a:latin typeface="Times New Roman" panose="02020603050405020304" pitchFamily="18" charset="0"/>
                <a:ea typeface="微软雅黑" charset="-122"/>
                <a:cs typeface="Times New Roman" panose="02020603050405020304" pitchFamily="18" charset="0"/>
              </a:rPr>
              <a:t>chả</a:t>
            </a:r>
            <a:r>
              <a:rPr lang="en-US" altLang="zh-CN" sz="2700" b="1" dirty="0" smtClean="0">
                <a:solidFill>
                  <a:srgbClr val="FF0000"/>
                </a:solidFill>
                <a:latin typeface="Times New Roman" panose="02020603050405020304" pitchFamily="18" charset="0"/>
                <a:ea typeface="微软雅黑" charset="-122"/>
                <a:cs typeface="Times New Roman" panose="02020603050405020304" pitchFamily="18" charset="0"/>
              </a:rPr>
              <a:t> </a:t>
            </a:r>
            <a:r>
              <a:rPr lang="en-US" altLang="zh-CN" sz="2700" b="1" dirty="0" err="1" smtClean="0">
                <a:solidFill>
                  <a:srgbClr val="FF0000"/>
                </a:solidFill>
                <a:latin typeface="Times New Roman" panose="02020603050405020304" pitchFamily="18" charset="0"/>
                <a:ea typeface="微软雅黑" charset="-122"/>
                <a:cs typeface="Times New Roman" panose="02020603050405020304" pitchFamily="18" charset="0"/>
              </a:rPr>
              <a:t>phượng</a:t>
            </a:r>
            <a:endParaRPr lang="zh-CN" altLang="en-US" sz="2700" b="1" dirty="0">
              <a:solidFill>
                <a:srgbClr val="FF0000"/>
              </a:solidFill>
              <a:latin typeface="Times New Roman" panose="02020603050405020304" pitchFamily="18" charset="0"/>
              <a:ea typeface="微软雅黑" charset="-122"/>
              <a:cs typeface="Times New Roman" panose="02020603050405020304" pitchFamily="18" charset="0"/>
            </a:endParaRPr>
          </a:p>
        </p:txBody>
      </p:sp>
      <p:sp>
        <p:nvSpPr>
          <p:cNvPr id="11" name="Rounded Rectangle 10">
            <a:extLst>
              <a:ext uri="{FF2B5EF4-FFF2-40B4-BE49-F238E27FC236}">
                <a16:creationId xmlns:a16="http://schemas.microsoft.com/office/drawing/2014/main" id="{D843C2EA-DDC5-244C-8850-8EBE6B687FA6}"/>
              </a:ext>
            </a:extLst>
          </p:cNvPr>
          <p:cNvSpPr/>
          <p:nvPr/>
        </p:nvSpPr>
        <p:spPr>
          <a:xfrm>
            <a:off x="8303904" y="2793816"/>
            <a:ext cx="3637886" cy="2727796"/>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just">
              <a:lnSpc>
                <a:spcPct val="150000"/>
              </a:lnSpc>
            </a:pP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Chỉ</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những</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món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ăn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ngon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được</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chế</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biến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cầu</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kỳ</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từ</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những</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sản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vật</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quý</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hiếm</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trên</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dirty="0" err="1" smtClean="0">
                <a:solidFill>
                  <a:srgbClr val="7030A0"/>
                </a:solidFill>
                <a:latin typeface="Times New Roman" panose="02020603050405020304" pitchFamily="18" charset="0"/>
                <a:cs typeface="Times New Roman" panose="02020603050405020304" pitchFamily="18" charset="0"/>
              </a:rPr>
              <a:t>rừng</a:t>
            </a:r>
            <a:r>
              <a:rPr lang="en-US" sz="2400" i="1" dirty="0" smtClean="0">
                <a:solidFill>
                  <a:srgbClr val="7030A0"/>
                </a:solidFill>
                <a:latin typeface="Times New Roman" panose="02020603050405020304" pitchFamily="18" charset="0"/>
                <a:cs typeface="Times New Roman" panose="02020603050405020304" pitchFamily="18" charset="0"/>
              </a:rPr>
              <a:t>, </a:t>
            </a:r>
            <a:r>
              <a:rPr lang="en-US" sz="2400" i="1" err="1" smtClean="0">
                <a:solidFill>
                  <a:srgbClr val="7030A0"/>
                </a:solidFill>
                <a:latin typeface="Times New Roman" panose="02020603050405020304" pitchFamily="18" charset="0"/>
                <a:cs typeface="Times New Roman" panose="02020603050405020304" pitchFamily="18" charset="0"/>
              </a:rPr>
              <a:t>dưới</a:t>
            </a:r>
            <a:r>
              <a:rPr lang="en-US" sz="2400" i="1" smtClean="0">
                <a:solidFill>
                  <a:srgbClr val="7030A0"/>
                </a:solidFill>
                <a:latin typeface="Times New Roman" panose="02020603050405020304" pitchFamily="18" charset="0"/>
                <a:cs typeface="Times New Roman" panose="02020603050405020304" pitchFamily="18" charset="0"/>
              </a:rPr>
              <a:t> biển,…</a:t>
            </a:r>
            <a:endParaRPr lang="x-none" sz="2400" i="1" dirty="0">
              <a:solidFill>
                <a:srgbClr val="7030A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7121866" y="3909226"/>
            <a:ext cx="765804" cy="4034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98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180030" y="176049"/>
            <a:ext cx="3056371" cy="1174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3200" b="1" u="sng" kern="1200" dirty="0" smtClean="0">
                <a:solidFill>
                  <a:srgbClr val="FF0000"/>
                </a:solidFill>
                <a:latin typeface="Times New Roman" panose="02020603050405020304" pitchFamily="18" charset="0"/>
                <a:cs typeface="Times New Roman" panose="02020603050405020304" pitchFamily="18" charset="0"/>
              </a:rPr>
              <a:t>2/ </a:t>
            </a:r>
            <a:r>
              <a:rPr lang="en-US" sz="3200" b="1" u="sng" kern="1200" dirty="0" err="1" smtClean="0">
                <a:solidFill>
                  <a:srgbClr val="FF0000"/>
                </a:solidFill>
                <a:latin typeface="Times New Roman" panose="02020603050405020304" pitchFamily="18" charset="0"/>
                <a:cs typeface="Times New Roman" panose="02020603050405020304" pitchFamily="18" charset="0"/>
              </a:rPr>
              <a:t>Thành</a:t>
            </a:r>
            <a:r>
              <a:rPr lang="en-US" sz="3200" b="1" u="sng" kern="1200" dirty="0" smtClean="0">
                <a:solidFill>
                  <a:srgbClr val="FF0000"/>
                </a:solidFill>
                <a:latin typeface="Times New Roman" panose="02020603050405020304" pitchFamily="18" charset="0"/>
                <a:cs typeface="Times New Roman" panose="02020603050405020304" pitchFamily="18" charset="0"/>
              </a:rPr>
              <a:t> </a:t>
            </a:r>
            <a:r>
              <a:rPr lang="en-US" sz="3200" b="1" u="sng" kern="1200" dirty="0" err="1" smtClean="0">
                <a:solidFill>
                  <a:srgbClr val="FF0000"/>
                </a:solidFill>
                <a:latin typeface="Times New Roman" panose="02020603050405020304" pitchFamily="18" charset="0"/>
                <a:cs typeface="Times New Roman" panose="02020603050405020304" pitchFamily="18" charset="0"/>
              </a:rPr>
              <a:t>ngữ</a:t>
            </a:r>
            <a:endParaRPr lang="en-US" sz="3200" b="1" u="sng" kern="12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807D1AC-F9DB-C74A-97D8-2672B1AACC84}"/>
              </a:ext>
            </a:extLst>
          </p:cNvPr>
          <p:cNvSpPr txBox="1"/>
          <p:nvPr/>
        </p:nvSpPr>
        <p:spPr>
          <a:xfrm>
            <a:off x="1114408" y="948039"/>
            <a:ext cx="2754954" cy="572464"/>
          </a:xfrm>
          <a:prstGeom prst="rect">
            <a:avLst/>
          </a:prstGeom>
          <a:noFill/>
        </p:spPr>
        <p:txBody>
          <a:bodyPr wrap="square" rtlCol="0">
            <a:spAutoFit/>
          </a:bodyPr>
          <a:lstStyle/>
          <a:p>
            <a:pPr algn="ctr">
              <a:lnSpc>
                <a:spcPct val="130000"/>
              </a:lnSpc>
            </a:pPr>
            <a:r>
              <a:rPr lang="vi-VN"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a)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Khái</a:t>
            </a:r>
            <a:r>
              <a:rPr lang="en-US"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niệm</a:t>
            </a:r>
            <a:endParaRPr lang="zh-CN" altLang="en-US" sz="2400" b="1" dirty="0">
              <a:solidFill>
                <a:srgbClr val="FF0000"/>
              </a:solidFill>
              <a:latin typeface="Times New Roman" pitchFamily="18" charset="0"/>
              <a:ea typeface="微软雅黑" charset="-122"/>
              <a:cs typeface="Times New Roman" pitchFamily="18" charset="0"/>
              <a:sym typeface="华文细黑" panose="02010600040101010101" pitchFamily="2" charset="-122"/>
            </a:endParaRPr>
          </a:p>
        </p:txBody>
      </p:sp>
      <p:sp>
        <p:nvSpPr>
          <p:cNvPr id="10" name="TextBox 9">
            <a:extLst>
              <a:ext uri="{FF2B5EF4-FFF2-40B4-BE49-F238E27FC236}">
                <a16:creationId xmlns:a16="http://schemas.microsoft.com/office/drawing/2014/main" id="{A9F97DAD-FE89-5440-98BE-58E5DF66127A}"/>
              </a:ext>
            </a:extLst>
          </p:cNvPr>
          <p:cNvSpPr txBox="1"/>
          <p:nvPr/>
        </p:nvSpPr>
        <p:spPr>
          <a:xfrm>
            <a:off x="2129035" y="1560797"/>
            <a:ext cx="9116705" cy="1384995"/>
          </a:xfrm>
          <a:prstGeom prst="rect">
            <a:avLst/>
          </a:prstGeom>
          <a:noFill/>
          <a:ln>
            <a:noFill/>
          </a:ln>
        </p:spPr>
        <p:txBody>
          <a:bodyPr wrap="square" rtlCol="0">
            <a:spAutoFit/>
          </a:bodyPr>
          <a:lstStyle/>
          <a:p>
            <a:pPr algn="just"/>
            <a:r>
              <a:rPr lang="vi-VN"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quen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guốc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ruột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ngoài</a:t>
            </a:r>
            <a:r>
              <a:rPr lang="en-US" sz="2800" dirty="0" smtClean="0">
                <a:latin typeface="Times New Roman" panose="02020603050405020304" pitchFamily="18" charset="0"/>
                <a:cs typeface="Times New Roman" panose="02020603050405020304" pitchFamily="18" charset="0"/>
              </a:rPr>
              <a:t> da,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807D1AC-F9DB-C74A-97D8-2672B1AACC84}"/>
              </a:ext>
            </a:extLst>
          </p:cNvPr>
          <p:cNvSpPr txBox="1"/>
          <p:nvPr/>
        </p:nvSpPr>
        <p:spPr>
          <a:xfrm>
            <a:off x="1208302" y="3349198"/>
            <a:ext cx="4056198" cy="572464"/>
          </a:xfrm>
          <a:prstGeom prst="rect">
            <a:avLst/>
          </a:prstGeom>
          <a:noFill/>
        </p:spPr>
        <p:txBody>
          <a:bodyPr wrap="square" rtlCol="0">
            <a:spAutoFit/>
          </a:bodyPr>
          <a:lstStyle/>
          <a:p>
            <a:pPr algn="ctr">
              <a:lnSpc>
                <a:spcPct val="130000"/>
              </a:lnSpc>
            </a:pPr>
            <a:r>
              <a:rPr lang="vi-VN"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b)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Nghĩa</a:t>
            </a:r>
            <a:r>
              <a:rPr lang="en-US"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của</a:t>
            </a:r>
            <a:r>
              <a:rPr lang="en-US"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thành</a:t>
            </a:r>
            <a:r>
              <a:rPr lang="en-US" altLang="zh-CN" sz="2400" b="1" dirty="0" smtClean="0">
                <a:solidFill>
                  <a:srgbClr val="FF0000"/>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F0000"/>
                </a:solidFill>
                <a:latin typeface="Times New Roman" pitchFamily="18" charset="0"/>
                <a:ea typeface="微软雅黑" charset="-122"/>
                <a:cs typeface="Times New Roman" pitchFamily="18" charset="0"/>
                <a:sym typeface="华文细黑" panose="02010600040101010101" pitchFamily="2" charset="-122"/>
              </a:rPr>
              <a:t>ngữ</a:t>
            </a:r>
            <a:endParaRPr lang="zh-CN" altLang="en-US" sz="2400" b="1" dirty="0">
              <a:solidFill>
                <a:srgbClr val="FF0000"/>
              </a:solidFill>
              <a:latin typeface="Times New Roman" pitchFamily="18" charset="0"/>
              <a:ea typeface="微软雅黑" charset="-122"/>
              <a:cs typeface="Times New Roman" pitchFamily="18" charset="0"/>
              <a:sym typeface="华文细黑" panose="02010600040101010101" pitchFamily="2" charset="-122"/>
            </a:endParaRPr>
          </a:p>
        </p:txBody>
      </p:sp>
      <p:sp>
        <p:nvSpPr>
          <p:cNvPr id="14" name="TextBox 13">
            <a:extLst>
              <a:ext uri="{FF2B5EF4-FFF2-40B4-BE49-F238E27FC236}">
                <a16:creationId xmlns:a16="http://schemas.microsoft.com/office/drawing/2014/main" id="{A9F97DAD-FE89-5440-98BE-58E5DF66127A}"/>
              </a:ext>
            </a:extLst>
          </p:cNvPr>
          <p:cNvSpPr txBox="1"/>
          <p:nvPr/>
        </p:nvSpPr>
        <p:spPr>
          <a:xfrm>
            <a:off x="1753936" y="3949054"/>
            <a:ext cx="9794338" cy="1815882"/>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Ví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Tay</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bắt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mặt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mừng</a:t>
            </a:r>
            <a:r>
              <a:rPr lang="en-US" sz="2800" i="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ngoài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gặp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pic>
        <p:nvPicPr>
          <p:cNvPr id="7" name="Google Shape;239;p26" descr="Picture1"/>
          <p:cNvPicPr preferRelativeResize="0"/>
          <p:nvPr/>
        </p:nvPicPr>
        <p:blipFill rotWithShape="1">
          <a:blip r:embed="rId3">
            <a:alphaModFix/>
          </a:blip>
          <a:srcRect/>
          <a:stretch/>
        </p:blipFill>
        <p:spPr>
          <a:xfrm rot="18171396">
            <a:off x="10048158" y="-181359"/>
            <a:ext cx="1509206" cy="1889367"/>
          </a:xfrm>
          <a:prstGeom prst="rect">
            <a:avLst/>
          </a:prstGeom>
          <a:noFill/>
          <a:ln>
            <a:noFill/>
          </a:ln>
        </p:spPr>
      </p:pic>
    </p:spTree>
    <p:extLst>
      <p:ext uri="{BB962C8B-B14F-4D97-AF65-F5344CB8AC3E}">
        <p14:creationId xmlns:p14="http://schemas.microsoft.com/office/powerpoint/2010/main" val="107035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022911"/>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5" name="MH_Other_1"/>
          <p:cNvSpPr/>
          <p:nvPr>
            <p:custDataLst>
              <p:tags r:id="rId1"/>
            </p:custDataLst>
          </p:nvPr>
        </p:nvSpPr>
        <p:spPr>
          <a:xfrm>
            <a:off x="4337180" y="867564"/>
            <a:ext cx="2022678" cy="1464586"/>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6" name="MH_SubTitle_1"/>
          <p:cNvSpPr/>
          <p:nvPr>
            <p:custDataLst>
              <p:tags r:id="rId2"/>
            </p:custDataLst>
          </p:nvPr>
        </p:nvSpPr>
        <p:spPr>
          <a:xfrm rot="588792">
            <a:off x="2999587" y="2027310"/>
            <a:ext cx="4098629"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Trò chơi</a:t>
            </a:r>
          </a:p>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AI NHANH HƠN</a:t>
            </a:r>
            <a:endParaRPr lang="zh-CN" altLang="en-US" sz="3733" dirty="0">
              <a:solidFill>
                <a:srgbClr val="FFFFFF"/>
              </a:solidFill>
              <a:latin typeface="#9Slide04 Chonburi" pitchFamily="2" charset="-34"/>
              <a:ea typeface="微软雅黑" panose="020B0503020204020204" pitchFamily="34" charset="-122"/>
              <a:cs typeface="#9Slide04 Chonburi" pitchFamily="2" charset="-34"/>
            </a:endParaRPr>
          </a:p>
        </p:txBody>
      </p:sp>
      <p:sp>
        <p:nvSpPr>
          <p:cNvPr id="7" name="MH_Other_2"/>
          <p:cNvSpPr/>
          <p:nvPr>
            <p:custDataLst>
              <p:tags r:id="rId3"/>
            </p:custDataLst>
          </p:nvPr>
        </p:nvSpPr>
        <p:spPr>
          <a:xfrm>
            <a:off x="5025681" y="280721"/>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4267" dirty="0">
              <a:solidFill>
                <a:srgbClr val="FFFFFF"/>
              </a:solidFill>
              <a:ea typeface="微软雅黑" panose="020B0503020204020204" pitchFamily="34" charset="-122"/>
            </a:endParaRPr>
          </a:p>
        </p:txBody>
      </p:sp>
      <p:sp>
        <p:nvSpPr>
          <p:cNvPr id="9" name="Rounded Rectangle 8">
            <a:extLst>
              <a:ext uri="{FF2B5EF4-FFF2-40B4-BE49-F238E27FC236}">
                <a16:creationId xmlns:a16="http://schemas.microsoft.com/office/drawing/2014/main" id="{CD3441EA-7270-E648-B9D6-86ACA4351A4C}"/>
              </a:ext>
            </a:extLst>
          </p:cNvPr>
          <p:cNvSpPr/>
          <p:nvPr/>
        </p:nvSpPr>
        <p:spPr>
          <a:xfrm>
            <a:off x="837370" y="4327641"/>
            <a:ext cx="10708636" cy="1752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Dựa</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vào</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những</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gợi</a:t>
            </a:r>
            <a:r>
              <a:rPr lang="en-US" sz="4000" dirty="0" smtClean="0">
                <a:solidFill>
                  <a:schemeClr val="tx1"/>
                </a:solidFill>
                <a:latin typeface="Times New Roman" panose="02020603050405020304" pitchFamily="18" charset="0"/>
                <a:cs typeface="Times New Roman" panose="02020603050405020304" pitchFamily="18" charset="0"/>
              </a:rPr>
              <a:t> ý </a:t>
            </a:r>
            <a:r>
              <a:rPr lang="en-US" sz="4000" dirty="0" err="1" smtClean="0">
                <a:solidFill>
                  <a:schemeClr val="tx1"/>
                </a:solidFill>
                <a:latin typeface="Times New Roman" panose="02020603050405020304" pitchFamily="18" charset="0"/>
                <a:cs typeface="Times New Roman" panose="02020603050405020304" pitchFamily="18" charset="0"/>
              </a:rPr>
              <a:t>cho</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sẵn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dưới</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đây</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em</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hãy</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đoán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xem</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thành</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ngữ</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nào</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được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nhắc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đến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nhé</a:t>
            </a:r>
            <a:r>
              <a:rPr lang="en-US" sz="4000" dirty="0" smtClean="0">
                <a:solidFill>
                  <a:schemeClr val="tx1"/>
                </a:solidFill>
                <a:latin typeface="Times New Roman" panose="02020603050405020304" pitchFamily="18" charset="0"/>
                <a:cs typeface="Times New Roman" panose="02020603050405020304" pitchFamily="18" charset="0"/>
              </a:rPr>
              <a:t>!</a:t>
            </a:r>
            <a:endParaRPr lang="x-none"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0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CD3441EA-7270-E648-B9D6-86ACA4351A4C}"/>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làm sai việc nào đó nhưng vẫn cố tình lặp lại sai lầm.</a:t>
            </a:r>
          </a:p>
        </p:txBody>
      </p:sp>
      <p:sp>
        <p:nvSpPr>
          <p:cNvPr id="5" name="Rounded Rectangle 4">
            <a:extLst>
              <a:ext uri="{FF2B5EF4-FFF2-40B4-BE49-F238E27FC236}">
                <a16:creationId xmlns:a16="http://schemas.microsoft.com/office/drawing/2014/main" id="{EDFEB210-019C-7B40-A52A-4AB5CB8762B2}"/>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NGỰA QUEN ĐƯỜNG CŨ</a:t>
            </a:r>
          </a:p>
        </p:txBody>
      </p:sp>
      <p:pic>
        <p:nvPicPr>
          <p:cNvPr id="6" name="Picture 2" descr="Thành ngữ Ngựa quen đường cũ bắt nguồn từ đâu">
            <a:extLst>
              <a:ext uri="{FF2B5EF4-FFF2-40B4-BE49-F238E27FC236}">
                <a16:creationId xmlns:a16="http://schemas.microsoft.com/office/drawing/2014/main" id="{B2437C67-70EE-F946-A0B3-AB6553BA7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894" y="2709391"/>
            <a:ext cx="6208295" cy="367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1B88234A-3166-4C4F-8CA4-F356AD3008A9}"/>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việc giúp đỡ ai đó nhưng bị họ quay lại hãm hại.</a:t>
            </a:r>
          </a:p>
        </p:txBody>
      </p:sp>
      <p:sp>
        <p:nvSpPr>
          <p:cNvPr id="5" name="Rounded Rectangle 4">
            <a:extLst>
              <a:ext uri="{FF2B5EF4-FFF2-40B4-BE49-F238E27FC236}">
                <a16:creationId xmlns:a16="http://schemas.microsoft.com/office/drawing/2014/main" id="{D843C2EA-DDC5-244C-8850-8EBE6B687FA6}"/>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NUÔI ONG TAY ÁO</a:t>
            </a:r>
          </a:p>
        </p:txBody>
      </p:sp>
      <p:pic>
        <p:nvPicPr>
          <p:cNvPr id="6" name="Picture 2" descr="NUÔI ONG TAY ÁO, NUÔI KHỈ DÒM NHÀ... - Tiếng Việt giàu đẹp | Facebook">
            <a:extLst>
              <a:ext uri="{FF2B5EF4-FFF2-40B4-BE49-F238E27FC236}">
                <a16:creationId xmlns:a16="http://schemas.microsoft.com/office/drawing/2014/main" id="{60104D85-92E7-FB4B-AA43-639E5C01F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462" y="2684079"/>
            <a:ext cx="4799263" cy="362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D09A31E-718E-4ED5-85AE-87EC52095C1A}"/>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b="1">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AF379A37-9B14-EA40-858B-A1B20CD4E627}"/>
              </a:ext>
            </a:extLst>
          </p:cNvPr>
          <p:cNvSpPr txBox="1">
            <a:spLocks noChangeArrowheads="1"/>
          </p:cNvSpPr>
          <p:nvPr/>
        </p:nvSpPr>
        <p:spPr bwMode="auto">
          <a:xfrm>
            <a:off x="6096000" y="2151727"/>
            <a:ext cx="507365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algn="ctr" defTabSz="1218565">
              <a:defRPr/>
            </a:pPr>
            <a:r>
              <a:rPr lang="vi-VN" altLang="zh-CN" sz="80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rPr>
              <a:t>KHỞI ĐỘNG</a:t>
            </a:r>
            <a:endParaRPr lang="zh-CN" altLang="en-US" sz="80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endParaRPr>
          </a:p>
        </p:txBody>
      </p:sp>
      <p:pic>
        <p:nvPicPr>
          <p:cNvPr id="12" name="Picture 11" descr="66R58PICp58PICYfBXgfWdPs0_PIC2018.png">
            <a:extLst>
              <a:ext uri="{FF2B5EF4-FFF2-40B4-BE49-F238E27FC236}">
                <a16:creationId xmlns:a16="http://schemas.microsoft.com/office/drawing/2014/main" id="{AAD94D83-C2BE-D049-A183-F3844EC16F86}"/>
              </a:ext>
            </a:extLst>
          </p:cNvPr>
          <p:cNvPicPr>
            <a:picLocks noChangeAspect="1"/>
          </p:cNvPicPr>
          <p:nvPr/>
        </p:nvPicPr>
        <p:blipFill>
          <a:blip r:embed="rId2" cstate="print"/>
          <a:stretch>
            <a:fillRect/>
          </a:stretch>
        </p:blipFill>
        <p:spPr>
          <a:xfrm>
            <a:off x="548398" y="702095"/>
            <a:ext cx="5453810" cy="5453810"/>
          </a:xfrm>
          <a:prstGeom prst="rect">
            <a:avLst/>
          </a:prstGeom>
        </p:spPr>
      </p:pic>
    </p:spTree>
    <p:extLst>
      <p:ext uri="{BB962C8B-B14F-4D97-AF65-F5344CB8AC3E}">
        <p14:creationId xmlns:p14="http://schemas.microsoft.com/office/powerpoint/2010/main" val="707592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43B8CB06-8DAF-4245-9023-F66A71E2FF7F}"/>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hành động làm tổn hại đến người khác nhưng không lộ diện.</a:t>
            </a:r>
          </a:p>
        </p:txBody>
      </p:sp>
      <p:sp>
        <p:nvSpPr>
          <p:cNvPr id="5" name="Rounded Rectangle 4">
            <a:extLst>
              <a:ext uri="{FF2B5EF4-FFF2-40B4-BE49-F238E27FC236}">
                <a16:creationId xmlns:a16="http://schemas.microsoft.com/office/drawing/2014/main" id="{94C26CE6-4DD9-6E4F-9314-969E5E749AE3}"/>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NÉM ĐÁ GIẤU TAY</a:t>
            </a:r>
          </a:p>
        </p:txBody>
      </p:sp>
      <p:pic>
        <p:nvPicPr>
          <p:cNvPr id="6" name="Picture 2" descr="Kẻ ném đá giấu tay - Báo Người lao động">
            <a:extLst>
              <a:ext uri="{FF2B5EF4-FFF2-40B4-BE49-F238E27FC236}">
                <a16:creationId xmlns:a16="http://schemas.microsoft.com/office/drawing/2014/main" id="{D9DEC7D4-FFD5-BD43-9D17-2DCDC54BD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096" y="3048000"/>
            <a:ext cx="5053904"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0D2B22D7-7C10-7C46-B874-17816EA8C434}"/>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đứng đầu phải chịu mọi trách nhiệm, hậu quả.</a:t>
            </a:r>
          </a:p>
        </p:txBody>
      </p:sp>
      <p:sp>
        <p:nvSpPr>
          <p:cNvPr id="5" name="Rounded Rectangle 4">
            <a:extLst>
              <a:ext uri="{FF2B5EF4-FFF2-40B4-BE49-F238E27FC236}">
                <a16:creationId xmlns:a16="http://schemas.microsoft.com/office/drawing/2014/main" id="{539A74A3-93AB-F24E-A291-54A6629F28EF}"/>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ĐỨNG MŨI CHỊU SÀO</a:t>
            </a:r>
          </a:p>
        </p:txBody>
      </p:sp>
      <p:pic>
        <p:nvPicPr>
          <p:cNvPr id="6" name="Picture 2" descr="Tục Ngữ Thành Ngữ Việt Nam - ĐỨNG MŨI CHỊU SÀO Nghĩa đen: Khi ghe, thuyền,  bè di chuyển xuôi theo dòng thác, gềnh thì phải có 1 người cầm sẵn 1">
            <a:extLst>
              <a:ext uri="{FF2B5EF4-FFF2-40B4-BE49-F238E27FC236}">
                <a16:creationId xmlns:a16="http://schemas.microsoft.com/office/drawing/2014/main" id="{F37A2C40-4584-7B41-B43F-C0EC327AD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585" y="2420352"/>
            <a:ext cx="4452687" cy="4452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4BA22434-1C88-E145-AADD-90FF1F92D400}"/>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tiêu tiền phung phí.</a:t>
            </a:r>
          </a:p>
        </p:txBody>
      </p:sp>
      <p:sp>
        <p:nvSpPr>
          <p:cNvPr id="5" name="Rounded Rectangle 4">
            <a:extLst>
              <a:ext uri="{FF2B5EF4-FFF2-40B4-BE49-F238E27FC236}">
                <a16:creationId xmlns:a16="http://schemas.microsoft.com/office/drawing/2014/main" id="{790EA715-58DD-9942-83AB-AE6AC8440FC6}"/>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VUNG TAY QUÁ TRÁN</a:t>
            </a:r>
          </a:p>
        </p:txBody>
      </p:sp>
      <p:pic>
        <p:nvPicPr>
          <p:cNvPr id="6" name="Picture 2" descr="3 con giáp nghèo kiết xác vẫn vung tay quá trán">
            <a:extLst>
              <a:ext uri="{FF2B5EF4-FFF2-40B4-BE49-F238E27FC236}">
                <a16:creationId xmlns:a16="http://schemas.microsoft.com/office/drawing/2014/main" id="{97163607-00E9-DD4B-B0BF-AC118CA5B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284" y="2865521"/>
            <a:ext cx="5561263" cy="33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96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57C9DF12-5180-0C40-83DA-715B0B49E1DF}"/>
              </a:ext>
            </a:extLst>
          </p:cNvPr>
          <p:cNvSpPr/>
          <p:nvPr/>
        </p:nvSpPr>
        <p:spPr>
          <a:xfrm>
            <a:off x="1507319" y="536812"/>
            <a:ext cx="9779379"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sống vô ơn.</a:t>
            </a:r>
          </a:p>
        </p:txBody>
      </p:sp>
      <p:sp>
        <p:nvSpPr>
          <p:cNvPr id="5" name="Rounded Rectangle 4">
            <a:extLst>
              <a:ext uri="{FF2B5EF4-FFF2-40B4-BE49-F238E27FC236}">
                <a16:creationId xmlns:a16="http://schemas.microsoft.com/office/drawing/2014/main" id="{3161091E-B847-D647-89CE-DB1A5CEEC7E5}"/>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QUA CẦU RÚT VÁN</a:t>
            </a:r>
          </a:p>
        </p:txBody>
      </p:sp>
      <p:pic>
        <p:nvPicPr>
          <p:cNvPr id="6" name="Picture 2" descr="Thành ngữ Qua cầu rút ván - Cùng nhau chia sẻ">
            <a:extLst>
              <a:ext uri="{FF2B5EF4-FFF2-40B4-BE49-F238E27FC236}">
                <a16:creationId xmlns:a16="http://schemas.microsoft.com/office/drawing/2014/main" id="{5FB8ACE3-4876-074F-8BFD-86C023D13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786" y="2882901"/>
            <a:ext cx="5129129" cy="345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22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pic>
        <p:nvPicPr>
          <p:cNvPr id="3"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4" name="Rounded Rectangle 3">
            <a:extLst>
              <a:ext uri="{FF2B5EF4-FFF2-40B4-BE49-F238E27FC236}">
                <a16:creationId xmlns:a16="http://schemas.microsoft.com/office/drawing/2014/main" id="{71AB0CD2-03A1-CB4E-9A77-C5A8F8549051}"/>
              </a:ext>
            </a:extLst>
          </p:cNvPr>
          <p:cNvSpPr/>
          <p:nvPr/>
        </p:nvSpPr>
        <p:spPr>
          <a:xfrm>
            <a:off x="1229733" y="609600"/>
            <a:ext cx="9858548"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T</a:t>
            </a:r>
            <a:r>
              <a:rPr lang="x-none" sz="4000" smtClean="0">
                <a:solidFill>
                  <a:schemeClr val="tx1"/>
                </a:solidFill>
                <a:latin typeface="Times New Roman" panose="02020603050405020304" pitchFamily="18" charset="0"/>
                <a:cs typeface="Times New Roman" panose="02020603050405020304" pitchFamily="18" charset="0"/>
              </a:rPr>
              <a:t>hành </a:t>
            </a:r>
            <a:r>
              <a:rPr lang="x-none" sz="4000" dirty="0">
                <a:solidFill>
                  <a:schemeClr val="tx1"/>
                </a:solidFill>
                <a:latin typeface="Times New Roman" panose="02020603050405020304" pitchFamily="18" charset="0"/>
                <a:cs typeface="Times New Roman" panose="02020603050405020304" pitchFamily="18" charset="0"/>
              </a:rPr>
              <a:t>ngữ chỉ người sống hay đòi hỏi.</a:t>
            </a:r>
          </a:p>
        </p:txBody>
      </p:sp>
      <p:sp>
        <p:nvSpPr>
          <p:cNvPr id="5" name="Rounded Rectangle 4">
            <a:extLst>
              <a:ext uri="{FF2B5EF4-FFF2-40B4-BE49-F238E27FC236}">
                <a16:creationId xmlns:a16="http://schemas.microsoft.com/office/drawing/2014/main" id="{3B1A42D9-E4EF-9048-82FB-ED58B0F04872}"/>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ĐƯỢC VOI ĐÒI TIÊN</a:t>
            </a:r>
          </a:p>
        </p:txBody>
      </p:sp>
      <p:pic>
        <p:nvPicPr>
          <p:cNvPr id="6" name="Picture 2" descr="1️⃣ ĐƯỢC VOI ĐÒI TIÊN - Phim hoạt hình hay - Truyện cổ tích - Quà tặng cuộc  sống ™ Tin Tạp Chí">
            <a:extLst>
              <a:ext uri="{FF2B5EF4-FFF2-40B4-BE49-F238E27FC236}">
                <a16:creationId xmlns:a16="http://schemas.microsoft.com/office/drawing/2014/main" id="{E5F956AE-1DC1-3448-8FCD-1534AC8736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33" t="19487" r="8333"/>
          <a:stretch/>
        </p:blipFill>
        <p:spPr bwMode="auto">
          <a:xfrm>
            <a:off x="5406267" y="3009901"/>
            <a:ext cx="546828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5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5">
            <a:extLst>
              <a:ext uri="{FF2B5EF4-FFF2-40B4-BE49-F238E27FC236}">
                <a16:creationId xmlns:a16="http://schemas.microsoft.com/office/drawing/2014/main" id="{36DA37D7-9DB3-4F4C-8CC5-6C12999D99E5}"/>
              </a:ext>
            </a:extLst>
          </p:cNvPr>
          <p:cNvSpPr/>
          <p:nvPr/>
        </p:nvSpPr>
        <p:spPr>
          <a:xfrm>
            <a:off x="895296" y="3467129"/>
            <a:ext cx="10626955" cy="830648"/>
          </a:xfrm>
          <a:prstGeom prst="rect">
            <a:avLst/>
          </a:prstGeom>
        </p:spPr>
        <p:txBody>
          <a:bodyPr wrap="none" lIns="91412" tIns="45706" rIns="91412" bIns="45706">
            <a:spAutoFit/>
          </a:bodyPr>
          <a:lstStyle/>
          <a:p>
            <a:r>
              <a:rPr lang="en-US" altLang="zh-CN" sz="4798" b="1" spc="300" dirty="0" smtClean="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rPr>
              <a:t>PHẦN </a:t>
            </a:r>
            <a:r>
              <a:rPr lang="vi-VN" altLang="zh-CN" sz="4798" b="1" spc="300" dirty="0" smtClean="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rPr>
              <a:t>THỰC </a:t>
            </a:r>
            <a:r>
              <a:rPr lang="vi-VN" altLang="zh-CN" sz="4798" b="1" spc="300" dirty="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rPr>
              <a:t>HÀNH TIẾNG VIỆT</a:t>
            </a:r>
            <a:endParaRPr lang="zh-CN" altLang="en-US" sz="4798" b="1" spc="300" dirty="0">
              <a:ln w="12700">
                <a:noFill/>
              </a:ln>
              <a:solidFill>
                <a:srgbClr val="FF0000"/>
              </a:solidFill>
              <a:latin typeface="Times New Roman" panose="02020603050405020304" pitchFamily="18" charset="0"/>
              <a:ea typeface="经典综艺体简" panose="02010609000101010101" pitchFamily="49" charset="-122"/>
              <a:cs typeface="Times New Roman" panose="02020603050405020304" pitchFamily="18" charset="0"/>
            </a:endParaRPr>
          </a:p>
        </p:txBody>
      </p:sp>
      <p:sp>
        <p:nvSpPr>
          <p:cNvPr id="16" name="矩形 8">
            <a:extLst>
              <a:ext uri="{FF2B5EF4-FFF2-40B4-BE49-F238E27FC236}">
                <a16:creationId xmlns:a16="http://schemas.microsoft.com/office/drawing/2014/main" id="{6F187EB7-E612-44D3-A7C1-EFA30937E925}"/>
              </a:ext>
            </a:extLst>
          </p:cNvPr>
          <p:cNvSpPr/>
          <p:nvPr/>
        </p:nvSpPr>
        <p:spPr>
          <a:xfrm>
            <a:off x="2336778" y="1441568"/>
            <a:ext cx="8116269" cy="1754298"/>
          </a:xfrm>
          <a:prstGeom prst="rect">
            <a:avLst/>
          </a:prstGeom>
        </p:spPr>
        <p:txBody>
          <a:bodyPr wrap="none" lIns="91412" tIns="45706" rIns="91412" bIns="45706">
            <a:spAutoFit/>
          </a:bodyPr>
          <a:lstStyle/>
          <a:p>
            <a:pPr algn="ctr"/>
            <a:r>
              <a:rPr lang="en-US" altLang="zh-CN" sz="5400" b="1" u="sng" spc="300" dirty="0" smtClean="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rPr>
              <a:t>BÀI 1:</a:t>
            </a:r>
            <a:r>
              <a:rPr lang="en-US" altLang="zh-CN" sz="5400" b="1" spc="300" dirty="0" smtClean="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rPr>
              <a:t> LẮNG NGHE </a:t>
            </a:r>
          </a:p>
          <a:p>
            <a:pPr algn="ctr"/>
            <a:r>
              <a:rPr lang="en-US" altLang="zh-CN" sz="5400" b="1" spc="300" dirty="0" smtClean="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rPr>
              <a:t>LỊCH SỬ NƯỚC MÌNH</a:t>
            </a:r>
            <a:endParaRPr lang="zh-CN" altLang="en-US" sz="5400" b="1" spc="300" dirty="0">
              <a:ln w="12700">
                <a:noFill/>
              </a:ln>
              <a:solidFill>
                <a:schemeClr val="accent1"/>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4" name="Google Shape;239;p26" descr="Picture1"/>
          <p:cNvPicPr preferRelativeResize="0"/>
          <p:nvPr/>
        </p:nvPicPr>
        <p:blipFill rotWithShape="1">
          <a:blip r:embed="rId2">
            <a:alphaModFix/>
          </a:blip>
          <a:srcRect/>
          <a:stretch/>
        </p:blipFill>
        <p:spPr>
          <a:xfrm rot="18171396">
            <a:off x="9698444" y="93981"/>
            <a:ext cx="1509206" cy="1889367"/>
          </a:xfrm>
          <a:prstGeom prst="rect">
            <a:avLst/>
          </a:prstGeom>
          <a:noFill/>
          <a:ln>
            <a:noFill/>
          </a:ln>
        </p:spPr>
      </p:pic>
      <p:sp>
        <p:nvSpPr>
          <p:cNvPr id="2" name="TextBox 1"/>
          <p:cNvSpPr txBox="1"/>
          <p:nvPr/>
        </p:nvSpPr>
        <p:spPr>
          <a:xfrm>
            <a:off x="5734595" y="4269101"/>
            <a:ext cx="5486400" cy="584775"/>
          </a:xfrm>
          <a:prstGeom prst="rect">
            <a:avLst/>
          </a:prstGeom>
          <a:noFill/>
        </p:spPr>
        <p:txBody>
          <a:bodyPr wrap="square" rtlCol="0">
            <a:spAutoFit/>
          </a:bodyPr>
          <a:lstStyle/>
          <a:p>
            <a:pPr algn="ctr"/>
            <a:r>
              <a:rPr lang="vi-VN" sz="3200" i="1" dirty="0" smtClean="0">
                <a:latin typeface="Times New Roman" panose="02020603050405020304" pitchFamily="18" charset="0"/>
                <a:cs typeface="Times New Roman" panose="02020603050405020304" pitchFamily="18" charset="0"/>
              </a:rPr>
              <a:t>(Tiếp theo)</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15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2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760"/>
                            </p:stCondLst>
                            <p:childTnLst>
                              <p:par>
                                <p:cTn id="10" presetID="23" presetClass="entr" presetSubtype="16" fill="hold" grpId="0" nodeType="afterEffect">
                                  <p:stCondLst>
                                    <p:cond delay="0"/>
                                  </p:stCondLst>
                                  <p:iterate type="lt">
                                    <p:tmPct val="2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D09A31E-718E-4ED5-85AE-87EC52095C1A}"/>
              </a:ext>
            </a:extLst>
          </p:cNvPr>
          <p:cNvSpPr/>
          <p:nvPr/>
        </p:nvSpPr>
        <p:spPr>
          <a:xfrm>
            <a:off x="-91911" y="-404949"/>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99"/>
              <a:t>GrimZlock#0954</a:t>
            </a:r>
            <a:endParaRPr lang="zh-CN" altLang="en-US" sz="2399"/>
          </a:p>
        </p:txBody>
      </p:sp>
      <p:pic>
        <p:nvPicPr>
          <p:cNvPr id="12" name="Picture 11" descr="66R58PICp58PICYfBXgfWdPs0_PIC2018.png">
            <a:extLst>
              <a:ext uri="{FF2B5EF4-FFF2-40B4-BE49-F238E27FC236}">
                <a16:creationId xmlns:a16="http://schemas.microsoft.com/office/drawing/2014/main" id="{AAD94D83-C2BE-D049-A183-F3844EC16F86}"/>
              </a:ext>
            </a:extLst>
          </p:cNvPr>
          <p:cNvPicPr>
            <a:picLocks noChangeAspect="1"/>
          </p:cNvPicPr>
          <p:nvPr/>
        </p:nvPicPr>
        <p:blipFill>
          <a:blip r:embed="rId2" cstate="print"/>
          <a:stretch>
            <a:fillRect/>
          </a:stretch>
        </p:blipFill>
        <p:spPr>
          <a:xfrm>
            <a:off x="548398" y="702095"/>
            <a:ext cx="5453810" cy="5453810"/>
          </a:xfrm>
          <a:prstGeom prst="rect">
            <a:avLst/>
          </a:prstGeom>
        </p:spPr>
      </p:pic>
      <p:sp>
        <p:nvSpPr>
          <p:cNvPr id="7" name="文本框 10">
            <a:extLst>
              <a:ext uri="{FF2B5EF4-FFF2-40B4-BE49-F238E27FC236}">
                <a16:creationId xmlns:a16="http://schemas.microsoft.com/office/drawing/2014/main" id="{80F70888-4EB4-5149-917D-3D9AAA44FA11}"/>
              </a:ext>
            </a:extLst>
          </p:cNvPr>
          <p:cNvSpPr txBox="1">
            <a:spLocks noChangeArrowheads="1"/>
          </p:cNvSpPr>
          <p:nvPr/>
        </p:nvSpPr>
        <p:spPr bwMode="auto">
          <a:xfrm>
            <a:off x="-444137" y="-23448"/>
            <a:ext cx="90656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algn="ctr" defTabSz="1218565">
              <a:defRPr/>
            </a:pPr>
            <a:r>
              <a:rPr lang="vi-VN" altLang="zh-CN" sz="8000" b="1" kern="0" dirty="0" smtClean="0">
                <a:solidFill>
                  <a:srgbClr val="FF2F92"/>
                </a:solidFill>
                <a:latin typeface="Times New Roman" panose="02020603050405020304" pitchFamily="18" charset="0"/>
                <a:ea typeface="方正少儿简体" panose="03000509000000000000" charset="-122"/>
                <a:cs typeface="Times New Roman" panose="02020603050405020304" pitchFamily="18" charset="0"/>
              </a:rPr>
              <a:t>II/ LUYỆN </a:t>
            </a:r>
            <a:r>
              <a:rPr lang="vi-VN" altLang="zh-CN" sz="80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rPr>
              <a:t>TẬP</a:t>
            </a:r>
            <a:endParaRPr lang="zh-CN" altLang="en-US" sz="80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endParaRPr>
          </a:p>
        </p:txBody>
      </p:sp>
      <p:pic>
        <p:nvPicPr>
          <p:cNvPr id="6" name="Google Shape;239;p26" descr="Picture1"/>
          <p:cNvPicPr preferRelativeResize="0"/>
          <p:nvPr/>
        </p:nvPicPr>
        <p:blipFill rotWithShape="1">
          <a:blip r:embed="rId3">
            <a:alphaModFix/>
          </a:blip>
          <a:srcRect/>
          <a:stretch/>
        </p:blipFill>
        <p:spPr>
          <a:xfrm rot="18171396">
            <a:off x="8507191" y="355308"/>
            <a:ext cx="1509206" cy="1889367"/>
          </a:xfrm>
          <a:prstGeom prst="rect">
            <a:avLst/>
          </a:prstGeom>
          <a:noFill/>
          <a:ln>
            <a:noFill/>
          </a:ln>
        </p:spPr>
      </p:pic>
    </p:spTree>
    <p:extLst>
      <p:ext uri="{BB962C8B-B14F-4D97-AF65-F5344CB8AC3E}">
        <p14:creationId xmlns:p14="http://schemas.microsoft.com/office/powerpoint/2010/main" val="1314337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a:extLst>
              <a:ext uri="{FF2B5EF4-FFF2-40B4-BE49-F238E27FC236}">
                <a16:creationId xmlns:a16="http://schemas.microsoft.com/office/drawing/2014/main" id="{A3B42DDC-CBD6-274C-AB28-6FBF1391707D}"/>
              </a:ext>
            </a:extLst>
          </p:cNvPr>
          <p:cNvSpPr txBox="1"/>
          <p:nvPr/>
        </p:nvSpPr>
        <p:spPr>
          <a:xfrm>
            <a:off x="4449255" y="294136"/>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1</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09" y="1188720"/>
            <a:ext cx="8164285" cy="5394960"/>
          </a:xfrm>
          <a:prstGeom prst="rect">
            <a:avLst/>
          </a:prstGeom>
        </p:spPr>
      </p:pic>
    </p:spTree>
    <p:extLst>
      <p:ext uri="{BB962C8B-B14F-4D97-AF65-F5344CB8AC3E}">
        <p14:creationId xmlns:p14="http://schemas.microsoft.com/office/powerpoint/2010/main" val="739193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696" descr="21">
            <a:extLst>
              <a:ext uri="{FF2B5EF4-FFF2-40B4-BE49-F238E27FC236}">
                <a16:creationId xmlns:a16="http://schemas.microsoft.com/office/drawing/2014/main" id="{E47FB253-D6DC-0E44-8EE3-166BF0679732}"/>
              </a:ext>
            </a:extLst>
          </p:cNvPr>
          <p:cNvPicPr>
            <a:picLocks noChangeAspect="1"/>
          </p:cNvPicPr>
          <p:nvPr/>
        </p:nvPicPr>
        <p:blipFill>
          <a:blip r:embed="rId3"/>
          <a:stretch>
            <a:fillRect/>
          </a:stretch>
        </p:blipFill>
        <p:spPr>
          <a:xfrm>
            <a:off x="-184558" y="-865219"/>
            <a:ext cx="12141957" cy="6388085"/>
          </a:xfrm>
          <a:prstGeom prst="rect">
            <a:avLst/>
          </a:prstGeom>
          <a:noFill/>
          <a:ln w="9525">
            <a:noFill/>
          </a:ln>
        </p:spPr>
      </p:pic>
      <p:pic>
        <p:nvPicPr>
          <p:cNvPr id="5" name="图片 71683" descr="PPT素材-06">
            <a:extLst>
              <a:ext uri="{FF2B5EF4-FFF2-40B4-BE49-F238E27FC236}">
                <a16:creationId xmlns:a16="http://schemas.microsoft.com/office/drawing/2014/main" id="{913822EE-7FF7-8F41-AA2B-1EAC60D252FB}"/>
              </a:ext>
            </a:extLst>
          </p:cNvPr>
          <p:cNvPicPr>
            <a:picLocks noChangeAspect="1"/>
          </p:cNvPicPr>
          <p:nvPr/>
        </p:nvPicPr>
        <p:blipFill>
          <a:blip r:embed="rId4"/>
          <a:stretch>
            <a:fillRect/>
          </a:stretch>
        </p:blipFill>
        <p:spPr>
          <a:xfrm>
            <a:off x="-366191" y="3476680"/>
            <a:ext cx="3906225" cy="3860426"/>
          </a:xfrm>
          <a:prstGeom prst="rect">
            <a:avLst/>
          </a:prstGeom>
          <a:noFill/>
          <a:ln w="9525">
            <a:noFill/>
          </a:ln>
        </p:spPr>
      </p:pic>
      <p:sp>
        <p:nvSpPr>
          <p:cNvPr id="6" name="文本框 2">
            <a:extLst>
              <a:ext uri="{FF2B5EF4-FFF2-40B4-BE49-F238E27FC236}">
                <a16:creationId xmlns:a16="http://schemas.microsoft.com/office/drawing/2014/main" id="{A3B42DDC-CBD6-274C-AB28-6FBF1391707D}"/>
              </a:ext>
            </a:extLst>
          </p:cNvPr>
          <p:cNvSpPr txBox="1"/>
          <p:nvPr/>
        </p:nvSpPr>
        <p:spPr>
          <a:xfrm>
            <a:off x="4566821" y="32349"/>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1</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49E3618-4240-244A-8AC2-5D5CE48EF529}"/>
              </a:ext>
            </a:extLst>
          </p:cNvPr>
          <p:cNvGraphicFramePr>
            <a:graphicFrameLocks noGrp="1"/>
          </p:cNvGraphicFramePr>
          <p:nvPr>
            <p:extLst>
              <p:ext uri="{D42A27DB-BD31-4B8C-83A1-F6EECF244321}">
                <p14:modId xmlns:p14="http://schemas.microsoft.com/office/powerpoint/2010/main" val="1588226176"/>
              </p:ext>
            </p:extLst>
          </p:nvPr>
        </p:nvGraphicFramePr>
        <p:xfrm>
          <a:off x="3291840" y="1881333"/>
          <a:ext cx="8665559" cy="5709451"/>
        </p:xfrm>
        <a:graphic>
          <a:graphicData uri="http://schemas.openxmlformats.org/drawingml/2006/table">
            <a:tbl>
              <a:tblPr firstRow="1" bandRow="1">
                <a:tableStyleId>{1E171933-4619-4E11-9A3F-F7608DF75F80}</a:tableStyleId>
              </a:tblPr>
              <a:tblGrid>
                <a:gridCol w="4470815">
                  <a:extLst>
                    <a:ext uri="{9D8B030D-6E8A-4147-A177-3AD203B41FA5}">
                      <a16:colId xmlns:a16="http://schemas.microsoft.com/office/drawing/2014/main" val="2895763479"/>
                    </a:ext>
                  </a:extLst>
                </a:gridCol>
                <a:gridCol w="4194744">
                  <a:extLst>
                    <a:ext uri="{9D8B030D-6E8A-4147-A177-3AD203B41FA5}">
                      <a16:colId xmlns:a16="http://schemas.microsoft.com/office/drawing/2014/main" val="1058084603"/>
                    </a:ext>
                  </a:extLst>
                </a:gridCol>
              </a:tblGrid>
              <a:tr h="0">
                <a:tc>
                  <a:txBody>
                    <a:bodyPr/>
                    <a:lstStyle/>
                    <a:p>
                      <a:pPr algn="ctr"/>
                      <a:r>
                        <a:rPr lang="x-none" sz="3200" b="1" dirty="0">
                          <a:solidFill>
                            <a:schemeClr val="tx1"/>
                          </a:solidFill>
                          <a:latin typeface="Times New Roman" panose="02020603050405020304" pitchFamily="18" charset="0"/>
                          <a:cs typeface="Times New Roman" panose="02020603050405020304" pitchFamily="18" charset="0"/>
                        </a:rPr>
                        <a:t>Từ đơn</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x-none" sz="3200" b="1" dirty="0">
                          <a:solidFill>
                            <a:schemeClr val="tx1"/>
                          </a:solidFill>
                          <a:latin typeface="Times New Roman" panose="02020603050405020304" pitchFamily="18" charset="0"/>
                          <a:cs typeface="Times New Roman" panose="02020603050405020304" pitchFamily="18" charset="0"/>
                        </a:rPr>
                        <a:t>Từ phức</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124542292"/>
                  </a:ext>
                </a:extLst>
              </a:tr>
              <a:tr h="5130331">
                <a:tc>
                  <a:txBody>
                    <a:bodyPr/>
                    <a:lstStyle/>
                    <a:p>
                      <a:pPr algn="ctr"/>
                      <a:endParaRPr lang="x-none" sz="3200" b="1" dirty="0">
                        <a:latin typeface="Times New Roman" panose="02020603050405020304" pitchFamily="18" charset="0"/>
                        <a:cs typeface="Times New Roman" panose="02020603050405020304" pitchFamily="18" charset="0"/>
                      </a:endParaRPr>
                    </a:p>
                    <a:p>
                      <a:pPr algn="just"/>
                      <a:r>
                        <a:rPr lang="en-US" sz="3200" b="1" baseline="0" dirty="0" err="1" smtClean="0">
                          <a:latin typeface="Times New Roman" panose="02020603050405020304" pitchFamily="18" charset="0"/>
                          <a:cs typeface="Times New Roman" panose="02020603050405020304" pitchFamily="18" charset="0"/>
                        </a:rPr>
                        <a:t>một</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cái</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bỗng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một</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mình</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cao</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hơn</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trượng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bước</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lên</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vỗ</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vào</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mông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ngựa</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hí</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dài</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mấy</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tiếng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mặc</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cầm</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roi</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nhảy</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lên</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mình</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ngựa</a:t>
                      </a: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endParaRPr lang="x-none" sz="3200" b="1" dirty="0">
                        <a:latin typeface="Times New Roman" panose="02020603050405020304" pitchFamily="18" charset="0"/>
                        <a:cs typeface="Times New Roman" panose="02020603050405020304" pitchFamily="18" charset="0"/>
                      </a:endParaRPr>
                    </a:p>
                    <a:p>
                      <a:pPr algn="just"/>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Chú</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bé</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vùng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dậy</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vươn</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vai</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biến</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thành</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t</a:t>
                      </a:r>
                      <a:r>
                        <a:rPr lang="en-US" sz="3200" b="1" dirty="0" err="1" smtClean="0">
                          <a:latin typeface="Times New Roman" panose="02020603050405020304" pitchFamily="18" charset="0"/>
                          <a:cs typeface="Times New Roman" panose="02020603050405020304" pitchFamily="18" charset="0"/>
                        </a:rPr>
                        <a:t>ráng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sĩ</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oai</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phong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lẫm</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liệt</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áo</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giáp</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vang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dội</a:t>
                      </a:r>
                      <a:r>
                        <a:rPr lang="en-US" sz="3200" b="1" baseline="0" dirty="0" smtClean="0">
                          <a:latin typeface="Times New Roman" panose="02020603050405020304" pitchFamily="18" charset="0"/>
                          <a:cs typeface="Times New Roman" panose="02020603050405020304" pitchFamily="18" charset="0"/>
                        </a:rPr>
                        <a:t>.</a:t>
                      </a: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552693415"/>
                  </a:ext>
                </a:extLst>
              </a:tr>
            </a:tbl>
          </a:graphicData>
        </a:graphic>
      </p:graphicFrame>
      <p:sp>
        <p:nvSpPr>
          <p:cNvPr id="2" name="TextBox 1"/>
          <p:cNvSpPr txBox="1"/>
          <p:nvPr/>
        </p:nvSpPr>
        <p:spPr>
          <a:xfrm>
            <a:off x="3291840" y="1143034"/>
            <a:ext cx="8425543"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Xác định từ đơn và từ phức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5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a:extLst>
              <a:ext uri="{FF2B5EF4-FFF2-40B4-BE49-F238E27FC236}">
                <a16:creationId xmlns:a16="http://schemas.microsoft.com/office/drawing/2014/main" id="{A3B42DDC-CBD6-274C-AB28-6FBF1391707D}"/>
              </a:ext>
            </a:extLst>
          </p:cNvPr>
          <p:cNvSpPr txBox="1"/>
          <p:nvPr/>
        </p:nvSpPr>
        <p:spPr>
          <a:xfrm>
            <a:off x="4449255" y="294136"/>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2</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09" y="1188720"/>
            <a:ext cx="8164285" cy="5394960"/>
          </a:xfrm>
          <a:prstGeom prst="rect">
            <a:avLst/>
          </a:prstGeom>
        </p:spPr>
      </p:pic>
    </p:spTree>
    <p:extLst>
      <p:ext uri="{BB962C8B-B14F-4D97-AF65-F5344CB8AC3E}">
        <p14:creationId xmlns:p14="http://schemas.microsoft.com/office/powerpoint/2010/main" val="4221744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71137" y="371174"/>
            <a:ext cx="4437994" cy="784830"/>
          </a:xfrm>
          <a:prstGeom prst="rect">
            <a:avLst/>
          </a:prstGeom>
          <a:solidFill>
            <a:srgbClr val="7030A0"/>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KHỞI ĐỘNG</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2" name="矩形 5"/>
          <p:cNvSpPr/>
          <p:nvPr/>
        </p:nvSpPr>
        <p:spPr>
          <a:xfrm rot="2919292">
            <a:off x="6194599" y="2883956"/>
            <a:ext cx="796886" cy="731797"/>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1B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8" name="矩形 5"/>
          <p:cNvSpPr/>
          <p:nvPr/>
        </p:nvSpPr>
        <p:spPr>
          <a:xfrm rot="18719445">
            <a:off x="5061720" y="2817801"/>
            <a:ext cx="796886" cy="731797"/>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23" name="组合 22"/>
          <p:cNvGrpSpPr/>
          <p:nvPr/>
        </p:nvGrpSpPr>
        <p:grpSpPr>
          <a:xfrm>
            <a:off x="4515157" y="2276872"/>
            <a:ext cx="1007718" cy="1008112"/>
            <a:chOff x="4416945" y="2276872"/>
            <a:chExt cx="1008112" cy="1008112"/>
          </a:xfrm>
        </p:grpSpPr>
        <p:sp>
          <p:nvSpPr>
            <p:cNvPr id="27" name="椭圆 26"/>
            <p:cNvSpPr/>
            <p:nvPr/>
          </p:nvSpPr>
          <p:spPr>
            <a:xfrm>
              <a:off x="4416945" y="2276872"/>
              <a:ext cx="1008112" cy="1008112"/>
            </a:xfrm>
            <a:prstGeom prst="ellipse">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8"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nvGrpSpPr>
          <p:cNvPr id="29" name="组合 28"/>
          <p:cNvGrpSpPr/>
          <p:nvPr/>
        </p:nvGrpSpPr>
        <p:grpSpPr>
          <a:xfrm>
            <a:off x="5414197" y="3068962"/>
            <a:ext cx="1285315" cy="1285817"/>
            <a:chOff x="5290496" y="3068960"/>
            <a:chExt cx="1285817" cy="1285817"/>
          </a:xfrm>
        </p:grpSpPr>
        <p:sp>
          <p:nvSpPr>
            <p:cNvPr id="30" name="椭圆 29"/>
            <p:cNvSpPr/>
            <p:nvPr/>
          </p:nvSpPr>
          <p:spPr>
            <a:xfrm>
              <a:off x="5290496" y="3068960"/>
              <a:ext cx="1285817" cy="12858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1"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nvGrpSpPr>
          <p:cNvPr id="42" name="组合 41"/>
          <p:cNvGrpSpPr/>
          <p:nvPr/>
        </p:nvGrpSpPr>
        <p:grpSpPr>
          <a:xfrm>
            <a:off x="6555041" y="1877786"/>
            <a:ext cx="1511578" cy="1512168"/>
            <a:chOff x="6457627" y="1877786"/>
            <a:chExt cx="1512168" cy="1512168"/>
          </a:xfrm>
        </p:grpSpPr>
        <p:sp>
          <p:nvSpPr>
            <p:cNvPr id="43" name="椭圆 42"/>
            <p:cNvSpPr/>
            <p:nvPr/>
          </p:nvSpPr>
          <p:spPr>
            <a:xfrm>
              <a:off x="6457627" y="1877786"/>
              <a:ext cx="1512168" cy="1512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4"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sp>
        <p:nvSpPr>
          <p:cNvPr id="45" name="弧形 44"/>
          <p:cNvSpPr/>
          <p:nvPr/>
        </p:nvSpPr>
        <p:spPr>
          <a:xfrm rot="15231781">
            <a:off x="4274579" y="2142686"/>
            <a:ext cx="1328675" cy="1328156"/>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6" name="弧形 45"/>
          <p:cNvSpPr/>
          <p:nvPr/>
        </p:nvSpPr>
        <p:spPr>
          <a:xfrm rot="8176387">
            <a:off x="5317093" y="3049638"/>
            <a:ext cx="1546082" cy="1546686"/>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7" name="椭圆 46"/>
          <p:cNvSpPr/>
          <p:nvPr/>
        </p:nvSpPr>
        <p:spPr>
          <a:xfrm>
            <a:off x="4758966" y="2009154"/>
            <a:ext cx="359899"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48" name="标题 4"/>
          <p:cNvSpPr txBox="1"/>
          <p:nvPr/>
        </p:nvSpPr>
        <p:spPr>
          <a:xfrm>
            <a:off x="4716103" y="2019858"/>
            <a:ext cx="445624"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tx1">
                    <a:lumMod val="75000"/>
                    <a:lumOff val="25000"/>
                  </a:schemeClr>
                </a:solidFill>
                <a:latin typeface="微软雅黑" charset="-122"/>
                <a:ea typeface="微软雅黑" charset="-122"/>
              </a:rPr>
              <a:t>01</a:t>
            </a:r>
          </a:p>
        </p:txBody>
      </p:sp>
      <p:sp>
        <p:nvSpPr>
          <p:cNvPr id="49" name="椭圆 48"/>
          <p:cNvSpPr/>
          <p:nvPr/>
        </p:nvSpPr>
        <p:spPr>
          <a:xfrm>
            <a:off x="5288523" y="3994361"/>
            <a:ext cx="359899"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50" name="标题 4"/>
          <p:cNvSpPr txBox="1"/>
          <p:nvPr/>
        </p:nvSpPr>
        <p:spPr>
          <a:xfrm>
            <a:off x="5245659" y="4005065"/>
            <a:ext cx="445624"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tx1">
                    <a:lumMod val="75000"/>
                    <a:lumOff val="25000"/>
                  </a:schemeClr>
                </a:solidFill>
                <a:latin typeface="微软雅黑" charset="-122"/>
                <a:ea typeface="微软雅黑" charset="-122"/>
              </a:rPr>
              <a:t>02</a:t>
            </a:r>
          </a:p>
        </p:txBody>
      </p:sp>
      <p:sp>
        <p:nvSpPr>
          <p:cNvPr id="51" name="椭圆 50"/>
          <p:cNvSpPr/>
          <p:nvPr/>
        </p:nvSpPr>
        <p:spPr>
          <a:xfrm>
            <a:off x="7375939" y="1628800"/>
            <a:ext cx="359899"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sp>
        <p:nvSpPr>
          <p:cNvPr id="52" name="标题 4"/>
          <p:cNvSpPr txBox="1"/>
          <p:nvPr/>
        </p:nvSpPr>
        <p:spPr>
          <a:xfrm>
            <a:off x="7333076" y="1639503"/>
            <a:ext cx="445624"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tx1">
                    <a:lumMod val="75000"/>
                    <a:lumOff val="25000"/>
                  </a:schemeClr>
                </a:solidFill>
                <a:latin typeface="微软雅黑" charset="-122"/>
                <a:ea typeface="微软雅黑" charset="-122"/>
              </a:rPr>
              <a:t>03</a:t>
            </a:r>
          </a:p>
        </p:txBody>
      </p:sp>
      <p:sp>
        <p:nvSpPr>
          <p:cNvPr id="4" name="TextBox 3">
            <a:extLst>
              <a:ext uri="{FF2B5EF4-FFF2-40B4-BE49-F238E27FC236}">
                <a16:creationId xmlns:a16="http://schemas.microsoft.com/office/drawing/2014/main" id="{1AC0063A-DECE-0C45-94E3-30FD48A41164}"/>
              </a:ext>
            </a:extLst>
          </p:cNvPr>
          <p:cNvSpPr txBox="1"/>
          <p:nvPr/>
        </p:nvSpPr>
        <p:spPr>
          <a:xfrm>
            <a:off x="237489" y="1380931"/>
            <a:ext cx="3878872" cy="1815882"/>
          </a:xfrm>
          <a:prstGeom prst="rect">
            <a:avLst/>
          </a:prstGeom>
          <a:solidFill>
            <a:schemeClr val="bg1"/>
          </a:solidFill>
          <a:ln>
            <a:solidFill>
              <a:schemeClr val="accent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giấy</a:t>
            </a:r>
            <a:r>
              <a:rPr lang="en-US" sz="2800" dirty="0" smtClean="0">
                <a:latin typeface="Times New Roman" panose="02020603050405020304" pitchFamily="18" charset="0"/>
                <a:cs typeface="Times New Roman" panose="02020603050405020304" pitchFamily="18" charset="0"/>
              </a:rPr>
              <a:t> A4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30B80B52-1E6A-7840-9132-5DFDCD358059}"/>
              </a:ext>
            </a:extLst>
          </p:cNvPr>
          <p:cNvSpPr txBox="1"/>
          <p:nvPr/>
        </p:nvSpPr>
        <p:spPr>
          <a:xfrm>
            <a:off x="3768293" y="4693954"/>
            <a:ext cx="4643682" cy="1815882"/>
          </a:xfrm>
          <a:prstGeom prst="rect">
            <a:avLst/>
          </a:prstGeom>
          <a:solidFill>
            <a:schemeClr val="bg1"/>
          </a:solidFill>
          <a:ln>
            <a:solidFill>
              <a:schemeClr val="accent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x-none" sz="2800" smtClean="0">
                <a:latin typeface="Times New Roman" panose="02020603050405020304" pitchFamily="18" charset="0"/>
                <a:cs typeface="Times New Roman" panose="02020603050405020304" pitchFamily="18" charset="0"/>
              </a:rPr>
              <a:t>lần </a:t>
            </a:r>
            <a:r>
              <a:rPr lang="x-none" sz="2800">
                <a:latin typeface="Times New Roman" panose="02020603050405020304" pitchFamily="18" charset="0"/>
                <a:cs typeface="Times New Roman" panose="02020603050405020304" pitchFamily="18" charset="0"/>
              </a:rPr>
              <a:t>lượt </a:t>
            </a:r>
            <a:r>
              <a:rPr lang="x-none" sz="2800" smtClean="0">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x-none" sz="2800" smtClean="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người thân trong gia đình/ tên các loại trái cây/dụng cụ học tập,…</a:t>
            </a:r>
          </a:p>
        </p:txBody>
      </p:sp>
      <p:sp>
        <p:nvSpPr>
          <p:cNvPr id="32" name="TextBox 31">
            <a:extLst>
              <a:ext uri="{FF2B5EF4-FFF2-40B4-BE49-F238E27FC236}">
                <a16:creationId xmlns:a16="http://schemas.microsoft.com/office/drawing/2014/main" id="{135B3B71-3807-BB49-85EE-3FC5002AE8EC}"/>
              </a:ext>
            </a:extLst>
          </p:cNvPr>
          <p:cNvSpPr txBox="1"/>
          <p:nvPr/>
        </p:nvSpPr>
        <p:spPr>
          <a:xfrm>
            <a:off x="8312088" y="1380931"/>
            <a:ext cx="3642424" cy="1815882"/>
          </a:xfrm>
          <a:prstGeom prst="rect">
            <a:avLst/>
          </a:prstGeom>
          <a:solidFill>
            <a:schemeClr val="bg1"/>
          </a:solidFill>
          <a:ln>
            <a:solidFill>
              <a:schemeClr val="accent1"/>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phút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nhé</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grpSp>
        <p:nvGrpSpPr>
          <p:cNvPr id="34" name="Group 6">
            <a:extLst>
              <a:ext uri="{FF2B5EF4-FFF2-40B4-BE49-F238E27FC236}">
                <a16:creationId xmlns:a16="http://schemas.microsoft.com/office/drawing/2014/main" id="{FFDFE278-51F0-C144-9634-490AB3BB17B0}"/>
              </a:ext>
            </a:extLst>
          </p:cNvPr>
          <p:cNvGrpSpPr>
            <a:grpSpLocks/>
          </p:cNvGrpSpPr>
          <p:nvPr/>
        </p:nvGrpSpPr>
        <p:grpSpPr bwMode="auto">
          <a:xfrm>
            <a:off x="62746" y="4903288"/>
            <a:ext cx="2484874" cy="1960489"/>
            <a:chOff x="6046710" y="4198728"/>
            <a:chExt cx="12121931" cy="7840389"/>
          </a:xfrm>
        </p:grpSpPr>
        <p:sp>
          <p:nvSpPr>
            <p:cNvPr id="35" name="Freeform 34">
              <a:extLst>
                <a:ext uri="{FF2B5EF4-FFF2-40B4-BE49-F238E27FC236}">
                  <a16:creationId xmlns:a16="http://schemas.microsoft.com/office/drawing/2014/main" id="{8B6B4D78-7BC1-0C49-A9B1-88291320A4D9}"/>
                </a:ext>
              </a:extLst>
            </p:cNvPr>
            <p:cNvSpPr>
              <a:spLocks/>
            </p:cNvSpPr>
            <p:nvPr/>
          </p:nvSpPr>
          <p:spPr bwMode="auto">
            <a:xfrm>
              <a:off x="9522186" y="8096764"/>
              <a:ext cx="5406706" cy="3942353"/>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36" name="Freeform 35">
              <a:extLst>
                <a:ext uri="{FF2B5EF4-FFF2-40B4-BE49-F238E27FC236}">
                  <a16:creationId xmlns:a16="http://schemas.microsoft.com/office/drawing/2014/main" id="{AA8C9B1C-F0E6-C143-80F1-18FDE8B3F625}"/>
                </a:ext>
              </a:extLst>
            </p:cNvPr>
            <p:cNvSpPr>
              <a:spLocks/>
            </p:cNvSpPr>
            <p:nvPr/>
          </p:nvSpPr>
          <p:spPr bwMode="auto">
            <a:xfrm rot="4567797">
              <a:off x="6199162" y="6221449"/>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37" name="Freeform 36">
              <a:extLst>
                <a:ext uri="{FF2B5EF4-FFF2-40B4-BE49-F238E27FC236}">
                  <a16:creationId xmlns:a16="http://schemas.microsoft.com/office/drawing/2014/main" id="{B6003E35-C562-814C-8E0D-2A2A94F4C810}"/>
                </a:ext>
              </a:extLst>
            </p:cNvPr>
            <p:cNvSpPr>
              <a:spLocks/>
            </p:cNvSpPr>
            <p:nvPr/>
          </p:nvSpPr>
          <p:spPr bwMode="auto">
            <a:xfrm rot="7742864">
              <a:off x="8768714" y="4118237"/>
              <a:ext cx="3559092" cy="3863995"/>
            </a:xfrm>
            <a:custGeom>
              <a:avLst/>
              <a:gdLst>
                <a:gd name="T0" fmla="*/ 3555763 w 1069"/>
                <a:gd name="T1" fmla="*/ 409364 h 1161"/>
                <a:gd name="T2" fmla="*/ 3549104 w 1069"/>
                <a:gd name="T3" fmla="*/ 153095 h 1161"/>
                <a:gd name="T4" fmla="*/ 832341 w 1069"/>
                <a:gd name="T5" fmla="*/ 981808 h 1161"/>
                <a:gd name="T6" fmla="*/ 0 w 1069"/>
                <a:gd name="T7" fmla="*/ 3414693 h 1161"/>
                <a:gd name="T8" fmla="*/ 6659 w 1069"/>
                <a:gd name="T9" fmla="*/ 3707571 h 1161"/>
                <a:gd name="T10" fmla="*/ 2723421 w 1069"/>
                <a:gd name="T11" fmla="*/ 2882187 h 1161"/>
                <a:gd name="T12" fmla="*/ 3142921 w 1069"/>
                <a:gd name="T13" fmla="*/ 2303087 h 1161"/>
                <a:gd name="T14" fmla="*/ 3309390 w 1069"/>
                <a:gd name="T15" fmla="*/ 1927005 h 1161"/>
                <a:gd name="T16" fmla="*/ 3555763 w 1069"/>
                <a:gd name="T17" fmla="*/ 409364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38" name="Freeform 37">
              <a:extLst>
                <a:ext uri="{FF2B5EF4-FFF2-40B4-BE49-F238E27FC236}">
                  <a16:creationId xmlns:a16="http://schemas.microsoft.com/office/drawing/2014/main" id="{AA931B66-FFE5-B54C-BDFB-D694EF2D7F0C}"/>
                </a:ext>
              </a:extLst>
            </p:cNvPr>
            <p:cNvSpPr>
              <a:spLocks/>
            </p:cNvSpPr>
            <p:nvPr/>
          </p:nvSpPr>
          <p:spPr bwMode="auto">
            <a:xfrm rot="9355996">
              <a:off x="11672708" y="4198728"/>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pPr defTabSz="407710">
                <a:defRPr/>
              </a:pPr>
              <a:endParaRPr lang="id-ID" sz="800" dirty="0">
                <a:latin typeface="Open Sans Light"/>
              </a:endParaRPr>
            </a:p>
          </p:txBody>
        </p:sp>
        <p:sp>
          <p:nvSpPr>
            <p:cNvPr id="39" name="Freeform 38">
              <a:extLst>
                <a:ext uri="{FF2B5EF4-FFF2-40B4-BE49-F238E27FC236}">
                  <a16:creationId xmlns:a16="http://schemas.microsoft.com/office/drawing/2014/main" id="{D9FD3BC1-6ABA-5846-B3CA-35D6DEC295DE}"/>
                </a:ext>
              </a:extLst>
            </p:cNvPr>
            <p:cNvSpPr>
              <a:spLocks/>
            </p:cNvSpPr>
            <p:nvPr/>
          </p:nvSpPr>
          <p:spPr bwMode="auto">
            <a:xfrm rot="10800000">
              <a:off x="14377759" y="5168656"/>
              <a:ext cx="3559111" cy="3863840"/>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solidFill>
            <a:ln>
              <a:noFill/>
            </a:ln>
          </p:spPr>
          <p:txBody>
            <a:bodyPr/>
            <a:lstStyle/>
            <a:p>
              <a:pPr defTabSz="407710">
                <a:defRPr/>
              </a:pPr>
              <a:endParaRPr lang="id-ID" sz="800" dirty="0">
                <a:latin typeface="Open Sans Light"/>
              </a:endParaRPr>
            </a:p>
          </p:txBody>
        </p:sp>
        <p:sp>
          <p:nvSpPr>
            <p:cNvPr id="40" name="Freeform 39">
              <a:extLst>
                <a:ext uri="{FF2B5EF4-FFF2-40B4-BE49-F238E27FC236}">
                  <a16:creationId xmlns:a16="http://schemas.microsoft.com/office/drawing/2014/main" id="{E88CFA14-27CF-7D40-9833-FA91528847CE}"/>
                </a:ext>
              </a:extLst>
            </p:cNvPr>
            <p:cNvSpPr>
              <a:spLocks/>
            </p:cNvSpPr>
            <p:nvPr/>
          </p:nvSpPr>
          <p:spPr bwMode="auto">
            <a:xfrm rot="5696320">
              <a:off x="9243442" y="7157116"/>
              <a:ext cx="2126128" cy="2308271"/>
            </a:xfrm>
            <a:custGeom>
              <a:avLst/>
              <a:gdLst>
                <a:gd name="T0" fmla="*/ 2124139 w 1069"/>
                <a:gd name="T1" fmla="*/ 244546 h 1161"/>
                <a:gd name="T2" fmla="*/ 2120161 w 1069"/>
                <a:gd name="T3" fmla="*/ 91456 h 1161"/>
                <a:gd name="T4" fmla="*/ 497224 w 1069"/>
                <a:gd name="T5" fmla="*/ 586512 h 1161"/>
                <a:gd name="T6" fmla="*/ 0 w 1069"/>
                <a:gd name="T7" fmla="*/ 2039867 h 1161"/>
                <a:gd name="T8" fmla="*/ 3978 w 1069"/>
                <a:gd name="T9" fmla="*/ 2214827 h 1161"/>
                <a:gd name="T10" fmla="*/ 1626916 w 1069"/>
                <a:gd name="T11" fmla="*/ 1721759 h 1161"/>
                <a:gd name="T12" fmla="*/ 1877516 w 1069"/>
                <a:gd name="T13" fmla="*/ 1375817 h 1161"/>
                <a:gd name="T14" fmla="*/ 1976961 w 1069"/>
                <a:gd name="T15" fmla="*/ 1151153 h 1161"/>
                <a:gd name="T16" fmla="*/ 2124139 w 1069"/>
                <a:gd name="T17" fmla="*/ 244546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3" name="Freeform 40">
              <a:extLst>
                <a:ext uri="{FF2B5EF4-FFF2-40B4-BE49-F238E27FC236}">
                  <a16:creationId xmlns:a16="http://schemas.microsoft.com/office/drawing/2014/main" id="{55D817B8-B430-1243-A5D1-837A4A4C3641}"/>
                </a:ext>
              </a:extLst>
            </p:cNvPr>
            <p:cNvSpPr>
              <a:spLocks/>
            </p:cNvSpPr>
            <p:nvPr/>
          </p:nvSpPr>
          <p:spPr bwMode="auto">
            <a:xfrm rot="8492870">
              <a:off x="11484890" y="4369000"/>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4" name="Freeform 41">
              <a:extLst>
                <a:ext uri="{FF2B5EF4-FFF2-40B4-BE49-F238E27FC236}">
                  <a16:creationId xmlns:a16="http://schemas.microsoft.com/office/drawing/2014/main" id="{B1BFE8BD-1508-344A-B266-ABB8F2E16A20}"/>
                </a:ext>
              </a:extLst>
            </p:cNvPr>
            <p:cNvSpPr>
              <a:spLocks/>
            </p:cNvSpPr>
            <p:nvPr/>
          </p:nvSpPr>
          <p:spPr bwMode="auto">
            <a:xfrm rot="10051992">
              <a:off x="14487295" y="4847992"/>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pPr defTabSz="407710">
                <a:defRPr/>
              </a:pPr>
              <a:endParaRPr lang="id-ID" sz="800" dirty="0">
                <a:latin typeface="Open Sans Light"/>
              </a:endParaRPr>
            </a:p>
          </p:txBody>
        </p:sp>
        <p:sp>
          <p:nvSpPr>
            <p:cNvPr id="55" name="Freeform 42">
              <a:extLst>
                <a:ext uri="{FF2B5EF4-FFF2-40B4-BE49-F238E27FC236}">
                  <a16:creationId xmlns:a16="http://schemas.microsoft.com/office/drawing/2014/main" id="{9B20242C-2CC3-FB44-A0DB-EBA4C4EB57A7}"/>
                </a:ext>
              </a:extLst>
            </p:cNvPr>
            <p:cNvSpPr>
              <a:spLocks/>
            </p:cNvSpPr>
            <p:nvPr/>
          </p:nvSpPr>
          <p:spPr bwMode="auto">
            <a:xfrm rot="13144547">
              <a:off x="13974542" y="7927635"/>
              <a:ext cx="2125624" cy="2308145"/>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pPr defTabSz="407710">
                <a:defRPr/>
              </a:pPr>
              <a:endParaRPr lang="id-ID" sz="800" dirty="0">
                <a:latin typeface="Open Sans Light"/>
              </a:endParaRPr>
            </a:p>
          </p:txBody>
        </p:sp>
        <p:sp>
          <p:nvSpPr>
            <p:cNvPr id="56" name="Freeform 43">
              <a:extLst>
                <a:ext uri="{FF2B5EF4-FFF2-40B4-BE49-F238E27FC236}">
                  <a16:creationId xmlns:a16="http://schemas.microsoft.com/office/drawing/2014/main" id="{70331700-AB99-9D41-8FB2-E4A271B81802}"/>
                </a:ext>
              </a:extLst>
            </p:cNvPr>
            <p:cNvSpPr>
              <a:spLocks/>
            </p:cNvSpPr>
            <p:nvPr/>
          </p:nvSpPr>
          <p:spPr bwMode="auto">
            <a:xfrm rot="5080426">
              <a:off x="7236038" y="5325278"/>
              <a:ext cx="1619874" cy="1758646"/>
            </a:xfrm>
            <a:custGeom>
              <a:avLst/>
              <a:gdLst>
                <a:gd name="T0" fmla="*/ 1618359 w 1069"/>
                <a:gd name="T1" fmla="*/ 186317 h 1161"/>
                <a:gd name="T2" fmla="*/ 1615328 w 1069"/>
                <a:gd name="T3" fmla="*/ 69679 h 1161"/>
                <a:gd name="T4" fmla="*/ 378829 w 1069"/>
                <a:gd name="T5" fmla="*/ 446857 h 1161"/>
                <a:gd name="T6" fmla="*/ 0 w 1069"/>
                <a:gd name="T7" fmla="*/ 1554152 h 1161"/>
                <a:gd name="T8" fmla="*/ 3031 w 1069"/>
                <a:gd name="T9" fmla="*/ 1687452 h 1161"/>
                <a:gd name="T10" fmla="*/ 1239529 w 1069"/>
                <a:gd name="T11" fmla="*/ 1311789 h 1161"/>
                <a:gd name="T12" fmla="*/ 1430459 w 1069"/>
                <a:gd name="T13" fmla="*/ 1048220 h 1161"/>
                <a:gd name="T14" fmla="*/ 1506225 w 1069"/>
                <a:gd name="T15" fmla="*/ 877051 h 1161"/>
                <a:gd name="T16" fmla="*/ 161835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7" name="Freeform 44">
              <a:extLst>
                <a:ext uri="{FF2B5EF4-FFF2-40B4-BE49-F238E27FC236}">
                  <a16:creationId xmlns:a16="http://schemas.microsoft.com/office/drawing/2014/main" id="{3F565067-0360-3F46-B05D-45132E165B1E}"/>
                </a:ext>
              </a:extLst>
            </p:cNvPr>
            <p:cNvSpPr>
              <a:spLocks/>
            </p:cNvSpPr>
            <p:nvPr/>
          </p:nvSpPr>
          <p:spPr bwMode="auto">
            <a:xfrm rot="8176420">
              <a:off x="8270883" y="4872274"/>
              <a:ext cx="1564282" cy="1758646"/>
            </a:xfrm>
            <a:custGeom>
              <a:avLst/>
              <a:gdLst>
                <a:gd name="T0" fmla="*/ 1562819 w 1069"/>
                <a:gd name="T1" fmla="*/ 186317 h 1161"/>
                <a:gd name="T2" fmla="*/ 1559892 w 1069"/>
                <a:gd name="T3" fmla="*/ 69679 h 1161"/>
                <a:gd name="T4" fmla="*/ 365828 w 1069"/>
                <a:gd name="T5" fmla="*/ 446857 h 1161"/>
                <a:gd name="T6" fmla="*/ 0 w 1069"/>
                <a:gd name="T7" fmla="*/ 1554152 h 1161"/>
                <a:gd name="T8" fmla="*/ 2927 w 1069"/>
                <a:gd name="T9" fmla="*/ 1687452 h 1161"/>
                <a:gd name="T10" fmla="*/ 1196990 w 1069"/>
                <a:gd name="T11" fmla="*/ 1311789 h 1161"/>
                <a:gd name="T12" fmla="*/ 1381368 w 1069"/>
                <a:gd name="T13" fmla="*/ 1048220 h 1161"/>
                <a:gd name="T14" fmla="*/ 1454533 w 1069"/>
                <a:gd name="T15" fmla="*/ 877051 h 1161"/>
                <a:gd name="T16" fmla="*/ 1562819 w 1069"/>
                <a:gd name="T17" fmla="*/ 186317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8" name="Freeform 45">
              <a:extLst>
                <a:ext uri="{FF2B5EF4-FFF2-40B4-BE49-F238E27FC236}">
                  <a16:creationId xmlns:a16="http://schemas.microsoft.com/office/drawing/2014/main" id="{D7668E6E-5971-CB4D-9FD5-91DDC8F57AF7}"/>
                </a:ext>
              </a:extLst>
            </p:cNvPr>
            <p:cNvSpPr>
              <a:spLocks/>
            </p:cNvSpPr>
            <p:nvPr/>
          </p:nvSpPr>
          <p:spPr bwMode="auto">
            <a:xfrm rot="8492870">
              <a:off x="11298189" y="6626758"/>
              <a:ext cx="1496900" cy="1625138"/>
            </a:xfrm>
            <a:custGeom>
              <a:avLst/>
              <a:gdLst>
                <a:gd name="T0" fmla="*/ 1495500 w 1069"/>
                <a:gd name="T1" fmla="*/ 172172 h 1161"/>
                <a:gd name="T2" fmla="*/ 1492699 w 1069"/>
                <a:gd name="T3" fmla="*/ 64390 h 1161"/>
                <a:gd name="T4" fmla="*/ 350070 w 1069"/>
                <a:gd name="T5" fmla="*/ 412933 h 1161"/>
                <a:gd name="T6" fmla="*/ 0 w 1069"/>
                <a:gd name="T7" fmla="*/ 1436168 h 1161"/>
                <a:gd name="T8" fmla="*/ 2801 w 1069"/>
                <a:gd name="T9" fmla="*/ 1559349 h 1161"/>
                <a:gd name="T10" fmla="*/ 1145430 w 1069"/>
                <a:gd name="T11" fmla="*/ 1212205 h 1161"/>
                <a:gd name="T12" fmla="*/ 1321865 w 1069"/>
                <a:gd name="T13" fmla="*/ 968644 h 1161"/>
                <a:gd name="T14" fmla="*/ 1391879 w 1069"/>
                <a:gd name="T15" fmla="*/ 810469 h 1161"/>
                <a:gd name="T16" fmla="*/ 1495500 w 1069"/>
                <a:gd name="T17" fmla="*/ 172172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800" dirty="0"/>
            </a:p>
          </p:txBody>
        </p:sp>
        <p:sp>
          <p:nvSpPr>
            <p:cNvPr id="59" name="Freeform 46">
              <a:extLst>
                <a:ext uri="{FF2B5EF4-FFF2-40B4-BE49-F238E27FC236}">
                  <a16:creationId xmlns:a16="http://schemas.microsoft.com/office/drawing/2014/main" id="{527B159F-D509-1148-BEEE-DAA1D2117A88}"/>
                </a:ext>
              </a:extLst>
            </p:cNvPr>
            <p:cNvSpPr>
              <a:spLocks/>
            </p:cNvSpPr>
            <p:nvPr/>
          </p:nvSpPr>
          <p:spPr bwMode="auto">
            <a:xfrm rot="10051992">
              <a:off x="13103020" y="7670469"/>
              <a:ext cx="1496986" cy="1623956"/>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5000"/>
              </a:srgbClr>
            </a:solidFill>
            <a:ln>
              <a:noFill/>
            </a:ln>
          </p:spPr>
          <p:txBody>
            <a:bodyPr/>
            <a:lstStyle/>
            <a:p>
              <a:pPr defTabSz="407710">
                <a:defRPr/>
              </a:pPr>
              <a:endParaRPr lang="id-ID" sz="800" dirty="0">
                <a:latin typeface="Open Sans Light"/>
              </a:endParaRPr>
            </a:p>
          </p:txBody>
        </p:sp>
        <p:sp>
          <p:nvSpPr>
            <p:cNvPr id="60" name="Freeform 47">
              <a:extLst>
                <a:ext uri="{FF2B5EF4-FFF2-40B4-BE49-F238E27FC236}">
                  <a16:creationId xmlns:a16="http://schemas.microsoft.com/office/drawing/2014/main" id="{B4682ADB-2D77-384A-806F-C702FFF9AFCD}"/>
                </a:ext>
              </a:extLst>
            </p:cNvPr>
            <p:cNvSpPr>
              <a:spLocks/>
            </p:cNvSpPr>
            <p:nvPr/>
          </p:nvSpPr>
          <p:spPr bwMode="auto">
            <a:xfrm rot="11618841">
              <a:off x="16671655" y="6544971"/>
              <a:ext cx="1496986" cy="1625543"/>
            </a:xfrm>
            <a:custGeom>
              <a:avLst/>
              <a:gdLst>
                <a:gd name="T0" fmla="*/ 1068 w 1069"/>
                <a:gd name="T1" fmla="*/ 123 h 1161"/>
                <a:gd name="T2" fmla="*/ 1066 w 1069"/>
                <a:gd name="T3" fmla="*/ 46 h 1161"/>
                <a:gd name="T4" fmla="*/ 250 w 1069"/>
                <a:gd name="T5" fmla="*/ 295 h 1161"/>
                <a:gd name="T6" fmla="*/ 0 w 1069"/>
                <a:gd name="T7" fmla="*/ 1026 h 1161"/>
                <a:gd name="T8" fmla="*/ 2 w 1069"/>
                <a:gd name="T9" fmla="*/ 1114 h 1161"/>
                <a:gd name="T10" fmla="*/ 818 w 1069"/>
                <a:gd name="T11" fmla="*/ 866 h 1161"/>
                <a:gd name="T12" fmla="*/ 944 w 1069"/>
                <a:gd name="T13" fmla="*/ 692 h 1161"/>
                <a:gd name="T14" fmla="*/ 994 w 1069"/>
                <a:gd name="T15" fmla="*/ 579 h 1161"/>
                <a:gd name="T16" fmla="*/ 1068 w 1069"/>
                <a:gd name="T17" fmla="*/ 1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solidFill>
            <a:ln>
              <a:noFill/>
            </a:ln>
          </p:spPr>
          <p:txBody>
            <a:bodyPr/>
            <a:lstStyle/>
            <a:p>
              <a:pPr defTabSz="407710">
                <a:defRPr/>
              </a:pPr>
              <a:endParaRPr lang="id-ID" sz="800" dirty="0">
                <a:latin typeface="Open Sans Light"/>
              </a:endParaRPr>
            </a:p>
          </p:txBody>
        </p:sp>
      </p:grpSp>
      <p:pic>
        <p:nvPicPr>
          <p:cNvPr id="61" name="图片 5">
            <a:extLst>
              <a:ext uri="{FF2B5EF4-FFF2-40B4-BE49-F238E27FC236}">
                <a16:creationId xmlns:a16="http://schemas.microsoft.com/office/drawing/2014/main" id="{30E4409C-F505-C74C-BE4B-1BF991E93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67" y="4556439"/>
            <a:ext cx="21336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5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48"/>
                                        </p:tgtEl>
                                        <p:attrNameLst>
                                          <p:attrName>style.visibility</p:attrName>
                                        </p:attrNameLst>
                                      </p:cBhvr>
                                      <p:to>
                                        <p:strVal val="visible"/>
                                      </p:to>
                                    </p:set>
                                    <p:anim calcmode="lin" valueType="num">
                                      <p:cBhvr>
                                        <p:cTn id="33" dur="500" fill="hold"/>
                                        <p:tgtEl>
                                          <p:spTgt spid="48"/>
                                        </p:tgtEl>
                                        <p:attrNameLst>
                                          <p:attrName>ppt_w</p:attrName>
                                        </p:attrNameLst>
                                      </p:cBhvr>
                                      <p:tavLst>
                                        <p:tav tm="0">
                                          <p:val>
                                            <p:fltVal val="0"/>
                                          </p:val>
                                        </p:tav>
                                        <p:tav tm="100000">
                                          <p:val>
                                            <p:strVal val="#ppt_w"/>
                                          </p:val>
                                        </p:tav>
                                      </p:tavLst>
                                    </p:anim>
                                    <p:anim calcmode="lin" valueType="num">
                                      <p:cBhvr>
                                        <p:cTn id="34" dur="500" fill="hold"/>
                                        <p:tgtEl>
                                          <p:spTgt spid="48"/>
                                        </p:tgtEl>
                                        <p:attrNameLst>
                                          <p:attrName>ppt_h</p:attrName>
                                        </p:attrNameLst>
                                      </p:cBhvr>
                                      <p:tavLst>
                                        <p:tav tm="0">
                                          <p:val>
                                            <p:fltVal val="0"/>
                                          </p:val>
                                        </p:tav>
                                        <p:tav tm="100000">
                                          <p:val>
                                            <p:strVal val="#ppt_h"/>
                                          </p:val>
                                        </p:tav>
                                      </p:tavLst>
                                    </p:anim>
                                    <p:animEffect transition="in" filter="fade">
                                      <p:cBhvr>
                                        <p:cTn id="35" dur="500"/>
                                        <p:tgtEl>
                                          <p:spTgt spid="48"/>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Effect transition="in" filter="fade">
                                      <p:cBhvr>
                                        <p:cTn id="40" dur="500"/>
                                        <p:tgtEl>
                                          <p:spTgt spid="49"/>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51"/>
                                        </p:tgtEl>
                                        <p:attrNameLst>
                                          <p:attrName>style.visibility</p:attrName>
                                        </p:attrNameLst>
                                      </p:cBhvr>
                                      <p:to>
                                        <p:strVal val="visible"/>
                                      </p:to>
                                    </p:set>
                                    <p:anim calcmode="lin" valueType="num">
                                      <p:cBhvr>
                                        <p:cTn id="48" dur="500" fill="hold"/>
                                        <p:tgtEl>
                                          <p:spTgt spid="51"/>
                                        </p:tgtEl>
                                        <p:attrNameLst>
                                          <p:attrName>ppt_w</p:attrName>
                                        </p:attrNameLst>
                                      </p:cBhvr>
                                      <p:tavLst>
                                        <p:tav tm="0">
                                          <p:val>
                                            <p:fltVal val="0"/>
                                          </p:val>
                                        </p:tav>
                                        <p:tav tm="100000">
                                          <p:val>
                                            <p:strVal val="#ppt_w"/>
                                          </p:val>
                                        </p:tav>
                                      </p:tavLst>
                                    </p:anim>
                                    <p:anim calcmode="lin" valueType="num">
                                      <p:cBhvr>
                                        <p:cTn id="49" dur="500" fill="hold"/>
                                        <p:tgtEl>
                                          <p:spTgt spid="51"/>
                                        </p:tgtEl>
                                        <p:attrNameLst>
                                          <p:attrName>ppt_h</p:attrName>
                                        </p:attrNameLst>
                                      </p:cBhvr>
                                      <p:tavLst>
                                        <p:tav tm="0">
                                          <p:val>
                                            <p:fltVal val="0"/>
                                          </p:val>
                                        </p:tav>
                                        <p:tav tm="100000">
                                          <p:val>
                                            <p:strVal val="#ppt_h"/>
                                          </p:val>
                                        </p:tav>
                                      </p:tavLst>
                                    </p:anim>
                                    <p:animEffect transition="in" filter="fade">
                                      <p:cBhvr>
                                        <p:cTn id="50" dur="500"/>
                                        <p:tgtEl>
                                          <p:spTgt spid="51"/>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up)">
                                      <p:cBhvr>
                                        <p:cTn id="59" dur="500"/>
                                        <p:tgtEl>
                                          <p:spTgt spid="45"/>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checkerboard(across)">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checkerboard(across)">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checkerboard(across)">
                                      <p:cBhvr>
                                        <p:cTn id="8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bldLvl="0" animBg="1"/>
      <p:bldP spid="45" grpId="0" bldLvl="0" animBg="1"/>
      <p:bldP spid="46" grpId="0" bldLvl="0" animBg="1"/>
      <p:bldP spid="47" grpId="0" bldLvl="0" animBg="1"/>
      <p:bldP spid="48" grpId="0"/>
      <p:bldP spid="49" grpId="0" bldLvl="0" animBg="1"/>
      <p:bldP spid="50" grpId="0"/>
      <p:bldP spid="51" grpId="0" bldLvl="0" animBg="1"/>
      <p:bldP spid="52" grpId="0"/>
      <p:bldP spid="4" grpId="0" animBg="1"/>
      <p:bldP spid="31"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6086" descr="1-44">
            <a:extLst>
              <a:ext uri="{FF2B5EF4-FFF2-40B4-BE49-F238E27FC236}">
                <a16:creationId xmlns:a16="http://schemas.microsoft.com/office/drawing/2014/main" id="{055AE164-0947-8947-8EE7-EAEFC6691680}"/>
              </a:ext>
            </a:extLst>
          </p:cNvPr>
          <p:cNvPicPr>
            <a:picLocks noChangeAspect="1"/>
          </p:cNvPicPr>
          <p:nvPr/>
        </p:nvPicPr>
        <p:blipFill>
          <a:blip r:embed="rId2"/>
          <a:stretch>
            <a:fillRect/>
          </a:stretch>
        </p:blipFill>
        <p:spPr>
          <a:xfrm>
            <a:off x="9511" y="-98808"/>
            <a:ext cx="12158043" cy="6956809"/>
          </a:xfrm>
          <a:prstGeom prst="rect">
            <a:avLst/>
          </a:prstGeom>
          <a:noFill/>
          <a:ln w="9525">
            <a:noFill/>
          </a:ln>
        </p:spPr>
      </p:pic>
      <p:sp>
        <p:nvSpPr>
          <p:cNvPr id="4" name="文本框 2">
            <a:extLst>
              <a:ext uri="{FF2B5EF4-FFF2-40B4-BE49-F238E27FC236}">
                <a16:creationId xmlns:a16="http://schemas.microsoft.com/office/drawing/2014/main" id="{0957FA05-AB90-6F4F-9870-6E1928303F64}"/>
              </a:ext>
            </a:extLst>
          </p:cNvPr>
          <p:cNvSpPr txBox="1"/>
          <p:nvPr/>
        </p:nvSpPr>
        <p:spPr>
          <a:xfrm>
            <a:off x="4418473" y="735098"/>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2</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graphicFrame>
        <p:nvGraphicFramePr>
          <p:cNvPr id="6" name="Table 6">
            <a:extLst>
              <a:ext uri="{FF2B5EF4-FFF2-40B4-BE49-F238E27FC236}">
                <a16:creationId xmlns:a16="http://schemas.microsoft.com/office/drawing/2014/main" id="{9D7928DF-0F25-924C-90DC-3005B8FA7854}"/>
              </a:ext>
            </a:extLst>
          </p:cNvPr>
          <p:cNvGraphicFramePr>
            <a:graphicFrameLocks noGrp="1"/>
          </p:cNvGraphicFramePr>
          <p:nvPr>
            <p:extLst>
              <p:ext uri="{D42A27DB-BD31-4B8C-83A1-F6EECF244321}">
                <p14:modId xmlns:p14="http://schemas.microsoft.com/office/powerpoint/2010/main" val="256859118"/>
              </p:ext>
            </p:extLst>
          </p:nvPr>
        </p:nvGraphicFramePr>
        <p:xfrm>
          <a:off x="2181497" y="2307199"/>
          <a:ext cx="8177348" cy="4084320"/>
        </p:xfrm>
        <a:graphic>
          <a:graphicData uri="http://schemas.openxmlformats.org/drawingml/2006/table">
            <a:tbl>
              <a:tblPr firstRow="1" bandRow="1">
                <a:tableStyleId>{1E171933-4619-4E11-9A3F-F7608DF75F80}</a:tableStyleId>
              </a:tblPr>
              <a:tblGrid>
                <a:gridCol w="4088674">
                  <a:extLst>
                    <a:ext uri="{9D8B030D-6E8A-4147-A177-3AD203B41FA5}">
                      <a16:colId xmlns:a16="http://schemas.microsoft.com/office/drawing/2014/main" val="2895763479"/>
                    </a:ext>
                  </a:extLst>
                </a:gridCol>
                <a:gridCol w="4088674">
                  <a:extLst>
                    <a:ext uri="{9D8B030D-6E8A-4147-A177-3AD203B41FA5}">
                      <a16:colId xmlns:a16="http://schemas.microsoft.com/office/drawing/2014/main" val="1058084603"/>
                    </a:ext>
                  </a:extLst>
                </a:gridCol>
              </a:tblGrid>
              <a:tr h="554713">
                <a:tc>
                  <a:txBody>
                    <a:bodyPr/>
                    <a:lstStyle/>
                    <a:p>
                      <a:pPr algn="ctr"/>
                      <a:r>
                        <a:rPr lang="x-none" sz="3200" b="1" dirty="0">
                          <a:solidFill>
                            <a:schemeClr val="tx1"/>
                          </a:solidFill>
                          <a:latin typeface="Times New Roman" panose="02020603050405020304" pitchFamily="18" charset="0"/>
                          <a:cs typeface="Times New Roman" panose="02020603050405020304" pitchFamily="18" charset="0"/>
                        </a:rPr>
                        <a:t>Từ ghép</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x-none" sz="3200" b="1" dirty="0">
                          <a:solidFill>
                            <a:schemeClr val="tx1"/>
                          </a:solidFill>
                          <a:latin typeface="Times New Roman" panose="02020603050405020304" pitchFamily="18" charset="0"/>
                          <a:cs typeface="Times New Roman" panose="02020603050405020304" pitchFamily="18" charset="0"/>
                        </a:rPr>
                        <a:t>Từ láy</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4124542292"/>
                  </a:ext>
                </a:extLst>
              </a:tr>
              <a:tr h="3004694">
                <a:tc>
                  <a:txBody>
                    <a:bodyPr/>
                    <a:lstStyle/>
                    <a:p>
                      <a:pPr algn="ctr"/>
                      <a:r>
                        <a:rPr lang="en-US" sz="3200" b="1" dirty="0" err="1" smtClean="0">
                          <a:latin typeface="Times New Roman" panose="02020603050405020304" pitchFamily="18" charset="0"/>
                          <a:cs typeface="Times New Roman" panose="02020603050405020304" pitchFamily="18" charset="0"/>
                        </a:rPr>
                        <a:t>Dự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giần</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sàng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thổi</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cơm</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cánh</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cung</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dây</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lưng</a:t>
                      </a:r>
                      <a:r>
                        <a:rPr lang="en-US" sz="3200" b="1" baseline="0" dirty="0" smtClean="0">
                          <a:latin typeface="Times New Roman" panose="02020603050405020304" pitchFamily="18" charset="0"/>
                          <a:cs typeface="Times New Roman" panose="02020603050405020304" pitchFamily="18" charset="0"/>
                        </a:rPr>
                        <a:t>.</a:t>
                      </a: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r>
                        <a:rPr lang="en-US" sz="3200" b="1" dirty="0" err="1" smtClean="0">
                          <a:latin typeface="Times New Roman" panose="02020603050405020304" pitchFamily="18" charset="0"/>
                          <a:cs typeface="Times New Roman" panose="02020603050405020304" pitchFamily="18" charset="0"/>
                        </a:rPr>
                        <a:t>Nho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nhỏ</a:t>
                      </a:r>
                      <a:r>
                        <a:rPr lang="en-US" sz="3200" b="1" dirty="0" smtClean="0">
                          <a:latin typeface="Times New Roman" panose="02020603050405020304" pitchFamily="18" charset="0"/>
                          <a:cs typeface="Times New Roman" panose="02020603050405020304" pitchFamily="18" charset="0"/>
                        </a:rPr>
                        <a:t>,</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khéo</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léo</a:t>
                      </a:r>
                      <a:r>
                        <a:rPr lang="en-US" sz="3200" b="1" baseline="0" dirty="0" smtClean="0">
                          <a:latin typeface="Times New Roman" panose="02020603050405020304" pitchFamily="18" charset="0"/>
                          <a:cs typeface="Times New Roman" panose="02020603050405020304" pitchFamily="18" charset="0"/>
                        </a:rPr>
                        <a:t>.</a:t>
                      </a: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p>
                      <a:pPr algn="ctr"/>
                      <a:endParaRPr lang="x-none" sz="3200" b="1" dirty="0">
                        <a:latin typeface="Times New Roman" panose="02020603050405020304" pitchFamily="18" charset="0"/>
                        <a:cs typeface="Times New Roman" panose="02020603050405020304" pitchFamily="18"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552693415"/>
                  </a:ext>
                </a:extLst>
              </a:tr>
            </a:tbl>
          </a:graphicData>
        </a:graphic>
      </p:graphicFrame>
      <p:pic>
        <p:nvPicPr>
          <p:cNvPr id="9" name="图片 46085" descr="1-46">
            <a:extLst>
              <a:ext uri="{FF2B5EF4-FFF2-40B4-BE49-F238E27FC236}">
                <a16:creationId xmlns:a16="http://schemas.microsoft.com/office/drawing/2014/main" id="{C80CBBBF-B1AB-EF4D-B5E2-015ED58A1519}"/>
              </a:ext>
            </a:extLst>
          </p:cNvPr>
          <p:cNvPicPr>
            <a:picLocks noChangeAspect="1"/>
          </p:cNvPicPr>
          <p:nvPr/>
        </p:nvPicPr>
        <p:blipFill>
          <a:blip r:embed="rId3"/>
          <a:stretch>
            <a:fillRect/>
          </a:stretch>
        </p:blipFill>
        <p:spPr>
          <a:xfrm flipH="1">
            <a:off x="-60715" y="196354"/>
            <a:ext cx="3269892" cy="2647149"/>
          </a:xfrm>
          <a:prstGeom prst="rect">
            <a:avLst/>
          </a:prstGeom>
          <a:noFill/>
          <a:ln w="9525">
            <a:noFill/>
          </a:ln>
        </p:spPr>
      </p:pic>
      <p:sp>
        <p:nvSpPr>
          <p:cNvPr id="7" name="TextBox 6"/>
          <p:cNvSpPr txBox="1"/>
          <p:nvPr/>
        </p:nvSpPr>
        <p:spPr>
          <a:xfrm>
            <a:off x="2421017" y="1611268"/>
            <a:ext cx="8425543"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Xác định từ ghép và từ láy</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172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
            <a:extLst>
              <a:ext uri="{FF2B5EF4-FFF2-40B4-BE49-F238E27FC236}">
                <a16:creationId xmlns:a16="http://schemas.microsoft.com/office/drawing/2014/main" id="{A3B42DDC-CBD6-274C-AB28-6FBF1391707D}"/>
              </a:ext>
            </a:extLst>
          </p:cNvPr>
          <p:cNvSpPr txBox="1"/>
          <p:nvPr/>
        </p:nvSpPr>
        <p:spPr>
          <a:xfrm>
            <a:off x="4449255" y="294136"/>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a:t>
            </a:r>
            <a:r>
              <a:rPr lang="vi-VN"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3</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258" y="1201782"/>
            <a:ext cx="7184572" cy="5460275"/>
          </a:xfrm>
          <a:prstGeom prst="rect">
            <a:avLst/>
          </a:prstGeom>
        </p:spPr>
      </p:pic>
    </p:spTree>
    <p:extLst>
      <p:ext uri="{BB962C8B-B14F-4D97-AF65-F5344CB8AC3E}">
        <p14:creationId xmlns:p14="http://schemas.microsoft.com/office/powerpoint/2010/main" val="959233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a:grpSpLocks noChangeAspect="1"/>
          </p:cNvGrpSpPr>
          <p:nvPr/>
        </p:nvGrpSpPr>
        <p:grpSpPr>
          <a:xfrm flipH="1">
            <a:off x="10897240" y="2409408"/>
            <a:ext cx="350147" cy="391580"/>
            <a:chOff x="5999255" y="3275006"/>
            <a:chExt cx="402656" cy="450303"/>
          </a:xfrm>
          <a:solidFill>
            <a:srgbClr val="FEFEFE"/>
          </a:solidFill>
          <a:effectLst/>
        </p:grpSpPr>
        <p:sp>
          <p:nvSpPr>
            <p:cNvPr id="2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sp>
          <p:nvSpPr>
            <p:cNvPr id="2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63" tIns="45731" rIns="91463" bIns="45731" numCol="1" anchor="t" anchorCtr="0" compatLnSpc="1"/>
            <a:lstStyle/>
            <a:p>
              <a:pPr>
                <a:lnSpc>
                  <a:spcPct val="130000"/>
                </a:lnSpc>
              </a:pPr>
              <a:endParaRPr lang="zh-CN" altLang="en-US" sz="1600">
                <a:solidFill>
                  <a:prstClr val="black"/>
                </a:solidFill>
                <a:latin typeface="微软雅黑" charset="-122"/>
                <a:ea typeface="微软雅黑" charset="-122"/>
                <a:cs typeface="+mn-ea"/>
                <a:sym typeface="华文细黑" panose="02010600040101010101" pitchFamily="2" charset="-122"/>
              </a:endParaRPr>
            </a:p>
          </p:txBody>
        </p:sp>
      </p:grpSp>
      <p:sp>
        <p:nvSpPr>
          <p:cNvPr id="42" name="文本框 2">
            <a:extLst>
              <a:ext uri="{FF2B5EF4-FFF2-40B4-BE49-F238E27FC236}">
                <a16:creationId xmlns:a16="http://schemas.microsoft.com/office/drawing/2014/main" id="{3E66AD68-5742-E349-ABCC-5EE6FF11FD1D}"/>
              </a:ext>
            </a:extLst>
          </p:cNvPr>
          <p:cNvSpPr txBox="1"/>
          <p:nvPr/>
        </p:nvSpPr>
        <p:spPr>
          <a:xfrm>
            <a:off x="4461054" y="636011"/>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3, 4:</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46" name="矩形 1">
            <a:extLst>
              <a:ext uri="{FF2B5EF4-FFF2-40B4-BE49-F238E27FC236}">
                <a16:creationId xmlns:a16="http://schemas.microsoft.com/office/drawing/2014/main" id="{6026CB01-708A-F048-9EF8-AD3BDD897B50}"/>
              </a:ext>
            </a:extLst>
          </p:cNvPr>
          <p:cNvSpPr>
            <a:spLocks noChangeArrowheads="1"/>
          </p:cNvSpPr>
          <p:nvPr/>
        </p:nvSpPr>
        <p:spPr bwMode="auto">
          <a:xfrm>
            <a:off x="1591138" y="1585964"/>
            <a:ext cx="8268474" cy="2246769"/>
          </a:xfrm>
          <a:prstGeom prst="rect">
            <a:avLst/>
          </a:prstGeom>
          <a:solidFill>
            <a:schemeClr val="accent1">
              <a:lumMod val="20000"/>
              <a:lumOff val="80000"/>
            </a:schemeClr>
          </a:solidFill>
          <a:ln>
            <a:noFill/>
          </a:ln>
        </p:spPr>
        <p:txBody>
          <a:bodyPr wrap="square">
            <a:spAutoFit/>
          </a:bodyPr>
          <a:lstStyle/>
          <a:p>
            <a:pPr algn="just">
              <a:defRPr/>
            </a:pPr>
            <a:r>
              <a:rPr lang="vi-VN" sz="2800" b="1" u="sng"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Bài 3:</a:t>
            </a:r>
            <a:r>
              <a:rPr lang="vi-VN" sz="2800"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dirty="0" smtClean="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Tạo từ ghép</a:t>
            </a:r>
            <a:endParaRPr lang="vi-VN" sz="2800"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ngựa: ngựa ô, ngựa </a:t>
            </a:r>
            <a:r>
              <a:rPr lang="vi-VN"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vằn, ngựa gỗ, xe ngựa,…</a:t>
            </a:r>
            <a:endPar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sắt: sắt đá, đường sắt, thanh sắt</a:t>
            </a: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thi: thi cử, kì thi, thi nhân, thi đua,…</a:t>
            </a: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áo: áo mưa, áo len, áo dạ, áo khoác</a:t>
            </a:r>
            <a:endParaRPr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
        <p:nvSpPr>
          <p:cNvPr id="47" name="矩形 1">
            <a:extLst>
              <a:ext uri="{FF2B5EF4-FFF2-40B4-BE49-F238E27FC236}">
                <a16:creationId xmlns:a16="http://schemas.microsoft.com/office/drawing/2014/main" id="{B7F92803-5802-0C48-A1EB-F1005216A86E}"/>
              </a:ext>
            </a:extLst>
          </p:cNvPr>
          <p:cNvSpPr>
            <a:spLocks noChangeArrowheads="1"/>
          </p:cNvSpPr>
          <p:nvPr/>
        </p:nvSpPr>
        <p:spPr bwMode="auto">
          <a:xfrm>
            <a:off x="1734829" y="4320130"/>
            <a:ext cx="6573148" cy="2246769"/>
          </a:xfrm>
          <a:prstGeom prst="rect">
            <a:avLst/>
          </a:prstGeom>
          <a:solidFill>
            <a:schemeClr val="accent2">
              <a:lumMod val="20000"/>
              <a:lumOff val="80000"/>
            </a:schemeClr>
          </a:solidFill>
          <a:ln>
            <a:noFill/>
          </a:ln>
        </p:spPr>
        <p:txBody>
          <a:bodyPr wrap="square">
            <a:spAutoFit/>
          </a:bodyPr>
          <a:lstStyle/>
          <a:p>
            <a:pPr algn="just">
              <a:defRPr/>
            </a:pPr>
            <a:r>
              <a:rPr lang="vi-VN" sz="2800" b="1" u="sng"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Bài 4:</a:t>
            </a:r>
            <a:r>
              <a:rPr lang="vi-VN" sz="2800"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dirty="0" smtClean="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Tạo từ láy</a:t>
            </a:r>
            <a:endParaRPr lang="vi-VN" sz="2800" dirty="0">
              <a:solidFill>
                <a:srgbClr val="FF0000"/>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nhỏ: nho nhỏ, nhỏ nhắn</a:t>
            </a:r>
          </a:p>
          <a:p>
            <a:pPr algn="just">
              <a:defRPr/>
            </a:pP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khoẻ: khoẻ khoắn</a:t>
            </a:r>
          </a:p>
          <a:p>
            <a:pPr algn="just">
              <a:defRPr/>
            </a:pPr>
            <a:r>
              <a:rPr lang="en-US"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óng</a:t>
            </a: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óng </a:t>
            </a:r>
            <a:r>
              <a:rPr lang="vi-VN"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ả</a:t>
            </a:r>
            <a:r>
              <a:rPr lang="en-US"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dirty="0" err="1"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óng</a:t>
            </a:r>
            <a:r>
              <a:rPr lang="en-US"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dirty="0" err="1"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ánh</a:t>
            </a:r>
            <a:endParaRPr lang="en-US"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a:p>
            <a:pPr algn="just">
              <a:defRPr/>
            </a:pPr>
            <a:r>
              <a:rPr lang="vi-VN" sz="2800" dirty="0" smtClean="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dẻo:deo </a:t>
            </a:r>
            <a:r>
              <a:rPr lang="vi-VN"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dẻo</a:t>
            </a:r>
            <a:endParaRPr sz="2800" dirty="0">
              <a:solidFill>
                <a:schemeClr val="tx1">
                  <a:lumMod val="75000"/>
                  <a:lumOff val="25000"/>
                </a:schemeClr>
              </a:solidFill>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pic>
        <p:nvPicPr>
          <p:cNvPr id="29" name="图片 48135" descr="16">
            <a:extLst>
              <a:ext uri="{FF2B5EF4-FFF2-40B4-BE49-F238E27FC236}">
                <a16:creationId xmlns:a16="http://schemas.microsoft.com/office/drawing/2014/main" id="{BFF3C85B-C2CC-B144-BC9F-BA3BB726481F}"/>
              </a:ext>
            </a:extLst>
          </p:cNvPr>
          <p:cNvPicPr>
            <a:picLocks noChangeAspect="1"/>
          </p:cNvPicPr>
          <p:nvPr/>
        </p:nvPicPr>
        <p:blipFill>
          <a:blip r:embed="rId3"/>
          <a:stretch>
            <a:fillRect/>
          </a:stretch>
        </p:blipFill>
        <p:spPr>
          <a:xfrm rot="20070146">
            <a:off x="-145879" y="317676"/>
            <a:ext cx="2770811" cy="1228406"/>
          </a:xfrm>
          <a:prstGeom prst="rect">
            <a:avLst/>
          </a:prstGeom>
          <a:noFill/>
          <a:ln w="9525">
            <a:noFill/>
          </a:ln>
        </p:spPr>
      </p:pic>
    </p:spTree>
    <p:extLst>
      <p:ext uri="{BB962C8B-B14F-4D97-AF65-F5344CB8AC3E}">
        <p14:creationId xmlns:p14="http://schemas.microsoft.com/office/powerpoint/2010/main" val="3974507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泪滴形 50"/>
          <p:cNvSpPr/>
          <p:nvPr/>
        </p:nvSpPr>
        <p:spPr>
          <a:xfrm flipH="1">
            <a:off x="1635973" y="1970765"/>
            <a:ext cx="1054511" cy="1054510"/>
          </a:xfrm>
          <a:prstGeom prst="teardrop">
            <a:avLst/>
          </a:prstGeom>
          <a:solidFill>
            <a:schemeClr val="accent1"/>
          </a:solidFill>
          <a:ln w="25400" cap="flat" cmpd="sng" algn="ctr">
            <a:noFill/>
            <a:prstDash val="solid"/>
          </a:ln>
          <a:effectLst/>
        </p:spPr>
        <p:txBody>
          <a:bodyPr rtlCol="0" anchor="ctr"/>
          <a:lstStyle/>
          <a:p>
            <a:pPr algn="ctr">
              <a:lnSpc>
                <a:spcPct val="130000"/>
              </a:lnSpc>
              <a:defRPr/>
            </a:pPr>
            <a:endParaRPr lang="zh-CN" altLang="en-US" sz="1600" kern="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52" name="泪滴形 51"/>
          <p:cNvSpPr/>
          <p:nvPr/>
        </p:nvSpPr>
        <p:spPr>
          <a:xfrm flipH="1">
            <a:off x="1635973" y="4770236"/>
            <a:ext cx="1054511" cy="1054510"/>
          </a:xfrm>
          <a:prstGeom prst="teardrop">
            <a:avLst/>
          </a:prstGeom>
          <a:solidFill>
            <a:schemeClr val="accent4"/>
          </a:solidFill>
          <a:ln w="25400" cap="flat" cmpd="sng" algn="ctr">
            <a:noFill/>
            <a:prstDash val="solid"/>
          </a:ln>
          <a:effectLst/>
        </p:spPr>
        <p:txBody>
          <a:bodyPr rtlCol="0" anchor="ctr"/>
          <a:lstStyle/>
          <a:p>
            <a:pPr algn="ctr">
              <a:lnSpc>
                <a:spcPct val="130000"/>
              </a:lnSpc>
              <a:defRPr/>
            </a:pPr>
            <a:endParaRPr lang="zh-CN" altLang="en-US" sz="1600" kern="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grpSp>
        <p:nvGrpSpPr>
          <p:cNvPr id="57" name="组合 56"/>
          <p:cNvGrpSpPr/>
          <p:nvPr/>
        </p:nvGrpSpPr>
        <p:grpSpPr>
          <a:xfrm>
            <a:off x="1880405" y="2231660"/>
            <a:ext cx="565650" cy="503698"/>
            <a:chOff x="822585" y="744166"/>
            <a:chExt cx="306549" cy="272975"/>
          </a:xfrm>
          <a:solidFill>
            <a:schemeClr val="bg2"/>
          </a:solidFill>
        </p:grpSpPr>
        <p:sp>
          <p:nvSpPr>
            <p:cNvPr id="58" name="Freeform 453"/>
            <p:cNvSpPr>
              <a:spLocks noEditPoints="1"/>
            </p:cNvSpPr>
            <p:nvPr/>
          </p:nvSpPr>
          <p:spPr bwMode="auto">
            <a:xfrm>
              <a:off x="822585" y="744166"/>
              <a:ext cx="306549" cy="272975"/>
            </a:xfrm>
            <a:custGeom>
              <a:avLst/>
              <a:gdLst>
                <a:gd name="T0" fmla="*/ 178 w 210"/>
                <a:gd name="T1" fmla="*/ 0 h 187"/>
                <a:gd name="T2" fmla="*/ 31 w 210"/>
                <a:gd name="T3" fmla="*/ 0 h 187"/>
                <a:gd name="T4" fmla="*/ 0 w 210"/>
                <a:gd name="T5" fmla="*/ 85 h 187"/>
                <a:gd name="T6" fmla="*/ 0 w 210"/>
                <a:gd name="T7" fmla="*/ 187 h 187"/>
                <a:gd name="T8" fmla="*/ 210 w 210"/>
                <a:gd name="T9" fmla="*/ 187 h 187"/>
                <a:gd name="T10" fmla="*/ 210 w 210"/>
                <a:gd name="T11" fmla="*/ 84 h 187"/>
                <a:gd name="T12" fmla="*/ 178 w 210"/>
                <a:gd name="T13" fmla="*/ 0 h 187"/>
                <a:gd name="T14" fmla="*/ 28 w 210"/>
                <a:gd name="T15" fmla="*/ 77 h 187"/>
                <a:gd name="T16" fmla="*/ 48 w 210"/>
                <a:gd name="T17" fmla="*/ 15 h 187"/>
                <a:gd name="T18" fmla="*/ 162 w 210"/>
                <a:gd name="T19" fmla="*/ 15 h 187"/>
                <a:gd name="T20" fmla="*/ 183 w 210"/>
                <a:gd name="T21" fmla="*/ 77 h 187"/>
                <a:gd name="T22" fmla="*/ 28 w 210"/>
                <a:gd name="T23" fmla="*/ 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187">
                  <a:moveTo>
                    <a:pt x="178" y="0"/>
                  </a:moveTo>
                  <a:lnTo>
                    <a:pt x="31" y="0"/>
                  </a:lnTo>
                  <a:lnTo>
                    <a:pt x="0" y="85"/>
                  </a:lnTo>
                  <a:lnTo>
                    <a:pt x="0" y="187"/>
                  </a:lnTo>
                  <a:lnTo>
                    <a:pt x="210" y="187"/>
                  </a:lnTo>
                  <a:lnTo>
                    <a:pt x="210" y="84"/>
                  </a:lnTo>
                  <a:lnTo>
                    <a:pt x="178" y="0"/>
                  </a:lnTo>
                  <a:close/>
                  <a:moveTo>
                    <a:pt x="28" y="77"/>
                  </a:moveTo>
                  <a:lnTo>
                    <a:pt x="48" y="15"/>
                  </a:lnTo>
                  <a:lnTo>
                    <a:pt x="162" y="15"/>
                  </a:lnTo>
                  <a:lnTo>
                    <a:pt x="183" y="77"/>
                  </a:lnTo>
                  <a:lnTo>
                    <a:pt x="28"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59" name="Freeform 454"/>
            <p:cNvSpPr/>
            <p:nvPr/>
          </p:nvSpPr>
          <p:spPr bwMode="auto">
            <a:xfrm>
              <a:off x="882435" y="828832"/>
              <a:ext cx="188309" cy="13138"/>
            </a:xfrm>
            <a:custGeom>
              <a:avLst/>
              <a:gdLst>
                <a:gd name="T0" fmla="*/ 129 w 129"/>
                <a:gd name="T1" fmla="*/ 9 h 9"/>
                <a:gd name="T2" fmla="*/ 126 w 129"/>
                <a:gd name="T3" fmla="*/ 0 h 9"/>
                <a:gd name="T4" fmla="*/ 3 w 129"/>
                <a:gd name="T5" fmla="*/ 0 h 9"/>
                <a:gd name="T6" fmla="*/ 0 w 129"/>
                <a:gd name="T7" fmla="*/ 9 h 9"/>
                <a:gd name="T8" fmla="*/ 129 w 129"/>
                <a:gd name="T9" fmla="*/ 9 h 9"/>
              </a:gdLst>
              <a:ahLst/>
              <a:cxnLst>
                <a:cxn ang="0">
                  <a:pos x="T0" y="T1"/>
                </a:cxn>
                <a:cxn ang="0">
                  <a:pos x="T2" y="T3"/>
                </a:cxn>
                <a:cxn ang="0">
                  <a:pos x="T4" y="T5"/>
                </a:cxn>
                <a:cxn ang="0">
                  <a:pos x="T6" y="T7"/>
                </a:cxn>
                <a:cxn ang="0">
                  <a:pos x="T8" y="T9"/>
                </a:cxn>
              </a:cxnLst>
              <a:rect l="0" t="0" r="r" b="b"/>
              <a:pathLst>
                <a:path w="129" h="9">
                  <a:moveTo>
                    <a:pt x="129" y="9"/>
                  </a:moveTo>
                  <a:lnTo>
                    <a:pt x="126" y="0"/>
                  </a:lnTo>
                  <a:lnTo>
                    <a:pt x="3" y="0"/>
                  </a:lnTo>
                  <a:lnTo>
                    <a:pt x="0" y="9"/>
                  </a:lnTo>
                  <a:lnTo>
                    <a:pt x="1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60" name="Freeform 455"/>
            <p:cNvSpPr/>
            <p:nvPr/>
          </p:nvSpPr>
          <p:spPr bwMode="auto">
            <a:xfrm>
              <a:off x="898492" y="780660"/>
              <a:ext cx="154734" cy="10219"/>
            </a:xfrm>
            <a:custGeom>
              <a:avLst/>
              <a:gdLst>
                <a:gd name="T0" fmla="*/ 106 w 106"/>
                <a:gd name="T1" fmla="*/ 7 h 7"/>
                <a:gd name="T2" fmla="*/ 104 w 106"/>
                <a:gd name="T3" fmla="*/ 0 h 7"/>
                <a:gd name="T4" fmla="*/ 3 w 106"/>
                <a:gd name="T5" fmla="*/ 0 h 7"/>
                <a:gd name="T6" fmla="*/ 0 w 106"/>
                <a:gd name="T7" fmla="*/ 7 h 7"/>
                <a:gd name="T8" fmla="*/ 106 w 106"/>
                <a:gd name="T9" fmla="*/ 7 h 7"/>
              </a:gdLst>
              <a:ahLst/>
              <a:cxnLst>
                <a:cxn ang="0">
                  <a:pos x="T0" y="T1"/>
                </a:cxn>
                <a:cxn ang="0">
                  <a:pos x="T2" y="T3"/>
                </a:cxn>
                <a:cxn ang="0">
                  <a:pos x="T4" y="T5"/>
                </a:cxn>
                <a:cxn ang="0">
                  <a:pos x="T6" y="T7"/>
                </a:cxn>
                <a:cxn ang="0">
                  <a:pos x="T8" y="T9"/>
                </a:cxn>
              </a:cxnLst>
              <a:rect l="0" t="0" r="r" b="b"/>
              <a:pathLst>
                <a:path w="106" h="7">
                  <a:moveTo>
                    <a:pt x="106" y="7"/>
                  </a:moveTo>
                  <a:lnTo>
                    <a:pt x="104" y="0"/>
                  </a:lnTo>
                  <a:lnTo>
                    <a:pt x="3" y="0"/>
                  </a:lnTo>
                  <a:lnTo>
                    <a:pt x="0" y="7"/>
                  </a:lnTo>
                  <a:lnTo>
                    <a:pt x="10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61" name="Freeform 456"/>
            <p:cNvSpPr/>
            <p:nvPr/>
          </p:nvSpPr>
          <p:spPr bwMode="auto">
            <a:xfrm>
              <a:off x="889734" y="804016"/>
              <a:ext cx="172251" cy="13138"/>
            </a:xfrm>
            <a:custGeom>
              <a:avLst/>
              <a:gdLst>
                <a:gd name="T0" fmla="*/ 3 w 118"/>
                <a:gd name="T1" fmla="*/ 0 h 9"/>
                <a:gd name="T2" fmla="*/ 0 w 118"/>
                <a:gd name="T3" fmla="*/ 9 h 9"/>
                <a:gd name="T4" fmla="*/ 118 w 118"/>
                <a:gd name="T5" fmla="*/ 9 h 9"/>
                <a:gd name="T6" fmla="*/ 115 w 118"/>
                <a:gd name="T7" fmla="*/ 0 h 9"/>
                <a:gd name="T8" fmla="*/ 3 w 118"/>
                <a:gd name="T9" fmla="*/ 0 h 9"/>
              </a:gdLst>
              <a:ahLst/>
              <a:cxnLst>
                <a:cxn ang="0">
                  <a:pos x="T0" y="T1"/>
                </a:cxn>
                <a:cxn ang="0">
                  <a:pos x="T2" y="T3"/>
                </a:cxn>
                <a:cxn ang="0">
                  <a:pos x="T4" y="T5"/>
                </a:cxn>
                <a:cxn ang="0">
                  <a:pos x="T6" y="T7"/>
                </a:cxn>
                <a:cxn ang="0">
                  <a:pos x="T8" y="T9"/>
                </a:cxn>
              </a:cxnLst>
              <a:rect l="0" t="0" r="r" b="b"/>
              <a:pathLst>
                <a:path w="118" h="9">
                  <a:moveTo>
                    <a:pt x="3" y="0"/>
                  </a:moveTo>
                  <a:lnTo>
                    <a:pt x="0" y="9"/>
                  </a:lnTo>
                  <a:lnTo>
                    <a:pt x="118" y="9"/>
                  </a:lnTo>
                  <a:lnTo>
                    <a:pt x="115"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grpSp>
      <p:sp>
        <p:nvSpPr>
          <p:cNvPr id="62" name="Freeform 549"/>
          <p:cNvSpPr/>
          <p:nvPr/>
        </p:nvSpPr>
        <p:spPr bwMode="auto">
          <a:xfrm>
            <a:off x="1879060" y="5055070"/>
            <a:ext cx="568344" cy="484841"/>
          </a:xfrm>
          <a:custGeom>
            <a:avLst/>
            <a:gdLst>
              <a:gd name="T0" fmla="*/ 261 w 288"/>
              <a:gd name="T1" fmla="*/ 195 h 247"/>
              <a:gd name="T2" fmla="*/ 261 w 288"/>
              <a:gd name="T3" fmla="*/ 169 h 247"/>
              <a:gd name="T4" fmla="*/ 241 w 288"/>
              <a:gd name="T5" fmla="*/ 124 h 247"/>
              <a:gd name="T6" fmla="*/ 187 w 288"/>
              <a:gd name="T7" fmla="*/ 70 h 247"/>
              <a:gd name="T8" fmla="*/ 167 w 288"/>
              <a:gd name="T9" fmla="*/ 47 h 247"/>
              <a:gd name="T10" fmla="*/ 161 w 288"/>
              <a:gd name="T11" fmla="*/ 29 h 247"/>
              <a:gd name="T12" fmla="*/ 161 w 288"/>
              <a:gd name="T13" fmla="*/ 29 h 247"/>
              <a:gd name="T14" fmla="*/ 161 w 288"/>
              <a:gd name="T15" fmla="*/ 0 h 247"/>
              <a:gd name="T16" fmla="*/ 128 w 288"/>
              <a:gd name="T17" fmla="*/ 0 h 247"/>
              <a:gd name="T18" fmla="*/ 128 w 288"/>
              <a:gd name="T19" fmla="*/ 0 h 247"/>
              <a:gd name="T20" fmla="*/ 128 w 288"/>
              <a:gd name="T21" fmla="*/ 0 h 247"/>
              <a:gd name="T22" fmla="*/ 128 w 288"/>
              <a:gd name="T23" fmla="*/ 29 h 247"/>
              <a:gd name="T24" fmla="*/ 128 w 288"/>
              <a:gd name="T25" fmla="*/ 29 h 247"/>
              <a:gd name="T26" fmla="*/ 121 w 288"/>
              <a:gd name="T27" fmla="*/ 47 h 247"/>
              <a:gd name="T28" fmla="*/ 101 w 288"/>
              <a:gd name="T29" fmla="*/ 70 h 247"/>
              <a:gd name="T30" fmla="*/ 47 w 288"/>
              <a:gd name="T31" fmla="*/ 124 h 247"/>
              <a:gd name="T32" fmla="*/ 28 w 288"/>
              <a:gd name="T33" fmla="*/ 169 h 247"/>
              <a:gd name="T34" fmla="*/ 28 w 288"/>
              <a:gd name="T35" fmla="*/ 195 h 247"/>
              <a:gd name="T36" fmla="*/ 0 w 288"/>
              <a:gd name="T37" fmla="*/ 195 h 247"/>
              <a:gd name="T38" fmla="*/ 44 w 288"/>
              <a:gd name="T39" fmla="*/ 247 h 247"/>
              <a:gd name="T40" fmla="*/ 88 w 288"/>
              <a:gd name="T41" fmla="*/ 195 h 247"/>
              <a:gd name="T42" fmla="*/ 61 w 288"/>
              <a:gd name="T43" fmla="*/ 195 h 247"/>
              <a:gd name="T44" fmla="*/ 61 w 288"/>
              <a:gd name="T45" fmla="*/ 169 h 247"/>
              <a:gd name="T46" fmla="*/ 61 w 288"/>
              <a:gd name="T47" fmla="*/ 169 h 247"/>
              <a:gd name="T48" fmla="*/ 67 w 288"/>
              <a:gd name="T49" fmla="*/ 152 h 247"/>
              <a:gd name="T50" fmla="*/ 88 w 288"/>
              <a:gd name="T51" fmla="*/ 129 h 247"/>
              <a:gd name="T52" fmla="*/ 127 w 288"/>
              <a:gd name="T53" fmla="*/ 91 h 247"/>
              <a:gd name="T54" fmla="*/ 127 w 288"/>
              <a:gd name="T55" fmla="*/ 195 h 247"/>
              <a:gd name="T56" fmla="*/ 101 w 288"/>
              <a:gd name="T57" fmla="*/ 195 h 247"/>
              <a:gd name="T58" fmla="*/ 144 w 288"/>
              <a:gd name="T59" fmla="*/ 247 h 247"/>
              <a:gd name="T60" fmla="*/ 188 w 288"/>
              <a:gd name="T61" fmla="*/ 195 h 247"/>
              <a:gd name="T62" fmla="*/ 161 w 288"/>
              <a:gd name="T63" fmla="*/ 195 h 247"/>
              <a:gd name="T64" fmla="*/ 161 w 288"/>
              <a:gd name="T65" fmla="*/ 90 h 247"/>
              <a:gd name="T66" fmla="*/ 201 w 288"/>
              <a:gd name="T67" fmla="*/ 129 h 247"/>
              <a:gd name="T68" fmla="*/ 221 w 288"/>
              <a:gd name="T69" fmla="*/ 152 h 247"/>
              <a:gd name="T70" fmla="*/ 227 w 288"/>
              <a:gd name="T71" fmla="*/ 169 h 247"/>
              <a:gd name="T72" fmla="*/ 227 w 288"/>
              <a:gd name="T73" fmla="*/ 169 h 247"/>
              <a:gd name="T74" fmla="*/ 227 w 288"/>
              <a:gd name="T75" fmla="*/ 195 h 247"/>
              <a:gd name="T76" fmla="*/ 201 w 288"/>
              <a:gd name="T77" fmla="*/ 195 h 247"/>
              <a:gd name="T78" fmla="*/ 244 w 288"/>
              <a:gd name="T79" fmla="*/ 247 h 247"/>
              <a:gd name="T80" fmla="*/ 288 w 288"/>
              <a:gd name="T81" fmla="*/ 195 h 247"/>
              <a:gd name="T82" fmla="*/ 261 w 288"/>
              <a:gd name="T83" fmla="*/ 19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47">
                <a:moveTo>
                  <a:pt x="261" y="195"/>
                </a:moveTo>
                <a:cubicBezTo>
                  <a:pt x="261" y="188"/>
                  <a:pt x="261" y="182"/>
                  <a:pt x="261" y="169"/>
                </a:cubicBezTo>
                <a:cubicBezTo>
                  <a:pt x="260" y="151"/>
                  <a:pt x="252" y="136"/>
                  <a:pt x="241" y="124"/>
                </a:cubicBezTo>
                <a:cubicBezTo>
                  <a:pt x="226" y="104"/>
                  <a:pt x="204" y="87"/>
                  <a:pt x="187" y="70"/>
                </a:cubicBezTo>
                <a:cubicBezTo>
                  <a:pt x="179" y="62"/>
                  <a:pt x="172" y="54"/>
                  <a:pt x="167" y="47"/>
                </a:cubicBezTo>
                <a:cubicBezTo>
                  <a:pt x="163" y="40"/>
                  <a:pt x="161" y="34"/>
                  <a:pt x="161" y="29"/>
                </a:cubicBezTo>
                <a:cubicBezTo>
                  <a:pt x="161" y="29"/>
                  <a:pt x="161" y="29"/>
                  <a:pt x="161" y="29"/>
                </a:cubicBezTo>
                <a:cubicBezTo>
                  <a:pt x="161" y="16"/>
                  <a:pt x="161" y="7"/>
                  <a:pt x="161" y="0"/>
                </a:cubicBezTo>
                <a:cubicBezTo>
                  <a:pt x="128" y="0"/>
                  <a:pt x="128" y="0"/>
                  <a:pt x="128" y="0"/>
                </a:cubicBezTo>
                <a:cubicBezTo>
                  <a:pt x="128" y="0"/>
                  <a:pt x="128" y="0"/>
                  <a:pt x="128" y="0"/>
                </a:cubicBezTo>
                <a:cubicBezTo>
                  <a:pt x="128" y="0"/>
                  <a:pt x="128" y="0"/>
                  <a:pt x="128" y="0"/>
                </a:cubicBezTo>
                <a:cubicBezTo>
                  <a:pt x="128" y="7"/>
                  <a:pt x="128" y="16"/>
                  <a:pt x="128" y="29"/>
                </a:cubicBezTo>
                <a:cubicBezTo>
                  <a:pt x="128" y="29"/>
                  <a:pt x="128" y="29"/>
                  <a:pt x="128" y="29"/>
                </a:cubicBezTo>
                <a:cubicBezTo>
                  <a:pt x="128" y="34"/>
                  <a:pt x="126" y="40"/>
                  <a:pt x="121" y="47"/>
                </a:cubicBezTo>
                <a:cubicBezTo>
                  <a:pt x="116" y="54"/>
                  <a:pt x="109" y="62"/>
                  <a:pt x="101" y="70"/>
                </a:cubicBezTo>
                <a:cubicBezTo>
                  <a:pt x="84" y="87"/>
                  <a:pt x="63" y="104"/>
                  <a:pt x="47" y="124"/>
                </a:cubicBezTo>
                <a:cubicBezTo>
                  <a:pt x="37" y="136"/>
                  <a:pt x="28" y="151"/>
                  <a:pt x="28" y="169"/>
                </a:cubicBezTo>
                <a:cubicBezTo>
                  <a:pt x="28" y="182"/>
                  <a:pt x="28" y="188"/>
                  <a:pt x="28" y="195"/>
                </a:cubicBezTo>
                <a:cubicBezTo>
                  <a:pt x="0" y="195"/>
                  <a:pt x="0" y="195"/>
                  <a:pt x="0" y="195"/>
                </a:cubicBezTo>
                <a:cubicBezTo>
                  <a:pt x="44" y="247"/>
                  <a:pt x="44" y="247"/>
                  <a:pt x="44" y="247"/>
                </a:cubicBezTo>
                <a:cubicBezTo>
                  <a:pt x="88" y="195"/>
                  <a:pt x="88" y="195"/>
                  <a:pt x="88" y="195"/>
                </a:cubicBezTo>
                <a:cubicBezTo>
                  <a:pt x="61" y="195"/>
                  <a:pt x="61" y="195"/>
                  <a:pt x="61" y="195"/>
                </a:cubicBezTo>
                <a:cubicBezTo>
                  <a:pt x="61" y="188"/>
                  <a:pt x="61" y="182"/>
                  <a:pt x="61" y="169"/>
                </a:cubicBezTo>
                <a:cubicBezTo>
                  <a:pt x="61" y="169"/>
                  <a:pt x="61" y="169"/>
                  <a:pt x="61" y="169"/>
                </a:cubicBezTo>
                <a:cubicBezTo>
                  <a:pt x="61" y="165"/>
                  <a:pt x="63" y="159"/>
                  <a:pt x="67" y="152"/>
                </a:cubicBezTo>
                <a:cubicBezTo>
                  <a:pt x="72" y="145"/>
                  <a:pt x="79" y="137"/>
                  <a:pt x="88" y="129"/>
                </a:cubicBezTo>
                <a:cubicBezTo>
                  <a:pt x="100" y="116"/>
                  <a:pt x="114" y="104"/>
                  <a:pt x="127" y="91"/>
                </a:cubicBezTo>
                <a:cubicBezTo>
                  <a:pt x="127" y="195"/>
                  <a:pt x="127" y="195"/>
                  <a:pt x="127" y="195"/>
                </a:cubicBezTo>
                <a:cubicBezTo>
                  <a:pt x="101" y="195"/>
                  <a:pt x="101" y="195"/>
                  <a:pt x="101" y="195"/>
                </a:cubicBezTo>
                <a:cubicBezTo>
                  <a:pt x="144" y="247"/>
                  <a:pt x="144" y="247"/>
                  <a:pt x="144" y="247"/>
                </a:cubicBezTo>
                <a:cubicBezTo>
                  <a:pt x="188" y="195"/>
                  <a:pt x="188" y="195"/>
                  <a:pt x="188" y="195"/>
                </a:cubicBezTo>
                <a:cubicBezTo>
                  <a:pt x="161" y="195"/>
                  <a:pt x="161" y="195"/>
                  <a:pt x="161" y="195"/>
                </a:cubicBezTo>
                <a:cubicBezTo>
                  <a:pt x="161" y="90"/>
                  <a:pt x="161" y="90"/>
                  <a:pt x="161" y="90"/>
                </a:cubicBezTo>
                <a:cubicBezTo>
                  <a:pt x="174" y="104"/>
                  <a:pt x="189" y="116"/>
                  <a:pt x="201" y="129"/>
                </a:cubicBezTo>
                <a:cubicBezTo>
                  <a:pt x="209" y="137"/>
                  <a:pt x="216" y="145"/>
                  <a:pt x="221" y="152"/>
                </a:cubicBezTo>
                <a:cubicBezTo>
                  <a:pt x="226" y="159"/>
                  <a:pt x="227" y="164"/>
                  <a:pt x="227" y="169"/>
                </a:cubicBezTo>
                <a:cubicBezTo>
                  <a:pt x="227" y="169"/>
                  <a:pt x="227" y="169"/>
                  <a:pt x="227" y="169"/>
                </a:cubicBezTo>
                <a:cubicBezTo>
                  <a:pt x="227" y="182"/>
                  <a:pt x="227" y="188"/>
                  <a:pt x="227" y="195"/>
                </a:cubicBezTo>
                <a:cubicBezTo>
                  <a:pt x="201" y="195"/>
                  <a:pt x="201" y="195"/>
                  <a:pt x="201" y="195"/>
                </a:cubicBezTo>
                <a:cubicBezTo>
                  <a:pt x="244" y="247"/>
                  <a:pt x="244" y="247"/>
                  <a:pt x="244" y="247"/>
                </a:cubicBezTo>
                <a:cubicBezTo>
                  <a:pt x="288" y="195"/>
                  <a:pt x="288" y="195"/>
                  <a:pt x="288" y="195"/>
                </a:cubicBezTo>
                <a:lnTo>
                  <a:pt x="261" y="195"/>
                </a:lnTo>
                <a:close/>
              </a:path>
            </a:pathLst>
          </a:custGeom>
          <a:solidFill>
            <a:schemeClr val="bg2"/>
          </a:solidFill>
          <a:ln>
            <a:noFill/>
          </a:ln>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23" name="文本框 2">
            <a:extLst>
              <a:ext uri="{FF2B5EF4-FFF2-40B4-BE49-F238E27FC236}">
                <a16:creationId xmlns:a16="http://schemas.microsoft.com/office/drawing/2014/main" id="{E0BF0E01-0D2B-5246-9BBB-6B801B19EBFA}"/>
              </a:ext>
            </a:extLst>
          </p:cNvPr>
          <p:cNvSpPr txBox="1"/>
          <p:nvPr/>
        </p:nvSpPr>
        <p:spPr>
          <a:xfrm>
            <a:off x="4461054" y="267515"/>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5</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24" name="矩形 1">
            <a:extLst>
              <a:ext uri="{FF2B5EF4-FFF2-40B4-BE49-F238E27FC236}">
                <a16:creationId xmlns:a16="http://schemas.microsoft.com/office/drawing/2014/main" id="{A70BFBB6-AA6F-E04D-AE2D-2DA3E1173110}"/>
              </a:ext>
            </a:extLst>
          </p:cNvPr>
          <p:cNvSpPr>
            <a:spLocks noChangeArrowheads="1"/>
          </p:cNvSpPr>
          <p:nvPr/>
        </p:nvSpPr>
        <p:spPr bwMode="auto">
          <a:xfrm>
            <a:off x="3120761" y="1375482"/>
            <a:ext cx="8265695" cy="2332946"/>
          </a:xfrm>
          <a:prstGeom prst="rect">
            <a:avLst/>
          </a:prstGeom>
          <a:solidFill>
            <a:schemeClr val="accent1">
              <a:lumMod val="20000"/>
              <a:lumOff val="80000"/>
            </a:schemeClr>
          </a:solidFill>
          <a:ln>
            <a:noFill/>
          </a:ln>
        </p:spPr>
        <p:txBody>
          <a:bodyPr wrap="square">
            <a:spAutoFit/>
          </a:bodyPr>
          <a:lstStyle/>
          <a:p>
            <a:pPr algn="just">
              <a:lnSpc>
                <a:spcPct val="130000"/>
              </a:lnSpc>
              <a:defRPr/>
            </a:pP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Thoăn </a:t>
            </a:r>
            <a:r>
              <a:rPr lang="vi-VN" sz="2800" b="1" i="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thoắt:</a:t>
            </a:r>
            <a:r>
              <a:rPr lang="vi-VN"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từ láy tượng hình diễn tả nhịp độ mau lẹ, dáng vẻ linh hoạt của người dự thi, giúp người đọc hình dung rõ hơn về hình ảnh khoẻ mạnh, sung sức của thanh niên dự thi và không khí hào hứng của cuộc thi.</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
        <p:nvSpPr>
          <p:cNvPr id="25" name="矩形 1">
            <a:extLst>
              <a:ext uri="{FF2B5EF4-FFF2-40B4-BE49-F238E27FC236}">
                <a16:creationId xmlns:a16="http://schemas.microsoft.com/office/drawing/2014/main" id="{F75D3BD9-B90C-4447-BFDF-C03DDCA20EB0}"/>
              </a:ext>
            </a:extLst>
          </p:cNvPr>
          <p:cNvSpPr>
            <a:spLocks noChangeArrowheads="1"/>
          </p:cNvSpPr>
          <p:nvPr/>
        </p:nvSpPr>
        <p:spPr bwMode="auto">
          <a:xfrm>
            <a:off x="3120760" y="4002315"/>
            <a:ext cx="8265695" cy="1772793"/>
          </a:xfrm>
          <a:prstGeom prst="rect">
            <a:avLst/>
          </a:prstGeom>
          <a:solidFill>
            <a:schemeClr val="accent4">
              <a:lumMod val="20000"/>
              <a:lumOff val="80000"/>
            </a:schemeClr>
          </a:solidFill>
          <a:ln>
            <a:noFill/>
          </a:ln>
        </p:spPr>
        <p:txBody>
          <a:bodyPr wrap="square">
            <a:spAutoFit/>
          </a:bodyPr>
          <a:lstStyle/>
          <a:p>
            <a:pPr algn="just">
              <a:lnSpc>
                <a:spcPct val="130000"/>
              </a:lnSpc>
              <a:defRPr/>
            </a:pP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Nhanh </a:t>
            </a:r>
            <a:r>
              <a:rPr lang="vi-VN" sz="2800" b="1" i="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chóng:</a:t>
            </a:r>
            <a:r>
              <a:rPr lang="vi-VN"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từ ghép, chỉ sự khẩn trương nhưng chưa đến mức mau lẹ, cũng chưa làm nổi bật sự khoẻ mạnh, sung sức.</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pic>
        <p:nvPicPr>
          <p:cNvPr id="13" name="图片 16">
            <a:extLst>
              <a:ext uri="{FF2B5EF4-FFF2-40B4-BE49-F238E27FC236}">
                <a16:creationId xmlns:a16="http://schemas.microsoft.com/office/drawing/2014/main" id="{F215E033-77D3-F646-9766-DF6A4FEA74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37" t="615" r="47949" b="56718"/>
          <a:stretch/>
        </p:blipFill>
        <p:spPr>
          <a:xfrm>
            <a:off x="-34343" y="3495368"/>
            <a:ext cx="2340331" cy="3530199"/>
          </a:xfrm>
          <a:prstGeom prst="rect">
            <a:avLst/>
          </a:prstGeom>
        </p:spPr>
      </p:pic>
      <p:pic>
        <p:nvPicPr>
          <p:cNvPr id="14" name="图片 44">
            <a:extLst>
              <a:ext uri="{FF2B5EF4-FFF2-40B4-BE49-F238E27FC236}">
                <a16:creationId xmlns:a16="http://schemas.microsoft.com/office/drawing/2014/main" id="{D92F646D-1BAC-9848-B7D7-1584ABA6C5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8602" y="-238664"/>
            <a:ext cx="2286000" cy="2286000"/>
          </a:xfrm>
          <a:prstGeom prst="rect">
            <a:avLst/>
          </a:prstGeom>
        </p:spPr>
      </p:pic>
      <p:sp>
        <p:nvSpPr>
          <p:cNvPr id="2" name="Right Arrow 1"/>
          <p:cNvSpPr/>
          <p:nvPr/>
        </p:nvSpPr>
        <p:spPr>
          <a:xfrm>
            <a:off x="3227639" y="6209731"/>
            <a:ext cx="632374"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
            <a:extLst>
              <a:ext uri="{FF2B5EF4-FFF2-40B4-BE49-F238E27FC236}">
                <a16:creationId xmlns:a16="http://schemas.microsoft.com/office/drawing/2014/main" id="{F75D3BD9-B90C-4447-BFDF-C03DDCA20EB0}"/>
              </a:ext>
            </a:extLst>
          </p:cNvPr>
          <p:cNvSpPr>
            <a:spLocks noChangeArrowheads="1"/>
          </p:cNvSpPr>
          <p:nvPr/>
        </p:nvSpPr>
        <p:spPr bwMode="auto">
          <a:xfrm>
            <a:off x="3996493" y="6060909"/>
            <a:ext cx="4355938" cy="652486"/>
          </a:xfrm>
          <a:prstGeom prst="rect">
            <a:avLst/>
          </a:prstGeom>
          <a:solidFill>
            <a:srgbClr val="92D050"/>
          </a:solidFill>
          <a:ln>
            <a:noFill/>
          </a:ln>
        </p:spPr>
        <p:txBody>
          <a:bodyPr wrap="square">
            <a:spAutoFit/>
          </a:bodyPr>
          <a:lstStyle/>
          <a:p>
            <a:pPr algn="ctr">
              <a:lnSpc>
                <a:spcPct val="130000"/>
              </a:lnSpc>
              <a:defRPr/>
            </a:pPr>
            <a:r>
              <a:rPr lang="en-US" sz="2800" b="1" i="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Không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thay</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thế</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được</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Tree>
    <p:custDataLst>
      <p:tags r:id="rId1"/>
    </p:custDataLst>
    <p:extLst>
      <p:ext uri="{BB962C8B-B14F-4D97-AF65-F5344CB8AC3E}">
        <p14:creationId xmlns:p14="http://schemas.microsoft.com/office/powerpoint/2010/main" val="25056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泪滴形 50"/>
          <p:cNvSpPr/>
          <p:nvPr/>
        </p:nvSpPr>
        <p:spPr>
          <a:xfrm flipH="1">
            <a:off x="1635973" y="1970765"/>
            <a:ext cx="1054511" cy="1054510"/>
          </a:xfrm>
          <a:prstGeom prst="teardrop">
            <a:avLst/>
          </a:prstGeom>
          <a:solidFill>
            <a:schemeClr val="accent1"/>
          </a:solidFill>
          <a:ln w="25400" cap="flat" cmpd="sng" algn="ctr">
            <a:noFill/>
            <a:prstDash val="solid"/>
          </a:ln>
          <a:effectLst/>
        </p:spPr>
        <p:txBody>
          <a:bodyPr rtlCol="0" anchor="ctr"/>
          <a:lstStyle/>
          <a:p>
            <a:pPr algn="ctr">
              <a:lnSpc>
                <a:spcPct val="130000"/>
              </a:lnSpc>
              <a:defRPr/>
            </a:pPr>
            <a:endParaRPr lang="zh-CN" altLang="en-US" sz="1600" kern="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52" name="泪滴形 51"/>
          <p:cNvSpPr/>
          <p:nvPr/>
        </p:nvSpPr>
        <p:spPr>
          <a:xfrm flipH="1">
            <a:off x="1635973" y="4302129"/>
            <a:ext cx="1054511" cy="1054510"/>
          </a:xfrm>
          <a:prstGeom prst="teardrop">
            <a:avLst/>
          </a:prstGeom>
          <a:solidFill>
            <a:schemeClr val="accent4"/>
          </a:solidFill>
          <a:ln w="25400" cap="flat" cmpd="sng" algn="ctr">
            <a:noFill/>
            <a:prstDash val="solid"/>
          </a:ln>
          <a:effectLst/>
        </p:spPr>
        <p:txBody>
          <a:bodyPr rtlCol="0" anchor="ctr"/>
          <a:lstStyle/>
          <a:p>
            <a:pPr algn="ctr">
              <a:lnSpc>
                <a:spcPct val="130000"/>
              </a:lnSpc>
              <a:defRPr/>
            </a:pPr>
            <a:endParaRPr lang="zh-CN" altLang="en-US" sz="1600" kern="0">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grpSp>
        <p:nvGrpSpPr>
          <p:cNvPr id="57" name="组合 56"/>
          <p:cNvGrpSpPr/>
          <p:nvPr/>
        </p:nvGrpSpPr>
        <p:grpSpPr>
          <a:xfrm>
            <a:off x="1880405" y="2231660"/>
            <a:ext cx="565650" cy="503698"/>
            <a:chOff x="822585" y="744166"/>
            <a:chExt cx="306549" cy="272975"/>
          </a:xfrm>
          <a:solidFill>
            <a:schemeClr val="bg2"/>
          </a:solidFill>
        </p:grpSpPr>
        <p:sp>
          <p:nvSpPr>
            <p:cNvPr id="58" name="Freeform 453"/>
            <p:cNvSpPr>
              <a:spLocks noEditPoints="1"/>
            </p:cNvSpPr>
            <p:nvPr/>
          </p:nvSpPr>
          <p:spPr bwMode="auto">
            <a:xfrm>
              <a:off x="822585" y="744166"/>
              <a:ext cx="306549" cy="272975"/>
            </a:xfrm>
            <a:custGeom>
              <a:avLst/>
              <a:gdLst>
                <a:gd name="T0" fmla="*/ 178 w 210"/>
                <a:gd name="T1" fmla="*/ 0 h 187"/>
                <a:gd name="T2" fmla="*/ 31 w 210"/>
                <a:gd name="T3" fmla="*/ 0 h 187"/>
                <a:gd name="T4" fmla="*/ 0 w 210"/>
                <a:gd name="T5" fmla="*/ 85 h 187"/>
                <a:gd name="T6" fmla="*/ 0 w 210"/>
                <a:gd name="T7" fmla="*/ 187 h 187"/>
                <a:gd name="T8" fmla="*/ 210 w 210"/>
                <a:gd name="T9" fmla="*/ 187 h 187"/>
                <a:gd name="T10" fmla="*/ 210 w 210"/>
                <a:gd name="T11" fmla="*/ 84 h 187"/>
                <a:gd name="T12" fmla="*/ 178 w 210"/>
                <a:gd name="T13" fmla="*/ 0 h 187"/>
                <a:gd name="T14" fmla="*/ 28 w 210"/>
                <a:gd name="T15" fmla="*/ 77 h 187"/>
                <a:gd name="T16" fmla="*/ 48 w 210"/>
                <a:gd name="T17" fmla="*/ 15 h 187"/>
                <a:gd name="T18" fmla="*/ 162 w 210"/>
                <a:gd name="T19" fmla="*/ 15 h 187"/>
                <a:gd name="T20" fmla="*/ 183 w 210"/>
                <a:gd name="T21" fmla="*/ 77 h 187"/>
                <a:gd name="T22" fmla="*/ 28 w 210"/>
                <a:gd name="T23" fmla="*/ 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187">
                  <a:moveTo>
                    <a:pt x="178" y="0"/>
                  </a:moveTo>
                  <a:lnTo>
                    <a:pt x="31" y="0"/>
                  </a:lnTo>
                  <a:lnTo>
                    <a:pt x="0" y="85"/>
                  </a:lnTo>
                  <a:lnTo>
                    <a:pt x="0" y="187"/>
                  </a:lnTo>
                  <a:lnTo>
                    <a:pt x="210" y="187"/>
                  </a:lnTo>
                  <a:lnTo>
                    <a:pt x="210" y="84"/>
                  </a:lnTo>
                  <a:lnTo>
                    <a:pt x="178" y="0"/>
                  </a:lnTo>
                  <a:close/>
                  <a:moveTo>
                    <a:pt x="28" y="77"/>
                  </a:moveTo>
                  <a:lnTo>
                    <a:pt x="48" y="15"/>
                  </a:lnTo>
                  <a:lnTo>
                    <a:pt x="162" y="15"/>
                  </a:lnTo>
                  <a:lnTo>
                    <a:pt x="183" y="77"/>
                  </a:lnTo>
                  <a:lnTo>
                    <a:pt x="28"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59" name="Freeform 454"/>
            <p:cNvSpPr/>
            <p:nvPr/>
          </p:nvSpPr>
          <p:spPr bwMode="auto">
            <a:xfrm>
              <a:off x="882435" y="828832"/>
              <a:ext cx="188309" cy="13138"/>
            </a:xfrm>
            <a:custGeom>
              <a:avLst/>
              <a:gdLst>
                <a:gd name="T0" fmla="*/ 129 w 129"/>
                <a:gd name="T1" fmla="*/ 9 h 9"/>
                <a:gd name="T2" fmla="*/ 126 w 129"/>
                <a:gd name="T3" fmla="*/ 0 h 9"/>
                <a:gd name="T4" fmla="*/ 3 w 129"/>
                <a:gd name="T5" fmla="*/ 0 h 9"/>
                <a:gd name="T6" fmla="*/ 0 w 129"/>
                <a:gd name="T7" fmla="*/ 9 h 9"/>
                <a:gd name="T8" fmla="*/ 129 w 129"/>
                <a:gd name="T9" fmla="*/ 9 h 9"/>
              </a:gdLst>
              <a:ahLst/>
              <a:cxnLst>
                <a:cxn ang="0">
                  <a:pos x="T0" y="T1"/>
                </a:cxn>
                <a:cxn ang="0">
                  <a:pos x="T2" y="T3"/>
                </a:cxn>
                <a:cxn ang="0">
                  <a:pos x="T4" y="T5"/>
                </a:cxn>
                <a:cxn ang="0">
                  <a:pos x="T6" y="T7"/>
                </a:cxn>
                <a:cxn ang="0">
                  <a:pos x="T8" y="T9"/>
                </a:cxn>
              </a:cxnLst>
              <a:rect l="0" t="0" r="r" b="b"/>
              <a:pathLst>
                <a:path w="129" h="9">
                  <a:moveTo>
                    <a:pt x="129" y="9"/>
                  </a:moveTo>
                  <a:lnTo>
                    <a:pt x="126" y="0"/>
                  </a:lnTo>
                  <a:lnTo>
                    <a:pt x="3" y="0"/>
                  </a:lnTo>
                  <a:lnTo>
                    <a:pt x="0" y="9"/>
                  </a:lnTo>
                  <a:lnTo>
                    <a:pt x="1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60" name="Freeform 455"/>
            <p:cNvSpPr/>
            <p:nvPr/>
          </p:nvSpPr>
          <p:spPr bwMode="auto">
            <a:xfrm>
              <a:off x="898492" y="780660"/>
              <a:ext cx="154734" cy="10219"/>
            </a:xfrm>
            <a:custGeom>
              <a:avLst/>
              <a:gdLst>
                <a:gd name="T0" fmla="*/ 106 w 106"/>
                <a:gd name="T1" fmla="*/ 7 h 7"/>
                <a:gd name="T2" fmla="*/ 104 w 106"/>
                <a:gd name="T3" fmla="*/ 0 h 7"/>
                <a:gd name="T4" fmla="*/ 3 w 106"/>
                <a:gd name="T5" fmla="*/ 0 h 7"/>
                <a:gd name="T6" fmla="*/ 0 w 106"/>
                <a:gd name="T7" fmla="*/ 7 h 7"/>
                <a:gd name="T8" fmla="*/ 106 w 106"/>
                <a:gd name="T9" fmla="*/ 7 h 7"/>
              </a:gdLst>
              <a:ahLst/>
              <a:cxnLst>
                <a:cxn ang="0">
                  <a:pos x="T0" y="T1"/>
                </a:cxn>
                <a:cxn ang="0">
                  <a:pos x="T2" y="T3"/>
                </a:cxn>
                <a:cxn ang="0">
                  <a:pos x="T4" y="T5"/>
                </a:cxn>
                <a:cxn ang="0">
                  <a:pos x="T6" y="T7"/>
                </a:cxn>
                <a:cxn ang="0">
                  <a:pos x="T8" y="T9"/>
                </a:cxn>
              </a:cxnLst>
              <a:rect l="0" t="0" r="r" b="b"/>
              <a:pathLst>
                <a:path w="106" h="7">
                  <a:moveTo>
                    <a:pt x="106" y="7"/>
                  </a:moveTo>
                  <a:lnTo>
                    <a:pt x="104" y="0"/>
                  </a:lnTo>
                  <a:lnTo>
                    <a:pt x="3" y="0"/>
                  </a:lnTo>
                  <a:lnTo>
                    <a:pt x="0" y="7"/>
                  </a:lnTo>
                  <a:lnTo>
                    <a:pt x="10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61" name="Freeform 456"/>
            <p:cNvSpPr/>
            <p:nvPr/>
          </p:nvSpPr>
          <p:spPr bwMode="auto">
            <a:xfrm>
              <a:off x="889734" y="804016"/>
              <a:ext cx="172251" cy="13138"/>
            </a:xfrm>
            <a:custGeom>
              <a:avLst/>
              <a:gdLst>
                <a:gd name="T0" fmla="*/ 3 w 118"/>
                <a:gd name="T1" fmla="*/ 0 h 9"/>
                <a:gd name="T2" fmla="*/ 0 w 118"/>
                <a:gd name="T3" fmla="*/ 9 h 9"/>
                <a:gd name="T4" fmla="*/ 118 w 118"/>
                <a:gd name="T5" fmla="*/ 9 h 9"/>
                <a:gd name="T6" fmla="*/ 115 w 118"/>
                <a:gd name="T7" fmla="*/ 0 h 9"/>
                <a:gd name="T8" fmla="*/ 3 w 118"/>
                <a:gd name="T9" fmla="*/ 0 h 9"/>
              </a:gdLst>
              <a:ahLst/>
              <a:cxnLst>
                <a:cxn ang="0">
                  <a:pos x="T0" y="T1"/>
                </a:cxn>
                <a:cxn ang="0">
                  <a:pos x="T2" y="T3"/>
                </a:cxn>
                <a:cxn ang="0">
                  <a:pos x="T4" y="T5"/>
                </a:cxn>
                <a:cxn ang="0">
                  <a:pos x="T6" y="T7"/>
                </a:cxn>
                <a:cxn ang="0">
                  <a:pos x="T8" y="T9"/>
                </a:cxn>
              </a:cxnLst>
              <a:rect l="0" t="0" r="r" b="b"/>
              <a:pathLst>
                <a:path w="118" h="9">
                  <a:moveTo>
                    <a:pt x="3" y="0"/>
                  </a:moveTo>
                  <a:lnTo>
                    <a:pt x="0" y="9"/>
                  </a:lnTo>
                  <a:lnTo>
                    <a:pt x="118" y="9"/>
                  </a:lnTo>
                  <a:lnTo>
                    <a:pt x="115"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grpSp>
      <p:sp>
        <p:nvSpPr>
          <p:cNvPr id="62" name="Freeform 549"/>
          <p:cNvSpPr/>
          <p:nvPr/>
        </p:nvSpPr>
        <p:spPr bwMode="auto">
          <a:xfrm>
            <a:off x="1879060" y="4586963"/>
            <a:ext cx="568344" cy="484841"/>
          </a:xfrm>
          <a:custGeom>
            <a:avLst/>
            <a:gdLst>
              <a:gd name="T0" fmla="*/ 261 w 288"/>
              <a:gd name="T1" fmla="*/ 195 h 247"/>
              <a:gd name="T2" fmla="*/ 261 w 288"/>
              <a:gd name="T3" fmla="*/ 169 h 247"/>
              <a:gd name="T4" fmla="*/ 241 w 288"/>
              <a:gd name="T5" fmla="*/ 124 h 247"/>
              <a:gd name="T6" fmla="*/ 187 w 288"/>
              <a:gd name="T7" fmla="*/ 70 h 247"/>
              <a:gd name="T8" fmla="*/ 167 w 288"/>
              <a:gd name="T9" fmla="*/ 47 h 247"/>
              <a:gd name="T10" fmla="*/ 161 w 288"/>
              <a:gd name="T11" fmla="*/ 29 h 247"/>
              <a:gd name="T12" fmla="*/ 161 w 288"/>
              <a:gd name="T13" fmla="*/ 29 h 247"/>
              <a:gd name="T14" fmla="*/ 161 w 288"/>
              <a:gd name="T15" fmla="*/ 0 h 247"/>
              <a:gd name="T16" fmla="*/ 128 w 288"/>
              <a:gd name="T17" fmla="*/ 0 h 247"/>
              <a:gd name="T18" fmla="*/ 128 w 288"/>
              <a:gd name="T19" fmla="*/ 0 h 247"/>
              <a:gd name="T20" fmla="*/ 128 w 288"/>
              <a:gd name="T21" fmla="*/ 0 h 247"/>
              <a:gd name="T22" fmla="*/ 128 w 288"/>
              <a:gd name="T23" fmla="*/ 29 h 247"/>
              <a:gd name="T24" fmla="*/ 128 w 288"/>
              <a:gd name="T25" fmla="*/ 29 h 247"/>
              <a:gd name="T26" fmla="*/ 121 w 288"/>
              <a:gd name="T27" fmla="*/ 47 h 247"/>
              <a:gd name="T28" fmla="*/ 101 w 288"/>
              <a:gd name="T29" fmla="*/ 70 h 247"/>
              <a:gd name="T30" fmla="*/ 47 w 288"/>
              <a:gd name="T31" fmla="*/ 124 h 247"/>
              <a:gd name="T32" fmla="*/ 28 w 288"/>
              <a:gd name="T33" fmla="*/ 169 h 247"/>
              <a:gd name="T34" fmla="*/ 28 w 288"/>
              <a:gd name="T35" fmla="*/ 195 h 247"/>
              <a:gd name="T36" fmla="*/ 0 w 288"/>
              <a:gd name="T37" fmla="*/ 195 h 247"/>
              <a:gd name="T38" fmla="*/ 44 w 288"/>
              <a:gd name="T39" fmla="*/ 247 h 247"/>
              <a:gd name="T40" fmla="*/ 88 w 288"/>
              <a:gd name="T41" fmla="*/ 195 h 247"/>
              <a:gd name="T42" fmla="*/ 61 w 288"/>
              <a:gd name="T43" fmla="*/ 195 h 247"/>
              <a:gd name="T44" fmla="*/ 61 w 288"/>
              <a:gd name="T45" fmla="*/ 169 h 247"/>
              <a:gd name="T46" fmla="*/ 61 w 288"/>
              <a:gd name="T47" fmla="*/ 169 h 247"/>
              <a:gd name="T48" fmla="*/ 67 w 288"/>
              <a:gd name="T49" fmla="*/ 152 h 247"/>
              <a:gd name="T50" fmla="*/ 88 w 288"/>
              <a:gd name="T51" fmla="*/ 129 h 247"/>
              <a:gd name="T52" fmla="*/ 127 w 288"/>
              <a:gd name="T53" fmla="*/ 91 h 247"/>
              <a:gd name="T54" fmla="*/ 127 w 288"/>
              <a:gd name="T55" fmla="*/ 195 h 247"/>
              <a:gd name="T56" fmla="*/ 101 w 288"/>
              <a:gd name="T57" fmla="*/ 195 h 247"/>
              <a:gd name="T58" fmla="*/ 144 w 288"/>
              <a:gd name="T59" fmla="*/ 247 h 247"/>
              <a:gd name="T60" fmla="*/ 188 w 288"/>
              <a:gd name="T61" fmla="*/ 195 h 247"/>
              <a:gd name="T62" fmla="*/ 161 w 288"/>
              <a:gd name="T63" fmla="*/ 195 h 247"/>
              <a:gd name="T64" fmla="*/ 161 w 288"/>
              <a:gd name="T65" fmla="*/ 90 h 247"/>
              <a:gd name="T66" fmla="*/ 201 w 288"/>
              <a:gd name="T67" fmla="*/ 129 h 247"/>
              <a:gd name="T68" fmla="*/ 221 w 288"/>
              <a:gd name="T69" fmla="*/ 152 h 247"/>
              <a:gd name="T70" fmla="*/ 227 w 288"/>
              <a:gd name="T71" fmla="*/ 169 h 247"/>
              <a:gd name="T72" fmla="*/ 227 w 288"/>
              <a:gd name="T73" fmla="*/ 169 h 247"/>
              <a:gd name="T74" fmla="*/ 227 w 288"/>
              <a:gd name="T75" fmla="*/ 195 h 247"/>
              <a:gd name="T76" fmla="*/ 201 w 288"/>
              <a:gd name="T77" fmla="*/ 195 h 247"/>
              <a:gd name="T78" fmla="*/ 244 w 288"/>
              <a:gd name="T79" fmla="*/ 247 h 247"/>
              <a:gd name="T80" fmla="*/ 288 w 288"/>
              <a:gd name="T81" fmla="*/ 195 h 247"/>
              <a:gd name="T82" fmla="*/ 261 w 288"/>
              <a:gd name="T83" fmla="*/ 19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47">
                <a:moveTo>
                  <a:pt x="261" y="195"/>
                </a:moveTo>
                <a:cubicBezTo>
                  <a:pt x="261" y="188"/>
                  <a:pt x="261" y="182"/>
                  <a:pt x="261" y="169"/>
                </a:cubicBezTo>
                <a:cubicBezTo>
                  <a:pt x="260" y="151"/>
                  <a:pt x="252" y="136"/>
                  <a:pt x="241" y="124"/>
                </a:cubicBezTo>
                <a:cubicBezTo>
                  <a:pt x="226" y="104"/>
                  <a:pt x="204" y="87"/>
                  <a:pt x="187" y="70"/>
                </a:cubicBezTo>
                <a:cubicBezTo>
                  <a:pt x="179" y="62"/>
                  <a:pt x="172" y="54"/>
                  <a:pt x="167" y="47"/>
                </a:cubicBezTo>
                <a:cubicBezTo>
                  <a:pt x="163" y="40"/>
                  <a:pt x="161" y="34"/>
                  <a:pt x="161" y="29"/>
                </a:cubicBezTo>
                <a:cubicBezTo>
                  <a:pt x="161" y="29"/>
                  <a:pt x="161" y="29"/>
                  <a:pt x="161" y="29"/>
                </a:cubicBezTo>
                <a:cubicBezTo>
                  <a:pt x="161" y="16"/>
                  <a:pt x="161" y="7"/>
                  <a:pt x="161" y="0"/>
                </a:cubicBezTo>
                <a:cubicBezTo>
                  <a:pt x="128" y="0"/>
                  <a:pt x="128" y="0"/>
                  <a:pt x="128" y="0"/>
                </a:cubicBezTo>
                <a:cubicBezTo>
                  <a:pt x="128" y="0"/>
                  <a:pt x="128" y="0"/>
                  <a:pt x="128" y="0"/>
                </a:cubicBezTo>
                <a:cubicBezTo>
                  <a:pt x="128" y="0"/>
                  <a:pt x="128" y="0"/>
                  <a:pt x="128" y="0"/>
                </a:cubicBezTo>
                <a:cubicBezTo>
                  <a:pt x="128" y="7"/>
                  <a:pt x="128" y="16"/>
                  <a:pt x="128" y="29"/>
                </a:cubicBezTo>
                <a:cubicBezTo>
                  <a:pt x="128" y="29"/>
                  <a:pt x="128" y="29"/>
                  <a:pt x="128" y="29"/>
                </a:cubicBezTo>
                <a:cubicBezTo>
                  <a:pt x="128" y="34"/>
                  <a:pt x="126" y="40"/>
                  <a:pt x="121" y="47"/>
                </a:cubicBezTo>
                <a:cubicBezTo>
                  <a:pt x="116" y="54"/>
                  <a:pt x="109" y="62"/>
                  <a:pt x="101" y="70"/>
                </a:cubicBezTo>
                <a:cubicBezTo>
                  <a:pt x="84" y="87"/>
                  <a:pt x="63" y="104"/>
                  <a:pt x="47" y="124"/>
                </a:cubicBezTo>
                <a:cubicBezTo>
                  <a:pt x="37" y="136"/>
                  <a:pt x="28" y="151"/>
                  <a:pt x="28" y="169"/>
                </a:cubicBezTo>
                <a:cubicBezTo>
                  <a:pt x="28" y="182"/>
                  <a:pt x="28" y="188"/>
                  <a:pt x="28" y="195"/>
                </a:cubicBezTo>
                <a:cubicBezTo>
                  <a:pt x="0" y="195"/>
                  <a:pt x="0" y="195"/>
                  <a:pt x="0" y="195"/>
                </a:cubicBezTo>
                <a:cubicBezTo>
                  <a:pt x="44" y="247"/>
                  <a:pt x="44" y="247"/>
                  <a:pt x="44" y="247"/>
                </a:cubicBezTo>
                <a:cubicBezTo>
                  <a:pt x="88" y="195"/>
                  <a:pt x="88" y="195"/>
                  <a:pt x="88" y="195"/>
                </a:cubicBezTo>
                <a:cubicBezTo>
                  <a:pt x="61" y="195"/>
                  <a:pt x="61" y="195"/>
                  <a:pt x="61" y="195"/>
                </a:cubicBezTo>
                <a:cubicBezTo>
                  <a:pt x="61" y="188"/>
                  <a:pt x="61" y="182"/>
                  <a:pt x="61" y="169"/>
                </a:cubicBezTo>
                <a:cubicBezTo>
                  <a:pt x="61" y="169"/>
                  <a:pt x="61" y="169"/>
                  <a:pt x="61" y="169"/>
                </a:cubicBezTo>
                <a:cubicBezTo>
                  <a:pt x="61" y="165"/>
                  <a:pt x="63" y="159"/>
                  <a:pt x="67" y="152"/>
                </a:cubicBezTo>
                <a:cubicBezTo>
                  <a:pt x="72" y="145"/>
                  <a:pt x="79" y="137"/>
                  <a:pt x="88" y="129"/>
                </a:cubicBezTo>
                <a:cubicBezTo>
                  <a:pt x="100" y="116"/>
                  <a:pt x="114" y="104"/>
                  <a:pt x="127" y="91"/>
                </a:cubicBezTo>
                <a:cubicBezTo>
                  <a:pt x="127" y="195"/>
                  <a:pt x="127" y="195"/>
                  <a:pt x="127" y="195"/>
                </a:cubicBezTo>
                <a:cubicBezTo>
                  <a:pt x="101" y="195"/>
                  <a:pt x="101" y="195"/>
                  <a:pt x="101" y="195"/>
                </a:cubicBezTo>
                <a:cubicBezTo>
                  <a:pt x="144" y="247"/>
                  <a:pt x="144" y="247"/>
                  <a:pt x="144" y="247"/>
                </a:cubicBezTo>
                <a:cubicBezTo>
                  <a:pt x="188" y="195"/>
                  <a:pt x="188" y="195"/>
                  <a:pt x="188" y="195"/>
                </a:cubicBezTo>
                <a:cubicBezTo>
                  <a:pt x="161" y="195"/>
                  <a:pt x="161" y="195"/>
                  <a:pt x="161" y="195"/>
                </a:cubicBezTo>
                <a:cubicBezTo>
                  <a:pt x="161" y="90"/>
                  <a:pt x="161" y="90"/>
                  <a:pt x="161" y="90"/>
                </a:cubicBezTo>
                <a:cubicBezTo>
                  <a:pt x="174" y="104"/>
                  <a:pt x="189" y="116"/>
                  <a:pt x="201" y="129"/>
                </a:cubicBezTo>
                <a:cubicBezTo>
                  <a:pt x="209" y="137"/>
                  <a:pt x="216" y="145"/>
                  <a:pt x="221" y="152"/>
                </a:cubicBezTo>
                <a:cubicBezTo>
                  <a:pt x="226" y="159"/>
                  <a:pt x="227" y="164"/>
                  <a:pt x="227" y="169"/>
                </a:cubicBezTo>
                <a:cubicBezTo>
                  <a:pt x="227" y="169"/>
                  <a:pt x="227" y="169"/>
                  <a:pt x="227" y="169"/>
                </a:cubicBezTo>
                <a:cubicBezTo>
                  <a:pt x="227" y="182"/>
                  <a:pt x="227" y="188"/>
                  <a:pt x="227" y="195"/>
                </a:cubicBezTo>
                <a:cubicBezTo>
                  <a:pt x="201" y="195"/>
                  <a:pt x="201" y="195"/>
                  <a:pt x="201" y="195"/>
                </a:cubicBezTo>
                <a:cubicBezTo>
                  <a:pt x="244" y="247"/>
                  <a:pt x="244" y="247"/>
                  <a:pt x="244" y="247"/>
                </a:cubicBezTo>
                <a:cubicBezTo>
                  <a:pt x="288" y="195"/>
                  <a:pt x="288" y="195"/>
                  <a:pt x="288" y="195"/>
                </a:cubicBezTo>
                <a:lnTo>
                  <a:pt x="261" y="195"/>
                </a:lnTo>
                <a:close/>
              </a:path>
            </a:pathLst>
          </a:custGeom>
          <a:solidFill>
            <a:schemeClr val="bg2"/>
          </a:solidFill>
          <a:ln>
            <a:noFill/>
          </a:ln>
        </p:spPr>
        <p:txBody>
          <a:bodyPr vert="horz" wrap="square" lIns="91448" tIns="45723" rIns="91448" bIns="45723" numCol="1" anchor="t" anchorCtr="0" compatLnSpc="1"/>
          <a:lstStyle/>
          <a:p>
            <a:pPr>
              <a:lnSpc>
                <a:spcPct val="130000"/>
              </a:lnSpc>
            </a:pPr>
            <a:endParaRPr lang="zh-CN" altLang="en-US">
              <a:solidFill>
                <a:schemeClr val="tx1">
                  <a:lumMod val="75000"/>
                  <a:lumOff val="25000"/>
                </a:schemeClr>
              </a:solidFill>
              <a:latin typeface="微软雅黑" charset="-122"/>
              <a:ea typeface="微软雅黑" charset="-122"/>
              <a:cs typeface="+mn-ea"/>
              <a:sym typeface="华文细黑" panose="02010600040101010101" pitchFamily="2" charset="-122"/>
            </a:endParaRPr>
          </a:p>
        </p:txBody>
      </p:sp>
      <p:sp>
        <p:nvSpPr>
          <p:cNvPr id="23" name="文本框 2">
            <a:extLst>
              <a:ext uri="{FF2B5EF4-FFF2-40B4-BE49-F238E27FC236}">
                <a16:creationId xmlns:a16="http://schemas.microsoft.com/office/drawing/2014/main" id="{E0BF0E01-0D2B-5246-9BBB-6B801B19EBFA}"/>
              </a:ext>
            </a:extLst>
          </p:cNvPr>
          <p:cNvSpPr txBox="1"/>
          <p:nvPr/>
        </p:nvSpPr>
        <p:spPr>
          <a:xfrm>
            <a:off x="4461054" y="119506"/>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6</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24" name="矩形 1">
            <a:extLst>
              <a:ext uri="{FF2B5EF4-FFF2-40B4-BE49-F238E27FC236}">
                <a16:creationId xmlns:a16="http://schemas.microsoft.com/office/drawing/2014/main" id="{A70BFBB6-AA6F-E04D-AE2D-2DA3E1173110}"/>
              </a:ext>
            </a:extLst>
          </p:cNvPr>
          <p:cNvSpPr>
            <a:spLocks noChangeArrowheads="1"/>
          </p:cNvSpPr>
          <p:nvPr/>
        </p:nvSpPr>
        <p:spPr bwMode="auto">
          <a:xfrm>
            <a:off x="3120760" y="1970765"/>
            <a:ext cx="8265695" cy="1212640"/>
          </a:xfrm>
          <a:prstGeom prst="rect">
            <a:avLst/>
          </a:prstGeom>
          <a:solidFill>
            <a:schemeClr val="accent1">
              <a:lumMod val="20000"/>
              <a:lumOff val="80000"/>
            </a:schemeClr>
          </a:solidFill>
          <a:ln>
            <a:noFill/>
          </a:ln>
        </p:spPr>
        <p:txBody>
          <a:bodyPr wrap="square">
            <a:spAutoFit/>
          </a:bodyPr>
          <a:lstStyle/>
          <a:p>
            <a:pPr algn="just">
              <a:lnSpc>
                <a:spcPct val="130000"/>
              </a:lnSpc>
              <a:defRPr/>
            </a:pP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Khéo </a:t>
            </a:r>
            <a:r>
              <a:rPr lang="vi-VN" sz="2800" b="1" i="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léo:</a:t>
            </a:r>
            <a:r>
              <a:rPr lang="vi-VN"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thể hiện mức độ cao về sự chính xác, uyển chuyển, tinh tế của động tác “cắm”.</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
        <p:nvSpPr>
          <p:cNvPr id="25" name="矩形 1">
            <a:extLst>
              <a:ext uri="{FF2B5EF4-FFF2-40B4-BE49-F238E27FC236}">
                <a16:creationId xmlns:a16="http://schemas.microsoft.com/office/drawing/2014/main" id="{F75D3BD9-B90C-4447-BFDF-C03DDCA20EB0}"/>
              </a:ext>
            </a:extLst>
          </p:cNvPr>
          <p:cNvSpPr>
            <a:spLocks noChangeArrowheads="1"/>
          </p:cNvSpPr>
          <p:nvPr/>
        </p:nvSpPr>
        <p:spPr bwMode="auto">
          <a:xfrm>
            <a:off x="3120760" y="3970944"/>
            <a:ext cx="8265695" cy="1772793"/>
          </a:xfrm>
          <a:prstGeom prst="rect">
            <a:avLst/>
          </a:prstGeom>
          <a:solidFill>
            <a:schemeClr val="accent4">
              <a:lumMod val="20000"/>
              <a:lumOff val="80000"/>
            </a:schemeClr>
          </a:solidFill>
          <a:ln>
            <a:noFill/>
          </a:ln>
        </p:spPr>
        <p:txBody>
          <a:bodyPr wrap="square">
            <a:spAutoFit/>
          </a:bodyPr>
          <a:lstStyle/>
          <a:p>
            <a:pPr algn="just">
              <a:lnSpc>
                <a:spcPct val="130000"/>
              </a:lnSpc>
              <a:defRPr/>
            </a:pP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vi-VN"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Khéo</a:t>
            </a:r>
            <a:r>
              <a:rPr lang="vi-VN" sz="2800" b="1" i="1"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a:t>
            </a:r>
            <a:r>
              <a:rPr lang="vi-VN"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biết làm những động tác thích hợp để tạo ra sản phẩm đẹp mắt. Tuy nhiên, chưa thể hiện được sự uyển chuyển, tinh tế.</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pic>
        <p:nvPicPr>
          <p:cNvPr id="13" name="图片 16">
            <a:extLst>
              <a:ext uri="{FF2B5EF4-FFF2-40B4-BE49-F238E27FC236}">
                <a16:creationId xmlns:a16="http://schemas.microsoft.com/office/drawing/2014/main" id="{C6F77411-5DEE-B645-A4BC-4966D8E467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37" t="615" r="47949" b="56718"/>
          <a:stretch/>
        </p:blipFill>
        <p:spPr>
          <a:xfrm>
            <a:off x="-34343" y="3495368"/>
            <a:ext cx="2340331" cy="3530199"/>
          </a:xfrm>
          <a:prstGeom prst="rect">
            <a:avLst/>
          </a:prstGeom>
        </p:spPr>
      </p:pic>
      <p:pic>
        <p:nvPicPr>
          <p:cNvPr id="14" name="图片 44">
            <a:extLst>
              <a:ext uri="{FF2B5EF4-FFF2-40B4-BE49-F238E27FC236}">
                <a16:creationId xmlns:a16="http://schemas.microsoft.com/office/drawing/2014/main" id="{FC314EC5-1558-AA4A-92CC-2218F4B90B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8602" y="-238664"/>
            <a:ext cx="2286000" cy="2286000"/>
          </a:xfrm>
          <a:prstGeom prst="rect">
            <a:avLst/>
          </a:prstGeom>
        </p:spPr>
      </p:pic>
      <p:sp>
        <p:nvSpPr>
          <p:cNvPr id="15" name="Right Arrow 14"/>
          <p:cNvSpPr/>
          <p:nvPr/>
        </p:nvSpPr>
        <p:spPr>
          <a:xfrm>
            <a:off x="3227639" y="6209731"/>
            <a:ext cx="632374"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
            <a:extLst>
              <a:ext uri="{FF2B5EF4-FFF2-40B4-BE49-F238E27FC236}">
                <a16:creationId xmlns:a16="http://schemas.microsoft.com/office/drawing/2014/main" id="{F75D3BD9-B90C-4447-BFDF-C03DDCA20EB0}"/>
              </a:ext>
            </a:extLst>
          </p:cNvPr>
          <p:cNvSpPr>
            <a:spLocks noChangeArrowheads="1"/>
          </p:cNvSpPr>
          <p:nvPr/>
        </p:nvSpPr>
        <p:spPr bwMode="auto">
          <a:xfrm>
            <a:off x="3996493" y="6060909"/>
            <a:ext cx="4355938" cy="652486"/>
          </a:xfrm>
          <a:prstGeom prst="rect">
            <a:avLst/>
          </a:prstGeom>
          <a:solidFill>
            <a:srgbClr val="92D050"/>
          </a:solidFill>
          <a:ln>
            <a:noFill/>
          </a:ln>
        </p:spPr>
        <p:txBody>
          <a:bodyPr wrap="square">
            <a:spAutoFit/>
          </a:bodyPr>
          <a:lstStyle/>
          <a:p>
            <a:pPr algn="ctr">
              <a:lnSpc>
                <a:spcPct val="130000"/>
              </a:lnSpc>
              <a:defRPr/>
            </a:pP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Không</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thay</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thế</a:t>
            </a:r>
            <a:r>
              <a:rPr lang="en-US" sz="2800" b="1" i="1" dirty="0"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 </a:t>
            </a:r>
            <a:r>
              <a:rPr lang="en-US" sz="2800" b="1" i="1" dirty="0" err="1" smtClean="0">
                <a:latin typeface="Times New Roman" panose="02020603050405020304" pitchFamily="18" charset="0"/>
                <a:ea typeface="微软雅黑" charset="-122"/>
                <a:cs typeface="Times New Roman" panose="02020603050405020304" pitchFamily="18" charset="0"/>
                <a:sym typeface="华文细黑" panose="02010600040101010101" pitchFamily="2" charset="-122"/>
              </a:rPr>
              <a:t>được</a:t>
            </a:r>
            <a:endParaRPr sz="2800" dirty="0">
              <a:latin typeface="Times New Roman" panose="02020603050405020304" pitchFamily="18" charset="0"/>
              <a:ea typeface="微软雅黑" charset="-122"/>
              <a:cs typeface="Times New Roman" panose="02020603050405020304" pitchFamily="18" charset="0"/>
              <a:sym typeface="华文细黑" panose="02010600040101010101" pitchFamily="2" charset="-122"/>
            </a:endParaRPr>
          </a:p>
        </p:txBody>
      </p:sp>
      <p:sp>
        <p:nvSpPr>
          <p:cNvPr id="2" name="TextBox 1"/>
          <p:cNvSpPr txBox="1"/>
          <p:nvPr/>
        </p:nvSpPr>
        <p:spPr>
          <a:xfrm>
            <a:off x="2559856" y="1051387"/>
            <a:ext cx="3174739"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Khéo léo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623907" y="3360975"/>
            <a:ext cx="2195024"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Khéo</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963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checkerboard(across)">
                                      <p:cBhvr>
                                        <p:cTn id="10" dur="500"/>
                                        <p:tgtEl>
                                          <p:spTgt spid="52"/>
                                        </p:tgtEl>
                                      </p:cBhvr>
                                    </p:animEffect>
                                  </p:childTnLst>
                                </p:cTn>
                              </p:par>
                              <p:par>
                                <p:cTn id="11" presetID="5"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checkerboard(across)">
                                      <p:cBhvr>
                                        <p:cTn id="13" dur="500"/>
                                        <p:tgtEl>
                                          <p:spTgt spid="5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checkerboard(across)">
                                      <p:cBhvr>
                                        <p:cTn id="16" dur="500"/>
                                        <p:tgtEl>
                                          <p:spTgt spid="62"/>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2" grpId="0" bldLvl="0" animBg="1"/>
      <p:bldP spid="62" grpId="0" bldLvl="0" animBg="1"/>
      <p:bldP spid="24" grpId="0" animBg="1"/>
      <p:bldP spid="25"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p:cNvGrpSpPr/>
          <p:nvPr/>
        </p:nvGrpSpPr>
        <p:grpSpPr>
          <a:xfrm>
            <a:off x="4047883" y="1938281"/>
            <a:ext cx="4209379" cy="3927629"/>
            <a:chOff x="3323035" y="1709739"/>
            <a:chExt cx="2544365" cy="2374062"/>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7410" y="2255044"/>
              <a:ext cx="98702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8"/>
            <p:cNvSpPr/>
            <p:nvPr/>
          </p:nvSpPr>
          <p:spPr>
            <a:xfrm>
              <a:off x="3323035" y="1731169"/>
              <a:ext cx="621506" cy="620316"/>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7" name="椭圆 9"/>
            <p:cNvSpPr/>
            <p:nvPr/>
          </p:nvSpPr>
          <p:spPr>
            <a:xfrm>
              <a:off x="3738562" y="2180035"/>
              <a:ext cx="196454" cy="195263"/>
            </a:xfrm>
            <a:prstGeom prst="ellipse">
              <a:avLst/>
            </a:prstGeom>
            <a:solidFill>
              <a:srgbClr val="FCCB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8" name="椭圆 10"/>
            <p:cNvSpPr/>
            <p:nvPr/>
          </p:nvSpPr>
          <p:spPr>
            <a:xfrm>
              <a:off x="3924301" y="2349103"/>
              <a:ext cx="89297" cy="89297"/>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9" name="文本框 11"/>
            <p:cNvSpPr txBox="1">
              <a:spLocks noChangeArrowheads="1"/>
            </p:cNvSpPr>
            <p:nvPr/>
          </p:nvSpPr>
          <p:spPr bwMode="auto">
            <a:xfrm>
              <a:off x="3403997" y="1857375"/>
              <a:ext cx="746522" cy="3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01</a:t>
              </a:r>
              <a:endParaRPr lang="zh-CN" altLang="en-US" sz="2700" b="1">
                <a:solidFill>
                  <a:srgbClr val="FFFFFF"/>
                </a:solidFill>
                <a:latin typeface="微软雅黑" panose="020B0503020204020204" pitchFamily="34" charset="-122"/>
                <a:ea typeface="微软雅黑" panose="020B0503020204020204" pitchFamily="34" charset="-122"/>
              </a:endParaRPr>
            </a:p>
          </p:txBody>
        </p:sp>
        <p:sp>
          <p:nvSpPr>
            <p:cNvPr id="10" name="椭圆 12"/>
            <p:cNvSpPr/>
            <p:nvPr/>
          </p:nvSpPr>
          <p:spPr>
            <a:xfrm rot="4500000">
              <a:off x="5105996" y="1710334"/>
              <a:ext cx="621506" cy="620315"/>
            </a:xfrm>
            <a:prstGeom prst="ellips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1" name="椭圆 13"/>
            <p:cNvSpPr/>
            <p:nvPr/>
          </p:nvSpPr>
          <p:spPr>
            <a:xfrm rot="4500000">
              <a:off x="5142905" y="2179440"/>
              <a:ext cx="195263" cy="196453"/>
            </a:xfrm>
            <a:prstGeom prst="ellipse">
              <a:avLst/>
            </a:prstGeom>
            <a:solidFill>
              <a:srgbClr val="6BD2D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2" name="椭圆 14"/>
            <p:cNvSpPr/>
            <p:nvPr/>
          </p:nvSpPr>
          <p:spPr>
            <a:xfrm rot="4500000">
              <a:off x="5117902" y="2390180"/>
              <a:ext cx="89297" cy="90488"/>
            </a:xfrm>
            <a:prstGeom prst="ellips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3" name="文本框 15"/>
            <p:cNvSpPr txBox="1">
              <a:spLocks noChangeArrowheads="1"/>
            </p:cNvSpPr>
            <p:nvPr/>
          </p:nvSpPr>
          <p:spPr bwMode="auto">
            <a:xfrm>
              <a:off x="5197078" y="1840707"/>
              <a:ext cx="670322" cy="3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02</a:t>
              </a:r>
              <a:endParaRPr lang="zh-CN" altLang="en-US" sz="2700" b="1">
                <a:solidFill>
                  <a:srgbClr val="FFFFFF"/>
                </a:solidFill>
                <a:latin typeface="微软雅黑" panose="020B0503020204020204" pitchFamily="34" charset="-122"/>
                <a:ea typeface="微软雅黑" panose="020B0503020204020204" pitchFamily="34" charset="-122"/>
              </a:endParaRPr>
            </a:p>
          </p:txBody>
        </p:sp>
        <p:sp>
          <p:nvSpPr>
            <p:cNvPr id="14" name="椭圆 16"/>
            <p:cNvSpPr/>
            <p:nvPr/>
          </p:nvSpPr>
          <p:spPr>
            <a:xfrm rot="10477999">
              <a:off x="4466964" y="3463485"/>
              <a:ext cx="620315" cy="620316"/>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 name="椭圆 17"/>
            <p:cNvSpPr/>
            <p:nvPr/>
          </p:nvSpPr>
          <p:spPr>
            <a:xfrm rot="10477999">
              <a:off x="4453866" y="3458724"/>
              <a:ext cx="196454" cy="196454"/>
            </a:xfrm>
            <a:prstGeom prst="ellipse">
              <a:avLst/>
            </a:prstGeom>
            <a:solidFill>
              <a:srgbClr val="3ABF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6" name="椭圆 18"/>
            <p:cNvSpPr/>
            <p:nvPr/>
          </p:nvSpPr>
          <p:spPr>
            <a:xfrm rot="10477999">
              <a:off x="4443623" y="3317179"/>
              <a:ext cx="89297" cy="90488"/>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7" name="文本框 19"/>
            <p:cNvSpPr txBox="1">
              <a:spLocks noChangeArrowheads="1"/>
            </p:cNvSpPr>
            <p:nvPr/>
          </p:nvSpPr>
          <p:spPr bwMode="auto">
            <a:xfrm>
              <a:off x="4561023" y="3602790"/>
              <a:ext cx="686991" cy="3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03</a:t>
              </a:r>
              <a:endParaRPr lang="zh-CN" altLang="en-US" sz="2700" b="1">
                <a:solidFill>
                  <a:srgbClr val="FFFFFF"/>
                </a:solidFill>
                <a:latin typeface="微软雅黑" panose="020B0503020204020204" pitchFamily="34" charset="-122"/>
                <a:ea typeface="微软雅黑" panose="020B0503020204020204" pitchFamily="34" charset="-122"/>
              </a:endParaRPr>
            </a:p>
          </p:txBody>
        </p:sp>
      </p:grpSp>
      <p:sp>
        <p:nvSpPr>
          <p:cNvPr id="18" name="Rectangle 17">
            <a:extLst>
              <a:ext uri="{FF2B5EF4-FFF2-40B4-BE49-F238E27FC236}">
                <a16:creationId xmlns:a16="http://schemas.microsoft.com/office/drawing/2014/main" id="{A317F436-8BFC-8E45-835E-978209A82D2A}"/>
              </a:ext>
            </a:extLst>
          </p:cNvPr>
          <p:cNvSpPr/>
          <p:nvPr/>
        </p:nvSpPr>
        <p:spPr>
          <a:xfrm>
            <a:off x="44166" y="1065904"/>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500" b="1" dirty="0">
                <a:solidFill>
                  <a:schemeClr val="tx1"/>
                </a:solidFill>
                <a:latin typeface="Times New Roman" panose="02020603050405020304" pitchFamily="18" charset="0"/>
                <a:cs typeface="Times New Roman" panose="02020603050405020304" pitchFamily="18" charset="0"/>
              </a:rPr>
              <a:t>NHANH TAY GHÉP ĐÔI</a:t>
            </a:r>
          </a:p>
        </p:txBody>
      </p:sp>
      <p:sp>
        <p:nvSpPr>
          <p:cNvPr id="19" name="Content Placeholder 2">
            <a:extLst>
              <a:ext uri="{FF2B5EF4-FFF2-40B4-BE49-F238E27FC236}">
                <a16:creationId xmlns:a16="http://schemas.microsoft.com/office/drawing/2014/main" id="{2E1AFB57-2385-C148-A501-6B96AFAB8382}"/>
              </a:ext>
            </a:extLst>
          </p:cNvPr>
          <p:cNvSpPr txBox="1">
            <a:spLocks/>
          </p:cNvSpPr>
          <p:nvPr/>
        </p:nvSpPr>
        <p:spPr>
          <a:xfrm>
            <a:off x="838200" y="1825625"/>
            <a:ext cx="3337544" cy="2497335"/>
          </a:xfrm>
          <a:prstGeom prst="rect">
            <a:avLst/>
          </a:prstGeom>
        </p:spPr>
        <p:txBody>
          <a:bodyPr>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x-none" sz="3200" dirty="0">
                <a:latin typeface="Times New Roman" panose="02020603050405020304" pitchFamily="18" charset="0"/>
                <a:cs typeface="Times New Roman" panose="02020603050405020304" pitchFamily="18" charset="0"/>
              </a:rPr>
              <a:t>Làm sẵn 5 phiếu ghi cột </a:t>
            </a:r>
            <a:r>
              <a:rPr lang="x-none" sz="3200">
                <a:latin typeface="Times New Roman" panose="02020603050405020304" pitchFamily="18" charset="0"/>
                <a:cs typeface="Times New Roman" panose="02020603050405020304" pitchFamily="18" charset="0"/>
              </a:rPr>
              <a:t>A </a:t>
            </a:r>
            <a:r>
              <a:rPr lang="x-none" sz="3200" smtClean="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t</a:t>
            </a:r>
            <a:r>
              <a:rPr lang="x-none" sz="3200" smtClean="0">
                <a:latin typeface="Times New Roman" panose="02020603050405020304" pitchFamily="18" charset="0"/>
                <a:cs typeface="Times New Roman" panose="02020603050405020304" pitchFamily="18" charset="0"/>
              </a:rPr>
              <a:t>hành </a:t>
            </a:r>
            <a:r>
              <a:rPr lang="x-none" sz="3200" dirty="0">
                <a:latin typeface="Times New Roman" panose="02020603050405020304" pitchFamily="18" charset="0"/>
                <a:cs typeface="Times New Roman" panose="02020603050405020304" pitchFamily="18" charset="0"/>
              </a:rPr>
              <a:t>ngữ) và 5 phiếu ghi cột B (nghĩa của thành ngữ)</a:t>
            </a:r>
          </a:p>
        </p:txBody>
      </p:sp>
      <p:sp>
        <p:nvSpPr>
          <p:cNvPr id="20" name="Content Placeholder 2">
            <a:extLst>
              <a:ext uri="{FF2B5EF4-FFF2-40B4-BE49-F238E27FC236}">
                <a16:creationId xmlns:a16="http://schemas.microsoft.com/office/drawing/2014/main" id="{1CCFE2E5-3C06-3D42-A06C-CDD4FEF22604}"/>
              </a:ext>
            </a:extLst>
          </p:cNvPr>
          <p:cNvSpPr txBox="1">
            <a:spLocks/>
          </p:cNvSpPr>
          <p:nvPr/>
        </p:nvSpPr>
        <p:spPr>
          <a:xfrm>
            <a:off x="7821543" y="1635357"/>
            <a:ext cx="4370457" cy="2048129"/>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smtClean="0">
                <a:latin typeface="Times New Roman" panose="02020603050405020304" pitchFamily="18" charset="0"/>
                <a:cs typeface="Times New Roman" panose="02020603050405020304" pitchFamily="18" charset="0"/>
              </a:rPr>
              <a:t>Ghép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phiếu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x-none" sz="3200" smtClean="0">
                <a:latin typeface="Times New Roman" panose="02020603050405020304" pitchFamily="18" charset="0"/>
                <a:cs typeface="Times New Roman" panose="02020603050405020304" pitchFamily="18" charset="0"/>
              </a:rPr>
              <a:t>.</a:t>
            </a:r>
            <a:endParaRPr lang="x-none" sz="3200" dirty="0">
              <a:latin typeface="Times New Roman" panose="02020603050405020304" pitchFamily="18" charset="0"/>
              <a:cs typeface="Times New Roman" panose="02020603050405020304" pitchFamily="18" charset="0"/>
            </a:endParaRPr>
          </a:p>
        </p:txBody>
      </p:sp>
      <p:sp>
        <p:nvSpPr>
          <p:cNvPr id="21" name="Content Placeholder 2">
            <a:extLst>
              <a:ext uri="{FF2B5EF4-FFF2-40B4-BE49-F238E27FC236}">
                <a16:creationId xmlns:a16="http://schemas.microsoft.com/office/drawing/2014/main" id="{ADB5E068-683B-0442-9A4A-89C7D5A12E2B}"/>
              </a:ext>
            </a:extLst>
          </p:cNvPr>
          <p:cNvSpPr txBox="1">
            <a:spLocks/>
          </p:cNvSpPr>
          <p:nvPr/>
        </p:nvSpPr>
        <p:spPr>
          <a:xfrm>
            <a:off x="3972980" y="5830787"/>
            <a:ext cx="6236368" cy="2048129"/>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x-none" sz="3200" dirty="0">
                <a:latin typeface="Times New Roman" panose="02020603050405020304" pitchFamily="18" charset="0"/>
                <a:cs typeface="Times New Roman" panose="02020603050405020304" pitchFamily="18" charset="0"/>
              </a:rPr>
              <a:t>Yêu cầu HS sắp xếp lại đúng vị trí.</a:t>
            </a:r>
          </a:p>
        </p:txBody>
      </p:sp>
      <p:sp>
        <p:nvSpPr>
          <p:cNvPr id="22" name="文本框 2">
            <a:extLst>
              <a:ext uri="{FF2B5EF4-FFF2-40B4-BE49-F238E27FC236}">
                <a16:creationId xmlns:a16="http://schemas.microsoft.com/office/drawing/2014/main" id="{E0BF0E01-0D2B-5246-9BBB-6B801B19EBFA}"/>
              </a:ext>
            </a:extLst>
          </p:cNvPr>
          <p:cNvSpPr txBox="1"/>
          <p:nvPr/>
        </p:nvSpPr>
        <p:spPr>
          <a:xfrm>
            <a:off x="4297281" y="340402"/>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7</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Tree>
    <p:extLst>
      <p:ext uri="{BB962C8B-B14F-4D97-AF65-F5344CB8AC3E}">
        <p14:creationId xmlns:p14="http://schemas.microsoft.com/office/powerpoint/2010/main" val="9095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E0BF0E01-0D2B-5246-9BBB-6B801B19EBFA}"/>
              </a:ext>
            </a:extLst>
          </p:cNvPr>
          <p:cNvSpPr txBox="1"/>
          <p:nvPr/>
        </p:nvSpPr>
        <p:spPr>
          <a:xfrm>
            <a:off x="4297281" y="340402"/>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7</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5" name="文本框 2">
            <a:extLst>
              <a:ext uri="{FF2B5EF4-FFF2-40B4-BE49-F238E27FC236}">
                <a16:creationId xmlns:a16="http://schemas.microsoft.com/office/drawing/2014/main" id="{E0BF0E01-0D2B-5246-9BBB-6B801B19EBFA}"/>
              </a:ext>
            </a:extLst>
          </p:cNvPr>
          <p:cNvSpPr txBox="1"/>
          <p:nvPr/>
        </p:nvSpPr>
        <p:spPr>
          <a:xfrm>
            <a:off x="940953" y="1512813"/>
            <a:ext cx="4449914"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1.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Chết</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như</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rạ</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6" name="文本框 2">
            <a:extLst>
              <a:ext uri="{FF2B5EF4-FFF2-40B4-BE49-F238E27FC236}">
                <a16:creationId xmlns:a16="http://schemas.microsoft.com/office/drawing/2014/main" id="{E0BF0E01-0D2B-5246-9BBB-6B801B19EBFA}"/>
              </a:ext>
            </a:extLst>
          </p:cNvPr>
          <p:cNvSpPr txBox="1"/>
          <p:nvPr/>
        </p:nvSpPr>
        <p:spPr>
          <a:xfrm>
            <a:off x="952837" y="2552314"/>
            <a:ext cx="4438030"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2.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Mẹ</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tròn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con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vuông</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7" name="文本框 2">
            <a:extLst>
              <a:ext uri="{FF2B5EF4-FFF2-40B4-BE49-F238E27FC236}">
                <a16:creationId xmlns:a16="http://schemas.microsoft.com/office/drawing/2014/main" id="{E0BF0E01-0D2B-5246-9BBB-6B801B19EBFA}"/>
              </a:ext>
            </a:extLst>
          </p:cNvPr>
          <p:cNvSpPr txBox="1"/>
          <p:nvPr/>
        </p:nvSpPr>
        <p:spPr>
          <a:xfrm>
            <a:off x="952837" y="3646409"/>
            <a:ext cx="4438030"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3.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Cầu</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được</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thấy</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8" name="文本框 2">
            <a:extLst>
              <a:ext uri="{FF2B5EF4-FFF2-40B4-BE49-F238E27FC236}">
                <a16:creationId xmlns:a16="http://schemas.microsoft.com/office/drawing/2014/main" id="{E0BF0E01-0D2B-5246-9BBB-6B801B19EBFA}"/>
              </a:ext>
            </a:extLst>
          </p:cNvPr>
          <p:cNvSpPr txBox="1"/>
          <p:nvPr/>
        </p:nvSpPr>
        <p:spPr>
          <a:xfrm>
            <a:off x="940954" y="4767802"/>
            <a:ext cx="4449914" cy="646331"/>
          </a:xfrm>
          <a:prstGeom prst="rect">
            <a:avLst/>
          </a:prstGeom>
          <a:solidFill>
            <a:schemeClr val="accent2"/>
          </a:solidFill>
        </p:spPr>
        <p:txBody>
          <a:bodyPr wrap="square" rtlCol="0">
            <a:spAutoFit/>
          </a:bodyPr>
          <a:lstStyle/>
          <a:p>
            <a:pPr algn="ct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4.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Oán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nặng</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thù</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sâu</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9" name="文本框 2">
            <a:extLst>
              <a:ext uri="{FF2B5EF4-FFF2-40B4-BE49-F238E27FC236}">
                <a16:creationId xmlns:a16="http://schemas.microsoft.com/office/drawing/2014/main" id="{E0BF0E01-0D2B-5246-9BBB-6B801B19EBFA}"/>
              </a:ext>
            </a:extLst>
          </p:cNvPr>
          <p:cNvSpPr txBox="1"/>
          <p:nvPr/>
        </p:nvSpPr>
        <p:spPr>
          <a:xfrm>
            <a:off x="940953" y="5841427"/>
            <a:ext cx="4449915" cy="646331"/>
          </a:xfrm>
          <a:prstGeom prst="rect">
            <a:avLst/>
          </a:prstGeom>
          <a:solidFill>
            <a:schemeClr val="accent2"/>
          </a:solidFill>
        </p:spPr>
        <p:txBody>
          <a:bodyPr wrap="square" rtlCol="0">
            <a:spAutoFit/>
          </a:bodyPr>
          <a:lstStyle/>
          <a:p>
            <a:pPr algn="ct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5.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Nhanh</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như</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cắt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0" name="文本框 2">
            <a:extLst>
              <a:ext uri="{FF2B5EF4-FFF2-40B4-BE49-F238E27FC236}">
                <a16:creationId xmlns:a16="http://schemas.microsoft.com/office/drawing/2014/main" id="{E0BF0E01-0D2B-5246-9BBB-6B801B19EBFA}"/>
              </a:ext>
            </a:extLst>
          </p:cNvPr>
          <p:cNvSpPr txBox="1"/>
          <p:nvPr/>
        </p:nvSpPr>
        <p:spPr>
          <a:xfrm>
            <a:off x="6033842" y="3646408"/>
            <a:ext cx="5498515" cy="646331"/>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c.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Chết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nhiều</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1" name="文本框 2">
            <a:extLst>
              <a:ext uri="{FF2B5EF4-FFF2-40B4-BE49-F238E27FC236}">
                <a16:creationId xmlns:a16="http://schemas.microsoft.com/office/drawing/2014/main" id="{E0BF0E01-0D2B-5246-9BBB-6B801B19EBFA}"/>
              </a:ext>
            </a:extLst>
          </p:cNvPr>
          <p:cNvSpPr txBox="1"/>
          <p:nvPr/>
        </p:nvSpPr>
        <p:spPr>
          <a:xfrm>
            <a:off x="6027783" y="5896203"/>
            <a:ext cx="5498514" cy="646331"/>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e.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Việc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sinh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thuận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lợi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tốt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đẹp</a:t>
            </a:r>
            <a:endPar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2" name="文本框 2">
            <a:extLst>
              <a:ext uri="{FF2B5EF4-FFF2-40B4-BE49-F238E27FC236}">
                <a16:creationId xmlns:a16="http://schemas.microsoft.com/office/drawing/2014/main" id="{E0BF0E01-0D2B-5246-9BBB-6B801B19EBFA}"/>
              </a:ext>
            </a:extLst>
          </p:cNvPr>
          <p:cNvSpPr txBox="1"/>
          <p:nvPr/>
        </p:nvSpPr>
        <p:spPr>
          <a:xfrm>
            <a:off x="6033842" y="2349611"/>
            <a:ext cx="5498515" cy="1077218"/>
          </a:xfrm>
          <a:prstGeom prst="rect">
            <a:avLst/>
          </a:prstGeom>
          <a:solidFill>
            <a:schemeClr val="accent5">
              <a:lumMod val="75000"/>
            </a:schemeClr>
          </a:solidFill>
        </p:spPr>
        <p:txBody>
          <a:bodyPr wrap="square" rtlCol="0">
            <a:spAutoFit/>
          </a:bodyPr>
          <a:lstStyle/>
          <a:p>
            <a:r>
              <a:rPr lang="en-US" altLang="zh-CN" sz="3600" b="1" dirty="0">
                <a:solidFill>
                  <a:schemeClr val="bg1"/>
                </a:solidFill>
                <a:latin typeface="Times New Roman" panose="02020603050405020304" pitchFamily="18" charset="0"/>
                <a:ea typeface="微软雅黑" charset="-122"/>
                <a:cs typeface="Times New Roman" panose="02020603050405020304" pitchFamily="18" charset="0"/>
              </a:rPr>
              <a:t>b</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Lòng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oán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giận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và</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thù</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với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ai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đó</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sâu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nặng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3" name="文本框 2">
            <a:extLst>
              <a:ext uri="{FF2B5EF4-FFF2-40B4-BE49-F238E27FC236}">
                <a16:creationId xmlns:a16="http://schemas.microsoft.com/office/drawing/2014/main" id="{E0BF0E01-0D2B-5246-9BBB-6B801B19EBFA}"/>
              </a:ext>
            </a:extLst>
          </p:cNvPr>
          <p:cNvSpPr txBox="1"/>
          <p:nvPr/>
        </p:nvSpPr>
        <p:spPr>
          <a:xfrm>
            <a:off x="6033842" y="4552358"/>
            <a:ext cx="5498515" cy="1077218"/>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d.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Điều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mong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trở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thành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hiện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thực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4" name="文本框 2">
            <a:extLst>
              <a:ext uri="{FF2B5EF4-FFF2-40B4-BE49-F238E27FC236}">
                <a16:creationId xmlns:a16="http://schemas.microsoft.com/office/drawing/2014/main" id="{E0BF0E01-0D2B-5246-9BBB-6B801B19EBFA}"/>
              </a:ext>
            </a:extLst>
          </p:cNvPr>
          <p:cNvSpPr txBox="1"/>
          <p:nvPr/>
        </p:nvSpPr>
        <p:spPr>
          <a:xfrm>
            <a:off x="6033842" y="1526645"/>
            <a:ext cx="5498515" cy="646331"/>
          </a:xfrm>
          <a:prstGeom prst="rect">
            <a:avLst/>
          </a:prstGeom>
          <a:solidFill>
            <a:schemeClr val="accent5">
              <a:lumMod val="75000"/>
            </a:schemeClr>
          </a:solidFill>
        </p:spPr>
        <p:txBody>
          <a:bodyPr wrap="square" rtlCol="0">
            <a:spAutoFit/>
          </a:bodyPr>
          <a:lstStyle/>
          <a:p>
            <a:r>
              <a:rPr lang="en-US" altLang="zh-CN" sz="3600" b="1" dirty="0">
                <a:solidFill>
                  <a:schemeClr val="bg1"/>
                </a:solidFill>
                <a:latin typeface="Times New Roman" panose="02020603050405020304" pitchFamily="18" charset="0"/>
                <a:ea typeface="微软雅黑" charset="-122"/>
                <a:cs typeface="Times New Roman" panose="02020603050405020304" pitchFamily="18" charset="0"/>
              </a:rPr>
              <a:t>a</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xét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ai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làm</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gì</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nhanh</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Tree>
    <p:extLst>
      <p:ext uri="{BB962C8B-B14F-4D97-AF65-F5344CB8AC3E}">
        <p14:creationId xmlns:p14="http://schemas.microsoft.com/office/powerpoint/2010/main" val="1331443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E0BF0E01-0D2B-5246-9BBB-6B801B19EBFA}"/>
              </a:ext>
            </a:extLst>
          </p:cNvPr>
          <p:cNvSpPr txBox="1"/>
          <p:nvPr/>
        </p:nvSpPr>
        <p:spPr>
          <a:xfrm>
            <a:off x="4297281" y="340402"/>
            <a:ext cx="3269892" cy="784830"/>
          </a:xfrm>
          <a:prstGeom prst="rect">
            <a:avLst/>
          </a:prstGeom>
          <a:solidFill>
            <a:schemeClr val="accent6">
              <a:lumMod val="75000"/>
            </a:schemeClr>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Bài tập </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7</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5" name="文本框 2">
            <a:extLst>
              <a:ext uri="{FF2B5EF4-FFF2-40B4-BE49-F238E27FC236}">
                <a16:creationId xmlns:a16="http://schemas.microsoft.com/office/drawing/2014/main" id="{E0BF0E01-0D2B-5246-9BBB-6B801B19EBFA}"/>
              </a:ext>
            </a:extLst>
          </p:cNvPr>
          <p:cNvSpPr txBox="1"/>
          <p:nvPr/>
        </p:nvSpPr>
        <p:spPr>
          <a:xfrm>
            <a:off x="940953" y="1512813"/>
            <a:ext cx="4449914"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1.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Chết</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như</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rạ</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6" name="文本框 2">
            <a:extLst>
              <a:ext uri="{FF2B5EF4-FFF2-40B4-BE49-F238E27FC236}">
                <a16:creationId xmlns:a16="http://schemas.microsoft.com/office/drawing/2014/main" id="{E0BF0E01-0D2B-5246-9BBB-6B801B19EBFA}"/>
              </a:ext>
            </a:extLst>
          </p:cNvPr>
          <p:cNvSpPr txBox="1"/>
          <p:nvPr/>
        </p:nvSpPr>
        <p:spPr>
          <a:xfrm>
            <a:off x="952837" y="2552314"/>
            <a:ext cx="4438030"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2.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Mẹ</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tròn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con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vuông</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7" name="文本框 2">
            <a:extLst>
              <a:ext uri="{FF2B5EF4-FFF2-40B4-BE49-F238E27FC236}">
                <a16:creationId xmlns:a16="http://schemas.microsoft.com/office/drawing/2014/main" id="{E0BF0E01-0D2B-5246-9BBB-6B801B19EBFA}"/>
              </a:ext>
            </a:extLst>
          </p:cNvPr>
          <p:cNvSpPr txBox="1"/>
          <p:nvPr/>
        </p:nvSpPr>
        <p:spPr>
          <a:xfrm>
            <a:off x="952837" y="3646409"/>
            <a:ext cx="4438030" cy="646331"/>
          </a:xfrm>
          <a:prstGeom prst="rect">
            <a:avLst/>
          </a:prstGeom>
          <a:solidFill>
            <a:schemeClr val="accent2"/>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3.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Cầu</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được</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thấy</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8" name="文本框 2">
            <a:extLst>
              <a:ext uri="{FF2B5EF4-FFF2-40B4-BE49-F238E27FC236}">
                <a16:creationId xmlns:a16="http://schemas.microsoft.com/office/drawing/2014/main" id="{E0BF0E01-0D2B-5246-9BBB-6B801B19EBFA}"/>
              </a:ext>
            </a:extLst>
          </p:cNvPr>
          <p:cNvSpPr txBox="1"/>
          <p:nvPr/>
        </p:nvSpPr>
        <p:spPr>
          <a:xfrm>
            <a:off x="940954" y="4767802"/>
            <a:ext cx="4449914" cy="646331"/>
          </a:xfrm>
          <a:prstGeom prst="rect">
            <a:avLst/>
          </a:prstGeom>
          <a:solidFill>
            <a:schemeClr val="accent2"/>
          </a:solidFill>
        </p:spPr>
        <p:txBody>
          <a:bodyPr wrap="square" rtlCol="0">
            <a:spAutoFit/>
          </a:bodyPr>
          <a:lstStyle/>
          <a:p>
            <a:pPr algn="ct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4.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Oán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nặng</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thù</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sâu</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9" name="文本框 2">
            <a:extLst>
              <a:ext uri="{FF2B5EF4-FFF2-40B4-BE49-F238E27FC236}">
                <a16:creationId xmlns:a16="http://schemas.microsoft.com/office/drawing/2014/main" id="{E0BF0E01-0D2B-5246-9BBB-6B801B19EBFA}"/>
              </a:ext>
            </a:extLst>
          </p:cNvPr>
          <p:cNvSpPr txBox="1"/>
          <p:nvPr/>
        </p:nvSpPr>
        <p:spPr>
          <a:xfrm>
            <a:off x="940953" y="5841427"/>
            <a:ext cx="4449915" cy="646331"/>
          </a:xfrm>
          <a:prstGeom prst="rect">
            <a:avLst/>
          </a:prstGeom>
          <a:solidFill>
            <a:schemeClr val="accent2"/>
          </a:solidFill>
        </p:spPr>
        <p:txBody>
          <a:bodyPr wrap="square" rtlCol="0">
            <a:spAutoFit/>
          </a:bodyPr>
          <a:lstStyle/>
          <a:p>
            <a:pPr algn="just"/>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5.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Nhanh</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như</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cắt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0" name="文本框 2">
            <a:extLst>
              <a:ext uri="{FF2B5EF4-FFF2-40B4-BE49-F238E27FC236}">
                <a16:creationId xmlns:a16="http://schemas.microsoft.com/office/drawing/2014/main" id="{E0BF0E01-0D2B-5246-9BBB-6B801B19EBFA}"/>
              </a:ext>
            </a:extLst>
          </p:cNvPr>
          <p:cNvSpPr txBox="1"/>
          <p:nvPr/>
        </p:nvSpPr>
        <p:spPr>
          <a:xfrm>
            <a:off x="6320445" y="1509140"/>
            <a:ext cx="5498515" cy="646331"/>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c.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Chết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nhiều</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1" name="文本框 2">
            <a:extLst>
              <a:ext uri="{FF2B5EF4-FFF2-40B4-BE49-F238E27FC236}">
                <a16:creationId xmlns:a16="http://schemas.microsoft.com/office/drawing/2014/main" id="{E0BF0E01-0D2B-5246-9BBB-6B801B19EBFA}"/>
              </a:ext>
            </a:extLst>
          </p:cNvPr>
          <p:cNvSpPr txBox="1"/>
          <p:nvPr/>
        </p:nvSpPr>
        <p:spPr>
          <a:xfrm>
            <a:off x="6320445" y="2579608"/>
            <a:ext cx="5498514" cy="646331"/>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e.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Việc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sinh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thuận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lợi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tốt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đẹp</a:t>
            </a:r>
            <a:endPar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2" name="文本框 2">
            <a:extLst>
              <a:ext uri="{FF2B5EF4-FFF2-40B4-BE49-F238E27FC236}">
                <a16:creationId xmlns:a16="http://schemas.microsoft.com/office/drawing/2014/main" id="{E0BF0E01-0D2B-5246-9BBB-6B801B19EBFA}"/>
              </a:ext>
            </a:extLst>
          </p:cNvPr>
          <p:cNvSpPr txBox="1"/>
          <p:nvPr/>
        </p:nvSpPr>
        <p:spPr>
          <a:xfrm>
            <a:off x="6320443" y="4604026"/>
            <a:ext cx="5498515" cy="1077218"/>
          </a:xfrm>
          <a:prstGeom prst="rect">
            <a:avLst/>
          </a:prstGeom>
          <a:solidFill>
            <a:schemeClr val="accent5">
              <a:lumMod val="75000"/>
            </a:schemeClr>
          </a:solidFill>
        </p:spPr>
        <p:txBody>
          <a:bodyPr wrap="square" rtlCol="0">
            <a:spAutoFit/>
          </a:bodyPr>
          <a:lstStyle/>
          <a:p>
            <a:r>
              <a:rPr lang="en-US" altLang="zh-CN" sz="3600" b="1" dirty="0">
                <a:solidFill>
                  <a:schemeClr val="bg1"/>
                </a:solidFill>
                <a:latin typeface="Times New Roman" panose="02020603050405020304" pitchFamily="18" charset="0"/>
                <a:ea typeface="微软雅黑" charset="-122"/>
                <a:cs typeface="Times New Roman" panose="02020603050405020304" pitchFamily="18" charset="0"/>
              </a:rPr>
              <a:t>b</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Lòng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oán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giận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và</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thù</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với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ai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đó</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sâu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nặng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3" name="文本框 2">
            <a:extLst>
              <a:ext uri="{FF2B5EF4-FFF2-40B4-BE49-F238E27FC236}">
                <a16:creationId xmlns:a16="http://schemas.microsoft.com/office/drawing/2014/main" id="{E0BF0E01-0D2B-5246-9BBB-6B801B19EBFA}"/>
              </a:ext>
            </a:extLst>
          </p:cNvPr>
          <p:cNvSpPr txBox="1"/>
          <p:nvPr/>
        </p:nvSpPr>
        <p:spPr>
          <a:xfrm>
            <a:off x="6320444" y="3426829"/>
            <a:ext cx="5498515" cy="1077218"/>
          </a:xfrm>
          <a:prstGeom prst="rect">
            <a:avLst/>
          </a:prstGeom>
          <a:solidFill>
            <a:schemeClr val="accent5">
              <a:lumMod val="75000"/>
            </a:schemeClr>
          </a:solidFill>
        </p:spPr>
        <p:txBody>
          <a:bodyPr wrap="square" rtlCol="0">
            <a:spAutoFit/>
          </a:bodyPr>
          <a:lstStyle/>
          <a:p>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d.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Điều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mong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trở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thành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hiện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thực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4" name="文本框 2">
            <a:extLst>
              <a:ext uri="{FF2B5EF4-FFF2-40B4-BE49-F238E27FC236}">
                <a16:creationId xmlns:a16="http://schemas.microsoft.com/office/drawing/2014/main" id="{E0BF0E01-0D2B-5246-9BBB-6B801B19EBFA}"/>
              </a:ext>
            </a:extLst>
          </p:cNvPr>
          <p:cNvSpPr txBox="1"/>
          <p:nvPr/>
        </p:nvSpPr>
        <p:spPr>
          <a:xfrm>
            <a:off x="6320445" y="5841426"/>
            <a:ext cx="5498515" cy="646331"/>
          </a:xfrm>
          <a:prstGeom prst="rect">
            <a:avLst/>
          </a:prstGeom>
          <a:solidFill>
            <a:schemeClr val="accent5">
              <a:lumMod val="75000"/>
            </a:schemeClr>
          </a:solidFill>
        </p:spPr>
        <p:txBody>
          <a:bodyPr wrap="square" rtlCol="0">
            <a:spAutoFit/>
          </a:bodyPr>
          <a:lstStyle/>
          <a:p>
            <a:r>
              <a:rPr lang="en-US" altLang="zh-CN" sz="3600" b="1" dirty="0">
                <a:solidFill>
                  <a:schemeClr val="bg1"/>
                </a:solidFill>
                <a:latin typeface="Times New Roman" panose="02020603050405020304" pitchFamily="18" charset="0"/>
                <a:ea typeface="微软雅黑" charset="-122"/>
                <a:cs typeface="Times New Roman" panose="02020603050405020304" pitchFamily="18" charset="0"/>
              </a:rPr>
              <a:t>a</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Nhận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xét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ai</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làm</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gì</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rất</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nhanh</a:t>
            </a:r>
            <a:endParaRPr lang="zh-CN" altLang="en-US" sz="28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15" name="Right Arrow 14"/>
          <p:cNvSpPr/>
          <p:nvPr/>
        </p:nvSpPr>
        <p:spPr>
          <a:xfrm>
            <a:off x="5459108" y="1832304"/>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ight Arrow 15"/>
          <p:cNvSpPr/>
          <p:nvPr/>
        </p:nvSpPr>
        <p:spPr>
          <a:xfrm>
            <a:off x="5508389" y="2859033"/>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ight Arrow 16"/>
          <p:cNvSpPr/>
          <p:nvPr/>
        </p:nvSpPr>
        <p:spPr>
          <a:xfrm>
            <a:off x="5467476" y="3965438"/>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ight Arrow 17"/>
          <p:cNvSpPr/>
          <p:nvPr/>
        </p:nvSpPr>
        <p:spPr>
          <a:xfrm>
            <a:off x="5457605" y="5042029"/>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ight Arrow 18"/>
          <p:cNvSpPr/>
          <p:nvPr/>
        </p:nvSpPr>
        <p:spPr>
          <a:xfrm>
            <a:off x="5508389" y="6063985"/>
            <a:ext cx="765804" cy="20121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8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a:solidFill>
                  <a:schemeClr val="tx1"/>
                </a:solidFill>
                <a:latin typeface="Times New Roman" panose="02020603050405020304" pitchFamily="18" charset="0"/>
                <a:cs typeface="Times New Roman" panose="02020603050405020304" pitchFamily="18" charset="0"/>
              </a:rPr>
              <a:t>BÀI 8</a:t>
            </a:r>
          </a:p>
        </p:txBody>
      </p:sp>
      <p:sp>
        <p:nvSpPr>
          <p:cNvPr id="6" name="TextBox 5">
            <a:extLst>
              <a:ext uri="{FF2B5EF4-FFF2-40B4-BE49-F238E27FC236}">
                <a16:creationId xmlns:a16="http://schemas.microsoft.com/office/drawing/2014/main" id="{79440552-F4B7-8944-8AD4-F757C8445F61}"/>
              </a:ext>
            </a:extLst>
          </p:cNvPr>
          <p:cNvSpPr txBox="1"/>
          <p:nvPr/>
        </p:nvSpPr>
        <p:spPr>
          <a:xfrm>
            <a:off x="1041400" y="1528763"/>
            <a:ext cx="4699000" cy="3170099"/>
          </a:xfrm>
          <a:prstGeom prst="rect">
            <a:avLst/>
          </a:prstGeom>
          <a:noFill/>
        </p:spPr>
        <p:txBody>
          <a:bodyPr wrap="square" rtlCol="0">
            <a:spAutoFit/>
          </a:bodyPr>
          <a:lstStyle/>
          <a:p>
            <a:pPr algn="just"/>
            <a:r>
              <a:rPr lang="en-US" sz="4000" dirty="0" smtClean="0">
                <a:latin typeface="Times New Roman" panose="02020603050405020304" pitchFamily="18" charset="0"/>
                <a:cs typeface="Times New Roman" panose="02020603050405020304" pitchFamily="18" charset="0"/>
              </a:rPr>
              <a:t>      </a:t>
            </a:r>
            <a:r>
              <a:rPr lang="x-none" sz="4000" smtClean="0">
                <a:latin typeface="Times New Roman" panose="02020603050405020304" pitchFamily="18" charset="0"/>
                <a:cs typeface="Times New Roman" panose="02020603050405020304" pitchFamily="18" charset="0"/>
              </a:rPr>
              <a:t>Từ </a:t>
            </a:r>
            <a:r>
              <a:rPr lang="x-none" sz="4000" dirty="0">
                <a:latin typeface="Times New Roman" panose="02020603050405020304" pitchFamily="18" charset="0"/>
                <a:cs typeface="Times New Roman" panose="02020603050405020304" pitchFamily="18" charset="0"/>
              </a:rPr>
              <a:t>khi có gươm báu, khí thế của nghĩa quân Lam Sơn tăng lên gấp bội khiến cho giặc</a:t>
            </a:r>
            <a:r>
              <a:rPr lang="x-none" sz="4000" dirty="0">
                <a:solidFill>
                  <a:srgbClr val="FF0000"/>
                </a:solidFill>
                <a:latin typeface="Times New Roman" panose="02020603050405020304" pitchFamily="18" charset="0"/>
                <a:cs typeface="Times New Roman" panose="02020603050405020304" pitchFamily="18" charset="0"/>
              </a:rPr>
              <a:t> </a:t>
            </a:r>
            <a:r>
              <a:rPr lang="x-none" sz="4000">
                <a:solidFill>
                  <a:srgbClr val="FF0000"/>
                </a:solidFill>
                <a:latin typeface="Times New Roman" panose="02020603050405020304" pitchFamily="18" charset="0"/>
                <a:cs typeface="Times New Roman" panose="02020603050405020304" pitchFamily="18" charset="0"/>
              </a:rPr>
              <a:t>chết </a:t>
            </a:r>
            <a:r>
              <a:rPr lang="x-none" sz="4000" smtClean="0">
                <a:solidFill>
                  <a:srgbClr val="FF0000"/>
                </a:solidFill>
                <a:latin typeface="Times New Roman" panose="02020603050405020304" pitchFamily="18" charset="0"/>
                <a:cs typeface="Times New Roman" panose="02020603050405020304" pitchFamily="18" charset="0"/>
              </a:rPr>
              <a:t>như </a:t>
            </a:r>
            <a:r>
              <a:rPr lang="x-none" sz="4000" dirty="0">
                <a:solidFill>
                  <a:srgbClr val="FF0000"/>
                </a:solidFill>
                <a:latin typeface="Times New Roman" panose="02020603050405020304" pitchFamily="18" charset="0"/>
                <a:cs typeface="Times New Roman" panose="02020603050405020304" pitchFamily="18" charset="0"/>
              </a:rPr>
              <a:t>rạ.</a:t>
            </a:r>
          </a:p>
        </p:txBody>
      </p:sp>
      <p:pic>
        <p:nvPicPr>
          <p:cNvPr id="7" name="Picture 2" descr="Minh Thục Lục viết về cuộc đấu tranh chống ngoại xâm dưới thời quân Minh  cai trị | Nghiên Cứu Lịch Sử">
            <a:extLst>
              <a:ext uri="{FF2B5EF4-FFF2-40B4-BE49-F238E27FC236}">
                <a16:creationId xmlns:a16="http://schemas.microsoft.com/office/drawing/2014/main" id="{E95300FC-C21D-6E4C-BA70-05510AE4B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2" y="891540"/>
            <a:ext cx="4920908" cy="53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1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latin typeface="Times New Roman" panose="02020603050405020304" pitchFamily="18" charset="0"/>
                <a:cs typeface="Times New Roman" panose="02020603050405020304" pitchFamily="18" charset="0"/>
              </a:rPr>
              <a:t>BÀI 9</a:t>
            </a:r>
          </a:p>
        </p:txBody>
      </p:sp>
      <p:sp>
        <p:nvSpPr>
          <p:cNvPr id="5" name="Title 1">
            <a:extLst>
              <a:ext uri="{FF2B5EF4-FFF2-40B4-BE49-F238E27FC236}">
                <a16:creationId xmlns:a16="http://schemas.microsoft.com/office/drawing/2014/main" id="{999200DE-17B5-CE40-97ED-55B723134C61}"/>
              </a:ext>
            </a:extLst>
          </p:cNvPr>
          <p:cNvSpPr txBox="1">
            <a:spLocks/>
          </p:cNvSpPr>
          <p:nvPr/>
        </p:nvSpPr>
        <p:spPr>
          <a:xfrm>
            <a:off x="929640" y="1156335"/>
            <a:ext cx="2235200" cy="872490"/>
          </a:xfrm>
          <a:prstGeom prst="rect">
            <a:avLst/>
          </a:prstGeom>
          <a:solidFill>
            <a:schemeClr val="accent2">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a:latin typeface="Times New Roman" panose="02020603050405020304" pitchFamily="18" charset="0"/>
                <a:cs typeface="Times New Roman" panose="02020603050405020304" pitchFamily="18" charset="0"/>
              </a:rPr>
              <a:t>NƯỚC</a:t>
            </a:r>
            <a:endParaRPr lang="x-none"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C96DE797-58F4-424E-BD75-570002E70650}"/>
              </a:ext>
            </a:extLst>
          </p:cNvPr>
          <p:cNvSpPr txBox="1">
            <a:spLocks/>
          </p:cNvSpPr>
          <p:nvPr/>
        </p:nvSpPr>
        <p:spPr>
          <a:xfrm>
            <a:off x="3632200" y="1156335"/>
            <a:ext cx="8255000" cy="855373"/>
          </a:xfrm>
          <a:prstGeom prst="rect">
            <a:avLst/>
          </a:prstGeom>
          <a:ln>
            <a:solidFill>
              <a:schemeClr val="tx1"/>
            </a:solidFill>
          </a:ln>
        </p:spPr>
        <p:txBody>
          <a:bodyPr>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Nước </a:t>
            </a:r>
            <a:r>
              <a:rPr lang="x-none" sz="3500" dirty="0">
                <a:latin typeface="Times New Roman" panose="02020603050405020304" pitchFamily="18" charset="0"/>
                <a:cs typeface="Times New Roman" panose="02020603050405020304" pitchFamily="18" charset="0"/>
              </a:rPr>
              <a:t>chảy đá mòn</a:t>
            </a:r>
            <a:r>
              <a:rPr lang="x-none" sz="350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nước </a:t>
            </a:r>
            <a:r>
              <a:rPr lang="x-none" sz="3500" dirty="0">
                <a:latin typeface="Times New Roman" panose="02020603050405020304" pitchFamily="18" charset="0"/>
                <a:cs typeface="Times New Roman" panose="02020603050405020304" pitchFamily="18" charset="0"/>
              </a:rPr>
              <a:t>chảy </a:t>
            </a:r>
            <a:r>
              <a:rPr lang="x-none" sz="3500">
                <a:latin typeface="Times New Roman" panose="02020603050405020304" pitchFamily="18" charset="0"/>
                <a:cs typeface="Times New Roman" panose="02020603050405020304" pitchFamily="18" charset="0"/>
              </a:rPr>
              <a:t>chỗ </a:t>
            </a:r>
            <a:r>
              <a:rPr lang="x-none" sz="3500" smtClean="0">
                <a:latin typeface="Times New Roman" panose="02020603050405020304" pitchFamily="18" charset="0"/>
                <a:cs typeface="Times New Roman" panose="02020603050405020304" pitchFamily="18" charset="0"/>
              </a:rPr>
              <a:t>trũng…</a:t>
            </a:r>
            <a:endParaRPr lang="x-none" sz="35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BCC8841E-45FE-5E4B-A436-5426264B1B72}"/>
              </a:ext>
            </a:extLst>
          </p:cNvPr>
          <p:cNvSpPr txBox="1">
            <a:spLocks/>
          </p:cNvSpPr>
          <p:nvPr/>
        </p:nvSpPr>
        <p:spPr>
          <a:xfrm>
            <a:off x="929640" y="2651760"/>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dirty="0">
                <a:latin typeface="Times New Roman" panose="02020603050405020304" pitchFamily="18" charset="0"/>
                <a:cs typeface="Times New Roman" panose="02020603050405020304" pitchFamily="18" charset="0"/>
              </a:rPr>
              <a:t>MẬT</a:t>
            </a:r>
          </a:p>
        </p:txBody>
      </p:sp>
      <p:sp>
        <p:nvSpPr>
          <p:cNvPr id="8" name="Title 1">
            <a:extLst>
              <a:ext uri="{FF2B5EF4-FFF2-40B4-BE49-F238E27FC236}">
                <a16:creationId xmlns:a16="http://schemas.microsoft.com/office/drawing/2014/main" id="{D4EFECA2-C3E9-464C-B774-0C7F3A16A74E}"/>
              </a:ext>
            </a:extLst>
          </p:cNvPr>
          <p:cNvSpPr txBox="1">
            <a:spLocks/>
          </p:cNvSpPr>
          <p:nvPr/>
        </p:nvSpPr>
        <p:spPr>
          <a:xfrm>
            <a:off x="929640" y="4147185"/>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dirty="0">
                <a:latin typeface="Times New Roman" panose="02020603050405020304" pitchFamily="18" charset="0"/>
                <a:cs typeface="Times New Roman" panose="02020603050405020304" pitchFamily="18" charset="0"/>
              </a:rPr>
              <a:t>NGỰA</a:t>
            </a:r>
          </a:p>
        </p:txBody>
      </p:sp>
      <p:sp>
        <p:nvSpPr>
          <p:cNvPr id="9" name="Title 1">
            <a:extLst>
              <a:ext uri="{FF2B5EF4-FFF2-40B4-BE49-F238E27FC236}">
                <a16:creationId xmlns:a16="http://schemas.microsoft.com/office/drawing/2014/main" id="{929659BE-F38D-8944-B7C2-3CB633FD5676}"/>
              </a:ext>
            </a:extLst>
          </p:cNvPr>
          <p:cNvSpPr txBox="1">
            <a:spLocks/>
          </p:cNvSpPr>
          <p:nvPr/>
        </p:nvSpPr>
        <p:spPr>
          <a:xfrm>
            <a:off x="929640" y="5642610"/>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dirty="0">
                <a:latin typeface="Times New Roman" panose="02020603050405020304" pitchFamily="18" charset="0"/>
                <a:cs typeface="Times New Roman" panose="02020603050405020304" pitchFamily="18" charset="0"/>
              </a:rPr>
              <a:t>NHẠT</a:t>
            </a:r>
          </a:p>
        </p:txBody>
      </p:sp>
      <p:sp>
        <p:nvSpPr>
          <p:cNvPr id="10" name="Content Placeholder 2">
            <a:extLst>
              <a:ext uri="{FF2B5EF4-FFF2-40B4-BE49-F238E27FC236}">
                <a16:creationId xmlns:a16="http://schemas.microsoft.com/office/drawing/2014/main" id="{E5F890C3-4765-2D4F-87A1-BCDB6F04A954}"/>
              </a:ext>
            </a:extLst>
          </p:cNvPr>
          <p:cNvSpPr txBox="1">
            <a:spLocks/>
          </p:cNvSpPr>
          <p:nvPr/>
        </p:nvSpPr>
        <p:spPr>
          <a:xfrm>
            <a:off x="3632200" y="2386964"/>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Nói </a:t>
            </a:r>
            <a:r>
              <a:rPr lang="x-none" sz="3500" dirty="0">
                <a:latin typeface="Times New Roman" panose="02020603050405020304" pitchFamily="18" charset="0"/>
                <a:cs typeface="Times New Roman" panose="02020603050405020304" pitchFamily="18" charset="0"/>
              </a:rPr>
              <a:t>lời đường mật, mật ngọt chết ruồi, ăn mật trả gừng, nếm mật </a:t>
            </a:r>
            <a:r>
              <a:rPr lang="x-none" sz="3500">
                <a:latin typeface="Times New Roman" panose="02020603050405020304" pitchFamily="18" charset="0"/>
                <a:cs typeface="Times New Roman" panose="02020603050405020304" pitchFamily="18" charset="0"/>
              </a:rPr>
              <a:t>nằm </a:t>
            </a:r>
            <a:r>
              <a:rPr lang="x-none" sz="3500" smtClean="0">
                <a:latin typeface="Times New Roman" panose="02020603050405020304" pitchFamily="18" charset="0"/>
                <a:cs typeface="Times New Roman" panose="02020603050405020304" pitchFamily="18" charset="0"/>
              </a:rPr>
              <a:t>gai</a:t>
            </a:r>
            <a:r>
              <a:rPr lang="en-US" sz="3500" dirty="0" smtClean="0">
                <a:latin typeface="Times New Roman" panose="02020603050405020304" pitchFamily="18" charset="0"/>
                <a:cs typeface="Times New Roman" panose="02020603050405020304" pitchFamily="18" charset="0"/>
              </a:rPr>
              <a:t>…</a:t>
            </a:r>
            <a:endParaRPr lang="x-none" sz="3500"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9C8603E8-420D-4543-81E2-CE475BBC7E40}"/>
              </a:ext>
            </a:extLst>
          </p:cNvPr>
          <p:cNvSpPr txBox="1">
            <a:spLocks/>
          </p:cNvSpPr>
          <p:nvPr/>
        </p:nvSpPr>
        <p:spPr>
          <a:xfrm>
            <a:off x="3632200" y="3882388"/>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Ngựa </a:t>
            </a:r>
            <a:r>
              <a:rPr lang="x-none" sz="3500" dirty="0">
                <a:latin typeface="Times New Roman" panose="02020603050405020304" pitchFamily="18" charset="0"/>
                <a:cs typeface="Times New Roman" panose="02020603050405020304" pitchFamily="18" charset="0"/>
              </a:rPr>
              <a:t>quen đường cũ, cưỡi ngựa xem hoa, đầu trâu mặt ngựa, chạy như </a:t>
            </a:r>
            <a:r>
              <a:rPr lang="x-none" sz="3500">
                <a:latin typeface="Times New Roman" panose="02020603050405020304" pitchFamily="18" charset="0"/>
                <a:cs typeface="Times New Roman" panose="02020603050405020304" pitchFamily="18" charset="0"/>
              </a:rPr>
              <a:t>ngựa </a:t>
            </a:r>
            <a:r>
              <a:rPr lang="x-none" sz="3500" smtClean="0">
                <a:latin typeface="Times New Roman" panose="02020603050405020304" pitchFamily="18" charset="0"/>
                <a:cs typeface="Times New Roman" panose="02020603050405020304" pitchFamily="18" charset="0"/>
              </a:rPr>
              <a:t>vía…</a:t>
            </a:r>
            <a:endParaRPr lang="x-none" sz="3500" dirty="0">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D5F66263-9258-9049-8E78-04481ADADA7F}"/>
              </a:ext>
            </a:extLst>
          </p:cNvPr>
          <p:cNvSpPr txBox="1">
            <a:spLocks/>
          </p:cNvSpPr>
          <p:nvPr/>
        </p:nvSpPr>
        <p:spPr>
          <a:xfrm>
            <a:off x="3632200" y="5377812"/>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latin typeface="Times New Roman" panose="02020603050405020304" pitchFamily="18" charset="0"/>
                <a:cs typeface="Times New Roman" panose="02020603050405020304" pitchFamily="18" charset="0"/>
              </a:rPr>
              <a:t>     </a:t>
            </a:r>
            <a:r>
              <a:rPr lang="x-none" sz="3500" smtClean="0">
                <a:latin typeface="Times New Roman" panose="02020603050405020304" pitchFamily="18" charset="0"/>
                <a:cs typeface="Times New Roman" panose="02020603050405020304" pitchFamily="18" charset="0"/>
              </a:rPr>
              <a:t>Nhạt </a:t>
            </a:r>
            <a:r>
              <a:rPr lang="x-none" sz="3500" dirty="0">
                <a:latin typeface="Times New Roman" panose="02020603050405020304" pitchFamily="18" charset="0"/>
                <a:cs typeface="Times New Roman" panose="02020603050405020304" pitchFamily="18" charset="0"/>
              </a:rPr>
              <a:t>như nước ốc, nói ngọt nói nhạt, nhạt như ma </a:t>
            </a:r>
            <a:r>
              <a:rPr lang="x-none" sz="3500">
                <a:latin typeface="Times New Roman" panose="02020603050405020304" pitchFamily="18" charset="0"/>
                <a:cs typeface="Times New Roman" panose="02020603050405020304" pitchFamily="18" charset="0"/>
              </a:rPr>
              <a:t>ăn </a:t>
            </a:r>
            <a:r>
              <a:rPr lang="x-none" sz="3500" smtClean="0">
                <a:latin typeface="Times New Roman" panose="02020603050405020304" pitchFamily="18" charset="0"/>
                <a:cs typeface="Times New Roman" panose="02020603050405020304" pitchFamily="18" charset="0"/>
              </a:rPr>
              <a:t>dở…</a:t>
            </a:r>
            <a:endParaRPr lang="x-none"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06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1139287" y="2520476"/>
            <a:ext cx="3095036" cy="2880734"/>
          </a:xfrm>
          <a:prstGeom prst="roundRect">
            <a:avLst>
              <a:gd name="adj" fmla="val 4325"/>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42" name="圆角矩形 41"/>
          <p:cNvSpPr/>
          <p:nvPr/>
        </p:nvSpPr>
        <p:spPr bwMode="auto">
          <a:xfrm>
            <a:off x="4549787" y="2520476"/>
            <a:ext cx="3095036" cy="2880734"/>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48" name="圆角矩形 47"/>
          <p:cNvSpPr/>
          <p:nvPr/>
        </p:nvSpPr>
        <p:spPr bwMode="auto">
          <a:xfrm>
            <a:off x="7960286" y="2520476"/>
            <a:ext cx="3095036" cy="2880734"/>
          </a:xfrm>
          <a:prstGeom prst="roundRect">
            <a:avLst>
              <a:gd name="adj" fmla="val 4325"/>
            </a:avLst>
          </a:prstGeom>
          <a:solidFill>
            <a:schemeClr val="bg2">
              <a:lumMod val="40000"/>
              <a:lumOff val="60000"/>
            </a:schemeClr>
          </a:solidFill>
          <a:ln w="9525" cap="flat" cmpd="sng" algn="ctr">
            <a:solidFill>
              <a:schemeClr val="accent3"/>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4" name="椭圆 3"/>
          <p:cNvSpPr/>
          <p:nvPr/>
        </p:nvSpPr>
        <p:spPr bwMode="auto">
          <a:xfrm>
            <a:off x="1824082" y="1534373"/>
            <a:ext cx="1722901" cy="1723798"/>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9" name="TextBox 18"/>
          <p:cNvSpPr txBox="1"/>
          <p:nvPr/>
        </p:nvSpPr>
        <p:spPr>
          <a:xfrm>
            <a:off x="1907557" y="1906942"/>
            <a:ext cx="1625766" cy="1011880"/>
          </a:xfrm>
          <a:prstGeom prst="rect">
            <a:avLst/>
          </a:prstGeom>
          <a:noFill/>
        </p:spPr>
        <p:txBody>
          <a:bodyPr wrap="none" rtlCol="0">
            <a:spAutoFit/>
          </a:bodyPr>
          <a:lstStyle/>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Từ chỉ </a:t>
            </a:r>
          </a:p>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người thân</a:t>
            </a:r>
            <a:endParaRPr lang="zh-CN" altLang="en-US" sz="2400" b="1" dirty="0">
              <a:solidFill>
                <a:srgbClr val="F8F8F8"/>
              </a:solidFill>
              <a:latin typeface="+mj-lt"/>
              <a:ea typeface="微软雅黑" charset="-122"/>
              <a:cs typeface="+mn-ea"/>
              <a:sym typeface="华文细黑" panose="02010600040101010101" pitchFamily="2" charset="-122"/>
            </a:endParaRPr>
          </a:p>
        </p:txBody>
      </p:sp>
      <p:sp>
        <p:nvSpPr>
          <p:cNvPr id="43" name="椭圆 42"/>
          <p:cNvSpPr/>
          <p:nvPr/>
        </p:nvSpPr>
        <p:spPr bwMode="auto">
          <a:xfrm>
            <a:off x="5234581" y="1534373"/>
            <a:ext cx="1722901" cy="172379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a:lnSpc>
                <a:spcPct val="130000"/>
              </a:lnSpc>
            </a:pPr>
            <a:endParaRPr lang="zh-CN" altLang="en-US">
              <a:latin typeface="微软雅黑" charset="-122"/>
              <a:ea typeface="微软雅黑" charset="-122"/>
              <a:cs typeface="+mn-ea"/>
              <a:sym typeface="华文细黑" panose="02010600040101010101" pitchFamily="2" charset="-122"/>
            </a:endParaRPr>
          </a:p>
        </p:txBody>
      </p:sp>
      <p:sp>
        <p:nvSpPr>
          <p:cNvPr id="49" name="椭圆 48"/>
          <p:cNvSpPr/>
          <p:nvPr/>
        </p:nvSpPr>
        <p:spPr bwMode="auto">
          <a:xfrm>
            <a:off x="8645081" y="1534373"/>
            <a:ext cx="1722901" cy="1723798"/>
          </a:xfrm>
          <a:prstGeom prst="ellipse">
            <a:avLst/>
          </a:prstGeom>
          <a:solidFill>
            <a:schemeClr val="accent3"/>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a:lnSpc>
                <a:spcPct val="130000"/>
              </a:lnSpc>
            </a:pPr>
            <a:endParaRPr lang="zh-CN" altLang="en-US">
              <a:latin typeface="微软雅黑" charset="-122"/>
              <a:ea typeface="微软雅黑" charset="-122"/>
              <a:cs typeface="+mn-ea"/>
              <a:sym typeface="华文细黑" panose="02010600040101010101" pitchFamily="2" charset="-122"/>
            </a:endParaRPr>
          </a:p>
        </p:txBody>
      </p:sp>
      <p:grpSp>
        <p:nvGrpSpPr>
          <p:cNvPr id="15" name="组合 14"/>
          <p:cNvGrpSpPr/>
          <p:nvPr/>
        </p:nvGrpSpPr>
        <p:grpSpPr>
          <a:xfrm>
            <a:off x="1819579" y="1620565"/>
            <a:ext cx="516870" cy="519204"/>
            <a:chOff x="1807482" y="1521065"/>
            <a:chExt cx="517088" cy="519153"/>
          </a:xfrm>
        </p:grpSpPr>
        <p:sp>
          <p:nvSpPr>
            <p:cNvPr id="6" name="椭圆 5"/>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sz="2000" dirty="0">
                <a:solidFill>
                  <a:schemeClr val="tx2"/>
                </a:solidFill>
                <a:latin typeface="微软雅黑" charset="-122"/>
                <a:ea typeface="微软雅黑" charset="-122"/>
                <a:cs typeface="+mn-ea"/>
                <a:sym typeface="华文细黑" panose="02010600040101010101" pitchFamily="2" charset="-122"/>
              </a:endParaRPr>
            </a:p>
          </p:txBody>
        </p:sp>
        <p:sp>
          <p:nvSpPr>
            <p:cNvPr id="9" name="TextBox 8"/>
            <p:cNvSpPr txBox="1"/>
            <p:nvPr/>
          </p:nvSpPr>
          <p:spPr>
            <a:xfrm>
              <a:off x="1883123" y="1548776"/>
              <a:ext cx="323987" cy="491442"/>
            </a:xfrm>
            <a:prstGeom prst="rect">
              <a:avLst/>
            </a:prstGeom>
            <a:noFill/>
          </p:spPr>
          <p:txBody>
            <a:bodyPr wrap="none" rtlCol="0">
              <a:spAutoFit/>
            </a:bodyPr>
            <a:lstStyle/>
            <a:p>
              <a:pPr>
                <a:lnSpc>
                  <a:spcPct val="130000"/>
                </a:lnSpc>
              </a:pPr>
              <a:r>
                <a:rPr lang="en-US" altLang="zh-CN" sz="2000" dirty="0">
                  <a:solidFill>
                    <a:schemeClr val="tx2"/>
                  </a:solidFill>
                  <a:latin typeface="微软雅黑" charset="-122"/>
                  <a:ea typeface="微软雅黑" charset="-122"/>
                  <a:cs typeface="+mn-ea"/>
                  <a:sym typeface="华文细黑" panose="02010600040101010101" pitchFamily="2" charset="-122"/>
                </a:rPr>
                <a:t>1</a:t>
              </a:r>
            </a:p>
          </p:txBody>
        </p:sp>
      </p:grpSp>
      <p:grpSp>
        <p:nvGrpSpPr>
          <p:cNvPr id="41" name="组合 40"/>
          <p:cNvGrpSpPr/>
          <p:nvPr/>
        </p:nvGrpSpPr>
        <p:grpSpPr>
          <a:xfrm>
            <a:off x="5207733" y="1620565"/>
            <a:ext cx="516870" cy="519204"/>
            <a:chOff x="1807482" y="1521065"/>
            <a:chExt cx="517088" cy="519153"/>
          </a:xfrm>
        </p:grpSpPr>
        <p:sp>
          <p:nvSpPr>
            <p:cNvPr id="55" name="椭圆 54"/>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sz="2000" dirty="0">
                <a:solidFill>
                  <a:schemeClr val="tx2"/>
                </a:solidFill>
                <a:latin typeface="微软雅黑" charset="-122"/>
                <a:ea typeface="微软雅黑" charset="-122"/>
                <a:cs typeface="+mn-ea"/>
                <a:sym typeface="华文细黑" panose="02010600040101010101" pitchFamily="2" charset="-122"/>
              </a:endParaRPr>
            </a:p>
          </p:txBody>
        </p:sp>
        <p:sp>
          <p:nvSpPr>
            <p:cNvPr id="58" name="TextBox 57"/>
            <p:cNvSpPr txBox="1"/>
            <p:nvPr/>
          </p:nvSpPr>
          <p:spPr>
            <a:xfrm>
              <a:off x="1883123" y="1548776"/>
              <a:ext cx="323987" cy="491442"/>
            </a:xfrm>
            <a:prstGeom prst="rect">
              <a:avLst/>
            </a:prstGeom>
            <a:noFill/>
          </p:spPr>
          <p:txBody>
            <a:bodyPr wrap="none" rtlCol="0">
              <a:spAutoFit/>
            </a:bodyPr>
            <a:lstStyle/>
            <a:p>
              <a:pPr>
                <a:lnSpc>
                  <a:spcPct val="130000"/>
                </a:lnSpc>
              </a:pPr>
              <a:r>
                <a:rPr lang="en-US" altLang="zh-CN" sz="2000" dirty="0">
                  <a:solidFill>
                    <a:schemeClr val="tx2"/>
                  </a:solidFill>
                  <a:latin typeface="微软雅黑" charset="-122"/>
                  <a:ea typeface="微软雅黑" charset="-122"/>
                  <a:cs typeface="+mn-ea"/>
                  <a:sym typeface="华文细黑" panose="02010600040101010101" pitchFamily="2" charset="-122"/>
                </a:rPr>
                <a:t>2</a:t>
              </a:r>
            </a:p>
          </p:txBody>
        </p:sp>
      </p:grpSp>
      <p:grpSp>
        <p:nvGrpSpPr>
          <p:cNvPr id="59" name="组合 58"/>
          <p:cNvGrpSpPr/>
          <p:nvPr/>
        </p:nvGrpSpPr>
        <p:grpSpPr>
          <a:xfrm>
            <a:off x="8611647" y="1620565"/>
            <a:ext cx="516870" cy="519204"/>
            <a:chOff x="1807482" y="1521065"/>
            <a:chExt cx="517088" cy="519153"/>
          </a:xfrm>
        </p:grpSpPr>
        <p:sp>
          <p:nvSpPr>
            <p:cNvPr id="60" name="椭圆 59"/>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sz="2000" dirty="0">
                <a:solidFill>
                  <a:schemeClr val="tx2"/>
                </a:solidFill>
                <a:latin typeface="微软雅黑" charset="-122"/>
                <a:ea typeface="微软雅黑" charset="-122"/>
                <a:cs typeface="+mn-ea"/>
                <a:sym typeface="华文细黑" panose="02010600040101010101" pitchFamily="2" charset="-122"/>
              </a:endParaRPr>
            </a:p>
          </p:txBody>
        </p:sp>
        <p:sp>
          <p:nvSpPr>
            <p:cNvPr id="61" name="TextBox 60"/>
            <p:cNvSpPr txBox="1"/>
            <p:nvPr/>
          </p:nvSpPr>
          <p:spPr>
            <a:xfrm>
              <a:off x="1883123" y="1548776"/>
              <a:ext cx="323987" cy="491442"/>
            </a:xfrm>
            <a:prstGeom prst="rect">
              <a:avLst/>
            </a:prstGeom>
            <a:noFill/>
          </p:spPr>
          <p:txBody>
            <a:bodyPr wrap="none" rtlCol="0">
              <a:spAutoFit/>
            </a:bodyPr>
            <a:lstStyle/>
            <a:p>
              <a:pPr>
                <a:lnSpc>
                  <a:spcPct val="130000"/>
                </a:lnSpc>
              </a:pPr>
              <a:r>
                <a:rPr lang="en-US" altLang="zh-CN" sz="2000" dirty="0">
                  <a:solidFill>
                    <a:schemeClr val="tx2"/>
                  </a:solidFill>
                  <a:latin typeface="微软雅黑" charset="-122"/>
                  <a:ea typeface="微软雅黑" charset="-122"/>
                  <a:cs typeface="+mn-ea"/>
                  <a:sym typeface="华文细黑" panose="02010600040101010101" pitchFamily="2" charset="-122"/>
                </a:rPr>
                <a:t>3</a:t>
              </a:r>
            </a:p>
          </p:txBody>
        </p:sp>
      </p:grpSp>
      <p:sp>
        <p:nvSpPr>
          <p:cNvPr id="25" name="TextBox 24">
            <a:extLst>
              <a:ext uri="{FF2B5EF4-FFF2-40B4-BE49-F238E27FC236}">
                <a16:creationId xmlns:a16="http://schemas.microsoft.com/office/drawing/2014/main" id="{2807D1AC-F9DB-C74A-97D8-2672B1AACC84}"/>
              </a:ext>
            </a:extLst>
          </p:cNvPr>
          <p:cNvSpPr txBox="1"/>
          <p:nvPr/>
        </p:nvSpPr>
        <p:spPr>
          <a:xfrm>
            <a:off x="5526147" y="1940518"/>
            <a:ext cx="1183337" cy="1011880"/>
          </a:xfrm>
          <a:prstGeom prst="rect">
            <a:avLst/>
          </a:prstGeom>
          <a:noFill/>
        </p:spPr>
        <p:txBody>
          <a:bodyPr wrap="none" rtlCol="0">
            <a:spAutoFit/>
          </a:bodyPr>
          <a:lstStyle/>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Từ chỉ </a:t>
            </a:r>
          </a:p>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trái cây</a:t>
            </a:r>
            <a:endParaRPr lang="zh-CN" altLang="en-US" sz="2400" b="1" dirty="0">
              <a:solidFill>
                <a:srgbClr val="F8F8F8"/>
              </a:solidFill>
              <a:latin typeface="+mj-lt"/>
              <a:ea typeface="微软雅黑" charset="-122"/>
              <a:cs typeface="+mn-ea"/>
              <a:sym typeface="华文细黑" panose="02010600040101010101" pitchFamily="2" charset="-122"/>
            </a:endParaRPr>
          </a:p>
        </p:txBody>
      </p:sp>
      <p:sp>
        <p:nvSpPr>
          <p:cNvPr id="26" name="TextBox 25">
            <a:extLst>
              <a:ext uri="{FF2B5EF4-FFF2-40B4-BE49-F238E27FC236}">
                <a16:creationId xmlns:a16="http://schemas.microsoft.com/office/drawing/2014/main" id="{1D601F34-18D0-E147-8CC3-FF8C2ECC4B3C}"/>
              </a:ext>
            </a:extLst>
          </p:cNvPr>
          <p:cNvSpPr txBox="1"/>
          <p:nvPr/>
        </p:nvSpPr>
        <p:spPr>
          <a:xfrm>
            <a:off x="8982028" y="1638977"/>
            <a:ext cx="1314784" cy="1484830"/>
          </a:xfrm>
          <a:prstGeom prst="rect">
            <a:avLst/>
          </a:prstGeom>
          <a:noFill/>
        </p:spPr>
        <p:txBody>
          <a:bodyPr wrap="none" rtlCol="0">
            <a:spAutoFit/>
          </a:bodyPr>
          <a:lstStyle/>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Từ chỉ </a:t>
            </a:r>
          </a:p>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dụng cụ </a:t>
            </a:r>
          </a:p>
          <a:p>
            <a:pPr algn="ctr">
              <a:lnSpc>
                <a:spcPct val="130000"/>
              </a:lnSpc>
            </a:pPr>
            <a:r>
              <a:rPr lang="vi-VN" altLang="zh-CN" sz="2400" b="1" dirty="0">
                <a:solidFill>
                  <a:srgbClr val="F8F8F8"/>
                </a:solidFill>
                <a:latin typeface="+mj-lt"/>
                <a:ea typeface="微软雅黑" charset="-122"/>
                <a:cs typeface="+mn-ea"/>
                <a:sym typeface="华文细黑" panose="02010600040101010101" pitchFamily="2" charset="-122"/>
              </a:rPr>
              <a:t>học tập</a:t>
            </a:r>
          </a:p>
        </p:txBody>
      </p:sp>
      <p:sp>
        <p:nvSpPr>
          <p:cNvPr id="28" name="TextBox 27">
            <a:extLst>
              <a:ext uri="{FF2B5EF4-FFF2-40B4-BE49-F238E27FC236}">
                <a16:creationId xmlns:a16="http://schemas.microsoft.com/office/drawing/2014/main" id="{3BAA19B4-44E2-D949-A6FC-CBEDAA8FEF79}"/>
              </a:ext>
            </a:extLst>
          </p:cNvPr>
          <p:cNvSpPr txBox="1"/>
          <p:nvPr/>
        </p:nvSpPr>
        <p:spPr>
          <a:xfrm>
            <a:off x="1425256" y="3205199"/>
            <a:ext cx="2624402" cy="2246769"/>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Ô</a:t>
            </a:r>
            <a:r>
              <a:rPr lang="x-none" sz="2800" dirty="0">
                <a:latin typeface="Times New Roman" panose="02020603050405020304" pitchFamily="18" charset="0"/>
                <a:cs typeface="Times New Roman" panose="02020603050405020304" pitchFamily="18" charset="0"/>
              </a:rPr>
              <a:t>ng, bà, bố, mẹ, anh, chị, ông ngoại, bà ngoại, ông nội, bác hai, </a:t>
            </a:r>
            <a:r>
              <a:rPr lang="x-none" sz="2800">
                <a:latin typeface="Times New Roman" panose="02020603050405020304" pitchFamily="18" charset="0"/>
                <a:cs typeface="Times New Roman" panose="02020603050405020304" pitchFamily="18" charset="0"/>
              </a:rPr>
              <a:t>cô </a:t>
            </a:r>
            <a:r>
              <a:rPr lang="x-none" sz="2800" smtClean="0">
                <a:latin typeface="Times New Roman" panose="02020603050405020304" pitchFamily="18" charset="0"/>
                <a:cs typeface="Times New Roman" panose="02020603050405020304" pitchFamily="18" charset="0"/>
              </a:rPr>
              <a:t>út</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9F97DAD-FE89-5440-98BE-58E5DF66127A}"/>
              </a:ext>
            </a:extLst>
          </p:cNvPr>
          <p:cNvSpPr txBox="1"/>
          <p:nvPr/>
        </p:nvSpPr>
        <p:spPr>
          <a:xfrm>
            <a:off x="4549787" y="3046550"/>
            <a:ext cx="3089880" cy="2246769"/>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Na</a:t>
            </a:r>
            <a:r>
              <a:rPr lang="vi-VN" sz="2800" dirty="0">
                <a:latin typeface="Times New Roman" panose="02020603050405020304" pitchFamily="18" charset="0"/>
                <a:cs typeface="Times New Roman" panose="02020603050405020304" pitchFamily="18" charset="0"/>
              </a:rPr>
              <a:t>, xoài, cóc, ổi, khế, chôm chôm, sầu riêng, mít thái, thanh long, hồng xiêm</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BA381745-92F5-E148-8693-452EF90B8A77}"/>
              </a:ext>
            </a:extLst>
          </p:cNvPr>
          <p:cNvSpPr txBox="1"/>
          <p:nvPr/>
        </p:nvSpPr>
        <p:spPr>
          <a:xfrm>
            <a:off x="8203620" y="3205198"/>
            <a:ext cx="2851702" cy="2246769"/>
          </a:xfrm>
          <a:prstGeom prst="rect">
            <a:avLst/>
          </a:prstGeom>
          <a:noFill/>
          <a:ln>
            <a:no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Sách</a:t>
            </a:r>
            <a:r>
              <a:rPr lang="vi-VN" sz="2800" dirty="0">
                <a:latin typeface="Times New Roman" panose="02020603050405020304" pitchFamily="18" charset="0"/>
                <a:cs typeface="Times New Roman" panose="02020603050405020304" pitchFamily="18" charset="0"/>
              </a:rPr>
              <a:t>, vở, thước, bút chì, bút bi, bút mực, tẩy, </a:t>
            </a:r>
            <a:r>
              <a:rPr lang="vi-VN" sz="2800" dirty="0" smtClean="0">
                <a:latin typeface="Times New Roman" panose="02020603050405020304" pitchFamily="18" charset="0"/>
                <a:cs typeface="Times New Roman" panose="02020603050405020304" pitchFamily="18" charset="0"/>
              </a:rPr>
              <a:t>bảng,</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compa, </a:t>
            </a:r>
            <a:r>
              <a:rPr lang="vi-VN" sz="2800" dirty="0">
                <a:latin typeface="Times New Roman" panose="02020603050405020304" pitchFamily="18" charset="0"/>
                <a:cs typeface="Times New Roman" panose="02020603050405020304" pitchFamily="18" charset="0"/>
              </a:rPr>
              <a:t>bút màu</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27" name="文本框 2">
            <a:extLst>
              <a:ext uri="{FF2B5EF4-FFF2-40B4-BE49-F238E27FC236}">
                <a16:creationId xmlns:a16="http://schemas.microsoft.com/office/drawing/2014/main" id="{918C0B75-AE0F-9F45-AA31-3BC5D9DEBDA2}"/>
              </a:ext>
            </a:extLst>
          </p:cNvPr>
          <p:cNvSpPr txBox="1"/>
          <p:nvPr/>
        </p:nvSpPr>
        <p:spPr>
          <a:xfrm>
            <a:off x="3871137" y="371174"/>
            <a:ext cx="4437994" cy="784830"/>
          </a:xfrm>
          <a:prstGeom prst="rect">
            <a:avLst/>
          </a:prstGeom>
          <a:solidFill>
            <a:srgbClr val="7030A0"/>
          </a:solidFill>
        </p:spPr>
        <p:txBody>
          <a:bodyPr wrap="square" rtlCol="0">
            <a:spAutoFit/>
          </a:bodyPr>
          <a:lstStyle/>
          <a:p>
            <a:pPr algn="ctr"/>
            <a:r>
              <a:rPr lang="vi-VN" altLang="zh-CN" sz="4500" b="1" dirty="0">
                <a:solidFill>
                  <a:schemeClr val="bg1"/>
                </a:solidFill>
                <a:latin typeface="Times New Roman" panose="02020603050405020304" pitchFamily="18" charset="0"/>
                <a:ea typeface="微软雅黑" charset="-122"/>
                <a:cs typeface="Times New Roman" panose="02020603050405020304" pitchFamily="18" charset="0"/>
              </a:rPr>
              <a:t>KHỞI ĐỘNG</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pic>
        <p:nvPicPr>
          <p:cNvPr id="31" name="图片 8" descr="A couple of figurines on a table&#10;&#10;Description automatically generated with low confidence">
            <a:extLst>
              <a:ext uri="{FF2B5EF4-FFF2-40B4-BE49-F238E27FC236}">
                <a16:creationId xmlns:a16="http://schemas.microsoft.com/office/drawing/2014/main" id="{D9C0A13D-E744-D245-A998-8461782578D9}"/>
              </a:ext>
            </a:extLst>
          </p:cNvPr>
          <p:cNvPicPr>
            <a:picLocks noChangeAspect="1"/>
          </p:cNvPicPr>
          <p:nvPr/>
        </p:nvPicPr>
        <p:blipFill rotWithShape="1">
          <a:blip r:embed="rId3">
            <a:extLst>
              <a:ext uri="{28A0092B-C50C-407E-A947-70E740481C1C}">
                <a14:useLocalDpi xmlns:a14="http://schemas.microsoft.com/office/drawing/2010/main" val="0"/>
              </a:ext>
            </a:extLst>
          </a:blip>
          <a:srcRect l="20067" t="54200" r="56302" b="10801"/>
          <a:stretch/>
        </p:blipFill>
        <p:spPr>
          <a:xfrm>
            <a:off x="-12292" y="5254331"/>
            <a:ext cx="1874838" cy="1520825"/>
          </a:xfrm>
          <a:prstGeom prst="rect">
            <a:avLst/>
          </a:prstGeom>
        </p:spPr>
      </p:pic>
      <p:pic>
        <p:nvPicPr>
          <p:cNvPr id="32" name="图片 18">
            <a:extLst>
              <a:ext uri="{FF2B5EF4-FFF2-40B4-BE49-F238E27FC236}">
                <a16:creationId xmlns:a16="http://schemas.microsoft.com/office/drawing/2014/main" id="{8AEF5C43-AD92-E044-9EE4-1F729FE4A4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8999" y="5482601"/>
            <a:ext cx="2985884" cy="1297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checkerboard(across)">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29">
                                            <p:txEl>
                                              <p:pRg st="0" end="0"/>
                                            </p:txEl>
                                          </p:spTgt>
                                        </p:tgtEl>
                                        <p:attrNameLst>
                                          <p:attrName>style.visibility</p:attrName>
                                        </p:attrNameLst>
                                      </p:cBhvr>
                                      <p:to>
                                        <p:strVal val="visible"/>
                                      </p:to>
                                    </p:set>
                                    <p:animEffect transition="in" filter="dissolve">
                                      <p:cBhvr>
                                        <p:cTn id="81" dur="500"/>
                                        <p:tgtEl>
                                          <p:spTgt spid="29">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checkerboard(across)">
                                      <p:cBhvr>
                                        <p:cTn id="8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animBg="1"/>
      <p:bldP spid="48" grpId="0" animBg="1"/>
      <p:bldP spid="4" grpId="0" animBg="1"/>
      <p:bldP spid="19" grpId="0"/>
      <p:bldP spid="43" grpId="0" animBg="1"/>
      <p:bldP spid="49" grpId="0" animBg="1"/>
      <p:bldP spid="25" grpId="0"/>
      <p:bldP spid="26" grpId="0"/>
      <p:bldP spid="28"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5" name="Content Placeholder 2">
            <a:extLst>
              <a:ext uri="{FF2B5EF4-FFF2-40B4-BE49-F238E27FC236}">
                <a16:creationId xmlns:a16="http://schemas.microsoft.com/office/drawing/2014/main" id="{6EB8F268-8993-2247-84E5-23EA92015BA6}"/>
              </a:ext>
            </a:extLst>
          </p:cNvPr>
          <p:cNvSpPr>
            <a:spLocks noGrp="1"/>
          </p:cNvSpPr>
          <p:nvPr>
            <p:ph idx="1"/>
          </p:nvPr>
        </p:nvSpPr>
        <p:spPr>
          <a:xfrm>
            <a:off x="653143" y="1058874"/>
            <a:ext cx="6916578" cy="4518966"/>
          </a:xfrm>
          <a:solidFill>
            <a:schemeClr val="bg2">
              <a:lumMod val="90000"/>
            </a:schemeClr>
          </a:solidFill>
          <a:ln>
            <a:solidFill>
              <a:schemeClr val="tx2">
                <a:lumMod val="90000"/>
                <a:lumOff val="10000"/>
              </a:schemeClr>
            </a:solidFill>
          </a:ln>
        </p:spPr>
        <p:txBody>
          <a:bodyPr anchor="ctr">
            <a:noAutofit/>
          </a:bodyPr>
          <a:lstStyle/>
          <a:p>
            <a:pPr marL="0" indent="0" algn="just">
              <a:buNone/>
            </a:pPr>
            <a:r>
              <a:rPr lang="en-US" sz="3500" b="1" dirty="0" smtClean="0">
                <a:latin typeface="Times New Roman" panose="02020603050405020304" pitchFamily="18" charset="0"/>
                <a:cs typeface="Times New Roman" panose="02020603050405020304" pitchFamily="18" charset="0"/>
              </a:rPr>
              <a:t>          </a:t>
            </a:r>
            <a:r>
              <a:rPr lang="x-none" sz="3500" b="1" dirty="0" smtClean="0">
                <a:latin typeface="Times New Roman" panose="02020603050405020304" pitchFamily="18" charset="0"/>
                <a:cs typeface="Times New Roman" panose="02020603050405020304" pitchFamily="18" charset="0"/>
              </a:rPr>
              <a:t>Hãy </a:t>
            </a:r>
            <a:r>
              <a:rPr lang="x-none" sz="3500" b="1" dirty="0">
                <a:latin typeface="Times New Roman" panose="02020603050405020304" pitchFamily="18" charset="0"/>
                <a:cs typeface="Times New Roman" panose="02020603050405020304" pitchFamily="18" charset="0"/>
              </a:rPr>
              <a:t>viết một đoạn văn (150 – 200 chữ) có sử dụng thành ngữ để thể hiện cảm nhận của em về lịch sử đất nước sau khi đọc các văn bản Thánh Gióng, Sự tích Hồ Gươm.</a:t>
            </a:r>
          </a:p>
        </p:txBody>
      </p:sp>
      <p:sp>
        <p:nvSpPr>
          <p:cNvPr id="18" name="Freeform: Shape 17">
            <a:extLst>
              <a:ext uri="{FF2B5EF4-FFF2-40B4-BE49-F238E27FC236}">
                <a16:creationId xmlns:a16="http://schemas.microsoft.com/office/drawing/2014/main" id="{83C8019B-3985-409B-9B87-494B974EE9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B85A4DB3-61AA-49A1-85A9-B3397CD51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descr="A picture containing text, toy, doll, vector graphics&#10;&#10;Description automatically generated">
            <a:extLst>
              <a:ext uri="{FF2B5EF4-FFF2-40B4-BE49-F238E27FC236}">
                <a16:creationId xmlns:a16="http://schemas.microsoft.com/office/drawing/2014/main" id="{48EE0095-6D12-0744-BDA2-969FA2F7A835}"/>
              </a:ext>
            </a:extLst>
          </p:cNvPr>
          <p:cNvPicPr>
            <a:picLocks noChangeAspect="1"/>
          </p:cNvPicPr>
          <p:nvPr/>
        </p:nvPicPr>
        <p:blipFill rotWithShape="1">
          <a:blip r:embed="rId2"/>
          <a:srcRect l="6629" r="12621"/>
          <a:stretch/>
        </p:blipFill>
        <p:spPr>
          <a:xfrm>
            <a:off x="7569721" y="854286"/>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7" name="文本框 2">
            <a:extLst>
              <a:ext uri="{FF2B5EF4-FFF2-40B4-BE49-F238E27FC236}">
                <a16:creationId xmlns:a16="http://schemas.microsoft.com/office/drawing/2014/main" id="{E0BF0E01-0D2B-5246-9BBB-6B801B19EBFA}"/>
              </a:ext>
            </a:extLst>
          </p:cNvPr>
          <p:cNvSpPr txBox="1"/>
          <p:nvPr/>
        </p:nvSpPr>
        <p:spPr>
          <a:xfrm>
            <a:off x="2232252" y="178020"/>
            <a:ext cx="3269892" cy="784830"/>
          </a:xfrm>
          <a:prstGeom prst="rect">
            <a:avLst/>
          </a:prstGeom>
          <a:solidFill>
            <a:schemeClr val="accent6">
              <a:lumMod val="75000"/>
            </a:schemeClr>
          </a:solidFill>
        </p:spPr>
        <p:txBody>
          <a:bodyPr wrap="square" rtlCol="0">
            <a:spAutoFit/>
          </a:bodyPr>
          <a:lstStyle/>
          <a:p>
            <a:pPr algn="ctr"/>
            <a:r>
              <a:rPr lang="en-US" altLang="zh-CN" sz="4500" b="1" dirty="0" err="1" smtClean="0">
                <a:solidFill>
                  <a:schemeClr val="bg1"/>
                </a:solidFill>
                <a:latin typeface="Times New Roman" panose="02020603050405020304" pitchFamily="18" charset="0"/>
                <a:ea typeface="微软雅黑" charset="-122"/>
                <a:cs typeface="Times New Roman" panose="02020603050405020304" pitchFamily="18" charset="0"/>
              </a:rPr>
              <a:t>Viết</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4500" b="1" dirty="0" err="1" smtClean="0">
                <a:solidFill>
                  <a:schemeClr val="bg1"/>
                </a:solidFill>
                <a:latin typeface="Times New Roman" panose="02020603050405020304" pitchFamily="18" charset="0"/>
                <a:ea typeface="微软雅黑" charset="-122"/>
                <a:cs typeface="Times New Roman" panose="02020603050405020304" pitchFamily="18" charset="0"/>
              </a:rPr>
              <a:t>ngắn</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Tree>
    <p:extLst>
      <p:ext uri="{BB962C8B-B14F-4D97-AF65-F5344CB8AC3E}">
        <p14:creationId xmlns:p14="http://schemas.microsoft.com/office/powerpoint/2010/main" val="42894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4776"/>
            <a:ext cx="10515600" cy="4812187"/>
          </a:xfrm>
        </p:spPr>
        <p:style>
          <a:lnRef idx="1">
            <a:schemeClr val="accent6"/>
          </a:lnRef>
          <a:fillRef idx="2">
            <a:schemeClr val="accent6"/>
          </a:fillRef>
          <a:effectRef idx="1">
            <a:schemeClr val="accent6"/>
          </a:effectRef>
          <a:fontRef idx="minor">
            <a:schemeClr val="dk1"/>
          </a:fontRef>
        </p:style>
        <p:txBody>
          <a:bodyPr>
            <a:normAutofit/>
          </a:bodyPr>
          <a:lstStyle/>
          <a:p>
            <a:pPr algn="just">
              <a:buFont typeface="Wingdings"/>
              <a:buChar char="F"/>
            </a:pPr>
            <a:r>
              <a:rPr lang="en-US" b="1" dirty="0" smtClean="0">
                <a:solidFill>
                  <a:schemeClr val="tx1">
                    <a:lumMod val="95000"/>
                    <a:lumOff val="5000"/>
                  </a:schemeClr>
                </a:solidFill>
                <a:latin typeface="Times New Roman" pitchFamily="18" charset="0"/>
                <a:cs typeface="Times New Roman" pitchFamily="18" charset="0"/>
                <a:sym typeface="Wingdings"/>
              </a:rPr>
              <a:t> </a:t>
            </a:r>
            <a:r>
              <a:rPr lang="en-US" b="1" dirty="0" err="1" smtClean="0">
                <a:solidFill>
                  <a:schemeClr val="tx1">
                    <a:lumMod val="95000"/>
                    <a:lumOff val="5000"/>
                  </a:schemeClr>
                </a:solidFill>
                <a:latin typeface="Times New Roman" pitchFamily="18" charset="0"/>
                <a:cs typeface="Times New Roman" pitchFamily="18" charset="0"/>
                <a:sym typeface="Wingdings"/>
              </a:rPr>
              <a:t>Về</a:t>
            </a:r>
            <a:r>
              <a:rPr lang="en-US" b="1" dirty="0" smtClean="0">
                <a:solidFill>
                  <a:schemeClr val="tx1">
                    <a:lumMod val="95000"/>
                    <a:lumOff val="5000"/>
                  </a:schemeClr>
                </a:solidFill>
                <a:latin typeface="Times New Roman" pitchFamily="18" charset="0"/>
                <a:cs typeface="Times New Roman" pitchFamily="18" charset="0"/>
                <a:sym typeface="Wingdings"/>
              </a:rPr>
              <a:t> </a:t>
            </a:r>
            <a:r>
              <a:rPr lang="en-US" b="1" dirty="0" err="1" smtClean="0">
                <a:solidFill>
                  <a:schemeClr val="tx1">
                    <a:lumMod val="95000"/>
                    <a:lumOff val="5000"/>
                  </a:schemeClr>
                </a:solidFill>
                <a:latin typeface="Times New Roman" pitchFamily="18" charset="0"/>
                <a:cs typeface="Times New Roman" pitchFamily="18" charset="0"/>
                <a:sym typeface="Wingdings"/>
              </a:rPr>
              <a:t>hình</a:t>
            </a:r>
            <a:r>
              <a:rPr lang="en-US" b="1" dirty="0" smtClean="0">
                <a:solidFill>
                  <a:schemeClr val="tx1">
                    <a:lumMod val="95000"/>
                    <a:lumOff val="5000"/>
                  </a:schemeClr>
                </a:solidFill>
                <a:latin typeface="Times New Roman" pitchFamily="18" charset="0"/>
                <a:cs typeface="Times New Roman" pitchFamily="18" charset="0"/>
                <a:sym typeface="Wingdings"/>
              </a:rPr>
              <a:t> </a:t>
            </a:r>
            <a:r>
              <a:rPr lang="en-US" b="1" dirty="0" err="1" smtClean="0">
                <a:solidFill>
                  <a:schemeClr val="tx1">
                    <a:lumMod val="95000"/>
                    <a:lumOff val="5000"/>
                  </a:schemeClr>
                </a:solidFill>
                <a:latin typeface="Times New Roman" pitchFamily="18" charset="0"/>
                <a:cs typeface="Times New Roman" pitchFamily="18" charset="0"/>
                <a:sym typeface="Wingdings"/>
              </a:rPr>
              <a:t>thức</a:t>
            </a:r>
            <a:r>
              <a:rPr lang="en-US" b="1" dirty="0" smtClean="0">
                <a:solidFill>
                  <a:schemeClr val="tx1">
                    <a:lumMod val="95000"/>
                    <a:lumOff val="5000"/>
                  </a:schemeClr>
                </a:solidFill>
                <a:latin typeface="Times New Roman" pitchFamily="18" charset="0"/>
                <a:cs typeface="Times New Roman" pitchFamily="18" charset="0"/>
                <a:sym typeface="Wingdings"/>
              </a:rPr>
              <a:t>: </a:t>
            </a:r>
          </a:p>
          <a:p>
            <a:pPr marL="0" indent="0" algn="just">
              <a:buNone/>
            </a:pPr>
            <a:r>
              <a:rPr lang="en-US" dirty="0">
                <a:solidFill>
                  <a:schemeClr val="tx1">
                    <a:lumMod val="95000"/>
                    <a:lumOff val="5000"/>
                  </a:schemeClr>
                </a:solidFill>
                <a:latin typeface="Times New Roman" pitchFamily="18" charset="0"/>
                <a:cs typeface="Times New Roman" pitchFamily="18" charset="0"/>
                <a:sym typeface="Wingdings"/>
              </a:rPr>
              <a:t> </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Viết</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đoạn</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văn</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từ</a:t>
            </a:r>
            <a:r>
              <a:rPr lang="en-US" dirty="0" smtClean="0">
                <a:solidFill>
                  <a:schemeClr val="tx1">
                    <a:lumMod val="95000"/>
                    <a:lumOff val="5000"/>
                  </a:schemeClr>
                </a:solidFill>
                <a:latin typeface="Times New Roman" pitchFamily="18" charset="0"/>
                <a:cs typeface="Times New Roman" pitchFamily="18" charset="0"/>
                <a:sym typeface="Wingdings"/>
              </a:rPr>
              <a:t> 150 – 200 </a:t>
            </a:r>
            <a:r>
              <a:rPr lang="en-US" dirty="0" err="1" smtClean="0">
                <a:solidFill>
                  <a:schemeClr val="tx1">
                    <a:lumMod val="95000"/>
                    <a:lumOff val="5000"/>
                  </a:schemeClr>
                </a:solidFill>
                <a:latin typeface="Times New Roman" pitchFamily="18" charset="0"/>
                <a:cs typeface="Times New Roman" pitchFamily="18" charset="0"/>
                <a:sym typeface="Wingdings"/>
              </a:rPr>
              <a:t>từ</a:t>
            </a:r>
            <a:r>
              <a:rPr lang="en-US" dirty="0" smtClean="0">
                <a:solidFill>
                  <a:schemeClr val="tx1">
                    <a:lumMod val="95000"/>
                    <a:lumOff val="5000"/>
                  </a:schemeClr>
                </a:solidFill>
                <a:latin typeface="Times New Roman" pitchFamily="18" charset="0"/>
                <a:cs typeface="Times New Roman" pitchFamily="18" charset="0"/>
                <a:sym typeface="Wingdings"/>
              </a:rPr>
              <a:t> ( </a:t>
            </a:r>
            <a:r>
              <a:rPr lang="en-US" dirty="0" err="1" smtClean="0">
                <a:solidFill>
                  <a:schemeClr val="tx1">
                    <a:lumMod val="95000"/>
                    <a:lumOff val="5000"/>
                  </a:schemeClr>
                </a:solidFill>
                <a:latin typeface="Times New Roman" pitchFamily="18" charset="0"/>
                <a:cs typeface="Times New Roman" pitchFamily="18" charset="0"/>
                <a:sym typeface="Wingdings"/>
              </a:rPr>
              <a:t>Khoảng</a:t>
            </a:r>
            <a:r>
              <a:rPr lang="en-US" dirty="0" smtClean="0">
                <a:solidFill>
                  <a:schemeClr val="tx1">
                    <a:lumMod val="95000"/>
                    <a:lumOff val="5000"/>
                  </a:schemeClr>
                </a:solidFill>
                <a:latin typeface="Times New Roman" pitchFamily="18" charset="0"/>
                <a:cs typeface="Times New Roman" pitchFamily="18" charset="0"/>
                <a:sym typeface="Wingdings"/>
              </a:rPr>
              <a:t> 1 </a:t>
            </a:r>
            <a:r>
              <a:rPr lang="en-US" dirty="0" err="1" smtClean="0">
                <a:solidFill>
                  <a:schemeClr val="tx1">
                    <a:lumMod val="95000"/>
                    <a:lumOff val="5000"/>
                  </a:schemeClr>
                </a:solidFill>
                <a:latin typeface="Times New Roman" pitchFamily="18" charset="0"/>
                <a:cs typeface="Times New Roman" pitchFamily="18" charset="0"/>
                <a:sym typeface="Wingdings"/>
              </a:rPr>
              <a:t>trang</a:t>
            </a:r>
            <a:r>
              <a:rPr lang="en-US" dirty="0" smtClean="0">
                <a:solidFill>
                  <a:schemeClr val="tx1">
                    <a:lumMod val="95000"/>
                    <a:lumOff val="5000"/>
                  </a:schemeClr>
                </a:solidFill>
                <a:latin typeface="Times New Roman" pitchFamily="18" charset="0"/>
                <a:cs typeface="Times New Roman" pitchFamily="18" charset="0"/>
                <a:sym typeface="Wingdings"/>
              </a:rPr>
              <a:t> </a:t>
            </a:r>
            <a:r>
              <a:rPr lang="en-US" dirty="0" err="1" smtClean="0">
                <a:solidFill>
                  <a:schemeClr val="tx1">
                    <a:lumMod val="95000"/>
                    <a:lumOff val="5000"/>
                  </a:schemeClr>
                </a:solidFill>
                <a:latin typeface="Times New Roman" pitchFamily="18" charset="0"/>
                <a:cs typeface="Times New Roman" pitchFamily="18" charset="0"/>
                <a:sym typeface="Wingdings"/>
              </a:rPr>
              <a:t>giấy</a:t>
            </a:r>
            <a:r>
              <a:rPr lang="en-US" dirty="0" smtClean="0">
                <a:solidFill>
                  <a:schemeClr val="tx1">
                    <a:lumMod val="95000"/>
                    <a:lumOff val="5000"/>
                  </a:schemeClr>
                </a:solidFill>
                <a:latin typeface="Times New Roman" pitchFamily="18" charset="0"/>
                <a:cs typeface="Times New Roman" pitchFamily="18" charset="0"/>
                <a:sym typeface="Wingdings"/>
              </a:rPr>
              <a:t>)</a:t>
            </a:r>
          </a:p>
          <a:p>
            <a:pPr algn="just">
              <a:buFont typeface="Wingdings"/>
              <a:buChar char="F"/>
            </a:pPr>
            <a:r>
              <a:rPr lang="en-US" sz="4800"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Về</a:t>
            </a:r>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nội</a:t>
            </a:r>
            <a:r>
              <a:rPr lang="en-US" b="1" dirty="0" smtClean="0">
                <a:solidFill>
                  <a:schemeClr val="tx1">
                    <a:lumMod val="95000"/>
                    <a:lumOff val="5000"/>
                  </a:schemeClr>
                </a:solidFill>
                <a:latin typeface="Times New Roman" pitchFamily="18" charset="0"/>
                <a:cs typeface="Times New Roman" pitchFamily="18" charset="0"/>
              </a:rPr>
              <a:t> dung:</a:t>
            </a:r>
          </a:p>
          <a:p>
            <a:pPr marL="0" indent="463550" algn="just">
              <a:buNone/>
            </a:pPr>
            <a:r>
              <a:rPr lang="en-US" dirty="0">
                <a:solidFill>
                  <a:schemeClr val="tx1">
                    <a:lumMod val="95000"/>
                    <a:lumOff val="5000"/>
                  </a:schemeClr>
                </a:solidFill>
                <a:latin typeface="Times New Roman" pitchFamily="18" charset="0"/>
                <a:cs typeface="Times New Roman" pitchFamily="18" charset="0"/>
              </a:rPr>
              <a:t> </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Thể</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hiện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cảm</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nhận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về</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lịch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nước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sau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khi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đọc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văn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bản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Thánh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Gióng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Sự</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tích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Hồ</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Gươm</a:t>
            </a:r>
            <a:r>
              <a:rPr lang="en-US" dirty="0" smtClean="0">
                <a:solidFill>
                  <a:schemeClr val="tx1">
                    <a:lumMod val="95000"/>
                    <a:lumOff val="5000"/>
                  </a:schemeClr>
                </a:solidFill>
                <a:latin typeface="Times New Roman" pitchFamily="18" charset="0"/>
                <a:cs typeface="Times New Roman" pitchFamily="18" charset="0"/>
              </a:rPr>
              <a:t>. ( </a:t>
            </a:r>
            <a:r>
              <a:rPr lang="en-US" dirty="0" err="1" smtClean="0">
                <a:solidFill>
                  <a:schemeClr val="tx1">
                    <a:lumMod val="95000"/>
                    <a:lumOff val="5000"/>
                  </a:schemeClr>
                </a:solidFill>
                <a:latin typeface="Times New Roman" pitchFamily="18" charset="0"/>
                <a:cs typeface="Times New Roman" pitchFamily="18" charset="0"/>
              </a:rPr>
              <a:t>Tự</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về</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truyền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thống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yêu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nước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đoàn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kết</a:t>
            </a:r>
            <a:r>
              <a:rPr lang="en-US" dirty="0" smtClean="0">
                <a:solidFill>
                  <a:schemeClr val="tx1">
                    <a:lumMod val="95000"/>
                    <a:lumOff val="5000"/>
                  </a:schemeClr>
                </a:solidFill>
                <a:latin typeface="Times New Roman" pitchFamily="18" charset="0"/>
                <a:cs typeface="Times New Roman" pitchFamily="18" charset="0"/>
              </a:rPr>
              <a:t>, ý </a:t>
            </a:r>
            <a:r>
              <a:rPr lang="en-US" dirty="0" err="1" smtClean="0">
                <a:solidFill>
                  <a:schemeClr val="tx1">
                    <a:lumMod val="95000"/>
                    <a:lumOff val="5000"/>
                  </a:schemeClr>
                </a:solidFill>
                <a:latin typeface="Times New Roman" pitchFamily="18" charset="0"/>
                <a:cs typeface="Times New Roman" pitchFamily="18" charset="0"/>
              </a:rPr>
              <a:t>chí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quật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cường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khát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vọng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độc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lập</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của</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dân</a:t>
            </a:r>
            <a:r>
              <a:rPr lang="en-US" dirty="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tộc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Có</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thể</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cụ</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thể</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những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tấm</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gương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tiêu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biểu</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Thánh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Gióng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Lê</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Lợi</a:t>
            </a:r>
            <a:r>
              <a:rPr lang="en-US" dirty="0" smtClean="0">
                <a:solidFill>
                  <a:schemeClr val="tx1">
                    <a:lumMod val="95000"/>
                    <a:lumOff val="5000"/>
                  </a:schemeClr>
                </a:solidFill>
                <a:latin typeface="Times New Roman" pitchFamily="18" charset="0"/>
                <a:cs typeface="Times New Roman" pitchFamily="18" charset="0"/>
              </a:rPr>
              <a:t>…)</a:t>
            </a:r>
          </a:p>
          <a:p>
            <a:pPr marL="0" indent="519113" algn="just">
              <a:buNone/>
            </a:pP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Có</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dụng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thành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ngữ</a:t>
            </a:r>
            <a:r>
              <a:rPr lang="en-US" dirty="0" smtClean="0">
                <a:solidFill>
                  <a:schemeClr val="tx1">
                    <a:lumMod val="95000"/>
                    <a:lumOff val="5000"/>
                  </a:schemeClr>
                </a:solidFill>
                <a:latin typeface="Times New Roman" pitchFamily="18" charset="0"/>
                <a:cs typeface="Times New Roman" pitchFamily="18" charset="0"/>
              </a:rPr>
              <a:t>.</a:t>
            </a:r>
            <a:endParaRPr lang="en-US" dirty="0">
              <a:solidFill>
                <a:schemeClr val="tx1">
                  <a:lumMod val="95000"/>
                  <a:lumOff val="5000"/>
                </a:schemeClr>
              </a:solidFill>
              <a:latin typeface="Times New Roman" pitchFamily="18" charset="0"/>
              <a:cs typeface="Times New Roman" pitchFamily="18" charset="0"/>
            </a:endParaRPr>
          </a:p>
        </p:txBody>
      </p:sp>
      <p:sp>
        <p:nvSpPr>
          <p:cNvPr id="4" name="文本框 2">
            <a:extLst>
              <a:ext uri="{FF2B5EF4-FFF2-40B4-BE49-F238E27FC236}">
                <a16:creationId xmlns:a16="http://schemas.microsoft.com/office/drawing/2014/main" id="{E0BF0E01-0D2B-5246-9BBB-6B801B19EBFA}"/>
              </a:ext>
            </a:extLst>
          </p:cNvPr>
          <p:cNvSpPr txBox="1"/>
          <p:nvPr/>
        </p:nvSpPr>
        <p:spPr>
          <a:xfrm>
            <a:off x="4661554" y="356042"/>
            <a:ext cx="3269892" cy="7848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CN" sz="4500" b="1" dirty="0" err="1" smtClean="0">
                <a:solidFill>
                  <a:schemeClr val="tx1">
                    <a:lumMod val="95000"/>
                    <a:lumOff val="5000"/>
                  </a:schemeClr>
                </a:solidFill>
                <a:latin typeface="Times New Roman" panose="02020603050405020304" pitchFamily="18" charset="0"/>
                <a:ea typeface="微软雅黑" charset="-122"/>
                <a:cs typeface="Times New Roman" panose="02020603050405020304" pitchFamily="18" charset="0"/>
              </a:rPr>
              <a:t>Hướng</a:t>
            </a:r>
            <a:r>
              <a:rPr lang="en-US" altLang="zh-CN" sz="4500" b="1" dirty="0" smtClean="0">
                <a:solidFill>
                  <a:schemeClr val="tx1">
                    <a:lumMod val="95000"/>
                    <a:lumOff val="5000"/>
                  </a:schemeClr>
                </a:solidFill>
                <a:latin typeface="Times New Roman" panose="02020603050405020304" pitchFamily="18" charset="0"/>
                <a:ea typeface="微软雅黑" charset="-122"/>
                <a:cs typeface="Times New Roman" panose="02020603050405020304" pitchFamily="18" charset="0"/>
              </a:rPr>
              <a:t> </a:t>
            </a:r>
            <a:r>
              <a:rPr lang="en-US" altLang="zh-CN" sz="4500" b="1" dirty="0" err="1" smtClean="0">
                <a:solidFill>
                  <a:schemeClr val="tx1">
                    <a:lumMod val="95000"/>
                    <a:lumOff val="5000"/>
                  </a:schemeClr>
                </a:solidFill>
                <a:latin typeface="Times New Roman" panose="02020603050405020304" pitchFamily="18" charset="0"/>
                <a:ea typeface="微软雅黑" charset="-122"/>
                <a:cs typeface="Times New Roman" panose="02020603050405020304" pitchFamily="18" charset="0"/>
              </a:rPr>
              <a:t>dẫn</a:t>
            </a:r>
            <a:endParaRPr lang="zh-CN" altLang="en-US" sz="4500" b="1" dirty="0">
              <a:solidFill>
                <a:schemeClr val="tx1">
                  <a:lumMod val="95000"/>
                  <a:lumOff val="5000"/>
                </a:schemeClr>
              </a:solidFill>
              <a:latin typeface="Times New Roman" panose="02020603050405020304" pitchFamily="18" charset="0"/>
              <a:ea typeface="微软雅黑" charset="-122"/>
              <a:cs typeface="Times New Roman" panose="02020603050405020304" pitchFamily="18" charset="0"/>
            </a:endParaRPr>
          </a:p>
        </p:txBody>
      </p:sp>
      <p:sp>
        <p:nvSpPr>
          <p:cNvPr id="5" name="文本框 2">
            <a:extLst>
              <a:ext uri="{FF2B5EF4-FFF2-40B4-BE49-F238E27FC236}">
                <a16:creationId xmlns:a16="http://schemas.microsoft.com/office/drawing/2014/main" id="{E0BF0E01-0D2B-5246-9BBB-6B801B19EBFA}"/>
              </a:ext>
            </a:extLst>
          </p:cNvPr>
          <p:cNvSpPr txBox="1"/>
          <p:nvPr/>
        </p:nvSpPr>
        <p:spPr>
          <a:xfrm>
            <a:off x="597306" y="356042"/>
            <a:ext cx="3269892" cy="784830"/>
          </a:xfrm>
          <a:prstGeom prst="rect">
            <a:avLst/>
          </a:prstGeom>
          <a:solidFill>
            <a:schemeClr val="accent6">
              <a:lumMod val="75000"/>
            </a:schemeClr>
          </a:solidFill>
        </p:spPr>
        <p:txBody>
          <a:bodyPr wrap="square" rtlCol="0">
            <a:spAutoFit/>
          </a:bodyPr>
          <a:lstStyle/>
          <a:p>
            <a:pPr algn="ctr"/>
            <a:r>
              <a:rPr lang="en-US" altLang="zh-CN" sz="4500" b="1" dirty="0" err="1" smtClean="0">
                <a:solidFill>
                  <a:schemeClr val="bg1"/>
                </a:solidFill>
                <a:latin typeface="Times New Roman" panose="02020603050405020304" pitchFamily="18" charset="0"/>
                <a:ea typeface="微软雅黑" charset="-122"/>
                <a:cs typeface="Times New Roman" panose="02020603050405020304" pitchFamily="18" charset="0"/>
              </a:rPr>
              <a:t>Viết</a:t>
            </a:r>
            <a:r>
              <a:rPr lang="en-US" altLang="zh-CN" sz="45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4500" b="1" dirty="0" err="1" smtClean="0">
                <a:solidFill>
                  <a:schemeClr val="bg1"/>
                </a:solidFill>
                <a:latin typeface="Times New Roman" panose="02020603050405020304" pitchFamily="18" charset="0"/>
                <a:ea typeface="微软雅黑" charset="-122"/>
                <a:cs typeface="Times New Roman" panose="02020603050405020304" pitchFamily="18" charset="0"/>
              </a:rPr>
              <a:t>ngắn</a:t>
            </a:r>
            <a:endParaRPr lang="zh-CN" altLang="en-US" sz="4500" b="1" dirty="0">
              <a:solidFill>
                <a:schemeClr val="bg1"/>
              </a:solidFill>
              <a:latin typeface="Times New Roman" panose="02020603050405020304" pitchFamily="18" charset="0"/>
              <a:ea typeface="微软雅黑" charset="-122"/>
              <a:cs typeface="Times New Roman" panose="02020603050405020304" pitchFamily="18" charset="0"/>
            </a:endParaRPr>
          </a:p>
        </p:txBody>
      </p:sp>
    </p:spTree>
    <p:extLst>
      <p:ext uri="{BB962C8B-B14F-4D97-AF65-F5344CB8AC3E}">
        <p14:creationId xmlns:p14="http://schemas.microsoft.com/office/powerpoint/2010/main" val="1191990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a:extLst>
              <a:ext uri="{FF2B5EF4-FFF2-40B4-BE49-F238E27FC236}">
                <a16:creationId xmlns:a16="http://schemas.microsoft.com/office/drawing/2014/main" id="{E0BF0E01-0D2B-5246-9BBB-6B801B19EBFA}"/>
              </a:ext>
            </a:extLst>
          </p:cNvPr>
          <p:cNvSpPr txBox="1"/>
          <p:nvPr/>
        </p:nvSpPr>
        <p:spPr>
          <a:xfrm>
            <a:off x="4456838" y="99509"/>
            <a:ext cx="3269892" cy="646331"/>
          </a:xfrm>
          <a:prstGeom prst="rect">
            <a:avLst/>
          </a:prstGeom>
          <a:solidFill>
            <a:schemeClr val="accent6">
              <a:lumMod val="75000"/>
            </a:schemeClr>
          </a:solidFill>
        </p:spPr>
        <p:txBody>
          <a:bodyPr wrap="square" rtlCol="0">
            <a:spAutoFit/>
          </a:bodyPr>
          <a:lstStyle/>
          <a:p>
            <a:pPr algn="ct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Viết</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ngắn</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5" name="文本框 2">
            <a:extLst>
              <a:ext uri="{FF2B5EF4-FFF2-40B4-BE49-F238E27FC236}">
                <a16:creationId xmlns:a16="http://schemas.microsoft.com/office/drawing/2014/main" id="{E0BF0E01-0D2B-5246-9BBB-6B801B19EBFA}"/>
              </a:ext>
            </a:extLst>
          </p:cNvPr>
          <p:cNvSpPr txBox="1"/>
          <p:nvPr/>
        </p:nvSpPr>
        <p:spPr>
          <a:xfrm>
            <a:off x="105476" y="841376"/>
            <a:ext cx="4589353" cy="646331"/>
          </a:xfrm>
          <a:prstGeom prst="rect">
            <a:avLst/>
          </a:prstGeom>
          <a:solidFill>
            <a:srgbClr val="FFC000"/>
          </a:solidFill>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Đoạn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văn</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tham</a:t>
            </a:r>
            <a:r>
              <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3600" b="1" dirty="0" err="1" smtClean="0">
                <a:solidFill>
                  <a:schemeClr val="bg1"/>
                </a:solidFill>
                <a:latin typeface="Times New Roman" panose="02020603050405020304" pitchFamily="18" charset="0"/>
                <a:ea typeface="微软雅黑" charset="-122"/>
                <a:cs typeface="Times New Roman" panose="02020603050405020304" pitchFamily="18" charset="0"/>
              </a:rPr>
              <a:t>khảo</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6" name="Round Diagonal Corner Rectangle 5"/>
          <p:cNvSpPr/>
          <p:nvPr/>
        </p:nvSpPr>
        <p:spPr>
          <a:xfrm>
            <a:off x="887104" y="1706072"/>
            <a:ext cx="10713493" cy="4653785"/>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latin typeface="+mj-lt"/>
              </a:rPr>
              <a:t> </a:t>
            </a:r>
            <a:r>
              <a:rPr lang="en-US" dirty="0" smtClean="0">
                <a:latin typeface="+mj-lt"/>
              </a:rPr>
              <a:t>             </a:t>
            </a:r>
            <a:r>
              <a:rPr lang="vi-VN" sz="2000" dirty="0" smtClean="0">
                <a:solidFill>
                  <a:schemeClr val="tx1"/>
                </a:solidFill>
                <a:latin typeface="+mj-lt"/>
              </a:rPr>
              <a:t>Trong </a:t>
            </a:r>
            <a:r>
              <a:rPr lang="vi-VN" sz="2000" dirty="0">
                <a:solidFill>
                  <a:schemeClr val="tx1"/>
                </a:solidFill>
                <a:latin typeface="+mj-lt"/>
              </a:rPr>
              <a:t>suốt chiều dài lịch sử của dân tộc, đã có bao kẻ thù </a:t>
            </a:r>
            <a:r>
              <a:rPr lang="en-US" sz="2000" dirty="0" err="1" smtClean="0">
                <a:solidFill>
                  <a:schemeClr val="tx1"/>
                </a:solidFill>
                <a:latin typeface="Times New Roman" pitchFamily="18" charset="0"/>
                <a:cs typeface="Times New Roman" pitchFamily="18" charset="0"/>
              </a:rPr>
              <a:t>lăm</a:t>
            </a:r>
            <a:r>
              <a:rPr lang="en-US" sz="2000" dirty="0" smtClean="0">
                <a:solidFill>
                  <a:schemeClr val="tx1"/>
                </a:solidFill>
                <a:latin typeface="Times New Roman" pitchFamily="18" charset="0"/>
                <a:cs typeface="Times New Roman" pitchFamily="18" charset="0"/>
              </a:rPr>
              <a:t> le </a:t>
            </a:r>
            <a:r>
              <a:rPr lang="vi-VN" sz="2000" dirty="0" smtClean="0">
                <a:solidFill>
                  <a:schemeClr val="tx1"/>
                </a:solidFill>
                <a:latin typeface="+mj-lt"/>
              </a:rPr>
              <a:t>xâm </a:t>
            </a:r>
            <a:r>
              <a:rPr lang="vi-VN" sz="2000" dirty="0">
                <a:solidFill>
                  <a:schemeClr val="tx1"/>
                </a:solidFill>
                <a:latin typeface="+mj-lt"/>
              </a:rPr>
              <a:t>chiếm bờ cõi. Chúng áp bức đô hộ, khiến cuộc sống của nhân dân ta lầm than khổ cực. Thế nhưng, dân tộc ta chưa bao giờ chịu khuất phục. Những người anh hùng như Thánh Gióng luôn sẵn sàng ra trận để chiến đấu chống lại kẻ thù. Những người chủ tướng như Lê Lợi dù trải qua nhiều thất bại nhưng vẫn quyết tâm, giữ vững ý chí chiến đấu vì độc lập của dân tộc. Không những vậy</a:t>
            </a:r>
            <a:r>
              <a:rPr lang="vi-VN" sz="2000">
                <a:solidFill>
                  <a:schemeClr val="tx1"/>
                </a:solidFill>
                <a:latin typeface="+mj-lt"/>
              </a:rPr>
              <a:t>, </a:t>
            </a:r>
            <a:r>
              <a:rPr lang="vi-VN" sz="2000" smtClean="0">
                <a:solidFill>
                  <a:schemeClr val="tx1"/>
                </a:solidFill>
                <a:latin typeface="+mj-lt"/>
              </a:rPr>
              <a:t>cha </a:t>
            </a:r>
            <a:r>
              <a:rPr lang="vi-VN" sz="2000" dirty="0">
                <a:solidFill>
                  <a:schemeClr val="tx1"/>
                </a:solidFill>
                <a:latin typeface="+mj-lt"/>
              </a:rPr>
              <a:t>ông ta </a:t>
            </a:r>
            <a:r>
              <a:rPr lang="vi-VN" sz="2000">
                <a:solidFill>
                  <a:schemeClr val="tx1"/>
                </a:solidFill>
                <a:latin typeface="+mj-lt"/>
              </a:rPr>
              <a:t>đã </a:t>
            </a:r>
            <a:r>
              <a:rPr lang="en-US" sz="2000" i="1" smtClean="0">
                <a:solidFill>
                  <a:srgbClr val="FF0000"/>
                </a:solidFill>
                <a:latin typeface="Times New Roman" pitchFamily="18" charset="0"/>
                <a:cs typeface="Times New Roman" pitchFamily="18" charset="0"/>
              </a:rPr>
              <a:t>nằm gai</a:t>
            </a:r>
            <a:r>
              <a:rPr lang="en-US" sz="2000" i="1">
                <a:solidFill>
                  <a:srgbClr val="FF0000"/>
                </a:solidFill>
                <a:latin typeface="Times New Roman" pitchFamily="18" charset="0"/>
                <a:cs typeface="Times New Roman" pitchFamily="18" charset="0"/>
              </a:rPr>
              <a:t> nếm mật</a:t>
            </a:r>
            <a:r>
              <a:rPr lang="vi-VN" sz="2000" i="1" smtClean="0">
                <a:solidFill>
                  <a:srgbClr val="FF0000"/>
                </a:solidFill>
                <a:latin typeface="Times New Roman" pitchFamily="18" charset="0"/>
                <a:cs typeface="Times New Roman" pitchFamily="18" charset="0"/>
              </a:rPr>
              <a:t> </a:t>
            </a:r>
            <a:r>
              <a:rPr lang="vi-VN" sz="2000" dirty="0">
                <a:solidFill>
                  <a:schemeClr val="tx1"/>
                </a:solidFill>
                <a:latin typeface="+mj-lt"/>
              </a:rPr>
              <a:t>vượt qua mọi gian khổ, cùng nhau đoàn kết, kiên cường chống lại kẻ thù. Điều đó được chứng minh qua chiều dài lịch sử dân tộc, là công sức của cả dân làng góp gạo thổi cơm nuôi </a:t>
            </a:r>
            <a:r>
              <a:rPr lang="vi-VN" sz="2000" dirty="0" smtClean="0">
                <a:solidFill>
                  <a:schemeClr val="tx1"/>
                </a:solidFill>
                <a:latin typeface="+mj-lt"/>
              </a:rPr>
              <a:t>Gióng</a:t>
            </a:r>
            <a:r>
              <a:rPr lang="en-US" sz="2000" dirty="0" smtClean="0">
                <a:solidFill>
                  <a:schemeClr val="tx1"/>
                </a:solidFill>
                <a:latin typeface="+mj-lt"/>
              </a:rPr>
              <a:t>, </a:t>
            </a:r>
            <a:r>
              <a:rPr lang="vi-VN" sz="2000" dirty="0" smtClean="0">
                <a:solidFill>
                  <a:schemeClr val="tx1"/>
                </a:solidFill>
                <a:latin typeface="+mj-lt"/>
              </a:rPr>
              <a:t>để </a:t>
            </a:r>
            <a:r>
              <a:rPr lang="vi-VN" sz="2000" dirty="0">
                <a:solidFill>
                  <a:schemeClr val="tx1"/>
                </a:solidFill>
                <a:latin typeface="+mj-lt"/>
              </a:rPr>
              <a:t>người anh hùng đủ sức ra </a:t>
            </a:r>
            <a:r>
              <a:rPr lang="vi-VN" sz="2000" dirty="0" smtClean="0">
                <a:solidFill>
                  <a:schemeClr val="tx1"/>
                </a:solidFill>
                <a:latin typeface="+mj-lt"/>
              </a:rPr>
              <a:t>trận</a:t>
            </a:r>
            <a:r>
              <a:rPr lang="en-US" sz="2000" dirty="0" smtClean="0">
                <a:solidFill>
                  <a:schemeClr val="tx1"/>
                </a:solidFill>
                <a:latin typeface="+mj-lt"/>
              </a:rPr>
              <a:t> </a:t>
            </a:r>
            <a:r>
              <a:rPr lang="en-US" sz="2000" dirty="0" err="1" smtClean="0">
                <a:solidFill>
                  <a:schemeClr val="tx1"/>
                </a:solidFill>
                <a:latin typeface="Times New Roman" pitchFamily="18" charset="0"/>
                <a:cs typeface="Times New Roman" pitchFamily="18" charset="0"/>
              </a:rPr>
              <a:t>chống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giặc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xâm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lược</a:t>
            </a: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mj-lt"/>
              </a:rPr>
              <a:t>hay </a:t>
            </a:r>
            <a:r>
              <a:rPr lang="en-US" sz="2000" dirty="0" err="1" smtClean="0">
                <a:solidFill>
                  <a:schemeClr val="tx1"/>
                </a:solidFill>
                <a:latin typeface="Times New Roman" pitchFamily="18" charset="0"/>
                <a:cs typeface="Times New Roman" pitchFamily="18" charset="0"/>
              </a:rPr>
              <a:t>quân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dân</a:t>
            </a:r>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mj-lt"/>
              </a:rPr>
              <a:t>cùng</a:t>
            </a:r>
            <a:r>
              <a:rPr lang="en-US" sz="2000" dirty="0" smtClean="0">
                <a:solidFill>
                  <a:schemeClr val="tx1"/>
                </a:solidFill>
                <a:latin typeface="+mj-lt"/>
              </a:rPr>
              <a:t> </a:t>
            </a:r>
            <a:r>
              <a:rPr lang="vi-VN" sz="2000" dirty="0" smtClean="0">
                <a:solidFill>
                  <a:schemeClr val="tx1"/>
                </a:solidFill>
                <a:latin typeface="+mj-lt"/>
              </a:rPr>
              <a:t>vượt </a:t>
            </a:r>
            <a:r>
              <a:rPr lang="vi-VN" sz="2000" dirty="0">
                <a:solidFill>
                  <a:schemeClr val="tx1"/>
                </a:solidFill>
                <a:latin typeface="+mj-lt"/>
              </a:rPr>
              <a:t>qua mọi thất bại, cùng chung sức chung lòng chống lại </a:t>
            </a:r>
            <a:r>
              <a:rPr lang="vi-VN" sz="2000" dirty="0" smtClean="0">
                <a:solidFill>
                  <a:schemeClr val="tx1"/>
                </a:solidFill>
                <a:latin typeface="+mj-lt"/>
              </a:rPr>
              <a:t>giặc</a:t>
            </a:r>
            <a:r>
              <a:rPr lang="en-US" sz="2000" dirty="0" smtClean="0">
                <a:solidFill>
                  <a:schemeClr val="tx1"/>
                </a:solidFill>
                <a:latin typeface="+mj-lt"/>
              </a:rPr>
              <a:t> </a:t>
            </a:r>
            <a:r>
              <a:rPr lang="vi-VN" sz="2000" dirty="0" smtClean="0">
                <a:solidFill>
                  <a:schemeClr val="tx1"/>
                </a:solidFill>
                <a:latin typeface="+mj-lt"/>
              </a:rPr>
              <a:t>Minh </a:t>
            </a:r>
            <a:r>
              <a:rPr lang="vi-VN" sz="2000" dirty="0">
                <a:solidFill>
                  <a:schemeClr val="tx1"/>
                </a:solidFill>
                <a:latin typeface="+mj-lt"/>
              </a:rPr>
              <a:t>tàn ác. Những vất vả, hi sinh xương máu của thế hệ cha anh để đến ngày nay đất nước ta được độc lập, </a:t>
            </a:r>
            <a:r>
              <a:rPr lang="vi-VN" sz="2000" i="1" dirty="0">
                <a:solidFill>
                  <a:srgbClr val="FF0000"/>
                </a:solidFill>
                <a:latin typeface="+mj-lt"/>
              </a:rPr>
              <a:t>non sông gấm </a:t>
            </a:r>
            <a:r>
              <a:rPr lang="vi-VN" sz="2000" i="1" dirty="0" smtClean="0">
                <a:solidFill>
                  <a:srgbClr val="FF0000"/>
                </a:solidFill>
                <a:latin typeface="+mj-lt"/>
              </a:rPr>
              <a:t>vóc</a:t>
            </a:r>
            <a:r>
              <a:rPr lang="en-US" sz="2000" i="1" dirty="0" smtClean="0">
                <a:solidFill>
                  <a:srgbClr val="FF0000"/>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hòa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bình</a:t>
            </a: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mj-lt"/>
              </a:rPr>
              <a:t>khiến chúng ta càng thêm trân trọng và tự hào. Vì vậy, thế hệ trẻ hôm nay cần ra sức học tập và phấn đấu để xứng đáng với </a:t>
            </a:r>
            <a:r>
              <a:rPr lang="vi-VN" sz="2000" dirty="0" smtClean="0">
                <a:solidFill>
                  <a:schemeClr val="tx1"/>
                </a:solidFill>
                <a:latin typeface="+mj-lt"/>
              </a:rPr>
              <a:t>truyền </a:t>
            </a:r>
            <a:r>
              <a:rPr lang="vi-VN" sz="2000" dirty="0">
                <a:solidFill>
                  <a:schemeClr val="tx1"/>
                </a:solidFill>
                <a:latin typeface="+mj-lt"/>
              </a:rPr>
              <a:t>thống lịch sử hơn bốn nghìn năm của dân tộc Việt Nam.</a:t>
            </a:r>
          </a:p>
          <a:p>
            <a:pPr algn="ctr"/>
            <a:r>
              <a:rPr lang="vi-VN" sz="2000" i="1" dirty="0">
                <a:solidFill>
                  <a:srgbClr val="FF0000"/>
                </a:solidFill>
                <a:latin typeface="+mj-lt"/>
              </a:rPr>
              <a:t>Thành ngữ: nằm gai nếm </a:t>
            </a:r>
            <a:r>
              <a:rPr lang="vi-VN" sz="2000" i="1" dirty="0" smtClean="0">
                <a:solidFill>
                  <a:srgbClr val="FF0000"/>
                </a:solidFill>
                <a:latin typeface="+mj-lt"/>
              </a:rPr>
              <a:t>mật</a:t>
            </a:r>
            <a:r>
              <a:rPr lang="en-US" i="1" dirty="0" smtClean="0">
                <a:solidFill>
                  <a:srgbClr val="FF0000"/>
                </a:solidFill>
                <a:latin typeface="+mj-lt"/>
              </a:rPr>
              <a:t>;  </a:t>
            </a:r>
            <a:r>
              <a:rPr lang="en-US" sz="2000" i="1" dirty="0" smtClean="0">
                <a:solidFill>
                  <a:srgbClr val="FF0000"/>
                </a:solidFill>
                <a:latin typeface="Times New Roman" pitchFamily="18" charset="0"/>
                <a:cs typeface="Times New Roman" pitchFamily="18" charset="0"/>
              </a:rPr>
              <a:t>non </a:t>
            </a:r>
            <a:r>
              <a:rPr lang="en-US" sz="2000" i="1" dirty="0" err="1" smtClean="0">
                <a:solidFill>
                  <a:srgbClr val="FF0000"/>
                </a:solidFill>
                <a:latin typeface="Times New Roman" pitchFamily="18" charset="0"/>
                <a:cs typeface="Times New Roman" pitchFamily="18" charset="0"/>
              </a:rPr>
              <a:t>sông</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gấm</a:t>
            </a:r>
            <a:r>
              <a:rPr lang="en-US" sz="2000" i="1" dirty="0" smtClean="0">
                <a:solidFill>
                  <a:srgbClr val="FF0000"/>
                </a:solidFill>
                <a:latin typeface="Times New Roman" pitchFamily="18" charset="0"/>
                <a:cs typeface="Times New Roman" pitchFamily="18" charset="0"/>
              </a:rPr>
              <a:t> </a:t>
            </a:r>
            <a:r>
              <a:rPr lang="en-US" sz="2000" i="1" dirty="0" err="1" smtClean="0">
                <a:solidFill>
                  <a:srgbClr val="FF0000"/>
                </a:solidFill>
                <a:latin typeface="Times New Roman" pitchFamily="18" charset="0"/>
                <a:cs typeface="Times New Roman" pitchFamily="18" charset="0"/>
              </a:rPr>
              <a:t>vóc</a:t>
            </a:r>
            <a:r>
              <a:rPr lang="en-US" sz="2000" i="1" dirty="0" smtClean="0">
                <a:solidFill>
                  <a:srgbClr val="FF0000"/>
                </a:solidFill>
                <a:latin typeface="Times New Roman" pitchFamily="18" charset="0"/>
                <a:cs typeface="Times New Roman" pitchFamily="18" charset="0"/>
              </a:rPr>
              <a:t>.</a:t>
            </a:r>
            <a:endParaRPr lang="en-US" sz="20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69931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06" y="477672"/>
            <a:ext cx="3392607" cy="832514"/>
          </a:xfrm>
        </p:spPr>
        <p:txBody>
          <a:bodyPr>
            <a:noAutofit/>
          </a:bodyPr>
          <a:lstStyle/>
          <a:p>
            <a:r>
              <a:rPr lang="en-US" sz="4000" b="1" dirty="0" smtClean="0">
                <a:solidFill>
                  <a:srgbClr val="C00000"/>
                </a:solidFill>
                <a:latin typeface="Times New Roman" pitchFamily="18" charset="0"/>
                <a:cs typeface="Times New Roman" pitchFamily="18" charset="0"/>
              </a:rPr>
              <a:t>VẬN DỤNG</a:t>
            </a: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01976" y="1388889"/>
            <a:ext cx="10515600" cy="944871"/>
          </a:xfrm>
        </p:spPr>
        <p:style>
          <a:lnRef idx="1">
            <a:schemeClr val="accent2"/>
          </a:lnRef>
          <a:fillRef idx="2">
            <a:schemeClr val="accent2"/>
          </a:fillRef>
          <a:effectRef idx="1">
            <a:schemeClr val="accent2"/>
          </a:effectRef>
          <a:fontRef idx="minor">
            <a:schemeClr val="dk1"/>
          </a:fontRef>
        </p:style>
        <p:txBody>
          <a:bodyPr/>
          <a:lstStyle/>
          <a:p>
            <a:pPr marL="0" indent="0" algn="just">
              <a:buNone/>
            </a:pPr>
            <a:r>
              <a:rPr lang="nl-NL" dirty="0" smtClean="0">
                <a:latin typeface="Times New Roman" pitchFamily="18" charset="0"/>
                <a:cs typeface="Times New Roman" pitchFamily="18" charset="0"/>
              </a:rPr>
              <a:t>   Chọn </a:t>
            </a:r>
            <a:r>
              <a:rPr lang="nl-NL" dirty="0">
                <a:latin typeface="Times New Roman" pitchFamily="18" charset="0"/>
                <a:cs typeface="Times New Roman" pitchFamily="18" charset="0"/>
              </a:rPr>
              <a:t>10 thành ngữ mình thích nhất và làm thành một bộ thẻ thông tin. Một mặt ghi thành ngữ, mặt còn lại là nghĩa của thành ngữ. </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574" y="3347715"/>
            <a:ext cx="2819400" cy="2819400"/>
          </a:xfrm>
          <a:prstGeom prst="rect">
            <a:avLst/>
          </a:prstGeom>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27" y="3467401"/>
            <a:ext cx="2910067" cy="2700549"/>
          </a:xfrm>
          <a:prstGeom prst="rect">
            <a:avLst/>
          </a:prstGeom>
        </p:spPr>
      </p:pic>
      <p:sp>
        <p:nvSpPr>
          <p:cNvPr id="6" name="文本框 2">
            <a:extLst>
              <a:ext uri="{FF2B5EF4-FFF2-40B4-BE49-F238E27FC236}">
                <a16:creationId xmlns:a16="http://schemas.microsoft.com/office/drawing/2014/main" id="{E0BF0E01-0D2B-5246-9BBB-6B801B19EBFA}"/>
              </a:ext>
            </a:extLst>
          </p:cNvPr>
          <p:cNvSpPr txBox="1"/>
          <p:nvPr/>
        </p:nvSpPr>
        <p:spPr>
          <a:xfrm>
            <a:off x="4037284" y="3411974"/>
            <a:ext cx="4670041" cy="1017866"/>
          </a:xfrm>
          <a:prstGeom prst="rect">
            <a:avLst/>
          </a:prstGeom>
          <a:solidFill>
            <a:schemeClr val="accent5">
              <a:lumMod val="75000"/>
            </a:schemeClr>
          </a:solidFill>
          <a:ln>
            <a:noFill/>
          </a:ln>
          <a:effectLst>
            <a:outerShdw blurRad="152400" dist="317500" dir="5400000" sx="90000" sy="-19000" rotWithShape="0">
              <a:prstClr val="black">
                <a:alpha val="15000"/>
              </a:prstClr>
            </a:outerShdw>
          </a:effectLst>
        </p:spPr>
        <p:txBody>
          <a:bodyPr wrap="square" rtlCol="0">
            <a:spAutoFit/>
          </a:bodyPr>
          <a:lstStyle/>
          <a:p>
            <a:pPr algn="ctr"/>
            <a:endParaRPr lang="en-US" altLang="zh-CN" sz="3600" b="1" dirty="0" smtClean="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7" name="文本框 2">
            <a:extLst>
              <a:ext uri="{FF2B5EF4-FFF2-40B4-BE49-F238E27FC236}">
                <a16:creationId xmlns:a16="http://schemas.microsoft.com/office/drawing/2014/main" id="{E0BF0E01-0D2B-5246-9BBB-6B801B19EBFA}"/>
              </a:ext>
            </a:extLst>
          </p:cNvPr>
          <p:cNvSpPr txBox="1"/>
          <p:nvPr/>
        </p:nvSpPr>
        <p:spPr>
          <a:xfrm>
            <a:off x="4079479" y="5170794"/>
            <a:ext cx="4670041" cy="954107"/>
          </a:xfrm>
          <a:prstGeom prst="rect">
            <a:avLst/>
          </a:prstGeom>
          <a:solidFill>
            <a:schemeClr val="accent5">
              <a:lumMod val="75000"/>
            </a:schemeClr>
          </a:solidFill>
          <a:ln>
            <a:noFill/>
          </a:ln>
          <a:effectLst/>
        </p:spPr>
        <p:txBody>
          <a:bodyPr wrap="square" rtlCol="0">
            <a:spAutoFit/>
          </a:bodyPr>
          <a:lstStyle/>
          <a:p>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Điều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mong</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trở</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thành</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hiện</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thực</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a:t>
            </a:r>
            <a:endParaRPr lang="zh-CN" altLang="en-US" sz="3600" b="1" dirty="0">
              <a:solidFill>
                <a:schemeClr val="bg1"/>
              </a:solidFill>
              <a:latin typeface="Times New Roman" panose="02020603050405020304" pitchFamily="18" charset="0"/>
              <a:ea typeface="微软雅黑" charset="-122"/>
              <a:cs typeface="Times New Roman" panose="02020603050405020304" pitchFamily="18" charset="0"/>
            </a:endParaRPr>
          </a:p>
        </p:txBody>
      </p:sp>
      <p:sp>
        <p:nvSpPr>
          <p:cNvPr id="8" name="Rectangle 7"/>
          <p:cNvSpPr/>
          <p:nvPr/>
        </p:nvSpPr>
        <p:spPr>
          <a:xfrm>
            <a:off x="4585702" y="3643957"/>
            <a:ext cx="3848668" cy="532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endParaRPr>
          </a:p>
          <a:p>
            <a:pPr algn="ctr"/>
            <a:r>
              <a:rPr lang="en-US" altLang="zh-CN" sz="2800" b="1" dirty="0" err="1" smtClean="0">
                <a:solidFill>
                  <a:schemeClr val="bg1"/>
                </a:solidFill>
                <a:latin typeface="Times New Roman" panose="02020603050405020304" pitchFamily="18" charset="0"/>
                <a:ea typeface="微软雅黑" charset="-122"/>
                <a:cs typeface="Times New Roman" panose="02020603050405020304" pitchFamily="18" charset="0"/>
              </a:rPr>
              <a:t>Cầu</a:t>
            </a:r>
            <a:r>
              <a:rPr lang="en-US" altLang="zh-CN" sz="2800" b="1" dirty="0" smtClean="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a:solidFill>
                  <a:schemeClr val="bg1"/>
                </a:solidFill>
                <a:latin typeface="Times New Roman" panose="02020603050405020304" pitchFamily="18" charset="0"/>
                <a:ea typeface="微软雅黑" charset="-122"/>
                <a:cs typeface="Times New Roman" panose="02020603050405020304" pitchFamily="18" charset="0"/>
              </a:rPr>
              <a:t>được</a:t>
            </a:r>
            <a:r>
              <a:rPr lang="en-US" altLang="zh-CN" sz="2800" b="1" dirty="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a:solidFill>
                  <a:schemeClr val="bg1"/>
                </a:solidFill>
                <a:latin typeface="Times New Roman" panose="02020603050405020304" pitchFamily="18" charset="0"/>
                <a:ea typeface="微软雅黑" charset="-122"/>
                <a:cs typeface="Times New Roman" panose="02020603050405020304" pitchFamily="18" charset="0"/>
              </a:rPr>
              <a:t>ước</a:t>
            </a:r>
            <a:r>
              <a:rPr lang="en-US" altLang="zh-CN" sz="2800" b="1" dirty="0">
                <a:solidFill>
                  <a:schemeClr val="bg1"/>
                </a:solidFill>
                <a:latin typeface="Times New Roman" panose="02020603050405020304" pitchFamily="18" charset="0"/>
                <a:ea typeface="微软雅黑" charset="-122"/>
                <a:cs typeface="Times New Roman" panose="02020603050405020304" pitchFamily="18" charset="0"/>
              </a:rPr>
              <a:t> </a:t>
            </a:r>
            <a:r>
              <a:rPr lang="en-US" altLang="zh-CN" sz="2800" b="1" dirty="0" err="1">
                <a:solidFill>
                  <a:schemeClr val="bg1"/>
                </a:solidFill>
                <a:latin typeface="Times New Roman" panose="02020603050405020304" pitchFamily="18" charset="0"/>
                <a:ea typeface="微软雅黑" charset="-122"/>
                <a:cs typeface="Times New Roman" panose="02020603050405020304" pitchFamily="18" charset="0"/>
              </a:rPr>
              <a:t>thấy</a:t>
            </a:r>
            <a:r>
              <a:rPr lang="zh-CN" altLang="en-US" sz="2800" b="1" dirty="0">
                <a:solidFill>
                  <a:schemeClr val="bg1"/>
                </a:solidFill>
                <a:latin typeface="Times New Roman" panose="02020603050405020304" pitchFamily="18" charset="0"/>
                <a:ea typeface="微软雅黑" charset="-122"/>
                <a:cs typeface="Times New Roman" panose="02020603050405020304" pitchFamily="18" charset="0"/>
              </a:rPr>
              <a:t>                                                                                  </a:t>
            </a:r>
            <a:endParaRPr lang="en-US" altLang="zh-CN" sz="2800" b="1" dirty="0">
              <a:solidFill>
                <a:schemeClr val="bg1"/>
              </a:solidFill>
              <a:latin typeface="Times New Roman" panose="02020603050405020304" pitchFamily="18" charset="0"/>
              <a:ea typeface="微软雅黑" charset="-122"/>
              <a:cs typeface="Times New Roman" panose="02020603050405020304" pitchFamily="18" charset="0"/>
            </a:endParaRPr>
          </a:p>
          <a:p>
            <a:pPr algn="ctr"/>
            <a:endParaRPr lang="en-US" sz="2800" dirty="0"/>
          </a:p>
        </p:txBody>
      </p:sp>
      <p:sp>
        <p:nvSpPr>
          <p:cNvPr id="9" name="Rectangle 8"/>
          <p:cNvSpPr/>
          <p:nvPr/>
        </p:nvSpPr>
        <p:spPr>
          <a:xfrm>
            <a:off x="5369195" y="4572000"/>
            <a:ext cx="2088107" cy="491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MẶT SAU</a:t>
            </a:r>
            <a:endParaRPr lang="en-US" b="1" dirty="0">
              <a:solidFill>
                <a:schemeClr val="tx1"/>
              </a:solidFill>
              <a:latin typeface="Times New Roman" pitchFamily="18" charset="0"/>
              <a:cs typeface="Times New Roman" pitchFamily="18" charset="0"/>
            </a:endParaRPr>
          </a:p>
        </p:txBody>
      </p:sp>
      <p:sp>
        <p:nvSpPr>
          <p:cNvPr id="10" name="Rectangle 9"/>
          <p:cNvSpPr/>
          <p:nvPr/>
        </p:nvSpPr>
        <p:spPr>
          <a:xfrm>
            <a:off x="5480651" y="2936543"/>
            <a:ext cx="2088107" cy="491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MẶT TRƯỚC</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695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892" y="365126"/>
            <a:ext cx="7656395" cy="958707"/>
          </a:xfrm>
        </p:spPr>
        <p:txBody>
          <a:bodyPr>
            <a:normAutofit/>
          </a:bodyPr>
          <a:lstStyle/>
          <a:p>
            <a:pPr algn="ctr"/>
            <a:r>
              <a:rPr lang="vi-VN" b="1" dirty="0" smtClean="0">
                <a:solidFill>
                  <a:srgbClr val="FF0000"/>
                </a:solidFill>
                <a:latin typeface="Times New Roman" pitchFamily="18" charset="0"/>
                <a:cs typeface="Times New Roman" pitchFamily="18" charset="0"/>
              </a:rPr>
              <a:t>DẶN DÒ</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947382" y="1552670"/>
            <a:ext cx="10515600" cy="3305933"/>
          </a:xfrm>
          <a:solidFill>
            <a:schemeClr val="bg1"/>
          </a:solidFill>
        </p:spPr>
        <p:txBody>
          <a:bodyPr>
            <a:normAutofit fontScale="92500"/>
          </a:bodyPr>
          <a:lstStyle/>
          <a:p>
            <a:pPr marL="0" indent="0" algn="just">
              <a:buNone/>
            </a:pPr>
            <a:r>
              <a:rPr lang="vi-VN" b="1" u="sng" dirty="0" smtClean="0">
                <a:solidFill>
                  <a:srgbClr val="FF0000"/>
                </a:solidFill>
                <a:latin typeface="Times New Roman" pitchFamily="18" charset="0"/>
                <a:cs typeface="Times New Roman" pitchFamily="18" charset="0"/>
              </a:rPr>
              <a:t>Đối với bài Thực hành tiếng Việt: </a:t>
            </a:r>
          </a:p>
          <a:p>
            <a:pPr algn="just"/>
            <a:r>
              <a:rPr lang="en-US" dirty="0" err="1" smtClean="0">
                <a:solidFill>
                  <a:srgbClr val="0070C0"/>
                </a:solidFill>
                <a:latin typeface="Times New Roman" pitchFamily="18" charset="0"/>
                <a:cs typeface="Times New Roman" pitchFamily="18" charset="0"/>
              </a:rPr>
              <a:t>Nắm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khái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niệm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biết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cách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phân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biệt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từ</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đơn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từ</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phức</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từ</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ghép</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từ</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láy</a:t>
            </a:r>
            <a:r>
              <a:rPr lang="en-US" dirty="0" smtClean="0">
                <a:solidFill>
                  <a:srgbClr val="0070C0"/>
                </a:solidFill>
                <a:latin typeface="Times New Roman" pitchFamily="18" charset="0"/>
                <a:cs typeface="Times New Roman" pitchFamily="18" charset="0"/>
              </a:rPr>
              <a:t>.</a:t>
            </a:r>
          </a:p>
          <a:p>
            <a:pPr algn="just"/>
            <a:r>
              <a:rPr lang="en-US" dirty="0" err="1" smtClean="0">
                <a:solidFill>
                  <a:srgbClr val="0070C0"/>
                </a:solidFill>
                <a:latin typeface="Times New Roman" pitchFamily="18" charset="0"/>
                <a:cs typeface="Times New Roman" pitchFamily="18" charset="0"/>
              </a:rPr>
              <a:t>Tìm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hiểu</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thêm</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về</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ngữ</a:t>
            </a:r>
            <a:r>
              <a:rPr lang="en-US" dirty="0" smtClean="0">
                <a:solidFill>
                  <a:srgbClr val="0070C0"/>
                </a:solidFill>
                <a:latin typeface="Times New Roman" pitchFamily="18" charset="0"/>
                <a:cs typeface="Times New Roman" pitchFamily="18" charset="0"/>
              </a:rPr>
              <a:t>.</a:t>
            </a:r>
          </a:p>
          <a:p>
            <a:pPr algn="just"/>
            <a:r>
              <a:rPr lang="en-US" dirty="0" err="1" smtClean="0">
                <a:solidFill>
                  <a:srgbClr val="0070C0"/>
                </a:solidFill>
                <a:latin typeface="Times New Roman" pitchFamily="18" charset="0"/>
                <a:cs typeface="Times New Roman" pitchFamily="18" charset="0"/>
              </a:rPr>
              <a:t>Hoàn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đoạn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văn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phần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viết</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ngắn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vào</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vở</a:t>
            </a:r>
            <a:r>
              <a:rPr lang="en-US" dirty="0" smtClean="0">
                <a:solidFill>
                  <a:srgbClr val="0070C0"/>
                </a:solidFill>
                <a:latin typeface="Times New Roman" pitchFamily="18" charset="0"/>
                <a:cs typeface="Times New Roman" pitchFamily="18" charset="0"/>
              </a:rPr>
              <a:t>.</a:t>
            </a:r>
          </a:p>
          <a:p>
            <a:pPr algn="just"/>
            <a:r>
              <a:rPr lang="en-US" dirty="0" err="1" smtClean="0">
                <a:solidFill>
                  <a:srgbClr val="0070C0"/>
                </a:solidFill>
                <a:latin typeface="Times New Roman" pitchFamily="18" charset="0"/>
                <a:cs typeface="Times New Roman" pitchFamily="18" charset="0"/>
              </a:rPr>
              <a:t>Hoàn</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tập</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thẻ</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thông</a:t>
            </a:r>
            <a:r>
              <a:rPr lang="en-US" dirty="0" smtClean="0">
                <a:solidFill>
                  <a:srgbClr val="0070C0"/>
                </a:solidFill>
                <a:latin typeface="Times New Roman" pitchFamily="18" charset="0"/>
                <a:cs typeface="Times New Roman" pitchFamily="18" charset="0"/>
              </a:rPr>
              <a:t> tin 10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ngữ</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tương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ứng</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với</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nghĩa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của</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thành</a:t>
            </a:r>
            <a:r>
              <a:rPr lang="en-US" dirty="0" smtClean="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ngữ</a:t>
            </a:r>
            <a:r>
              <a:rPr lang="en-US" dirty="0" smtClean="0">
                <a:solidFill>
                  <a:srgbClr val="0070C0"/>
                </a:solidFill>
                <a:latin typeface="Times New Roman" pitchFamily="18" charset="0"/>
                <a:cs typeface="Times New Roman" pitchFamily="18" charset="0"/>
              </a:rPr>
              <a:t>.</a:t>
            </a:r>
          </a:p>
          <a:p>
            <a:pPr marL="0" indent="0" algn="just">
              <a:buNone/>
            </a:pPr>
            <a:r>
              <a:rPr lang="vi-VN" b="1" u="sng" dirty="0" smtClean="0">
                <a:solidFill>
                  <a:srgbClr val="FF0000"/>
                </a:solidFill>
                <a:latin typeface="Times New Roman" pitchFamily="18" charset="0"/>
                <a:cs typeface="Times New Roman" pitchFamily="18" charset="0"/>
              </a:rPr>
              <a:t>Chuẩn bị bài</a:t>
            </a:r>
            <a:r>
              <a:rPr lang="en-US" b="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Bánh</a:t>
            </a:r>
            <a:r>
              <a:rPr lang="en-US" b="1" i="1" u="sng" dirty="0" smtClean="0">
                <a:solidFill>
                  <a:srgbClr val="FF0000"/>
                </a:solidFill>
                <a:latin typeface="Times New Roman" pitchFamily="18" charset="0"/>
                <a:cs typeface="Times New Roman" pitchFamily="18" charset="0"/>
              </a:rPr>
              <a:t> </a:t>
            </a:r>
            <a:r>
              <a:rPr lang="vi-VN" b="1" i="1" u="sng" dirty="0" smtClean="0">
                <a:solidFill>
                  <a:srgbClr val="FF0000"/>
                </a:solidFill>
                <a:latin typeface="Times New Roman" pitchFamily="18" charset="0"/>
                <a:cs typeface="Times New Roman" pitchFamily="18" charset="0"/>
              </a:rPr>
              <a:t>chưng,</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bánh</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giầy</a:t>
            </a:r>
            <a:r>
              <a:rPr lang="en-US" u="sng" dirty="0" smtClean="0">
                <a:solidFill>
                  <a:srgbClr val="FF0000"/>
                </a:solidFill>
                <a:latin typeface="Times New Roman" pitchFamily="18" charset="0"/>
                <a:cs typeface="Times New Roman" pitchFamily="18" charset="0"/>
              </a:rPr>
              <a:t>.</a:t>
            </a:r>
            <a:endParaRPr lang="en-US"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9793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atercolor back to school background with white space Free Vector"/>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6" name="TextBox 5"/>
          <p:cNvSpPr txBox="1"/>
          <p:nvPr/>
        </p:nvSpPr>
        <p:spPr>
          <a:xfrm>
            <a:off x="2476475" y="2428868"/>
            <a:ext cx="7143800" cy="1754326"/>
          </a:xfrm>
          <a:prstGeom prst="rect">
            <a:avLst/>
          </a:prstGeom>
          <a:noFill/>
        </p:spPr>
        <p:txBody>
          <a:bodyPr wrap="square" rtlCol="0">
            <a:spAutoFit/>
          </a:bodyPr>
          <a:lstStyle/>
          <a:p>
            <a:pPr algn="ctr"/>
            <a:r>
              <a:rPr lang="en-US" sz="5400" b="1" smtClean="0">
                <a:solidFill>
                  <a:srgbClr val="C00000"/>
                </a:solidFill>
                <a:latin typeface="Times New Roman" pitchFamily="18" charset="0"/>
                <a:cs typeface="Times New Roman" pitchFamily="18" charset="0"/>
              </a:rPr>
              <a:t>Chúc các em </a:t>
            </a:r>
          </a:p>
          <a:p>
            <a:pPr algn="ctr"/>
            <a:r>
              <a:rPr lang="en-US" sz="5400" b="1" smtClean="0">
                <a:solidFill>
                  <a:srgbClr val="C00000"/>
                </a:solidFill>
                <a:latin typeface="Times New Roman" pitchFamily="18" charset="0"/>
                <a:cs typeface="Times New Roman" pitchFamily="18" charset="0"/>
              </a:rPr>
              <a:t>học tập thật tốt!</a:t>
            </a:r>
            <a:endParaRPr lang="vi-VN" sz="5400" b="1">
              <a:solidFill>
                <a:srgbClr val="C00000"/>
              </a:solidFill>
              <a:latin typeface="Times New Roman" pitchFamily="18" charset="0"/>
              <a:cs typeface="Times New Roman" pitchFamily="18" charset="0"/>
            </a:endParaRPr>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D09A31E-718E-4ED5-85AE-87EC52095C1A}"/>
              </a:ext>
            </a:extLst>
          </p:cNvPr>
          <p:cNvSpPr/>
          <p:nvPr/>
        </p:nvSpPr>
        <p:spPr>
          <a:xfrm>
            <a:off x="1882" y="-1"/>
            <a:ext cx="12188237" cy="6858001"/>
          </a:xfrm>
          <a:prstGeom prst="rect">
            <a:avLst/>
          </a:prstGeom>
          <a:solidFill>
            <a:srgbClr val="F2F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b="1">
              <a:latin typeface="Times New Roman" panose="02020603050405020304" pitchFamily="18" charset="0"/>
              <a:cs typeface="Times New Roman" panose="02020603050405020304" pitchFamily="18" charset="0"/>
            </a:endParaRPr>
          </a:p>
        </p:txBody>
      </p:sp>
      <p:pic>
        <p:nvPicPr>
          <p:cNvPr id="12" name="Picture 11" descr="66R58PICp58PICYfBXgfWdPs0_PIC2018.png">
            <a:extLst>
              <a:ext uri="{FF2B5EF4-FFF2-40B4-BE49-F238E27FC236}">
                <a16:creationId xmlns:a16="http://schemas.microsoft.com/office/drawing/2014/main" id="{AAD94D83-C2BE-D049-A183-F3844EC16F86}"/>
              </a:ext>
            </a:extLst>
          </p:cNvPr>
          <p:cNvPicPr>
            <a:picLocks noChangeAspect="1"/>
          </p:cNvPicPr>
          <p:nvPr/>
        </p:nvPicPr>
        <p:blipFill>
          <a:blip r:embed="rId2" cstate="print"/>
          <a:stretch>
            <a:fillRect/>
          </a:stretch>
        </p:blipFill>
        <p:spPr>
          <a:xfrm>
            <a:off x="2325189" y="1561219"/>
            <a:ext cx="7712791" cy="5453810"/>
          </a:xfrm>
          <a:prstGeom prst="rect">
            <a:avLst/>
          </a:prstGeom>
        </p:spPr>
      </p:pic>
      <p:sp>
        <p:nvSpPr>
          <p:cNvPr id="6" name="文本框 10">
            <a:extLst>
              <a:ext uri="{FF2B5EF4-FFF2-40B4-BE49-F238E27FC236}">
                <a16:creationId xmlns:a16="http://schemas.microsoft.com/office/drawing/2014/main" id="{12DDD4DC-9C81-1844-8FF5-5634ED73F6A1}"/>
              </a:ext>
            </a:extLst>
          </p:cNvPr>
          <p:cNvSpPr txBox="1">
            <a:spLocks noChangeArrowheads="1"/>
          </p:cNvSpPr>
          <p:nvPr/>
        </p:nvSpPr>
        <p:spPr bwMode="auto">
          <a:xfrm>
            <a:off x="-404948" y="-1"/>
            <a:ext cx="114455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algn="ctr" defTabSz="1218565">
              <a:defRPr/>
            </a:pPr>
            <a:r>
              <a:rPr lang="vi-VN" altLang="zh-CN" sz="6600" b="1" kern="0" dirty="0" smtClean="0">
                <a:solidFill>
                  <a:srgbClr val="FF2F92"/>
                </a:solidFill>
                <a:latin typeface="Times New Roman" panose="02020603050405020304" pitchFamily="18" charset="0"/>
                <a:ea typeface="方正少儿简体" panose="03000509000000000000" charset="-122"/>
                <a:cs typeface="Times New Roman" panose="02020603050405020304" pitchFamily="18" charset="0"/>
              </a:rPr>
              <a:t>I/ TÌM </a:t>
            </a:r>
            <a:r>
              <a:rPr lang="vi-VN" altLang="zh-CN" sz="66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rPr>
              <a:t>HIỂU TRI THỨC TIẾNG VIỆT</a:t>
            </a:r>
            <a:endParaRPr lang="zh-CN" altLang="en-US" sz="6600" b="1" kern="0" dirty="0">
              <a:solidFill>
                <a:srgbClr val="FF2F92"/>
              </a:solidFill>
              <a:latin typeface="Times New Roman" panose="02020603050405020304" pitchFamily="18" charset="0"/>
              <a:ea typeface="方正少儿简体" panose="03000509000000000000" charset="-122"/>
              <a:cs typeface="Times New Roman" panose="02020603050405020304" pitchFamily="18" charset="0"/>
            </a:endParaRPr>
          </a:p>
        </p:txBody>
      </p:sp>
      <p:pic>
        <p:nvPicPr>
          <p:cNvPr id="7" name="Google Shape;239;p26" descr="Picture1"/>
          <p:cNvPicPr preferRelativeResize="0"/>
          <p:nvPr/>
        </p:nvPicPr>
        <p:blipFill rotWithShape="1">
          <a:blip r:embed="rId3">
            <a:alphaModFix/>
          </a:blip>
          <a:srcRect/>
          <a:stretch/>
        </p:blipFill>
        <p:spPr>
          <a:xfrm rot="18171396">
            <a:off x="9489849" y="1112713"/>
            <a:ext cx="1509206" cy="1889367"/>
          </a:xfrm>
          <a:prstGeom prst="rect">
            <a:avLst/>
          </a:prstGeom>
          <a:noFill/>
          <a:ln>
            <a:noFill/>
          </a:ln>
        </p:spPr>
      </p:pic>
    </p:spTree>
    <p:extLst>
      <p:ext uri="{BB962C8B-B14F-4D97-AF65-F5344CB8AC3E}">
        <p14:creationId xmlns:p14="http://schemas.microsoft.com/office/powerpoint/2010/main" val="2097919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7"/>
          <p:cNvSpPr/>
          <p:nvPr/>
        </p:nvSpPr>
        <p:spPr bwMode="auto">
          <a:xfrm>
            <a:off x="1139286" y="459628"/>
            <a:ext cx="10283890" cy="1887779"/>
          </a:xfrm>
          <a:prstGeom prst="roundRect">
            <a:avLst>
              <a:gd name="adj" fmla="val 4325"/>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8" name="椭圆 3"/>
          <p:cNvSpPr/>
          <p:nvPr/>
        </p:nvSpPr>
        <p:spPr bwMode="auto">
          <a:xfrm>
            <a:off x="5357121" y="27293"/>
            <a:ext cx="1764745" cy="83044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9" name="TextBox 8"/>
          <p:cNvSpPr txBox="1"/>
          <p:nvPr/>
        </p:nvSpPr>
        <p:spPr>
          <a:xfrm>
            <a:off x="5440596" y="52434"/>
            <a:ext cx="1681270" cy="533672"/>
          </a:xfrm>
          <a:prstGeom prst="rect">
            <a:avLst/>
          </a:prstGeom>
          <a:noFill/>
        </p:spPr>
        <p:txBody>
          <a:bodyPr wrap="square" rtlCol="0">
            <a:spAutoFit/>
          </a:bodyPr>
          <a:lstStyle/>
          <a:p>
            <a:pPr algn="ctr">
              <a:lnSpc>
                <a:spcPct val="130000"/>
              </a:lnSpc>
            </a:pP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Nhiệm</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vụ</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1</a:t>
            </a:r>
            <a:endParaRPr lang="zh-CN" altLang="en-US" sz="2400" b="1" dirty="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10" name="TextBox 9">
            <a:extLst>
              <a:ext uri="{FF2B5EF4-FFF2-40B4-BE49-F238E27FC236}">
                <a16:creationId xmlns:a16="http://schemas.microsoft.com/office/drawing/2014/main" id="{3BAA19B4-44E2-D949-A6FC-CBEDAA8FEF79}"/>
              </a:ext>
            </a:extLst>
          </p:cNvPr>
          <p:cNvSpPr txBox="1"/>
          <p:nvPr/>
        </p:nvSpPr>
        <p:spPr>
          <a:xfrm>
            <a:off x="1425255" y="874495"/>
            <a:ext cx="9697670" cy="2246769"/>
          </a:xfrm>
          <a:prstGeom prst="rect">
            <a:avLst/>
          </a:prstGeom>
          <a:noFill/>
          <a:ln>
            <a:noFill/>
          </a:ln>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Dựa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a:t>
            </a:r>
            <a:r>
              <a:rPr lang="en-US" sz="2800" b="1" i="1" kern="100" dirty="0" err="1" smtClean="0">
                <a:solidFill>
                  <a:srgbClr val="FF0000"/>
                </a:solidFill>
                <a:latin typeface="Times New Roman" panose="02020603050405020304" pitchFamily="18" charset="0"/>
                <a:cs typeface="Times New Roman" panose="02020603050405020304" pitchFamily="18" charset="0"/>
              </a:rPr>
              <a:t>Chúng</a:t>
            </a:r>
            <a:r>
              <a:rPr lang="en-US" sz="2800" b="1" i="1" kern="100" dirty="0" smtClean="0">
                <a:solidFill>
                  <a:srgbClr val="FF0000"/>
                </a:solidFill>
                <a:latin typeface="Times New Roman" panose="02020603050405020304" pitchFamily="18" charset="0"/>
                <a:cs typeface="Times New Roman" panose="02020603050405020304" pitchFamily="18" charset="0"/>
              </a:rPr>
              <a:t> </a:t>
            </a:r>
            <a:r>
              <a:rPr lang="en-US" sz="2800" b="1" i="1" kern="100" dirty="0">
                <a:solidFill>
                  <a:srgbClr val="FF0000"/>
                </a:solidFill>
                <a:latin typeface="Times New Roman" panose="02020603050405020304" pitchFamily="18" charset="0"/>
                <a:cs typeface="Times New Roman" panose="02020603050405020304" pitchFamily="18" charset="0"/>
              </a:rPr>
              <a:t>ta </a:t>
            </a:r>
            <a:r>
              <a:rPr lang="en-US" sz="2800" b="1" i="1" kern="100" dirty="0" err="1">
                <a:solidFill>
                  <a:srgbClr val="FF0000"/>
                </a:solidFill>
                <a:latin typeface="Times New Roman" panose="02020603050405020304" pitchFamily="18" charset="0"/>
                <a:cs typeface="Times New Roman" panose="02020603050405020304" pitchFamily="18" charset="0"/>
              </a:rPr>
              <a:t>cùng</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đoàn</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kết</a:t>
            </a:r>
            <a:r>
              <a:rPr lang="en-US" sz="2800" b="1" i="1" kern="100" dirty="0">
                <a:solidFill>
                  <a:srgbClr val="FF0000"/>
                </a:solidFill>
                <a:latin typeface="Times New Roman" panose="02020603050405020304" pitchFamily="18" charset="0"/>
                <a:cs typeface="Times New Roman" panose="02020603050405020304" pitchFamily="18" charset="0"/>
              </a:rPr>
              <a:t>, chia </a:t>
            </a:r>
            <a:r>
              <a:rPr lang="en-US" sz="2800" b="1" i="1" kern="100" dirty="0" err="1">
                <a:solidFill>
                  <a:srgbClr val="FF0000"/>
                </a:solidFill>
                <a:latin typeface="Times New Roman" panose="02020603050405020304" pitchFamily="18" charset="0"/>
                <a:cs typeface="Times New Roman" panose="02020603050405020304" pitchFamily="18" charset="0"/>
              </a:rPr>
              <a:t>sẻ</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những</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khó</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khăn</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vất</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vả</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trong</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giai</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đoạn</a:t>
            </a:r>
            <a:r>
              <a:rPr lang="en-US" sz="2800" b="1" i="1" kern="100" dirty="0">
                <a:solidFill>
                  <a:srgbClr val="FF0000"/>
                </a:solidFill>
                <a:latin typeface="Times New Roman" panose="02020603050405020304" pitchFamily="18" charset="0"/>
                <a:cs typeface="Times New Roman" panose="02020603050405020304" pitchFamily="18" charset="0"/>
              </a:rPr>
              <a:t> </a:t>
            </a:r>
            <a:r>
              <a:rPr lang="en-US" sz="2800" b="1" i="1" kern="100" dirty="0" err="1">
                <a:solidFill>
                  <a:srgbClr val="FF0000"/>
                </a:solidFill>
                <a:latin typeface="Times New Roman" panose="02020603050405020304" pitchFamily="18" charset="0"/>
                <a:cs typeface="Times New Roman" panose="02020603050405020304" pitchFamily="18" charset="0"/>
              </a:rPr>
              <a:t>này</a:t>
            </a:r>
            <a:r>
              <a:rPr lang="en-US" sz="2800" b="1" i="1" kern="100" dirty="0" smtClean="0">
                <a:solidFill>
                  <a:srgbClr val="FF0000"/>
                </a:solidFill>
                <a:latin typeface="Times New Roman" panose="02020603050405020304" pitchFamily="18" charset="0"/>
                <a:cs typeface="Times New Roman" panose="02020603050405020304" pitchFamily="18" charset="0"/>
              </a:rPr>
              <a:t>.”</a:t>
            </a:r>
            <a:endParaRPr lang="x-none" sz="2800" b="1" i="1" kern="1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a:endParaRPr lang="en-US" sz="2800" b="1" dirty="0" smtClean="0">
              <a:latin typeface="Times New Roman" panose="02020603050405020304" pitchFamily="18" charset="0"/>
              <a:cs typeface="Times New Roman" panose="02020603050405020304" pitchFamily="18" charset="0"/>
            </a:endParaRPr>
          </a:p>
          <a:p>
            <a:pPr algn="ctr"/>
            <a:endParaRPr lang="x-none" sz="2800" b="1" dirty="0">
              <a:latin typeface="Times New Roman" panose="02020603050405020304" pitchFamily="18" charset="0"/>
              <a:cs typeface="Times New Roman" panose="02020603050405020304" pitchFamily="18" charset="0"/>
            </a:endParaRPr>
          </a:p>
        </p:txBody>
      </p:sp>
      <p:sp>
        <p:nvSpPr>
          <p:cNvPr id="11" name="圆角矩形 41"/>
          <p:cNvSpPr/>
          <p:nvPr/>
        </p:nvSpPr>
        <p:spPr bwMode="auto">
          <a:xfrm>
            <a:off x="1588171" y="3107340"/>
            <a:ext cx="3095036" cy="2492084"/>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2" name="椭圆 42"/>
          <p:cNvSpPr/>
          <p:nvPr/>
        </p:nvSpPr>
        <p:spPr bwMode="auto">
          <a:xfrm>
            <a:off x="1965278" y="2483887"/>
            <a:ext cx="2429301" cy="136114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a:lnSpc>
                <a:spcPct val="130000"/>
              </a:lnSpc>
            </a:pPr>
            <a:endParaRPr lang="zh-CN" altLang="en-US">
              <a:latin typeface="微软雅黑" charset="-122"/>
              <a:ea typeface="微软雅黑" charset="-122"/>
              <a:cs typeface="+mn-ea"/>
              <a:sym typeface="华文细黑" panose="02010600040101010101" pitchFamily="2" charset="-122"/>
            </a:endParaRPr>
          </a:p>
        </p:txBody>
      </p:sp>
      <p:sp>
        <p:nvSpPr>
          <p:cNvPr id="13" name="TextBox 12">
            <a:extLst>
              <a:ext uri="{FF2B5EF4-FFF2-40B4-BE49-F238E27FC236}">
                <a16:creationId xmlns:a16="http://schemas.microsoft.com/office/drawing/2014/main" id="{2807D1AC-F9DB-C74A-97D8-2672B1AACC84}"/>
              </a:ext>
            </a:extLst>
          </p:cNvPr>
          <p:cNvSpPr txBox="1"/>
          <p:nvPr/>
        </p:nvSpPr>
        <p:spPr>
          <a:xfrm>
            <a:off x="2623843" y="2527382"/>
            <a:ext cx="1064714" cy="1004699"/>
          </a:xfrm>
          <a:prstGeom prst="rect">
            <a:avLst/>
          </a:prstGeom>
          <a:noFill/>
        </p:spPr>
        <p:txBody>
          <a:bodyPr wrap="none" rtlCol="0">
            <a:spAutoFit/>
          </a:bodyPr>
          <a:lstStyle/>
          <a:p>
            <a:pPr algn="ctr">
              <a:lnSpc>
                <a:spcPct val="130000"/>
              </a:lnSpc>
            </a:pPr>
            <a:r>
              <a:rPr lang="vi-VN" altLang="zh-CN" sz="2400" b="1" dirty="0">
                <a:solidFill>
                  <a:srgbClr val="F8F8F8"/>
                </a:solidFill>
                <a:latin typeface="Times New Roman" pitchFamily="18" charset="0"/>
                <a:ea typeface="微软雅黑" charset="-122"/>
                <a:cs typeface="Times New Roman" pitchFamily="18" charset="0"/>
                <a:sym typeface="华文细黑" panose="02010600040101010101" pitchFamily="2" charset="-122"/>
              </a:rPr>
              <a:t>Từ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có</a:t>
            </a:r>
            <a:r>
              <a:rPr lang="vi-VN"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endPar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endParaRPr>
          </a:p>
          <a:p>
            <a:pPr algn="ctr">
              <a:lnSpc>
                <a:spcPct val="130000"/>
              </a:lnSpc>
            </a:pP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1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tiếng</a:t>
            </a:r>
            <a:endParaRPr lang="zh-CN" altLang="en-US" sz="2400" b="1" dirty="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14" name="TextBox 13">
            <a:extLst>
              <a:ext uri="{FF2B5EF4-FFF2-40B4-BE49-F238E27FC236}">
                <a16:creationId xmlns:a16="http://schemas.microsoft.com/office/drawing/2014/main" id="{A9F97DAD-FE89-5440-98BE-58E5DF66127A}"/>
              </a:ext>
            </a:extLst>
          </p:cNvPr>
          <p:cNvSpPr txBox="1"/>
          <p:nvPr/>
        </p:nvSpPr>
        <p:spPr>
          <a:xfrm>
            <a:off x="1822183" y="3769894"/>
            <a:ext cx="2855868" cy="954107"/>
          </a:xfrm>
          <a:prstGeom prst="rect">
            <a:avLst/>
          </a:prstGeom>
          <a:noFill/>
          <a:ln>
            <a:noFill/>
          </a:ln>
        </p:spPr>
        <p:txBody>
          <a:bodyPr wrap="square" rtlCol="0">
            <a:spAutoFit/>
          </a:bodyPr>
          <a:lstStyle/>
          <a:p>
            <a:pPr algn="just"/>
            <a:r>
              <a:rPr lang="en-US" sz="2800" i="1" smtClean="0">
                <a:latin typeface="Times New Roman" panose="02020603050405020304" pitchFamily="18" charset="0"/>
                <a:cs typeface="Times New Roman" panose="02020603050405020304" pitchFamily="18" charset="0"/>
              </a:rPr>
              <a:t>     Cùng, những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trong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này</a:t>
            </a:r>
            <a:endParaRPr lang="x-none" sz="2800" i="1" dirty="0">
              <a:latin typeface="Times New Roman" panose="02020603050405020304" pitchFamily="18" charset="0"/>
              <a:cs typeface="Times New Roman" panose="02020603050405020304" pitchFamily="18" charset="0"/>
            </a:endParaRPr>
          </a:p>
        </p:txBody>
      </p:sp>
      <p:sp>
        <p:nvSpPr>
          <p:cNvPr id="15" name="圆角矩形 41"/>
          <p:cNvSpPr/>
          <p:nvPr/>
        </p:nvSpPr>
        <p:spPr bwMode="auto">
          <a:xfrm>
            <a:off x="7183851" y="3120988"/>
            <a:ext cx="3095036" cy="2478436"/>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6" name="椭圆 42"/>
          <p:cNvSpPr/>
          <p:nvPr/>
        </p:nvSpPr>
        <p:spPr bwMode="auto">
          <a:xfrm>
            <a:off x="7724633" y="2445493"/>
            <a:ext cx="2129051" cy="1317653"/>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48" tIns="45723" rIns="91448" bIns="45723" numCol="1" rtlCol="0" anchor="t" anchorCtr="0" compatLnSpc="1"/>
          <a:lstStyle/>
          <a:p>
            <a:pPr>
              <a:lnSpc>
                <a:spcPct val="130000"/>
              </a:lnSpc>
            </a:pPr>
            <a:endParaRPr lang="zh-CN" altLang="en-US">
              <a:latin typeface="微软雅黑" charset="-122"/>
              <a:ea typeface="微软雅黑" charset="-122"/>
              <a:cs typeface="+mn-ea"/>
              <a:sym typeface="华文细黑" panose="02010600040101010101" pitchFamily="2" charset="-122"/>
            </a:endParaRPr>
          </a:p>
        </p:txBody>
      </p:sp>
      <p:sp>
        <p:nvSpPr>
          <p:cNvPr id="17" name="TextBox 16">
            <a:extLst>
              <a:ext uri="{FF2B5EF4-FFF2-40B4-BE49-F238E27FC236}">
                <a16:creationId xmlns:a16="http://schemas.microsoft.com/office/drawing/2014/main" id="{2807D1AC-F9DB-C74A-97D8-2672B1AACC84}"/>
              </a:ext>
            </a:extLst>
          </p:cNvPr>
          <p:cNvSpPr txBox="1"/>
          <p:nvPr/>
        </p:nvSpPr>
        <p:spPr>
          <a:xfrm>
            <a:off x="7417863" y="2541030"/>
            <a:ext cx="2695128" cy="1052596"/>
          </a:xfrm>
          <a:prstGeom prst="rect">
            <a:avLst/>
          </a:prstGeom>
          <a:noFill/>
        </p:spPr>
        <p:txBody>
          <a:bodyPr wrap="square" rtlCol="0">
            <a:spAutoFit/>
          </a:bodyPr>
          <a:lstStyle/>
          <a:p>
            <a:pPr algn="ctr">
              <a:lnSpc>
                <a:spcPct val="130000"/>
              </a:lnSpc>
            </a:pPr>
            <a:r>
              <a:rPr lang="vi-VN" altLang="zh-CN" sz="2400" b="1" dirty="0">
                <a:solidFill>
                  <a:srgbClr val="F8F8F8"/>
                </a:solidFill>
                <a:latin typeface="Times New Roman" pitchFamily="18" charset="0"/>
                <a:ea typeface="微软雅黑" charset="-122"/>
                <a:cs typeface="Times New Roman" pitchFamily="18" charset="0"/>
                <a:sym typeface="华文细黑" panose="02010600040101010101" pitchFamily="2" charset="-122"/>
              </a:rPr>
              <a:t>Từ </a:t>
            </a:r>
            <a:r>
              <a:rPr lang="vi-VN"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c</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ó 2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tiếng</a:t>
            </a:r>
            <a:endPar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endParaRPr>
          </a:p>
          <a:p>
            <a:pPr algn="ctr">
              <a:lnSpc>
                <a:spcPct val="130000"/>
              </a:lnSpc>
            </a:pPr>
            <a:r>
              <a:rPr lang="en-US" altLang="zh-CN" sz="2400" b="1" dirty="0" err="1">
                <a:solidFill>
                  <a:srgbClr val="F8F8F8"/>
                </a:solidFill>
                <a:latin typeface="Times New Roman" pitchFamily="18" charset="0"/>
                <a:ea typeface="微软雅黑" charset="-122"/>
                <a:cs typeface="Times New Roman" pitchFamily="18" charset="0"/>
                <a:sym typeface="华文细黑" panose="02010600040101010101" pitchFamily="2" charset="-122"/>
              </a:rPr>
              <a:t>t</a:t>
            </a:r>
            <a:r>
              <a:rPr lang="en-US" altLang="zh-CN" sz="2400" b="1" smtClean="0">
                <a:solidFill>
                  <a:srgbClr val="F8F8F8"/>
                </a:solidFill>
                <a:latin typeface="Times New Roman" pitchFamily="18" charset="0"/>
                <a:ea typeface="微软雅黑" charset="-122"/>
                <a:cs typeface="Times New Roman" pitchFamily="18" charset="0"/>
                <a:sym typeface="华文细黑" panose="02010600040101010101" pitchFamily="2" charset="-122"/>
              </a:rPr>
              <a:t>rở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lên</a:t>
            </a:r>
            <a:endPar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18" name="TextBox 17">
            <a:extLst>
              <a:ext uri="{FF2B5EF4-FFF2-40B4-BE49-F238E27FC236}">
                <a16:creationId xmlns:a16="http://schemas.microsoft.com/office/drawing/2014/main" id="{A9F97DAD-FE89-5440-98BE-58E5DF66127A}"/>
              </a:ext>
            </a:extLst>
          </p:cNvPr>
          <p:cNvSpPr txBox="1"/>
          <p:nvPr/>
        </p:nvSpPr>
        <p:spPr>
          <a:xfrm>
            <a:off x="7417863" y="3783542"/>
            <a:ext cx="2855868" cy="1815882"/>
          </a:xfrm>
          <a:prstGeom prst="rect">
            <a:avLst/>
          </a:prstGeom>
          <a:noFill/>
          <a:ln>
            <a:noFill/>
          </a:ln>
        </p:spPr>
        <p:txBody>
          <a:bodyPr wrap="square" rtlCol="0">
            <a:spAutoFit/>
          </a:bodyPr>
          <a:lstStyle/>
          <a:p>
            <a:pPr algn="just"/>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Chúng</a:t>
            </a:r>
            <a:r>
              <a:rPr lang="en-US" sz="2800" i="1" dirty="0" smtClean="0">
                <a:latin typeface="Times New Roman" panose="02020603050405020304" pitchFamily="18" charset="0"/>
                <a:cs typeface="Times New Roman" panose="02020603050405020304" pitchFamily="18" charset="0"/>
              </a:rPr>
              <a:t> ta, </a:t>
            </a:r>
            <a:r>
              <a:rPr lang="en-US" sz="2800" i="1" dirty="0" err="1" smtClean="0">
                <a:latin typeface="Times New Roman" panose="02020603050405020304" pitchFamily="18" charset="0"/>
                <a:cs typeface="Times New Roman" panose="02020603050405020304" pitchFamily="18" charset="0"/>
              </a:rPr>
              <a:t>đoàn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kết</a:t>
            </a:r>
            <a:r>
              <a:rPr lang="en-US" sz="2800" i="1" dirty="0" smtClean="0">
                <a:latin typeface="Times New Roman" panose="02020603050405020304" pitchFamily="18" charset="0"/>
                <a:cs typeface="Times New Roman" panose="02020603050405020304" pitchFamily="18" charset="0"/>
              </a:rPr>
              <a:t>, chia </a:t>
            </a:r>
            <a:r>
              <a:rPr lang="en-US" sz="2800" i="1" dirty="0" err="1" smtClean="0">
                <a:latin typeface="Times New Roman" panose="02020603050405020304" pitchFamily="18" charset="0"/>
                <a:cs typeface="Times New Roman" panose="02020603050405020304" pitchFamily="18" charset="0"/>
              </a:rPr>
              <a:t>sẻ</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khó</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khăn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vất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vả</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giai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đoạn</a:t>
            </a:r>
            <a:endParaRPr lang="x-none" sz="2800" i="1" dirty="0">
              <a:latin typeface="Times New Roman" panose="02020603050405020304" pitchFamily="18" charset="0"/>
              <a:cs typeface="Times New Roman" panose="02020603050405020304" pitchFamily="18" charset="0"/>
            </a:endParaRPr>
          </a:p>
        </p:txBody>
      </p:sp>
      <p:sp>
        <p:nvSpPr>
          <p:cNvPr id="19" name="Rectangle 18"/>
          <p:cNvSpPr/>
          <p:nvPr/>
        </p:nvSpPr>
        <p:spPr>
          <a:xfrm>
            <a:off x="1965278" y="5841242"/>
            <a:ext cx="2429301" cy="50496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Từ</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đơn</a:t>
            </a:r>
            <a:endParaRPr lang="en-US" sz="3200" b="1" dirty="0">
              <a:solidFill>
                <a:srgbClr val="C00000"/>
              </a:solidFill>
              <a:latin typeface="Times New Roman" pitchFamily="18" charset="0"/>
              <a:cs typeface="Times New Roman" pitchFamily="18" charset="0"/>
            </a:endParaRPr>
          </a:p>
        </p:txBody>
      </p:sp>
      <p:sp>
        <p:nvSpPr>
          <p:cNvPr id="20" name="Rectangle 19"/>
          <p:cNvSpPr/>
          <p:nvPr/>
        </p:nvSpPr>
        <p:spPr>
          <a:xfrm>
            <a:off x="7574507" y="5841241"/>
            <a:ext cx="2429301" cy="50496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Từ</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phức</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664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animBg="1"/>
      <p:bldP spid="12" grpId="0" animBg="1"/>
      <p:bldP spid="14" grpId="0"/>
      <p:bldP spid="15" grpId="0" animBg="1"/>
      <p:bldP spid="16" grpId="0" animBg="1"/>
      <p:bldP spid="17" grpId="0"/>
      <p:bldP spid="18"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7"/>
          <p:cNvSpPr/>
          <p:nvPr/>
        </p:nvSpPr>
        <p:spPr bwMode="auto">
          <a:xfrm>
            <a:off x="679269" y="459628"/>
            <a:ext cx="11064240" cy="1994070"/>
          </a:xfrm>
          <a:prstGeom prst="roundRect">
            <a:avLst>
              <a:gd name="adj" fmla="val 4325"/>
            </a:avLst>
          </a:prstGeom>
          <a:solidFill>
            <a:schemeClr val="bg2">
              <a:lumMod val="40000"/>
              <a:lumOff val="60000"/>
            </a:schemeClr>
          </a:solidFill>
          <a:ln w="9525" cap="flat" cmpd="sng" algn="ctr">
            <a:solidFill>
              <a:schemeClr val="accent1"/>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5" name="椭圆 3"/>
          <p:cNvSpPr/>
          <p:nvPr/>
        </p:nvSpPr>
        <p:spPr bwMode="auto">
          <a:xfrm>
            <a:off x="5357121" y="27293"/>
            <a:ext cx="1764745" cy="830449"/>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6" name="TextBox 5"/>
          <p:cNvSpPr txBox="1"/>
          <p:nvPr/>
        </p:nvSpPr>
        <p:spPr>
          <a:xfrm>
            <a:off x="5440596" y="52434"/>
            <a:ext cx="1681270" cy="572464"/>
          </a:xfrm>
          <a:prstGeom prst="rect">
            <a:avLst/>
          </a:prstGeom>
          <a:noFill/>
        </p:spPr>
        <p:txBody>
          <a:bodyPr wrap="square" rtlCol="0">
            <a:spAutoFit/>
          </a:bodyPr>
          <a:lstStyle/>
          <a:p>
            <a:pPr algn="ctr">
              <a:lnSpc>
                <a:spcPct val="130000"/>
              </a:lnSpc>
            </a:pP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Nhiệm</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a:t>
            </a:r>
            <a:r>
              <a:rPr lang="en-US" altLang="zh-CN" sz="2400" b="1" dirty="0" err="1" smtClean="0">
                <a:solidFill>
                  <a:srgbClr val="F8F8F8"/>
                </a:solidFill>
                <a:latin typeface="Times New Roman" pitchFamily="18" charset="0"/>
                <a:ea typeface="微软雅黑" charset="-122"/>
                <a:cs typeface="Times New Roman" pitchFamily="18" charset="0"/>
                <a:sym typeface="华文细黑" panose="02010600040101010101" pitchFamily="2" charset="-122"/>
              </a:rPr>
              <a:t>vụ</a:t>
            </a:r>
            <a:r>
              <a:rPr lang="en-US" altLang="zh-CN" sz="2400" b="1" dirty="0" smtClean="0">
                <a:solidFill>
                  <a:srgbClr val="F8F8F8"/>
                </a:solidFill>
                <a:latin typeface="Times New Roman" pitchFamily="18" charset="0"/>
                <a:ea typeface="微软雅黑" charset="-122"/>
                <a:cs typeface="Times New Roman" pitchFamily="18" charset="0"/>
                <a:sym typeface="华文细黑" panose="02010600040101010101" pitchFamily="2" charset="-122"/>
              </a:rPr>
              <a:t> 2</a:t>
            </a:r>
            <a:endParaRPr lang="zh-CN" altLang="en-US" sz="2400" b="1" dirty="0">
              <a:solidFill>
                <a:srgbClr val="F8F8F8"/>
              </a:solidFill>
              <a:latin typeface="Times New Roman" pitchFamily="18" charset="0"/>
              <a:ea typeface="微软雅黑" charset="-122"/>
              <a:cs typeface="Times New Roman" pitchFamily="18" charset="0"/>
              <a:sym typeface="华文细黑" panose="02010600040101010101" pitchFamily="2" charset="-122"/>
            </a:endParaRPr>
          </a:p>
        </p:txBody>
      </p:sp>
      <p:sp>
        <p:nvSpPr>
          <p:cNvPr id="7" name="TextBox 6">
            <a:extLst>
              <a:ext uri="{FF2B5EF4-FFF2-40B4-BE49-F238E27FC236}">
                <a16:creationId xmlns:a16="http://schemas.microsoft.com/office/drawing/2014/main" id="{3BAA19B4-44E2-D949-A6FC-CBEDAA8FEF79}"/>
              </a:ext>
            </a:extLst>
          </p:cNvPr>
          <p:cNvSpPr txBox="1"/>
          <p:nvPr/>
        </p:nvSpPr>
        <p:spPr>
          <a:xfrm>
            <a:off x="927463" y="980575"/>
            <a:ext cx="10816045" cy="1815882"/>
          </a:xfrm>
          <a:prstGeom prst="rect">
            <a:avLst/>
          </a:prstGeom>
          <a:noFill/>
          <a:ln>
            <a:noFill/>
          </a:ln>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Dựa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hệ</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giữa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hãy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Chúng</a:t>
            </a:r>
            <a:r>
              <a:rPr lang="en-US" sz="2800" b="1" i="1" dirty="0">
                <a:solidFill>
                  <a:srgbClr val="FF0000"/>
                </a:solidFill>
                <a:latin typeface="Times New Roman" panose="02020603050405020304" pitchFamily="18" charset="0"/>
                <a:cs typeface="Times New Roman" panose="02020603050405020304" pitchFamily="18" charset="0"/>
              </a:rPr>
              <a:t> ta, </a:t>
            </a:r>
            <a:r>
              <a:rPr lang="en-US" sz="2800" b="1" i="1" dirty="0" err="1">
                <a:solidFill>
                  <a:srgbClr val="FF0000"/>
                </a:solidFill>
                <a:latin typeface="Times New Roman" panose="02020603050405020304" pitchFamily="18" charset="0"/>
                <a:cs typeface="Times New Roman" panose="02020603050405020304" pitchFamily="18" charset="0"/>
              </a:rPr>
              <a:t>đoàn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kết</a:t>
            </a:r>
            <a:r>
              <a:rPr lang="en-US" sz="2800" b="1" i="1" dirty="0">
                <a:solidFill>
                  <a:srgbClr val="FF0000"/>
                </a:solidFill>
                <a:latin typeface="Times New Roman" panose="02020603050405020304" pitchFamily="18" charset="0"/>
                <a:cs typeface="Times New Roman" panose="02020603050405020304" pitchFamily="18" charset="0"/>
              </a:rPr>
              <a:t>, chia </a:t>
            </a:r>
            <a:r>
              <a:rPr lang="en-US" sz="2800" b="1" i="1" dirty="0" err="1">
                <a:solidFill>
                  <a:srgbClr val="FF0000"/>
                </a:solidFill>
                <a:latin typeface="Times New Roman" panose="02020603050405020304" pitchFamily="18" charset="0"/>
                <a:cs typeface="Times New Roman" panose="02020603050405020304" pitchFamily="18" charset="0"/>
              </a:rPr>
              <a:t>sẻ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đoạn</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x-none" sz="2800" b="1" i="1" dirty="0">
              <a:solidFill>
                <a:srgbClr val="FF0000"/>
              </a:solidFill>
              <a:latin typeface="Times New Roman" panose="02020603050405020304" pitchFamily="18" charset="0"/>
              <a:cs typeface="Times New Roman" panose="02020603050405020304" pitchFamily="18" charset="0"/>
            </a:endParaRPr>
          </a:p>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endParaRPr lang="x-none" sz="2800" b="1" dirty="0">
              <a:latin typeface="Times New Roman" panose="02020603050405020304" pitchFamily="18" charset="0"/>
              <a:cs typeface="Times New Roman" panose="02020603050405020304" pitchFamily="18" charset="0"/>
            </a:endParaRPr>
          </a:p>
        </p:txBody>
      </p:sp>
      <p:sp>
        <p:nvSpPr>
          <p:cNvPr id="8" name="圆角矩形 41"/>
          <p:cNvSpPr/>
          <p:nvPr/>
        </p:nvSpPr>
        <p:spPr bwMode="auto">
          <a:xfrm>
            <a:off x="1588171" y="3107340"/>
            <a:ext cx="3095036" cy="2492084"/>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1" name="TextBox 10">
            <a:extLst>
              <a:ext uri="{FF2B5EF4-FFF2-40B4-BE49-F238E27FC236}">
                <a16:creationId xmlns:a16="http://schemas.microsoft.com/office/drawing/2014/main" id="{A9F97DAD-FE89-5440-98BE-58E5DF66127A}"/>
              </a:ext>
            </a:extLst>
          </p:cNvPr>
          <p:cNvSpPr txBox="1"/>
          <p:nvPr/>
        </p:nvSpPr>
        <p:spPr>
          <a:xfrm>
            <a:off x="1822183" y="3769894"/>
            <a:ext cx="2855868" cy="954107"/>
          </a:xfrm>
          <a:prstGeom prst="rect">
            <a:avLst/>
          </a:prstGeom>
          <a:noFill/>
          <a:ln>
            <a:noFill/>
          </a:ln>
        </p:spPr>
        <p:txBody>
          <a:bodyPr wrap="square" rtlCol="0">
            <a:spAutoFit/>
          </a:bodyPr>
          <a:lstStyle/>
          <a:p>
            <a:pPr algn="ctr"/>
            <a:r>
              <a:rPr lang="en-US" sz="2800" i="1" dirty="0" err="1" smtClean="0">
                <a:latin typeface="Times New Roman" panose="02020603050405020304" pitchFamily="18" charset="0"/>
                <a:cs typeface="Times New Roman" panose="02020603050405020304" pitchFamily="18" charset="0"/>
              </a:rPr>
              <a:t>Chúng</a:t>
            </a:r>
            <a:r>
              <a:rPr lang="en-US" sz="2800" i="1" dirty="0" smtClean="0">
                <a:latin typeface="Times New Roman" panose="02020603050405020304" pitchFamily="18" charset="0"/>
                <a:cs typeface="Times New Roman" panose="02020603050405020304" pitchFamily="18" charset="0"/>
              </a:rPr>
              <a:t> ta, </a:t>
            </a:r>
            <a:r>
              <a:rPr lang="en-US" sz="2800" i="1" dirty="0" err="1" smtClean="0">
                <a:latin typeface="Times New Roman" panose="02020603050405020304" pitchFamily="18" charset="0"/>
                <a:cs typeface="Times New Roman" panose="02020603050405020304" pitchFamily="18" charset="0"/>
              </a:rPr>
              <a:t>đoàn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kết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giai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đoạn</a:t>
            </a:r>
            <a:endParaRPr lang="x-none" sz="2800" i="1" dirty="0">
              <a:latin typeface="Times New Roman" panose="02020603050405020304" pitchFamily="18" charset="0"/>
              <a:cs typeface="Times New Roman" panose="02020603050405020304" pitchFamily="18" charset="0"/>
            </a:endParaRPr>
          </a:p>
        </p:txBody>
      </p:sp>
      <p:sp>
        <p:nvSpPr>
          <p:cNvPr id="12" name="圆角矩形 41"/>
          <p:cNvSpPr/>
          <p:nvPr/>
        </p:nvSpPr>
        <p:spPr bwMode="auto">
          <a:xfrm>
            <a:off x="7183851" y="3120988"/>
            <a:ext cx="3095036" cy="2478436"/>
          </a:xfrm>
          <a:prstGeom prst="roundRect">
            <a:avLst>
              <a:gd name="adj" fmla="val 4325"/>
            </a:avLst>
          </a:prstGeom>
          <a:solidFill>
            <a:schemeClr val="bg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91448" tIns="45723" rIns="91448" bIns="45723" numCol="1" rtlCol="0" anchor="t" anchorCtr="0" compatLnSpc="1"/>
          <a:lstStyle/>
          <a:p>
            <a:pPr fontAlgn="base">
              <a:lnSpc>
                <a:spcPct val="130000"/>
              </a:lnSpc>
              <a:spcBef>
                <a:spcPct val="0"/>
              </a:spcBef>
              <a:spcAft>
                <a:spcPct val="0"/>
              </a:spcAft>
            </a:pPr>
            <a:endParaRPr lang="zh-CN" altLang="en-US">
              <a:latin typeface="微软雅黑" charset="-122"/>
              <a:ea typeface="微软雅黑" charset="-122"/>
              <a:cs typeface="+mn-ea"/>
              <a:sym typeface="华文细黑" panose="02010600040101010101" pitchFamily="2" charset="-122"/>
            </a:endParaRPr>
          </a:p>
        </p:txBody>
      </p:sp>
      <p:sp>
        <p:nvSpPr>
          <p:cNvPr id="15" name="TextBox 14">
            <a:extLst>
              <a:ext uri="{FF2B5EF4-FFF2-40B4-BE49-F238E27FC236}">
                <a16:creationId xmlns:a16="http://schemas.microsoft.com/office/drawing/2014/main" id="{A9F97DAD-FE89-5440-98BE-58E5DF66127A}"/>
              </a:ext>
            </a:extLst>
          </p:cNvPr>
          <p:cNvSpPr txBox="1"/>
          <p:nvPr/>
        </p:nvSpPr>
        <p:spPr>
          <a:xfrm>
            <a:off x="7361223" y="4132541"/>
            <a:ext cx="2855868" cy="523220"/>
          </a:xfrm>
          <a:prstGeom prst="rect">
            <a:avLst/>
          </a:prstGeom>
          <a:noFill/>
          <a:ln>
            <a:noFill/>
          </a:ln>
        </p:spPr>
        <p:txBody>
          <a:bodyPr wrap="square" rtlCol="0">
            <a:spAutoFit/>
          </a:bodyPr>
          <a:lstStyle/>
          <a:p>
            <a:pPr algn="ctr"/>
            <a:r>
              <a:rPr lang="en-US" sz="2800" i="1" dirty="0" err="1" smtClean="0">
                <a:latin typeface="Times New Roman" panose="02020603050405020304" pitchFamily="18" charset="0"/>
                <a:cs typeface="Times New Roman" panose="02020603050405020304" pitchFamily="18" charset="0"/>
              </a:rPr>
              <a:t>Khó</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khăn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vất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vả</a:t>
            </a:r>
            <a:endParaRPr lang="x-none" sz="2800" i="1" dirty="0">
              <a:latin typeface="Times New Roman" panose="02020603050405020304" pitchFamily="18" charset="0"/>
              <a:cs typeface="Times New Roman" panose="02020603050405020304" pitchFamily="18" charset="0"/>
            </a:endParaRPr>
          </a:p>
        </p:txBody>
      </p:sp>
      <p:sp>
        <p:nvSpPr>
          <p:cNvPr id="16" name="Rectangle 15"/>
          <p:cNvSpPr/>
          <p:nvPr/>
        </p:nvSpPr>
        <p:spPr>
          <a:xfrm>
            <a:off x="1965278" y="5841242"/>
            <a:ext cx="2429301" cy="50496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Từ</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ghép</a:t>
            </a:r>
            <a:endParaRPr lang="en-US" sz="3200" b="1" dirty="0">
              <a:solidFill>
                <a:srgbClr val="C00000"/>
              </a:solidFill>
              <a:latin typeface="Times New Roman" pitchFamily="18" charset="0"/>
              <a:cs typeface="Times New Roman" pitchFamily="18" charset="0"/>
            </a:endParaRPr>
          </a:p>
        </p:txBody>
      </p:sp>
      <p:sp>
        <p:nvSpPr>
          <p:cNvPr id="17" name="Rectangle 16"/>
          <p:cNvSpPr/>
          <p:nvPr/>
        </p:nvSpPr>
        <p:spPr>
          <a:xfrm>
            <a:off x="7574507" y="5841241"/>
            <a:ext cx="2429301" cy="50496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err="1" smtClean="0">
                <a:solidFill>
                  <a:srgbClr val="C00000"/>
                </a:solidFill>
                <a:latin typeface="Times New Roman" pitchFamily="18" charset="0"/>
                <a:cs typeface="Times New Roman" pitchFamily="18" charset="0"/>
              </a:rPr>
              <a:t>Từ</a:t>
            </a:r>
            <a:r>
              <a:rPr lang="en-US" sz="3200" b="1" dirty="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láy</a:t>
            </a:r>
            <a:endParaRPr lang="en-US" sz="3200" b="1" dirty="0">
              <a:solidFill>
                <a:srgbClr val="C00000"/>
              </a:solidFill>
              <a:latin typeface="Times New Roman" pitchFamily="18" charset="0"/>
              <a:cs typeface="Times New Roman" pitchFamily="18" charset="0"/>
            </a:endParaRPr>
          </a:p>
        </p:txBody>
      </p:sp>
      <p:sp>
        <p:nvSpPr>
          <p:cNvPr id="18" name="Rectangle 17"/>
          <p:cNvSpPr/>
          <p:nvPr/>
        </p:nvSpPr>
        <p:spPr>
          <a:xfrm>
            <a:off x="1588171" y="2623457"/>
            <a:ext cx="3095036" cy="7736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smtClean="0">
                <a:solidFill>
                  <a:schemeClr val="bg1"/>
                </a:solidFill>
                <a:latin typeface="Times New Roman" pitchFamily="18" charset="0"/>
                <a:cs typeface="Times New Roman" pitchFamily="18" charset="0"/>
              </a:rPr>
              <a:t>Các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tiếng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quan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hệ</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về</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nghĩa</a:t>
            </a:r>
            <a:endParaRPr lang="en-US" sz="2400" b="1" dirty="0">
              <a:solidFill>
                <a:schemeClr val="bg1"/>
              </a:solidFill>
              <a:latin typeface="Times New Roman" pitchFamily="18" charset="0"/>
              <a:cs typeface="Times New Roman" pitchFamily="18" charset="0"/>
            </a:endParaRPr>
          </a:p>
        </p:txBody>
      </p:sp>
      <p:sp>
        <p:nvSpPr>
          <p:cNvPr id="19" name="Rectangle 18"/>
          <p:cNvSpPr/>
          <p:nvPr/>
        </p:nvSpPr>
        <p:spPr>
          <a:xfrm>
            <a:off x="7178695" y="2623457"/>
            <a:ext cx="3095036" cy="8041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smtClean="0">
                <a:solidFill>
                  <a:schemeClr val="bg1"/>
                </a:solidFill>
                <a:latin typeface="Times New Roman" pitchFamily="18" charset="0"/>
                <a:cs typeface="Times New Roman" pitchFamily="18" charset="0"/>
              </a:rPr>
              <a:t>Các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tiếng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quan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hệ</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láy</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âm</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020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1" grpId="0"/>
      <p:bldP spid="12" grpId="0" animBg="1"/>
      <p:bldP spid="15" grpId="0"/>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9F1B2EC-9372-EE41-99ED-8E29D2F641FC}"/>
              </a:ext>
            </a:extLst>
          </p:cNvPr>
          <p:cNvGraphicFramePr/>
          <p:nvPr>
            <p:extLst>
              <p:ext uri="{D42A27DB-BD31-4B8C-83A1-F6EECF244321}">
                <p14:modId xmlns:p14="http://schemas.microsoft.com/office/powerpoint/2010/main" val="1970098046"/>
              </p:ext>
            </p:extLst>
          </p:nvPr>
        </p:nvGraphicFramePr>
        <p:xfrm>
          <a:off x="482600" y="719666"/>
          <a:ext cx="112268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695DB168-DEAE-3347-9160-DD1150C41E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4196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A_图片 7" descr="C:\Users\Thinkpad\Desktop\学校\1_0008_图层-8.png">
            <a:extLst>
              <a:ext uri="{FF2B5EF4-FFF2-40B4-BE49-F238E27FC236}">
                <a16:creationId xmlns:a16="http://schemas.microsoft.com/office/drawing/2014/main" id="{C0341803-1179-3447-844D-C592FC0FC586}"/>
              </a:ext>
            </a:extLst>
          </p:cNvPr>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542954" y="0"/>
            <a:ext cx="1347019" cy="12687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A_图片 10" descr="C:\Users\Thinkpad\Desktop\学校\1_0005_图层-11.png">
            <a:extLst>
              <a:ext uri="{FF2B5EF4-FFF2-40B4-BE49-F238E27FC236}">
                <a16:creationId xmlns:a16="http://schemas.microsoft.com/office/drawing/2014/main" id="{C92A2CBC-7D64-654B-96EA-4BF4056B9A12}"/>
              </a:ext>
            </a:extLst>
          </p:cNvPr>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rot="19432541">
            <a:off x="11105977" y="6330475"/>
            <a:ext cx="921646" cy="3353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1854" y="77126"/>
            <a:ext cx="5033917" cy="646331"/>
          </a:xfrm>
          <a:prstGeom prst="rect">
            <a:avLst/>
          </a:prstGeom>
          <a:noFill/>
        </p:spPr>
        <p:txBody>
          <a:bodyPr wrap="square" rtlCol="0">
            <a:spAutoFit/>
          </a:bodyPr>
          <a:lstStyle/>
          <a:p>
            <a:r>
              <a:rPr lang="vi-VN" sz="3600" b="1" dirty="0" smtClean="0">
                <a:solidFill>
                  <a:srgbClr val="FF0000"/>
                </a:solidFill>
                <a:latin typeface="+mj-lt"/>
              </a:rPr>
              <a:t>1/ Cấu tạo từ Tiếng Việt</a:t>
            </a:r>
            <a:endParaRPr lang="en-US" sz="3600" b="1" dirty="0">
              <a:solidFill>
                <a:srgbClr val="FF0000"/>
              </a:solidFill>
              <a:latin typeface="+mj-lt"/>
            </a:endParaRPr>
          </a:p>
        </p:txBody>
      </p:sp>
      <p:pic>
        <p:nvPicPr>
          <p:cNvPr id="7" name="Google Shape;239;p26" descr="Picture1"/>
          <p:cNvPicPr preferRelativeResize="0"/>
          <p:nvPr/>
        </p:nvPicPr>
        <p:blipFill rotWithShape="1">
          <a:blip r:embed="rId13">
            <a:alphaModFix/>
          </a:blip>
          <a:srcRect/>
          <a:stretch/>
        </p:blipFill>
        <p:spPr>
          <a:xfrm rot="18171396">
            <a:off x="10341110" y="-544393"/>
            <a:ext cx="1509206" cy="1889367"/>
          </a:xfrm>
          <a:prstGeom prst="rect">
            <a:avLst/>
          </a:prstGeom>
          <a:noFill/>
          <a:ln>
            <a:noFill/>
          </a:ln>
        </p:spPr>
      </p:pic>
    </p:spTree>
    <p:extLst>
      <p:ext uri="{BB962C8B-B14F-4D97-AF65-F5344CB8AC3E}">
        <p14:creationId xmlns:p14="http://schemas.microsoft.com/office/powerpoint/2010/main" val="19486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50723872-2F7C-1D47-88D1-59FB34B10A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17" b="89946" l="8260" r="99558">
                        <a14:foregroundMark x1="34956" y1="5707" x2="40855" y2="9239"/>
                        <a14:foregroundMark x1="8407" y1="23913" x2="8407" y2="35326"/>
                        <a14:foregroundMark x1="89823" y1="12500" x2="99558" y2="13587"/>
                        <a14:foregroundMark x1="90560" y1="4891" x2="93215" y2="5163"/>
                        <a14:foregroundMark x1="85841" y1="13315" x2="90118" y2="25000"/>
                        <a14:foregroundMark x1="90118" y1="25000" x2="91888" y2="26630"/>
                        <a14:foregroundMark x1="91445" y1="20380" x2="97198" y2="25000"/>
                        <a14:foregroundMark x1="87021" y1="16848" x2="90560" y2="22283"/>
                        <a14:foregroundMark x1="87758" y1="5707" x2="87758" y2="19565"/>
                        <a14:foregroundMark x1="35398" y1="2717" x2="40118" y2="4076"/>
                        <a14:foregroundMark x1="9292" y1="68478" x2="14749" y2="73913"/>
                        <a14:foregroundMark x1="11357" y1="84783" x2="16077" y2="83696"/>
                        <a14:foregroundMark x1="80973" y1="75543" x2="83923" y2="62500"/>
                        <a14:foregroundMark x1="83923" y1="62500" x2="83923" y2="62500"/>
                      </a14:backgroundRemoval>
                    </a14:imgEffect>
                  </a14:imgLayer>
                </a14:imgProps>
              </a:ext>
            </a:extLst>
          </a:blip>
          <a:stretch>
            <a:fillRect/>
          </a:stretch>
        </p:blipFill>
        <p:spPr>
          <a:xfrm>
            <a:off x="3225021" y="390871"/>
            <a:ext cx="8331619" cy="4497599"/>
          </a:xfrm>
          <a:prstGeom prst="rect">
            <a:avLst/>
          </a:prstGeom>
        </p:spPr>
      </p:pic>
      <p:pic>
        <p:nvPicPr>
          <p:cNvPr id="3" name="Picture 2">
            <a:extLst>
              <a:ext uri="{FF2B5EF4-FFF2-40B4-BE49-F238E27FC236}">
                <a16:creationId xmlns:a16="http://schemas.microsoft.com/office/drawing/2014/main" id="{2F7D35D6-AC62-B145-8B6D-32EFD67FC24D}"/>
              </a:ext>
            </a:extLst>
          </p:cNvPr>
          <p:cNvPicPr>
            <a:picLocks noChangeAspect="1"/>
          </p:cNvPicPr>
          <p:nvPr/>
        </p:nvPicPr>
        <p:blipFill>
          <a:blip r:embed="rId4"/>
          <a:stretch>
            <a:fillRect/>
          </a:stretch>
        </p:blipFill>
        <p:spPr>
          <a:xfrm rot="20496997">
            <a:off x="-184989" y="2897505"/>
            <a:ext cx="3541218" cy="3221723"/>
          </a:xfrm>
          <a:prstGeom prst="rect">
            <a:avLst/>
          </a:prstGeom>
        </p:spPr>
      </p:pic>
      <p:sp>
        <p:nvSpPr>
          <p:cNvPr id="4" name="TextBox 3"/>
          <p:cNvSpPr txBox="1"/>
          <p:nvPr/>
        </p:nvSpPr>
        <p:spPr>
          <a:xfrm>
            <a:off x="4135272" y="4888470"/>
            <a:ext cx="7206018" cy="1384995"/>
          </a:xfrm>
          <a:prstGeom prst="rect">
            <a:avLst/>
          </a:prstGeom>
          <a:noFill/>
        </p:spPr>
        <p:txBody>
          <a:bodyPr wrap="square" rtlCol="0">
            <a:spAutoFit/>
          </a:bodyPr>
          <a:lstStyle/>
          <a:p>
            <a:r>
              <a:rPr lang="en-US" sz="2800" b="1" i="1" dirty="0" err="1" smtClean="0">
                <a:solidFill>
                  <a:srgbClr val="FF0000"/>
                </a:solidFill>
                <a:latin typeface="Times New Roman" panose="02020603050405020304" pitchFamily="18" charset="0"/>
                <a:cs typeface="Times New Roman" panose="02020603050405020304" pitchFamily="18" charset="0"/>
              </a:rPr>
              <a:t>Yêu</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cầu</a:t>
            </a:r>
            <a:r>
              <a:rPr lang="en-US" sz="2800" b="1" i="1" smtClean="0">
                <a:solidFill>
                  <a:srgbClr val="FF0000"/>
                </a:solidFill>
                <a:latin typeface="Times New Roman" panose="02020603050405020304" pitchFamily="18" charset="0"/>
                <a:cs typeface="Times New Roman" panose="02020603050405020304" pitchFamily="18" charset="0"/>
              </a:rPr>
              <a:t>: Các em </a:t>
            </a:r>
            <a:r>
              <a:rPr lang="en-US" sz="2800" b="1" i="1" dirty="0" err="1" smtClean="0">
                <a:solidFill>
                  <a:srgbClr val="FF0000"/>
                </a:solidFill>
                <a:latin typeface="Times New Roman" panose="02020603050405020304" pitchFamily="18" charset="0"/>
                <a:cs typeface="Times New Roman" panose="02020603050405020304" pitchFamily="18" charset="0"/>
              </a:rPr>
              <a:t>hãy</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nhìn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err="1" smtClean="0">
                <a:solidFill>
                  <a:srgbClr val="FF0000"/>
                </a:solidFill>
                <a:latin typeface="Times New Roman" panose="02020603050405020304" pitchFamily="18" charset="0"/>
                <a:cs typeface="Times New Roman" panose="02020603050405020304" pitchFamily="18" charset="0"/>
              </a:rPr>
              <a:t>vào</a:t>
            </a:r>
            <a:r>
              <a:rPr lang="en-US" sz="2800" b="1" i="1" smtClean="0">
                <a:solidFill>
                  <a:srgbClr val="FF0000"/>
                </a:solidFill>
                <a:latin typeface="Times New Roman" panose="02020603050405020304" pitchFamily="18" charset="0"/>
                <a:cs typeface="Times New Roman" panose="02020603050405020304" pitchFamily="18" charset="0"/>
              </a:rPr>
              <a:t> những </a:t>
            </a:r>
            <a:r>
              <a:rPr lang="en-US" sz="2800" b="1" i="1" dirty="0" err="1" smtClean="0">
                <a:solidFill>
                  <a:srgbClr val="FF0000"/>
                </a:solidFill>
                <a:latin typeface="Times New Roman" panose="02020603050405020304" pitchFamily="18" charset="0"/>
                <a:cs typeface="Times New Roman" panose="02020603050405020304" pitchFamily="18" charset="0"/>
              </a:rPr>
              <a:t>hình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ảnh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dưới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đây</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và</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đoán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xem</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chúng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biểu</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err="1" smtClean="0">
                <a:solidFill>
                  <a:srgbClr val="FF0000"/>
                </a:solidFill>
                <a:latin typeface="Times New Roman" panose="02020603050405020304" pitchFamily="18" charset="0"/>
                <a:cs typeface="Times New Roman" panose="02020603050405020304" pitchFamily="18" charset="0"/>
              </a:rPr>
              <a:t>thị</a:t>
            </a:r>
            <a:r>
              <a:rPr lang="en-US" sz="2800" b="1" i="1" smtClean="0">
                <a:solidFill>
                  <a:srgbClr val="FF0000"/>
                </a:solidFill>
                <a:latin typeface="Times New Roman" panose="02020603050405020304" pitchFamily="18" charset="0"/>
                <a:cs typeface="Times New Roman" panose="02020603050405020304" pitchFamily="18" charset="0"/>
              </a:rPr>
              <a:t> cho </a:t>
            </a:r>
            <a:r>
              <a:rPr lang="en-US" sz="2800" b="1" i="1" dirty="0" err="1" smtClean="0">
                <a:solidFill>
                  <a:srgbClr val="FF0000"/>
                </a:solidFill>
                <a:latin typeface="Times New Roman" panose="02020603050405020304" pitchFamily="18" charset="0"/>
                <a:cs typeface="Times New Roman" panose="02020603050405020304" pitchFamily="18" charset="0"/>
              </a:rPr>
              <a:t>thành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err="1" smtClean="0">
                <a:solidFill>
                  <a:srgbClr val="FF0000"/>
                </a:solidFill>
                <a:latin typeface="Times New Roman" panose="02020603050405020304" pitchFamily="18" charset="0"/>
                <a:cs typeface="Times New Roman" panose="02020603050405020304" pitchFamily="18" charset="0"/>
              </a:rPr>
              <a:t>ngữ</a:t>
            </a:r>
            <a:r>
              <a:rPr lang="en-US" sz="2800" b="1" i="1" smtClean="0">
                <a:solidFill>
                  <a:srgbClr val="FF0000"/>
                </a:solidFill>
                <a:latin typeface="Times New Roman" panose="02020603050405020304" pitchFamily="18" charset="0"/>
                <a:cs typeface="Times New Roman" panose="02020603050405020304" pitchFamily="18" charset="0"/>
              </a:rPr>
              <a:t> nào</a:t>
            </a:r>
            <a:r>
              <a:rPr lang="en-US" sz="2800" b="1" i="1">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2079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TIMING" val="|1.4"/>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2112</Words>
  <Application>Microsoft Office PowerPoint</Application>
  <PresentationFormat>Widescreen</PresentationFormat>
  <Paragraphs>218</Paragraphs>
  <Slides>45</Slides>
  <Notes>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45</vt:i4>
      </vt:variant>
    </vt:vector>
  </HeadingPairs>
  <TitlesOfParts>
    <vt:vector size="63" baseType="lpstr">
      <vt:lpstr>微软雅黑</vt:lpstr>
      <vt:lpstr>SimSun</vt:lpstr>
      <vt:lpstr>#9Slide04 Chonburi</vt:lpstr>
      <vt:lpstr>Arial</vt:lpstr>
      <vt:lpstr>Calibri</vt:lpstr>
      <vt:lpstr>Calibri Light</vt:lpstr>
      <vt:lpstr>Chewy</vt:lpstr>
      <vt:lpstr>Comfortaa</vt:lpstr>
      <vt:lpstr>Delius Unicase</vt:lpstr>
      <vt:lpstr>等线</vt:lpstr>
      <vt:lpstr>方正姚体</vt:lpstr>
      <vt:lpstr>Open Sans Light</vt:lpstr>
      <vt:lpstr>华文细黑</vt:lpstr>
      <vt:lpstr>Times New Roman</vt:lpstr>
      <vt:lpstr>Wingdings</vt:lpstr>
      <vt:lpstr>方正少儿简体</vt:lpstr>
      <vt:lpstr>经典综艺体简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DẶN DÒ</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HP</cp:lastModifiedBy>
  <cp:revision>113</cp:revision>
  <dcterms:created xsi:type="dcterms:W3CDTF">2021-06-28T06:41:25Z</dcterms:created>
  <dcterms:modified xsi:type="dcterms:W3CDTF">2021-09-21T00:51:19Z</dcterms:modified>
</cp:coreProperties>
</file>