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25"/>
  </p:notesMasterIdLst>
  <p:sldIdLst>
    <p:sldId id="271" r:id="rId2"/>
    <p:sldId id="257" r:id="rId3"/>
    <p:sldId id="285" r:id="rId4"/>
    <p:sldId id="263" r:id="rId5"/>
    <p:sldId id="258" r:id="rId6"/>
    <p:sldId id="273" r:id="rId7"/>
    <p:sldId id="259" r:id="rId8"/>
    <p:sldId id="260" r:id="rId9"/>
    <p:sldId id="275" r:id="rId10"/>
    <p:sldId id="277" r:id="rId11"/>
    <p:sldId id="278" r:id="rId12"/>
    <p:sldId id="279" r:id="rId13"/>
    <p:sldId id="261" r:id="rId14"/>
    <p:sldId id="264" r:id="rId15"/>
    <p:sldId id="265" r:id="rId16"/>
    <p:sldId id="280" r:id="rId17"/>
    <p:sldId id="282" r:id="rId18"/>
    <p:sldId id="262" r:id="rId19"/>
    <p:sldId id="266" r:id="rId20"/>
    <p:sldId id="267" r:id="rId21"/>
    <p:sldId id="274" r:id="rId22"/>
    <p:sldId id="283" r:id="rId23"/>
    <p:sldId id="284" r:id="rId24"/>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F92"/>
    <a:srgbClr val="DA8282"/>
    <a:srgbClr val="7789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15" autoAdjust="0"/>
    <p:restoredTop sz="95728"/>
  </p:normalViewPr>
  <p:slideViewPr>
    <p:cSldViewPr snapToGrid="0" snapToObjects="1">
      <p:cViewPr varScale="1">
        <p:scale>
          <a:sx n="79" d="100"/>
          <a:sy n="79" d="100"/>
        </p:scale>
        <p:origin x="24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21-09-28T03:00:22.495"/>
    </inkml:context>
    <inkml:brush xml:id="br0">
      <inkml:brushProperty name="width" value="0.05292" units="cm"/>
      <inkml:brushProperty name="height" value="0.05292" units="cm"/>
      <inkml:brushProperty name="color" value="#C00000"/>
    </inkml:brush>
  </inkml:definitions>
  <inkml:trace contextRef="#ctx0" brushRef="#br0">3894 7565 0,'0'25'563,"0"0"-532,25 0 0,-25 0 1,0-1-1,25 1 0,-25 0-15,0 0 15,0 0 0,25-25-15,-25 24 0,0 1-1,0 0 16,0 0 16,25 0 16,-25-1-48,0 1 1,0 0 0,0 0 31,0 0 78,-25 0-110,25-1 16,0 1-15,-25-25 0,25 25-16,0 0 31,-25-25-15,25 25-1,-25-1 16,25 1 16,-24 0-31,24 0 0,-25 0-1,25-1 1,-25-24-16,25 25 31,-25-25 141,50 0-110,-50 50-30,25-25-17,0-1 1,0 26 0,0 0-1,0-26 1,0 1 46,0 0-30,0 0 14,0 0 1,0-1-47,0 1 32,0 0-17,0 0 1,-25 0-16,25-1 15,0 1-15,0 0 125,0 0-93,0 0-1,-24-25 63,24 24-79,0 1 17,0 0-17,-25-25 1,25 25 15,0 0 0,0 0 1,-25-1-17,0 26 1,0-25-1,25 24 1,-25-49 0,25 25-1,0 0 1,-24-25 0</inkml:trace>
  <inkml:trace contextRef="#ctx0" brushRef="#br0" timeOffset="11182.9366">8855 7665 0,'25'0'188,"0"0"-95,24 0-77,1 24 0,0-24-1,24 25-15,1-25 16,-51 0-1,51 25-15,-50-25 16,-1 0 0,26 0-1,0 0 17,74 0-17,-50 0 1,75 0-1,-75 0 1,25 0 0,-49 0-1,49 0 1,-49 0 0,49 0-1,-74 0 1,74 0-1,-49 0 1,74 0 0,-25 0-1,0 0 17,-24 0-32,-1 0 15,0 0-15,26 0 16,-26 0-1,1 0 1,24 0-16,0 0 16,-25 0-16,-24 0 15,24 0 1,1 0 0,-1 0-16,1 0 15,-1 0 1,25 0-16,-24 0 15,-1 0 1,25 0 0,25 0-16,0 0 15,-24 0 1,-1 0 0,0 0-1,99 0 1,-98 0-1,98 0 1,-99 0 0,75 0-1,-124 0 1,49 0 0,-50 0-1,26 0 1,-50 0-1,-1 0 1,1 0-16,25 0 31,-25 0-31,24 0 16,-24 0 0,0 0-1,0 0 1,-1 0-1,1 0 1,0 0 0,49 0-1,-24 0 1,0 0 0,-25 0 30</inkml:trace>
  <inkml:trace contextRef="#ctx0" brushRef="#br0" timeOffset="13153.7995">2208 8979 0,'24'0'94,"26"-25"-78,0 25-1,98 0 17,-48 0-17,197 0 1,-197 0-1,48 0 1,-98 0 0,24 25-1,-49-25 1,0 0 0,0 0-1,0 0 1,-1 0-1,1 0 1,0 25 0,0-25-1,24 0 1,1 0 0,0 0-16,24 0 15,-49 0 1,25 0-1,-26 0 1</inkml:trace>
  <inkml:trace contextRef="#ctx0" brushRef="#br0" timeOffset="32794.9438">7516 9947 0,'25'0'969,"-25"24"-907,0 1 360,0 0-391,0 0 0,-25 0 1,25 0 15,-25-1-32,25 1 16,0 0-31,-25-25 16,25 25 15,-25-25-15,25 25 0,-24-25-1,-1 24 1,25 1-1,-25-25 1,0 0 0,0 25-1,25 0 1,-49 0 15,49-1-15,-50 1-1,50 0 1,-25 0 0,1 0-1,-1-1 1,25 1 0,-50 0-1,50 0 1,-25 0-1,1-1 1,24 1 0,0 0 93,-25 0-93,25 0-1,0-1 1,-25 1 0,25 0 15,0 0 16,0 0-32,0-1 1,-25 1-16,25 0 31,0 49-15,-25-49-1,25 50 1,0-51 0,0 26-1,0-25 1,-24 49 0,24-49-1,-25 50 1,25-51-1,0 1 1,-25 0 15,50-25-15,-25 25-16,-25-25 109,25 25-93</inkml:trace>
  <inkml:trace contextRef="#ctx0" brushRef="#br0" timeOffset="45439.9848">6499 8806 0,'25'0'312,"-1"0"-312,26 0 16,0 0 0,-1 0-1,100 0 1,0 0 15,-99 0-15,49 0-1,-74 0 1,74 0 15,-74 0-15,49 0-1,-24 0 1,-26 0 0,26 0-16,-25 0 15,0 0-15,24 0 16,1 0 0,24 0-1,-24 0-15,-1 0 16,26 0-1,-26 0-15,26 0 16,-25 0 0,-26 0-16,26 0 15,0 0 1,-26 0 0,26 0-1,-25 0 1,24 0-16,-24 0 15,25 0-15,24 0 16,1 0 0,-26 0-1,75 0 1,-49 0 0,49 0-1,-75 0 1,100 0-1,-50 0 1,100 0 0,-150 0-1,125 0 1,-100 0 15,50 0-15,-49 0-1,-1 0 1,1 0-16,-26 0 16,26 0-16,-26 0 15,1 0 1,0 24 0,24-24-1,-49 0 1,49 0-1,-49 0 1,25 0 0,-26 0-1,51 0 1,-50 0 15,24 0-15,-24 0-1,0 0 1,0 0 15,-1 0 1,1 0-17,0 0 1,0 0-1,0 0 1</inkml:trace>
  <inkml:trace contextRef="#ctx0" brushRef="#br0" timeOffset="47130.2418">12576 8830 0,'25'0'47,"24"0"-16,26 0-31,-1 0 16,1 0-1,-1 0 1,-24 0-16,24 0 31,50 0 1,-74 0-17,74 0 1,-75 0-1,51 0 1,-76 0 0,26 0-1,-25 0 1,0 0-16,-1 0 16,26 0-1,-25 0 1,0 0-1,-1 0-15,1 0 16</inkml:trace>
  <inkml:trace contextRef="#ctx0" brushRef="#br0" timeOffset="52605.9297">2282 10021 0,'0'-25'47,"25"25"188,0 0-204,-1 0-31,26 0 15,-25 0 1,24 0 0,-24 25-16,25-50 15,49 50 1,-74-25 15,74 25-15,-74-25-1,74 0 1,-74 0 0,25 0-1,-1 0 1,1 0 0,-1 0-1,-24 0 1,50 0-1,-51 0 1,76-25 0,-76 25-1,51 0 1,-50 0 0,49 0 15,-49 0-16,49 0 1,-49 0 0,74 0-1,-49 0 1,0 0 0,-1 0-1,1 0 1,-25 0-1,49 0 1,-49 0 0,0 0 15,-1 0-31,1 0 0,25 0 16,-25 0-1,-1 0 1,1 0-1,50 0 1,-26 0 0,-24 0-16,0 0 15,0 0-15,-1 0 16,26 0 0,-25 0-1,24 0 1,1 0-1,0 0 1,-26 0 0,26 0-1,0 0 1,-1 0 15,1 0-15,24 0-1,-49 0 1,50 0 0,-51 0-1,26 0 1,-25 0 0,24 0-1,-24 0 1,0 0-1,0 0 1,0 0 0,-1 25-1,1-25 1,0 0 15,0 0-15,0 0-1,-1 0 1,1 0-16,0 0 16,0 0-1,0 0 1,-1 0 0,26 0-1,0 0 1,24 0-1,-49 0 1,0 0 0,24 0-1,-24 0 1,0 0 0,25 0 15,-26 0-16,26 0 1,-25 0 0,0 0-1,-1 0-15,1 0 16,0 0-16,0 0 16,0 0-1,-1 0 1,1 0-1,0 0 1,0 0 0,0 0-1,-1 0 1,26 0-16,-25 0 16,24 0-1,1 0 1,0 0-1,49 25 1,-74-25 0,49 0-1,-49 0 1,49 0 0,-49 0-1,25 0 1,-25 25-1,49-25 1,-24 24 0,24-24-1,-49 0 1,74 25 0,-49-25 15,49 25-16,-50-25 1,1 0 0,24 25-1,-24-25 1,24 0 0,-49 0-1,25 0 1,-1 0-1,1 0 1,0 0 0,-1 0-1,1 0 1,0 0 15,-26 0-15,26 0-1,-25 0 1,24 0 0,-24 0-1,50 0 1,-51 0 0,26 0-1,-25 0 1,49 0-1,-49 0 1,49 0 0,-49 0-1,0 0 1,25 0 0,-26 25-16,26-25 15,0 0 1,-1 0-1,51 0 1,-51 0 0,1 0-1,-25 0-15,-1 0 16,1 0 0,0 0-1,0 0 1,0 0-1,-1 0 1,1 0 0,0 0 46,0 0-31,0 0 1,-1 0-17,1 0 1,0 0 15,0 0-15,24 0-1,-24 0 1,0 0-16,0 0 16,24 0-1,-24 0-15,0 0 16,25 0 0,-1 0-1,-24 0 1,0 0-1,0 0 1,-1 0 0,1 0-1,0 0 17,0 0-32,0 0 15,0 0 1,24 0-1,50 0 1,-49 0 0,49 0-1,-74 0 1,74 0 15,-24 0-15,24 0-1,-25 0 1,25 0 0,-24 0-1,24 0 1,-25 0 0,-24 0-1,0 0-15,-1 0 16,1 0-16,24 0 15,1 0 1,-1 0 0,1 0-16,-26 0 15,1 0 1,-25 0 0,24 0-16,1 0 31,-1 0-31,1 0 15,-25 0-15,24 0 16,1 0 0,0 0-1,24 0 1,-49 0 0,49 0-1,-49 0 1,50 0-1,-51 0 1,26 0 0,-25 0-1,49 0 1,-49 0 0,49 0 15,-24 0-16,-25 0 1,0 0 0,-1-25-1,1 50-15,0-25 16,0 0 15,0 0-31,-1 0 16,1 0 15,0 0 0</inkml:trace>
  <inkml:trace contextRef="#ctx0" brushRef="#br0" timeOffset="78989.4857">11683 11187 0,'25'0'437,"0"0"-374,-1-25-63,1 25 15,25 0 1,-25-25 0,24 25-1,1 0 16,-25 0-31,-1-25 16,1 25 0,0 0-16,25 0 15,-26 0 1,1 0 0,0 0-16,0-24 15,0 24 1,0 0-1,-1 0 1,26 0 0,-25 0-1,24 0 1,-24 0 0,25 0-1,-25 0 1,24 0-1,-24 0 1,25 0 0,-26 0-1,51 0 1,-50 0 0,24 0-1,1 0 16,-1 0-15,-24 0 0,0 0-1,0 0-15,0 0 16,24 0-16,-24 0 31,0 0-31,0 0 16,-1 0-1,1 0 1,0 0-16,0 0 16,0 0-1,0 0 1,-1 0-16,26 0 16,0 0-1,-1 0 16,1 0-15,-25 0 0,49 0-1,-24 0 1,24 0 0,-49 0-1,24 0 1,-24 0-1,25 0 1,-25 0 0,24 0-1,1 24 1,-1-24 0,-24 0 15,0 0-16,-25 25 220</inkml:trace>
  <inkml:trace contextRef="#ctx0" brushRef="#br0" timeOffset="81936.9312">2158 12402 0,'25'25'141,"0"-50"-126,-25 50-15,24-25 16,1 0 0,25 0-1,-1 0-15,1 0 16,124 0 15,-75 0 0,0 25-31,-24-25 16,24 25-16,-50-25 16,26 25-1,-1-25 1,100 0 0,-100 0-1,50 0 1,-49 0-1,74 0 1,-75 0 0,100 0-1,-100 24 1,50-24 0,-50 0-1,26 0 16,-26 0-31,0 0 16,1 0-16,-1 0 16,1 0-1,-26 0 1,75 0 0,-49 0-1,74 0 1,-75 0-1,0 0 1,100 0 0,-25 0-1,-75 0 1,50 0 0,-74 0-1,74 0 1,-50 0 15,100 0-15,-75 0-1,100 0 1,-100 0 0,99 0-1,-123 0 1,148 0-1,-124 0 1,0 0 0,-24 0-16,-1 0 15,1 0 1,-1 0-16,0 0 16,-24 0-1,24 0 1,-24 0-1,0 0-15,-1 0 16,26 0 0,-26 0-1,-24 0-15,25 0 16,-1 0-16,1 0 16,0 0-1,24 0 1,75 0-1,-75 0 1,50 0 0,-99 0-1,74 0 1,-74 0 0,0 0 46,0 0-31,-1 0 1</inkml:trace>
  <inkml:trace contextRef="#ctx0" brushRef="#br0" timeOffset="86063.7635">9748 11038 0,'0'-25'94,"0"50"93,25-25 1,-25 25-157,0 0 16,25-1 15,-25 1-30,0 0-17,0 0 1,0 0-1,-25 0 17,25-1-17,0 1 32,0 0-16,-25 0 1,25 0-17,0-1 1,-25 1 0,25 25-1,-24-25 1,24-1 15,0 1-31,-25 0 16,25 0-1,0 0 1,0-1 0,-25 26-1,25-25 16,0 0-15,0-1 0,0 1-1,0 0 1,0 0 0,0 0-1,0-1 1,0 1-1,0 0 1,0 0 0,-25 0-1,25 24 1,0-24-16,0 0 16,0 0-1,-25-25-15,25 24 31,0 1-15,-24 0 0,24 25-1,-25-25 1,25-1 0,0 1-1,-25 50 1,0-51-1,25 1 1,0 0 0,-25 0-1,25 0 1,0-1 0,-24 1 15,24 0-16,0 0 79,0 0-78,-25-1-1,25 1 17</inkml:trace>
  <inkml:trace contextRef="#ctx0" brushRef="#br0" timeOffset="112683.3293">4787 13494 0,'25'0'125,"0"0"-16,0 0-93,0 0 15,-1 0 0,26 0 1,0 0-17,-26 0 1,26 0-1,-25 0 1,24 0 0,-24 0-1,50 0 1,-51 0 0,1 0-1,0 0 1,25 0-1,-26 0 1,1 0 0,0 0-16,0 0 15,0 0 1,-1 0 0,1 25-1,0-25 1,25 0-1,-26 0 1,26 0 0,-25 0-1,49 24 1,-49-24 0,74 25-1,-49-25 1,99 25-1,-100-25 17,51 25-17,-26-25 1,25 25 0,-49-1-1,-1-24 1,51 25-1,-26-25 1,-24 0 0,-26 25-1,26-25-15,-25 0 16,0 0 0,24 25-1,1-25-15,0 0 16,-1 0-1,-24 0-15,25 25 16,-1-50 0,26 50-1,-26-25 1,75 0 0,-49 0-1,49 24 1,-50-24-1,25 0 1,50 0 0,0 0-1,-75 0 1,75 0 0,-74 0-1,49 0 1,-75 0 15,50 0-15,-24 0-1,-26 0 1,125 0 0,-25 0-1,-25 0 1,-25-24-1,0-1-15,25 25 16,-24 0-16,-1 0 16,-25 0-1,25-25 1,50 25 0,-74 0-1,74 0 1,-100 0-1,100 0 17,-75 0-17,75 0 1,-50-25 0,100 25-1,-150 0 1,125 0-1,-99 0 1,98 0 0,-74 0-1,75 25 1,-75-25 0,100 0-1,-100 0 1,124 0 15,-148 0-15,98 0-1,-98 0 1,-26 0 0,50 0-16,-24 0 15,24 0-15,0 0 16,1 0-1,-1 0 1,0 0-16,0 0 16,0 0-1,-49 0-15,24 0 16,1 0 0,-26 0-16,1 0 15,0 0 1,-1 0-1,-24 0 1,0 0 0,0 0-16,-1 0 15,-48 0 95</inkml:trace>
  <inkml:trace contextRef="#ctx0" brushRef="#br0" timeOffset="116035.501">2158 14684 0,'25'0'78,"0"0"0,24 0-78,-24 0 16,25-24 15,-1 48-31,1-24 0,-1 0 16,51 0-1,-51 0 1,100 0 0,-74 0-1,49 0 1,-100 0 0,100 0-1,-49 0 1,-1 0-1,-24 0 1,24 0 0,1 0-16,-1 0 15,-24 25 1,24-25 0,1 25-16,-26-25 15,50 0-15,-24 0 16,24 0-1,-25 0 1,1 0-16,-1 0 16,1 0-1,-1 0-15,-24 0 16,-1 0 0,75 25-1,-49-25 1,49 25-1,-75-25 17,75 24-17,-49-24 1,-1 0-16,-24 0 16,-1 0-16,1 0 15,24 0 1,1 0-1,74 0 1,-100 0 0,100 0-1,-74 0 1,49 0 0,-75 0-1,50 0 1,-74 0-1,50 0 17,-1 0-32,-24 0 15,24 0-15,0 0 16,1 0 0,-26 0-1,51 0-15,-26 0 16,1 0-16,24 0 15,-25 0 1,25 0 0,75 0-1,-75 0 1,100 0 0,-100 0-1,99 0 1,-98 0 15,123 0-15,-124 0-1,50 0 1,-100 0 0,100 0-1,-74 0 1,73 25-1,-23-25 1,73 0 0,-99 0-1,75 0 1,-125 0 0,51 0-1,-51 0 1,1 0-1,-25 0 1,24 0 0,-24 0-16,25 0 15,-1 0 1,-24 0 0,25 0-16,-25 0 15,24 0-15,-24 0 16,25 0-1,-1 0 1,26 0 0,-51 0-1,26 0 1,-25 0 0,0 0-1,-1 0 32,1 0-16,0 0 1,0-25 139,0 1-155,-1 24 0</inkml:trace>
  <inkml:trace contextRef="#ctx0" brushRef="#br0" timeOffset="144643.4039">3225 6474 0,'24'0'16,"1"0"140,0 0-140,0 0-1,24 0 1,-24 0 0,0 0-1,25 0 1,24 0-1,25 0 1,-74 0 15,74 0-15,-49 0 0,24 0-1,-49 0 1,50 25-1,-26-25 1,26 0 0,-26 0-1,26 0 1,-26 0 0,26 0-1,-26 0 1,50 0-1,-74 0 1,99 0 15,-74 0-15,-1 0 0,1 0-16,0 0 15,24 0-15,-24 0 16,24 0-1,1 0 1,-26 0-16,26 0 16,-1 0-16,0 0 15,-24 0 1,24 0 0,1 0-16,-1 0 15,-24 0 1,-1 0-16,26 0 15,-25 0 1,98 0 0,-73 0 15,49 0-15,-75 0-1,51 0 1,-76 0-1,100 0 1,-74 0 0,99 0-1,-75 0 1,50 0 0,-49 0-1,-1 0 1,25 0-16,1 0 15,-1 0 1,0 0 0,0 0-1,-49 0 1,99 0 0,-100 0-1,50 0 1,-24 0-1,-25 0-15,24 0 16,0 0-16,-24 0 16,24 0-1,1 0 1,49 0 0,-75 0-1,51 0 1,-51 0-1,50 0 1,-74 0 15,99 0-15,-99 0 0,74 0-1,-49 0 1,74 0-1,-74 25 1,49-25 0,-50 24-1,75 1 1,-49-25 0,-1 25-1,1-25-15,24 0 16,-25 25-1,1-25 1,-1 0-16,-24 0 31,24 0-31,-24 0 16,24 0-16,1 0 16,24 0-1,0 0 1,50 0-1,-50 0 1,-25 0-16,1 0 16,-1 0-1,1 0-15,-1 0 16,1 0 0,49 0-1,-50 0 1,75 0-1,-100 0 17,75 0-17,-49 0 1,49 0 0,-50 0-1,75 0 1,-99 0-1,49 0 1,-25 0 0,1 0-1,74 0 1,-100-25 0,26 25-16,-26 0 15,26-25 1,-1 25-16,-24 0 15,-1-25 1,75 1 15,-49 24-15,49-25 0,-50 0-1,25 25 1,-74 0-1,50-25 1,-51 25 0,1 0-1,0 0 1,0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DF3FA7-06EA-4F5E-B35E-155737A3D0BF}" type="datetimeFigureOut">
              <a:rPr lang="en-US" smtClean="0"/>
              <a:pPr/>
              <a:t>9/28/2021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688802-EFE8-4295-8702-9ADD7E3CA3C7}" type="slidenum">
              <a:rPr lang="en-US" smtClean="0"/>
              <a:pPr/>
              <a:t>‹#›</a:t>
            </a:fld>
            <a:endParaRPr lang="en-US"/>
          </a:p>
        </p:txBody>
      </p:sp>
    </p:spTree>
    <p:extLst>
      <p:ext uri="{BB962C8B-B14F-4D97-AF65-F5344CB8AC3E}">
        <p14:creationId xmlns:p14="http://schemas.microsoft.com/office/powerpoint/2010/main" val="3395814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dirty="0"/>
              <a:t>Click to edit Master title style</a:t>
            </a:r>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0D4E46AA-1EC0-4433-9956-E798E94A6FB7}" type="datetimeFigureOut">
              <a:rPr lang="en-US" smtClean="0"/>
              <a:pPr/>
              <a:t>9/28/2021</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38C08-47C7-4847-B0BE-B9D8DEEB3D1B}" type="slidenum">
              <a:rPr lang="en-US" smtClean="0"/>
              <a:pPr/>
              <a:t>‹#›</a:t>
            </a:fld>
            <a:endParaRPr lang="en-US"/>
          </a:p>
        </p:txBody>
      </p:sp>
    </p:spTree>
    <p:extLst>
      <p:ext uri="{BB962C8B-B14F-4D97-AF65-F5344CB8AC3E}">
        <p14:creationId xmlns:p14="http://schemas.microsoft.com/office/powerpoint/2010/main" val="193435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0D4E46AA-1EC0-4433-9956-E798E94A6FB7}" type="datetimeFigureOut">
              <a:rPr lang="en-US" smtClean="0"/>
              <a:pPr/>
              <a:t>9/28/2021</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38C08-47C7-4847-B0BE-B9D8DEEB3D1B}" type="slidenum">
              <a:rPr lang="en-US" smtClean="0"/>
              <a:pPr/>
              <a:t>‹#›</a:t>
            </a:fld>
            <a:endParaRPr lang="en-US"/>
          </a:p>
        </p:txBody>
      </p:sp>
    </p:spTree>
    <p:extLst>
      <p:ext uri="{BB962C8B-B14F-4D97-AF65-F5344CB8AC3E}">
        <p14:creationId xmlns:p14="http://schemas.microsoft.com/office/powerpoint/2010/main" val="2092793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D4E46AA-1EC0-4433-9956-E798E94A6FB7}" type="datetimeFigureOut">
              <a:rPr lang="en-US" smtClean="0"/>
              <a:pPr/>
              <a:t>9/28/2021</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38C08-47C7-4847-B0BE-B9D8DEEB3D1B}" type="slidenum">
              <a:rPr lang="en-US" smtClean="0"/>
              <a:pPr/>
              <a:t>‹#›</a:t>
            </a:fld>
            <a:endParaRPr lang="en-US"/>
          </a:p>
        </p:txBody>
      </p:sp>
    </p:spTree>
    <p:extLst>
      <p:ext uri="{BB962C8B-B14F-4D97-AF65-F5344CB8AC3E}">
        <p14:creationId xmlns:p14="http://schemas.microsoft.com/office/powerpoint/2010/main" val="3988832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no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60000" y="720000"/>
            <a:ext cx="10272000" cy="503600"/>
          </a:xfrm>
          <a:prstGeom prst="rect">
            <a:avLst/>
          </a:prstGeom>
        </p:spPr>
        <p:txBody>
          <a:bodyPr spcFirstLastPara="1" wrap="square" lIns="121897" tIns="121897" rIns="121897" bIns="121897" anchor="ctr" anchorCtr="0">
            <a:noAutofit/>
          </a:bodyPr>
          <a:lstStyle>
            <a:lvl1pPr lvl="0" algn="ctr">
              <a:spcBef>
                <a:spcPts val="0"/>
              </a:spcBef>
              <a:spcAft>
                <a:spcPts val="0"/>
              </a:spcAft>
              <a:buSzPts val="2800"/>
              <a:buNone/>
              <a:defRPr sz="4000">
                <a:solidFill>
                  <a:schemeClr val="accent4"/>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 name="Google Shape;17;p4"/>
          <p:cNvSpPr txBox="1">
            <a:spLocks noGrp="1"/>
          </p:cNvSpPr>
          <p:nvPr>
            <p:ph type="body" idx="1"/>
          </p:nvPr>
        </p:nvSpPr>
        <p:spPr>
          <a:xfrm>
            <a:off x="960000" y="1561667"/>
            <a:ext cx="10272000" cy="4555200"/>
          </a:xfrm>
          <a:prstGeom prst="rect">
            <a:avLst/>
          </a:prstGeom>
        </p:spPr>
        <p:txBody>
          <a:bodyPr spcFirstLastPara="1" wrap="square" lIns="121897" tIns="121897" rIns="121897" bIns="121897" anchor="t" anchorCtr="0">
            <a:noAutofit/>
          </a:bodyPr>
          <a:lstStyle>
            <a:lvl1pPr marL="609585" lvl="0" indent="-406390">
              <a:spcBef>
                <a:spcPts val="0"/>
              </a:spcBef>
              <a:spcAft>
                <a:spcPts val="0"/>
              </a:spcAft>
              <a:buClr>
                <a:srgbClr val="434343"/>
              </a:buClr>
              <a:buSzPts val="1200"/>
              <a:buFont typeface="Livvic"/>
              <a:buChar char="●"/>
              <a:defRPr sz="1600"/>
            </a:lvl1pPr>
            <a:lvl2pPr marL="1219170" lvl="1" indent="-406390">
              <a:spcBef>
                <a:spcPts val="0"/>
              </a:spcBef>
              <a:spcAft>
                <a:spcPts val="0"/>
              </a:spcAft>
              <a:buClr>
                <a:srgbClr val="434343"/>
              </a:buClr>
              <a:buSzPts val="1200"/>
              <a:buFont typeface="Roboto Condensed Light"/>
              <a:buChar char="○"/>
              <a:defRPr/>
            </a:lvl2pPr>
            <a:lvl3pPr marL="1828754" lvl="2" indent="-406390">
              <a:spcBef>
                <a:spcPts val="0"/>
              </a:spcBef>
              <a:spcAft>
                <a:spcPts val="0"/>
              </a:spcAft>
              <a:buClr>
                <a:srgbClr val="434343"/>
              </a:buClr>
              <a:buSzPts val="1200"/>
              <a:buFont typeface="Roboto Condensed Light"/>
              <a:buChar char="■"/>
              <a:defRPr/>
            </a:lvl3pPr>
            <a:lvl4pPr marL="2438339" lvl="3" indent="-406390">
              <a:spcBef>
                <a:spcPts val="0"/>
              </a:spcBef>
              <a:spcAft>
                <a:spcPts val="0"/>
              </a:spcAft>
              <a:buClr>
                <a:srgbClr val="434343"/>
              </a:buClr>
              <a:buSzPts val="1200"/>
              <a:buFont typeface="Roboto Condensed Light"/>
              <a:buChar char="●"/>
              <a:defRPr/>
            </a:lvl4pPr>
            <a:lvl5pPr marL="3047924" lvl="4" indent="-406390">
              <a:spcBef>
                <a:spcPts val="0"/>
              </a:spcBef>
              <a:spcAft>
                <a:spcPts val="0"/>
              </a:spcAft>
              <a:buClr>
                <a:srgbClr val="434343"/>
              </a:buClr>
              <a:buSzPts val="1200"/>
              <a:buFont typeface="Roboto Condensed Light"/>
              <a:buChar char="○"/>
              <a:defRPr/>
            </a:lvl5pPr>
            <a:lvl6pPr marL="3657509" lvl="5" indent="-406390">
              <a:spcBef>
                <a:spcPts val="0"/>
              </a:spcBef>
              <a:spcAft>
                <a:spcPts val="0"/>
              </a:spcAft>
              <a:buClr>
                <a:srgbClr val="434343"/>
              </a:buClr>
              <a:buSzPts val="1200"/>
              <a:buFont typeface="Roboto Condensed Light"/>
              <a:buChar char="■"/>
              <a:defRPr/>
            </a:lvl6pPr>
            <a:lvl7pPr marL="4267093" lvl="6" indent="-406390">
              <a:spcBef>
                <a:spcPts val="0"/>
              </a:spcBef>
              <a:spcAft>
                <a:spcPts val="0"/>
              </a:spcAft>
              <a:buClr>
                <a:srgbClr val="434343"/>
              </a:buClr>
              <a:buSzPts val="1200"/>
              <a:buFont typeface="Roboto Condensed Light"/>
              <a:buChar char="●"/>
              <a:defRPr/>
            </a:lvl7pPr>
            <a:lvl8pPr marL="4876678" lvl="7" indent="-406390">
              <a:spcBef>
                <a:spcPts val="0"/>
              </a:spcBef>
              <a:spcAft>
                <a:spcPts val="0"/>
              </a:spcAft>
              <a:buClr>
                <a:srgbClr val="434343"/>
              </a:buClr>
              <a:buSzPts val="1200"/>
              <a:buFont typeface="Roboto Condensed Light"/>
              <a:buChar char="○"/>
              <a:defRPr/>
            </a:lvl8pPr>
            <a:lvl9pPr marL="5486263" lvl="8" indent="-406390">
              <a:spcBef>
                <a:spcPts val="0"/>
              </a:spcBef>
              <a:spcAft>
                <a:spcPts val="0"/>
              </a:spcAft>
              <a:buClr>
                <a:srgbClr val="434343"/>
              </a:buClr>
              <a:buSzPts val="1200"/>
              <a:buFont typeface="Roboto Condensed Light"/>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960000" y="1717833"/>
            <a:ext cx="5507200" cy="503600"/>
          </a:xfrm>
          <a:prstGeom prst="rect">
            <a:avLst/>
          </a:prstGeom>
        </p:spPr>
        <p:txBody>
          <a:bodyPr spcFirstLastPara="1" wrap="square" lIns="121897" tIns="121897" rIns="121897" bIns="121897" anchor="ctr" anchorCtr="0">
            <a:noAutofit/>
          </a:bodyPr>
          <a:lstStyle>
            <a:lvl1pPr lvl="0" rtl="0">
              <a:spcBef>
                <a:spcPts val="0"/>
              </a:spcBef>
              <a:spcAft>
                <a:spcPts val="0"/>
              </a:spcAft>
              <a:buSzPts val="2800"/>
              <a:buNone/>
              <a:defRPr sz="4900">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0D4E46AA-1EC0-4433-9956-E798E94A6FB7}" type="datetimeFigureOut">
              <a:rPr lang="en-US" smtClean="0"/>
              <a:pPr/>
              <a:t>9/28/2021</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38C08-47C7-4847-B0BE-B9D8DEEB3D1B}" type="slidenum">
              <a:rPr lang="en-US" smtClean="0"/>
              <a:pPr/>
              <a:t>‹#›</a:t>
            </a:fld>
            <a:endParaRPr lang="en-US"/>
          </a:p>
        </p:txBody>
      </p:sp>
    </p:spTree>
    <p:extLst>
      <p:ext uri="{BB962C8B-B14F-4D97-AF65-F5344CB8AC3E}">
        <p14:creationId xmlns:p14="http://schemas.microsoft.com/office/powerpoint/2010/main" val="3831184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0D4E46AA-1EC0-4433-9956-E798E94A6FB7}" type="datetimeFigureOut">
              <a:rPr lang="en-US" smtClean="0"/>
              <a:pPr/>
              <a:t>9/28/2021</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38C08-47C7-4847-B0BE-B9D8DEEB3D1B}" type="slidenum">
              <a:rPr lang="en-US" smtClean="0"/>
              <a:pPr/>
              <a:t>‹#›</a:t>
            </a:fld>
            <a:endParaRPr lang="en-US"/>
          </a:p>
        </p:txBody>
      </p:sp>
    </p:spTree>
    <p:extLst>
      <p:ext uri="{BB962C8B-B14F-4D97-AF65-F5344CB8AC3E}">
        <p14:creationId xmlns:p14="http://schemas.microsoft.com/office/powerpoint/2010/main" val="2793576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0D4E46AA-1EC0-4433-9956-E798E94A6FB7}" type="datetimeFigureOut">
              <a:rPr lang="en-US" smtClean="0"/>
              <a:pPr/>
              <a:t>9/28/2021</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38C08-47C7-4847-B0BE-B9D8DEEB3D1B}" type="slidenum">
              <a:rPr lang="en-US" smtClean="0"/>
              <a:pPr/>
              <a:t>‹#›</a:t>
            </a:fld>
            <a:endParaRPr lang="en-US"/>
          </a:p>
        </p:txBody>
      </p:sp>
    </p:spTree>
    <p:extLst>
      <p:ext uri="{BB962C8B-B14F-4D97-AF65-F5344CB8AC3E}">
        <p14:creationId xmlns:p14="http://schemas.microsoft.com/office/powerpoint/2010/main" val="187632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0D4E46AA-1EC0-4433-9956-E798E94A6FB7}" type="datetimeFigureOut">
              <a:rPr lang="en-US" smtClean="0"/>
              <a:pPr/>
              <a:t>9/28/2021</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38C08-47C7-4847-B0BE-B9D8DEEB3D1B}" type="slidenum">
              <a:rPr lang="en-US" smtClean="0"/>
              <a:pPr/>
              <a:t>‹#›</a:t>
            </a:fld>
            <a:endParaRPr lang="en-US"/>
          </a:p>
        </p:txBody>
      </p:sp>
    </p:spTree>
    <p:extLst>
      <p:ext uri="{BB962C8B-B14F-4D97-AF65-F5344CB8AC3E}">
        <p14:creationId xmlns:p14="http://schemas.microsoft.com/office/powerpoint/2010/main" val="714423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0D4E46AA-1EC0-4433-9956-E798E94A6FB7}" type="datetimeFigureOut">
              <a:rPr lang="en-US" smtClean="0"/>
              <a:pPr/>
              <a:t>9/28/2021</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38C08-47C7-4847-B0BE-B9D8DEEB3D1B}" type="slidenum">
              <a:rPr lang="en-US" smtClean="0"/>
              <a:pPr/>
              <a:t>‹#›</a:t>
            </a:fld>
            <a:endParaRPr lang="en-US"/>
          </a:p>
        </p:txBody>
      </p:sp>
    </p:spTree>
    <p:extLst>
      <p:ext uri="{BB962C8B-B14F-4D97-AF65-F5344CB8AC3E}">
        <p14:creationId xmlns:p14="http://schemas.microsoft.com/office/powerpoint/2010/main" val="758154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D4E46AA-1EC0-4433-9956-E798E94A6FB7}" type="datetimeFigureOut">
              <a:rPr lang="en-US" smtClean="0"/>
              <a:pPr/>
              <a:t>9/28/2021</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38C08-47C7-4847-B0BE-B9D8DEEB3D1B}" type="slidenum">
              <a:rPr lang="en-US" smtClean="0"/>
              <a:pPr/>
              <a:t>‹#›</a:t>
            </a:fld>
            <a:endParaRPr lang="en-US"/>
          </a:p>
        </p:txBody>
      </p:sp>
    </p:spTree>
    <p:extLst>
      <p:ext uri="{BB962C8B-B14F-4D97-AF65-F5344CB8AC3E}">
        <p14:creationId xmlns:p14="http://schemas.microsoft.com/office/powerpoint/2010/main" val="2292649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0D4E46AA-1EC0-4433-9956-E798E94A6FB7}" type="datetimeFigureOut">
              <a:rPr lang="en-US" smtClean="0"/>
              <a:pPr/>
              <a:t>9/28/2021</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38C08-47C7-4847-B0BE-B9D8DEEB3D1B}" type="slidenum">
              <a:rPr lang="en-US" smtClean="0"/>
              <a:pPr/>
              <a:t>‹#›</a:t>
            </a:fld>
            <a:endParaRPr lang="en-US"/>
          </a:p>
        </p:txBody>
      </p:sp>
    </p:spTree>
    <p:extLst>
      <p:ext uri="{BB962C8B-B14F-4D97-AF65-F5344CB8AC3E}">
        <p14:creationId xmlns:p14="http://schemas.microsoft.com/office/powerpoint/2010/main" val="3813244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0D4E46AA-1EC0-4433-9956-E798E94A6FB7}" type="datetimeFigureOut">
              <a:rPr lang="en-US" smtClean="0"/>
              <a:pPr/>
              <a:t>9/28/2021</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38C08-47C7-4847-B0BE-B9D8DEEB3D1B}" type="slidenum">
              <a:rPr lang="en-US" smtClean="0"/>
              <a:pPr/>
              <a:t>‹#›</a:t>
            </a:fld>
            <a:endParaRPr lang="en-US"/>
          </a:p>
        </p:txBody>
      </p:sp>
    </p:spTree>
    <p:extLst>
      <p:ext uri="{BB962C8B-B14F-4D97-AF65-F5344CB8AC3E}">
        <p14:creationId xmlns:p14="http://schemas.microsoft.com/office/powerpoint/2010/main" val="272463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0"/>
            <a:ext cx="10363200" cy="131444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853369"/>
            <a:ext cx="10363200" cy="30884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0D4E46AA-1EC0-4433-9956-E798E94A6FB7}" type="datetimeFigureOut">
              <a:rPr lang="en-US" smtClean="0"/>
              <a:pPr/>
              <a:t>9/28/2021</a:t>
            </a:fld>
            <a:endParaRPr lang="en-US" dirty="0"/>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38C08-47C7-4847-B0BE-B9D8DEEB3D1B}" type="slidenum">
              <a:rPr lang="en-US" smtClean="0"/>
              <a:pPr/>
              <a:t>‹#›</a:t>
            </a:fld>
            <a:endParaRPr lang="en-US" dirty="0"/>
          </a:p>
        </p:txBody>
      </p:sp>
      <p:cxnSp>
        <p:nvCxnSpPr>
          <p:cNvPr id="7" name="Straight Connector 6">
            <a:extLst>
              <a:ext uri="{FF2B5EF4-FFF2-40B4-BE49-F238E27FC236}">
                <a16:creationId xmlns:a16="http://schemas.microsoft.com/office/drawing/2014/main" id="{F209B62C-3402-4623-9A7C-AA048B56F8C3}"/>
              </a:ext>
            </a:extLst>
          </p:cNvPr>
          <p:cNvCxnSpPr>
            <a:cxnSpLocks/>
          </p:cNvCxnSpPr>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70048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6" r:id="rId6"/>
    <p:sldLayoutId id="2147483681" r:id="rId7"/>
    <p:sldLayoutId id="2147483682" r:id="rId8"/>
    <p:sldLayoutId id="2147483683" r:id="rId9"/>
    <p:sldLayoutId id="2147483685" r:id="rId10"/>
    <p:sldLayoutId id="2147483684" r:id="rId11"/>
    <p:sldLayoutId id="2147483688" r:id="rId12"/>
    <p:sldLayoutId id="2147483689" r:id="rId13"/>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274320" indent="0" algn="l" defTabSz="914400" rtl="0" eaLnBrk="1" latinLnBrk="0" hangingPunct="1">
        <a:lnSpc>
          <a:spcPct val="120000"/>
        </a:lnSpc>
        <a:spcBef>
          <a:spcPts val="500"/>
        </a:spcBef>
        <a:buSzPct val="87000"/>
        <a:buFontTx/>
        <a:buNone/>
        <a:defRPr sz="1800"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594360" indent="0" algn="l" defTabSz="914400" rtl="0" eaLnBrk="1" latinLnBrk="0" hangingPunct="1">
        <a:lnSpc>
          <a:spcPct val="120000"/>
        </a:lnSpc>
        <a:spcBef>
          <a:spcPts val="500"/>
        </a:spcBef>
        <a:buSzPct val="87000"/>
        <a:buFontTx/>
        <a:buNone/>
        <a:defRPr sz="1400"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audio" Target="../media/audio1.wav"/><Relationship Id="rId7" Type="http://schemas.openxmlformats.org/officeDocument/2006/relationships/image" Target="../media/image18.gif"/><Relationship Id="rId2" Type="http://schemas.openxmlformats.org/officeDocument/2006/relationships/slideLayout" Target="../slideLayouts/slideLayout7.xml"/><Relationship Id="rId1" Type="http://schemas.openxmlformats.org/officeDocument/2006/relationships/audio" Target="file:///D:\NGOC\GIAO%20AN\GIAO%20AN%20DIEN%20TU\LOP%206\PhamThanhThao---MaiTruongMenYeu.mp3" TargetMode="External"/><Relationship Id="rId6" Type="http://schemas.openxmlformats.org/officeDocument/2006/relationships/image" Target="../media/image17.gif"/><Relationship Id="rId11" Type="http://schemas.openxmlformats.org/officeDocument/2006/relationships/image" Target="../media/image22.png"/><Relationship Id="rId5" Type="http://schemas.openxmlformats.org/officeDocument/2006/relationships/image" Target="../media/image16.gif"/><Relationship Id="rId10" Type="http://schemas.openxmlformats.org/officeDocument/2006/relationships/image" Target="../media/image21.gif"/><Relationship Id="rId4" Type="http://schemas.openxmlformats.org/officeDocument/2006/relationships/image" Target="../media/image15.png"/><Relationship Id="rId9" Type="http://schemas.openxmlformats.org/officeDocument/2006/relationships/image" Target="../media/image20.gi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bluezone.gov.v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4" name="Title 1">
            <a:extLst>
              <a:ext uri="{FF2B5EF4-FFF2-40B4-BE49-F238E27FC236}">
                <a16:creationId xmlns:a16="http://schemas.microsoft.com/office/drawing/2014/main" id="{55F2B40A-3E45-754F-9B27-D6A3FC03A5EC}"/>
              </a:ext>
            </a:extLst>
          </p:cNvPr>
          <p:cNvSpPr txBox="1">
            <a:spLocks/>
          </p:cNvSpPr>
          <p:nvPr/>
        </p:nvSpPr>
        <p:spPr>
          <a:xfrm>
            <a:off x="609600" y="304801"/>
            <a:ext cx="11277600" cy="3427867"/>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rPr>
              <a:t>CHÀO</a:t>
            </a:r>
            <a:r>
              <a:rPr kumimoji="0" lang="en-US" sz="6000" b="1" i="0" u="none" strike="noStrike" kern="1200" cap="none" spc="0" normalizeH="0" noProof="0" dirty="0">
                <a:ln>
                  <a:noFill/>
                </a:ln>
                <a:solidFill>
                  <a:srgbClr val="FFFF00"/>
                </a:solidFill>
                <a:effectLst/>
                <a:uLnTx/>
                <a:uFillTx/>
                <a:latin typeface="Times New Roman" panose="02020603050405020304" pitchFamily="18" charset="0"/>
                <a:ea typeface="+mj-ea"/>
                <a:cs typeface="Times New Roman" panose="02020603050405020304" pitchFamily="18" charset="0"/>
              </a:rPr>
              <a:t> MỪNG CÁC EM HỌC SINH ĐẾN VỚI LỚP HỌC</a:t>
            </a:r>
            <a:endParaRPr kumimoji="0" lang="x-none" sz="6000" b="1"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iagram&#10;&#10;Description automatically generated">
            <a:extLst>
              <a:ext uri="{FF2B5EF4-FFF2-40B4-BE49-F238E27FC236}">
                <a16:creationId xmlns:a16="http://schemas.microsoft.com/office/drawing/2014/main" id="{432F8F76-A128-2440-A0E3-CCC82ACD5BD9}"/>
              </a:ext>
            </a:extLst>
          </p:cNvPr>
          <p:cNvPicPr>
            <a:picLocks noGrp="1" noChangeAspect="1"/>
          </p:cNvPicPr>
          <p:nvPr>
            <p:ph idx="1"/>
          </p:nvPr>
        </p:nvPicPr>
        <p:blipFill>
          <a:blip r:embed="rId2"/>
          <a:stretch>
            <a:fillRect/>
          </a:stretch>
        </p:blipFill>
        <p:spPr>
          <a:xfrm>
            <a:off x="335612" y="1246538"/>
            <a:ext cx="6971199" cy="5011650"/>
          </a:xfrm>
        </p:spPr>
      </p:pic>
      <p:sp>
        <p:nvSpPr>
          <p:cNvPr id="4" name="Title 1">
            <a:extLst>
              <a:ext uri="{FF2B5EF4-FFF2-40B4-BE49-F238E27FC236}">
                <a16:creationId xmlns:a16="http://schemas.microsoft.com/office/drawing/2014/main" id="{58731076-2A50-7B43-B429-CD454F8722E5}"/>
              </a:ext>
            </a:extLst>
          </p:cNvPr>
          <p:cNvSpPr txBox="1">
            <a:spLocks/>
          </p:cNvSpPr>
          <p:nvPr/>
        </p:nvSpPr>
        <p:spPr>
          <a:xfrm>
            <a:off x="914399" y="209590"/>
            <a:ext cx="10363200" cy="810491"/>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r>
              <a:rPr lang="x-none" b="1" dirty="0">
                <a:solidFill>
                  <a:schemeClr val="accent1">
                    <a:lumMod val="50000"/>
                  </a:schemeClr>
                </a:solidFill>
              </a:rPr>
              <a:t>2. Hướng dẫn phân tích kiểu văn bản</a:t>
            </a:r>
          </a:p>
        </p:txBody>
      </p:sp>
      <p:sp>
        <p:nvSpPr>
          <p:cNvPr id="7" name="Cloud 6">
            <a:extLst>
              <a:ext uri="{FF2B5EF4-FFF2-40B4-BE49-F238E27FC236}">
                <a16:creationId xmlns:a16="http://schemas.microsoft.com/office/drawing/2014/main" id="{6B360EE6-F0D0-CD40-980F-0EDA6CF54DD6}"/>
              </a:ext>
            </a:extLst>
          </p:cNvPr>
          <p:cNvSpPr/>
          <p:nvPr/>
        </p:nvSpPr>
        <p:spPr>
          <a:xfrm rot="21294284">
            <a:off x="7120631" y="869983"/>
            <a:ext cx="4932749" cy="3341117"/>
          </a:xfrm>
          <a:prstGeom prst="cloud">
            <a:avLst/>
          </a:prstGeom>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SG" sz="3600" b="1" i="1" dirty="0" err="1">
                <a:solidFill>
                  <a:srgbClr val="FF0000"/>
                </a:solidFill>
                <a:latin typeface="Times New Roman" panose="02020603050405020304" pitchFamily="18" charset="0"/>
                <a:cs typeface="Times New Roman" panose="02020603050405020304" pitchFamily="18" charset="0"/>
              </a:rPr>
              <a:t>Nhìn</a:t>
            </a:r>
            <a:r>
              <a:rPr lang="en-SG" sz="3600" b="1" i="1" dirty="0">
                <a:solidFill>
                  <a:srgbClr val="FF0000"/>
                </a:solidFill>
                <a:latin typeface="Times New Roman" panose="02020603050405020304" pitchFamily="18" charset="0"/>
                <a:cs typeface="Times New Roman" panose="02020603050405020304" pitchFamily="18" charset="0"/>
              </a:rPr>
              <a:t> </a:t>
            </a:r>
            <a:r>
              <a:rPr lang="en-SG" sz="3600" b="1" i="1" dirty="0" err="1">
                <a:solidFill>
                  <a:srgbClr val="FF0000"/>
                </a:solidFill>
                <a:latin typeface="Times New Roman" panose="02020603050405020304" pitchFamily="18" charset="0"/>
                <a:cs typeface="Times New Roman" panose="02020603050405020304" pitchFamily="18" charset="0"/>
              </a:rPr>
              <a:t>vào</a:t>
            </a:r>
            <a:r>
              <a:rPr lang="en-SG" sz="3600" b="1" i="1" dirty="0">
                <a:solidFill>
                  <a:srgbClr val="FF0000"/>
                </a:solidFill>
                <a:latin typeface="Times New Roman" panose="02020603050405020304" pitchFamily="18" charset="0"/>
                <a:cs typeface="Times New Roman" panose="02020603050405020304" pitchFamily="18" charset="0"/>
              </a:rPr>
              <a:t> </a:t>
            </a:r>
            <a:r>
              <a:rPr lang="en-SG" sz="3600" b="1" i="1" dirty="0" err="1">
                <a:solidFill>
                  <a:srgbClr val="FF0000"/>
                </a:solidFill>
                <a:latin typeface="Times New Roman" panose="02020603050405020304" pitchFamily="18" charset="0"/>
                <a:cs typeface="Times New Roman" panose="02020603050405020304" pitchFamily="18" charset="0"/>
              </a:rPr>
              <a:t>sơ</a:t>
            </a:r>
            <a:r>
              <a:rPr lang="en-SG" sz="3600" b="1" i="1" dirty="0">
                <a:solidFill>
                  <a:srgbClr val="FF0000"/>
                </a:solidFill>
                <a:latin typeface="Times New Roman" panose="02020603050405020304" pitchFamily="18" charset="0"/>
                <a:cs typeface="Times New Roman" panose="02020603050405020304" pitchFamily="18" charset="0"/>
              </a:rPr>
              <a:t> </a:t>
            </a:r>
            <a:r>
              <a:rPr lang="en-SG" sz="3600" b="1" i="1" dirty="0" err="1">
                <a:solidFill>
                  <a:srgbClr val="FF0000"/>
                </a:solidFill>
                <a:latin typeface="Times New Roman" panose="02020603050405020304" pitchFamily="18" charset="0"/>
                <a:cs typeface="Times New Roman" panose="02020603050405020304" pitchFamily="18" charset="0"/>
              </a:rPr>
              <a:t>đồ</a:t>
            </a:r>
            <a:r>
              <a:rPr lang="en-SG" sz="3600" b="1" i="1" dirty="0">
                <a:solidFill>
                  <a:srgbClr val="FF0000"/>
                </a:solidFill>
                <a:latin typeface="Times New Roman" panose="02020603050405020304" pitchFamily="18" charset="0"/>
                <a:cs typeface="Times New Roman" panose="02020603050405020304" pitchFamily="18" charset="0"/>
              </a:rPr>
              <a:t> </a:t>
            </a:r>
            <a:r>
              <a:rPr lang="en-SG" sz="3600" b="1" i="1" dirty="0" err="1">
                <a:solidFill>
                  <a:srgbClr val="FF0000"/>
                </a:solidFill>
                <a:latin typeface="Times New Roman" panose="02020603050405020304" pitchFamily="18" charset="0"/>
                <a:cs typeface="Times New Roman" panose="02020603050405020304" pitchFamily="18" charset="0"/>
              </a:rPr>
              <a:t>em</a:t>
            </a:r>
            <a:r>
              <a:rPr lang="en-SG" sz="3600" b="1" i="1" dirty="0">
                <a:solidFill>
                  <a:srgbClr val="FF0000"/>
                </a:solidFill>
                <a:latin typeface="Times New Roman" panose="02020603050405020304" pitchFamily="18" charset="0"/>
                <a:cs typeface="Times New Roman" panose="02020603050405020304" pitchFamily="18" charset="0"/>
              </a:rPr>
              <a:t> </a:t>
            </a:r>
            <a:r>
              <a:rPr lang="en-SG" sz="3600" b="1" i="1" dirty="0" err="1">
                <a:solidFill>
                  <a:srgbClr val="FF0000"/>
                </a:solidFill>
                <a:latin typeface="Times New Roman" panose="02020603050405020304" pitchFamily="18" charset="0"/>
                <a:cs typeface="Times New Roman" panose="02020603050405020304" pitchFamily="18" charset="0"/>
              </a:rPr>
              <a:t>thấy</a:t>
            </a:r>
            <a:r>
              <a:rPr lang="en-SG" sz="3600" b="1" i="1" dirty="0">
                <a:solidFill>
                  <a:srgbClr val="FF0000"/>
                </a:solidFill>
                <a:latin typeface="Times New Roman" panose="02020603050405020304" pitchFamily="18" charset="0"/>
                <a:cs typeface="Times New Roman" panose="02020603050405020304" pitchFamily="18" charset="0"/>
              </a:rPr>
              <a:t> </a:t>
            </a:r>
            <a:r>
              <a:rPr lang="en-SG" sz="3600" b="1" i="1" dirty="0" err="1">
                <a:solidFill>
                  <a:srgbClr val="FF0000"/>
                </a:solidFill>
                <a:latin typeface="Times New Roman" panose="02020603050405020304" pitchFamily="18" charset="0"/>
                <a:cs typeface="Times New Roman" panose="02020603050405020304" pitchFamily="18" charset="0"/>
              </a:rPr>
              <a:t>sơ</a:t>
            </a:r>
            <a:r>
              <a:rPr lang="en-SG" sz="3600" b="1" i="1" dirty="0">
                <a:solidFill>
                  <a:srgbClr val="FF0000"/>
                </a:solidFill>
                <a:latin typeface="Times New Roman" panose="02020603050405020304" pitchFamily="18" charset="0"/>
                <a:cs typeface="Times New Roman" panose="02020603050405020304" pitchFamily="18" charset="0"/>
              </a:rPr>
              <a:t> </a:t>
            </a:r>
            <a:r>
              <a:rPr lang="en-SG" sz="3600" b="1" i="1" dirty="0" err="1">
                <a:solidFill>
                  <a:srgbClr val="FF0000"/>
                </a:solidFill>
                <a:latin typeface="Times New Roman" panose="02020603050405020304" pitchFamily="18" charset="0"/>
                <a:cs typeface="Times New Roman" panose="02020603050405020304" pitchFamily="18" charset="0"/>
              </a:rPr>
              <a:t>đồ</a:t>
            </a:r>
            <a:r>
              <a:rPr lang="en-SG" sz="3600" b="1" i="1" dirty="0">
                <a:solidFill>
                  <a:srgbClr val="FF0000"/>
                </a:solidFill>
                <a:latin typeface="Times New Roman" panose="02020603050405020304" pitchFamily="18" charset="0"/>
                <a:cs typeface="Times New Roman" panose="02020603050405020304" pitchFamily="18" charset="0"/>
              </a:rPr>
              <a:t> </a:t>
            </a:r>
            <a:r>
              <a:rPr lang="en-SG" sz="3600" b="1" i="1" dirty="0" err="1">
                <a:solidFill>
                  <a:srgbClr val="FF0000"/>
                </a:solidFill>
                <a:latin typeface="Times New Roman" panose="02020603050405020304" pitchFamily="18" charset="0"/>
                <a:cs typeface="Times New Roman" panose="02020603050405020304" pitchFamily="18" charset="0"/>
              </a:rPr>
              <a:t>đã</a:t>
            </a:r>
            <a:r>
              <a:rPr lang="en-SG" sz="3600" b="1" i="1" dirty="0">
                <a:solidFill>
                  <a:srgbClr val="FF0000"/>
                </a:solidFill>
                <a:latin typeface="Times New Roman" panose="02020603050405020304" pitchFamily="18" charset="0"/>
                <a:cs typeface="Times New Roman" panose="02020603050405020304" pitchFamily="18" charset="0"/>
              </a:rPr>
              <a:t> </a:t>
            </a:r>
            <a:r>
              <a:rPr lang="en-SG" sz="3600" b="1" i="1" dirty="0" err="1">
                <a:solidFill>
                  <a:srgbClr val="FF0000"/>
                </a:solidFill>
                <a:latin typeface="Times New Roman" panose="02020603050405020304" pitchFamily="18" charset="0"/>
                <a:cs typeface="Times New Roman" panose="02020603050405020304" pitchFamily="18" charset="0"/>
              </a:rPr>
              <a:t>đáp</a:t>
            </a:r>
            <a:r>
              <a:rPr lang="en-SG" sz="3600" b="1" i="1" dirty="0">
                <a:solidFill>
                  <a:srgbClr val="FF0000"/>
                </a:solidFill>
                <a:latin typeface="Times New Roman" panose="02020603050405020304" pitchFamily="18" charset="0"/>
                <a:cs typeface="Times New Roman" panose="02020603050405020304" pitchFamily="18" charset="0"/>
              </a:rPr>
              <a:t> </a:t>
            </a:r>
            <a:r>
              <a:rPr lang="en-SG" sz="3600" b="1" i="1" dirty="0" err="1">
                <a:solidFill>
                  <a:srgbClr val="FF0000"/>
                </a:solidFill>
                <a:latin typeface="Times New Roman" panose="02020603050405020304" pitchFamily="18" charset="0"/>
                <a:cs typeface="Times New Roman" panose="02020603050405020304" pitchFamily="18" charset="0"/>
              </a:rPr>
              <a:t>ứng</a:t>
            </a:r>
            <a:r>
              <a:rPr lang="en-SG" sz="3600" b="1" i="1" dirty="0">
                <a:solidFill>
                  <a:srgbClr val="FF0000"/>
                </a:solidFill>
                <a:latin typeface="Times New Roman" panose="02020603050405020304" pitchFamily="18" charset="0"/>
                <a:cs typeface="Times New Roman" panose="02020603050405020304" pitchFamily="18" charset="0"/>
              </a:rPr>
              <a:t> </a:t>
            </a:r>
            <a:r>
              <a:rPr lang="en-SG" sz="3600" b="1" i="1" dirty="0" err="1">
                <a:solidFill>
                  <a:srgbClr val="FF0000"/>
                </a:solidFill>
                <a:latin typeface="Times New Roman" panose="02020603050405020304" pitchFamily="18" charset="0"/>
                <a:cs typeface="Times New Roman" panose="02020603050405020304" pitchFamily="18" charset="0"/>
              </a:rPr>
              <a:t>về</a:t>
            </a:r>
            <a:r>
              <a:rPr lang="en-SG" sz="3600" b="1" i="1" dirty="0">
                <a:solidFill>
                  <a:srgbClr val="FF0000"/>
                </a:solidFill>
                <a:latin typeface="Times New Roman" panose="02020603050405020304" pitchFamily="18" charset="0"/>
                <a:cs typeface="Times New Roman" panose="02020603050405020304" pitchFamily="18" charset="0"/>
              </a:rPr>
              <a:t> </a:t>
            </a:r>
            <a:r>
              <a:rPr lang="en-SG" sz="3600" b="1" i="1" dirty="0" err="1">
                <a:solidFill>
                  <a:srgbClr val="FF0000"/>
                </a:solidFill>
                <a:latin typeface="Times New Roman" panose="02020603050405020304" pitchFamily="18" charset="0"/>
                <a:cs typeface="Times New Roman" panose="02020603050405020304" pitchFamily="18" charset="0"/>
              </a:rPr>
              <a:t>mặt</a:t>
            </a:r>
            <a:r>
              <a:rPr lang="en-SG" sz="3600" b="1" i="1" dirty="0">
                <a:solidFill>
                  <a:srgbClr val="FF0000"/>
                </a:solidFill>
                <a:latin typeface="Times New Roman" panose="02020603050405020304" pitchFamily="18" charset="0"/>
                <a:cs typeface="Times New Roman" panose="02020603050405020304" pitchFamily="18" charset="0"/>
              </a:rPr>
              <a:t> </a:t>
            </a:r>
            <a:r>
              <a:rPr lang="en-SG" sz="3600" b="1" i="1" dirty="0" err="1">
                <a:solidFill>
                  <a:srgbClr val="FF0000"/>
                </a:solidFill>
                <a:latin typeface="Times New Roman" panose="02020603050405020304" pitchFamily="18" charset="0"/>
                <a:cs typeface="Times New Roman" panose="02020603050405020304" pitchFamily="18" charset="0"/>
              </a:rPr>
              <a:t>hình</a:t>
            </a:r>
            <a:r>
              <a:rPr lang="en-SG" sz="3600" b="1" i="1" dirty="0">
                <a:solidFill>
                  <a:srgbClr val="FF0000"/>
                </a:solidFill>
                <a:latin typeface="Times New Roman" panose="02020603050405020304" pitchFamily="18" charset="0"/>
                <a:cs typeface="Times New Roman" panose="02020603050405020304" pitchFamily="18" charset="0"/>
              </a:rPr>
              <a:t> </a:t>
            </a:r>
            <a:r>
              <a:rPr lang="en-SG" sz="3600" b="1" i="1" dirty="0" err="1">
                <a:solidFill>
                  <a:srgbClr val="FF0000"/>
                </a:solidFill>
                <a:latin typeface="Times New Roman" panose="02020603050405020304" pitchFamily="18" charset="0"/>
                <a:cs typeface="Times New Roman" panose="02020603050405020304" pitchFamily="18" charset="0"/>
              </a:rPr>
              <a:t>thức</a:t>
            </a:r>
            <a:r>
              <a:rPr lang="en-SG" sz="3600" b="1" i="1" dirty="0">
                <a:solidFill>
                  <a:srgbClr val="FF0000"/>
                </a:solidFill>
                <a:latin typeface="Times New Roman" panose="02020603050405020304" pitchFamily="18" charset="0"/>
                <a:cs typeface="Times New Roman" panose="02020603050405020304" pitchFamily="18" charset="0"/>
              </a:rPr>
              <a:t> </a:t>
            </a:r>
            <a:r>
              <a:rPr lang="en-SG" sz="3600" b="1" i="1" dirty="0" err="1">
                <a:solidFill>
                  <a:srgbClr val="FF0000"/>
                </a:solidFill>
                <a:latin typeface="Times New Roman" panose="02020603050405020304" pitchFamily="18" charset="0"/>
                <a:cs typeface="Times New Roman" panose="02020603050405020304" pitchFamily="18" charset="0"/>
              </a:rPr>
              <a:t>chưa</a:t>
            </a:r>
            <a:r>
              <a:rPr lang="en-SG" sz="3600" b="1" i="1" dirty="0">
                <a:solidFill>
                  <a:srgbClr val="FF0000"/>
                </a:solidFill>
                <a:latin typeface="Times New Roman" panose="02020603050405020304" pitchFamily="18" charset="0"/>
                <a:cs typeface="Times New Roman" panose="02020603050405020304" pitchFamily="18" charset="0"/>
              </a:rPr>
              <a:t>?</a:t>
            </a:r>
          </a:p>
        </p:txBody>
      </p:sp>
      <p:pic>
        <p:nvPicPr>
          <p:cNvPr id="9" name="Picture 8" descr="22858PICdbgea5Gz679dY_PIC2018.png">
            <a:extLst>
              <a:ext uri="{FF2B5EF4-FFF2-40B4-BE49-F238E27FC236}">
                <a16:creationId xmlns:a16="http://schemas.microsoft.com/office/drawing/2014/main" id="{F35F10CA-D685-EE48-9AD7-074C5866FCFD}"/>
              </a:ext>
            </a:extLst>
          </p:cNvPr>
          <p:cNvPicPr>
            <a:picLocks noChangeAspect="1"/>
          </p:cNvPicPr>
          <p:nvPr/>
        </p:nvPicPr>
        <p:blipFill>
          <a:blip r:embed="rId3" cstate="print"/>
          <a:stretch>
            <a:fillRect/>
          </a:stretch>
        </p:blipFill>
        <p:spPr>
          <a:xfrm>
            <a:off x="9377510" y="3850955"/>
            <a:ext cx="3179620" cy="3007045"/>
          </a:xfrm>
          <a:prstGeom prst="rect">
            <a:avLst/>
          </a:prstGeom>
        </p:spPr>
      </p:pic>
    </p:spTree>
    <p:extLst>
      <p:ext uri="{BB962C8B-B14F-4D97-AF65-F5344CB8AC3E}">
        <p14:creationId xmlns:p14="http://schemas.microsoft.com/office/powerpoint/2010/main" val="13044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27FFDB6-0373-4F7A-94D1-4E7AF4B8422E}"/>
              </a:ext>
            </a:extLst>
          </p:cNvPr>
          <p:cNvGraphicFramePr>
            <a:graphicFrameLocks noGrp="1"/>
          </p:cNvGraphicFramePr>
          <p:nvPr>
            <p:extLst>
              <p:ext uri="{D42A27DB-BD31-4B8C-83A1-F6EECF244321}">
                <p14:modId xmlns:p14="http://schemas.microsoft.com/office/powerpoint/2010/main" val="173531490"/>
              </p:ext>
            </p:extLst>
          </p:nvPr>
        </p:nvGraphicFramePr>
        <p:xfrm>
          <a:off x="286327" y="569408"/>
          <a:ext cx="11637819" cy="5864283"/>
        </p:xfrm>
        <a:graphic>
          <a:graphicData uri="http://schemas.openxmlformats.org/drawingml/2006/table">
            <a:tbl>
              <a:tblPr firstRow="1" firstCol="1" bandRow="1"/>
              <a:tblGrid>
                <a:gridCol w="1013939">
                  <a:extLst>
                    <a:ext uri="{9D8B030D-6E8A-4147-A177-3AD203B41FA5}">
                      <a16:colId xmlns:a16="http://schemas.microsoft.com/office/drawing/2014/main" val="305125767"/>
                    </a:ext>
                  </a:extLst>
                </a:gridCol>
                <a:gridCol w="5084057">
                  <a:extLst>
                    <a:ext uri="{9D8B030D-6E8A-4147-A177-3AD203B41FA5}">
                      <a16:colId xmlns:a16="http://schemas.microsoft.com/office/drawing/2014/main" val="2743400273"/>
                    </a:ext>
                  </a:extLst>
                </a:gridCol>
                <a:gridCol w="3523942">
                  <a:extLst>
                    <a:ext uri="{9D8B030D-6E8A-4147-A177-3AD203B41FA5}">
                      <a16:colId xmlns:a16="http://schemas.microsoft.com/office/drawing/2014/main" val="4156874677"/>
                    </a:ext>
                  </a:extLst>
                </a:gridCol>
                <a:gridCol w="765450">
                  <a:extLst>
                    <a:ext uri="{9D8B030D-6E8A-4147-A177-3AD203B41FA5}">
                      <a16:colId xmlns:a16="http://schemas.microsoft.com/office/drawing/2014/main" val="3763158086"/>
                    </a:ext>
                  </a:extLst>
                </a:gridCol>
                <a:gridCol w="1250431">
                  <a:extLst>
                    <a:ext uri="{9D8B030D-6E8A-4147-A177-3AD203B41FA5}">
                      <a16:colId xmlns:a16="http://schemas.microsoft.com/office/drawing/2014/main" val="2063628470"/>
                    </a:ext>
                  </a:extLst>
                </a:gridCol>
              </a:tblGrid>
              <a:tr h="1021206">
                <a:tc gridSpan="5">
                  <a:txBody>
                    <a:bodyPr/>
                    <a:lstStyle/>
                    <a:p>
                      <a:pPr algn="ctr">
                        <a:lnSpc>
                          <a:spcPct val="100000"/>
                        </a:lnSpc>
                        <a:spcAft>
                          <a:spcPts val="1000"/>
                        </a:spcAft>
                      </a:pPr>
                      <a:r>
                        <a:rPr lang="es-MX" sz="2700" b="1" dirty="0">
                          <a:effectLst/>
                          <a:latin typeface="Times New Roman" pitchFamily="18" charset="0"/>
                          <a:cs typeface="Times New Roman" pitchFamily="18" charset="0"/>
                        </a:rPr>
                        <a:t>PHIẾU HỌC TẬP SỐ 2</a:t>
                      </a:r>
                      <a:endParaRPr lang="en-US" sz="2100" b="1" dirty="0">
                        <a:effectLst/>
                        <a:latin typeface="Times New Roman" pitchFamily="18" charset="0"/>
                        <a:cs typeface="Times New Roman" pitchFamily="18" charset="0"/>
                      </a:endParaRPr>
                    </a:p>
                    <a:p>
                      <a:pPr algn="ctr">
                        <a:lnSpc>
                          <a:spcPct val="100000"/>
                        </a:lnSpc>
                        <a:spcAft>
                          <a:spcPts val="1000"/>
                        </a:spcAft>
                      </a:pPr>
                      <a:r>
                        <a:rPr lang="es-MX" sz="2700" b="1" dirty="0">
                          <a:effectLst/>
                          <a:latin typeface="Times New Roman" pitchFamily="18" charset="0"/>
                          <a:cs typeface="Times New Roman" pitchFamily="18" charset="0"/>
                        </a:rPr>
                        <a:t>(</a:t>
                      </a:r>
                      <a:r>
                        <a:rPr lang="es-MX" sz="2700" b="1" dirty="0" err="1">
                          <a:effectLst/>
                          <a:latin typeface="Times New Roman" pitchFamily="18" charset="0"/>
                          <a:cs typeface="Times New Roman" pitchFamily="18" charset="0"/>
                        </a:rPr>
                        <a:t>Điền</a:t>
                      </a:r>
                      <a:r>
                        <a:rPr lang="es-MX" sz="2700" b="1" dirty="0">
                          <a:effectLst/>
                          <a:latin typeface="Times New Roman" pitchFamily="18" charset="0"/>
                          <a:cs typeface="Times New Roman" pitchFamily="18" charset="0"/>
                        </a:rPr>
                        <a:t> </a:t>
                      </a:r>
                      <a:r>
                        <a:rPr lang="es-MX" sz="2700" b="1" dirty="0" err="1">
                          <a:effectLst/>
                          <a:latin typeface="Times New Roman" pitchFamily="18" charset="0"/>
                          <a:cs typeface="Times New Roman" pitchFamily="18" charset="0"/>
                        </a:rPr>
                        <a:t>từ</a:t>
                      </a:r>
                      <a:r>
                        <a:rPr lang="es-MX" sz="2700" b="1" dirty="0">
                          <a:effectLst/>
                          <a:latin typeface="Times New Roman" pitchFamily="18" charset="0"/>
                          <a:cs typeface="Times New Roman" pitchFamily="18" charset="0"/>
                        </a:rPr>
                        <a:t> </a:t>
                      </a:r>
                      <a:r>
                        <a:rPr lang="es-MX" sz="2700" b="1" dirty="0" err="1">
                          <a:effectLst/>
                          <a:latin typeface="Times New Roman" pitchFamily="18" charset="0"/>
                          <a:cs typeface="Times New Roman" pitchFamily="18" charset="0"/>
                        </a:rPr>
                        <a:t>và</a:t>
                      </a:r>
                      <a:r>
                        <a:rPr lang="es-MX" sz="2700" b="1" dirty="0">
                          <a:effectLst/>
                          <a:latin typeface="Times New Roman" pitchFamily="18" charset="0"/>
                          <a:cs typeface="Times New Roman" pitchFamily="18" charset="0"/>
                        </a:rPr>
                        <a:t> </a:t>
                      </a:r>
                      <a:r>
                        <a:rPr lang="es-MX" sz="2700" b="1" dirty="0" err="1">
                          <a:effectLst/>
                          <a:latin typeface="Times New Roman" pitchFamily="18" charset="0"/>
                          <a:cs typeface="Times New Roman" pitchFamily="18" charset="0"/>
                        </a:rPr>
                        <a:t>đánh</a:t>
                      </a:r>
                      <a:r>
                        <a:rPr lang="es-MX" sz="2700" b="1" dirty="0">
                          <a:effectLst/>
                          <a:latin typeface="Times New Roman" pitchFamily="18" charset="0"/>
                          <a:cs typeface="Times New Roman" pitchFamily="18" charset="0"/>
                        </a:rPr>
                        <a:t> </a:t>
                      </a:r>
                      <a:r>
                        <a:rPr lang="es-MX" sz="2700" b="1" dirty="0" err="1">
                          <a:effectLst/>
                          <a:latin typeface="Times New Roman" pitchFamily="18" charset="0"/>
                          <a:cs typeface="Times New Roman" pitchFamily="18" charset="0"/>
                        </a:rPr>
                        <a:t>dấu</a:t>
                      </a:r>
                      <a:r>
                        <a:rPr lang="es-MX" sz="2700" b="1" dirty="0">
                          <a:effectLst/>
                          <a:latin typeface="Times New Roman" pitchFamily="18" charset="0"/>
                          <a:cs typeface="Times New Roman" pitchFamily="18" charset="0"/>
                        </a:rPr>
                        <a:t> </a:t>
                      </a:r>
                      <a:r>
                        <a:rPr lang="en-US" sz="2700" b="1" dirty="0">
                          <a:effectLst/>
                          <a:latin typeface="Times New Roman" pitchFamily="18" charset="0"/>
                          <a:cs typeface="Times New Roman" pitchFamily="18" charset="0"/>
                          <a:sym typeface="Wingdings" panose="05000000000000000000" pitchFamily="2" charset="2"/>
                        </a:rPr>
                        <a:t></a:t>
                      </a:r>
                      <a:r>
                        <a:rPr lang="es-MX" sz="2700" b="1" dirty="0">
                          <a:effectLst/>
                          <a:latin typeface="Times New Roman" pitchFamily="18" charset="0"/>
                          <a:cs typeface="Times New Roman" pitchFamily="18" charset="0"/>
                        </a:rPr>
                        <a:t> </a:t>
                      </a:r>
                      <a:r>
                        <a:rPr lang="es-MX" sz="2700" b="1" dirty="0" err="1">
                          <a:effectLst/>
                          <a:latin typeface="Times New Roman" pitchFamily="18" charset="0"/>
                          <a:cs typeface="Times New Roman" pitchFamily="18" charset="0"/>
                        </a:rPr>
                        <a:t>phù</a:t>
                      </a:r>
                      <a:r>
                        <a:rPr lang="es-MX" sz="2700" b="1" dirty="0">
                          <a:effectLst/>
                          <a:latin typeface="Times New Roman" pitchFamily="18" charset="0"/>
                          <a:cs typeface="Times New Roman" pitchFamily="18" charset="0"/>
                        </a:rPr>
                        <a:t> </a:t>
                      </a:r>
                      <a:r>
                        <a:rPr lang="es-MX" sz="2700" b="1" dirty="0" err="1">
                          <a:effectLst/>
                          <a:latin typeface="Times New Roman" pitchFamily="18" charset="0"/>
                          <a:cs typeface="Times New Roman" pitchFamily="18" charset="0"/>
                        </a:rPr>
                        <a:t>hợp</a:t>
                      </a:r>
                      <a:r>
                        <a:rPr lang="es-MX" sz="2700" b="1" dirty="0">
                          <a:effectLst/>
                          <a:latin typeface="Times New Roman" pitchFamily="18" charset="0"/>
                          <a:cs typeface="Times New Roman" pitchFamily="18" charset="0"/>
                        </a:rPr>
                        <a:t>)</a:t>
                      </a:r>
                      <a:endParaRPr lang="en-US" sz="2100" b="1" dirty="0">
                        <a:effectLst/>
                        <a:latin typeface="Times New Roman" pitchFamily="18" charset="0"/>
                        <a:ea typeface="Calibri" panose="020F0502020204030204" pitchFamily="34" charset="0"/>
                        <a:cs typeface="Times New Roman" pitchFamily="18" charset="0"/>
                      </a:endParaRPr>
                    </a:p>
                  </a:txBody>
                  <a:tcPr marL="89757" marR="89757" marT="0" marB="0"/>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3741641827"/>
                  </a:ext>
                </a:extLst>
              </a:tr>
              <a:tr h="533750">
                <a:tc gridSpan="2">
                  <a:txBody>
                    <a:bodyPr/>
                    <a:lstStyle/>
                    <a:p>
                      <a:pPr algn="ctr">
                        <a:lnSpc>
                          <a:spcPct val="115000"/>
                        </a:lnSpc>
                        <a:spcAft>
                          <a:spcPts val="1000"/>
                        </a:spcAft>
                      </a:pPr>
                      <a:r>
                        <a:rPr lang="es-MX" sz="2700" b="1" dirty="0">
                          <a:solidFill>
                            <a:srgbClr val="7030A0"/>
                          </a:solidFill>
                          <a:effectLst/>
                          <a:latin typeface="Times New Roman" pitchFamily="18" charset="0"/>
                          <a:cs typeface="Times New Roman" pitchFamily="18" charset="0"/>
                        </a:rPr>
                        <a:t>“</a:t>
                      </a:r>
                      <a:r>
                        <a:rPr lang="es-MX" sz="2700" b="1" dirty="0" err="1">
                          <a:solidFill>
                            <a:srgbClr val="7030A0"/>
                          </a:solidFill>
                          <a:effectLst/>
                          <a:latin typeface="Times New Roman" pitchFamily="18" charset="0"/>
                          <a:cs typeface="Times New Roman" pitchFamily="18" charset="0"/>
                        </a:rPr>
                        <a:t>Tóm</a:t>
                      </a:r>
                      <a:r>
                        <a:rPr lang="es-MX" sz="2700" b="1" dirty="0">
                          <a:solidFill>
                            <a:srgbClr val="7030A0"/>
                          </a:solidFill>
                          <a:effectLst/>
                          <a:latin typeface="Times New Roman" pitchFamily="18" charset="0"/>
                          <a:cs typeface="Times New Roman" pitchFamily="18" charset="0"/>
                        </a:rPr>
                        <a:t> </a:t>
                      </a:r>
                      <a:r>
                        <a:rPr lang="es-MX" sz="2700" b="1" dirty="0" err="1">
                          <a:solidFill>
                            <a:srgbClr val="7030A0"/>
                          </a:solidFill>
                          <a:effectLst/>
                          <a:latin typeface="Times New Roman" pitchFamily="18" charset="0"/>
                          <a:cs typeface="Times New Roman" pitchFamily="18" charset="0"/>
                        </a:rPr>
                        <a:t>tắt</a:t>
                      </a:r>
                      <a:r>
                        <a:rPr lang="es-MX" sz="2700" b="1" dirty="0">
                          <a:solidFill>
                            <a:srgbClr val="7030A0"/>
                          </a:solidFill>
                          <a:effectLst/>
                          <a:latin typeface="Times New Roman" pitchFamily="18" charset="0"/>
                          <a:cs typeface="Times New Roman" pitchFamily="18" charset="0"/>
                        </a:rPr>
                        <a:t> </a:t>
                      </a:r>
                      <a:r>
                        <a:rPr lang="es-MX" sz="2700" b="1" dirty="0" err="1">
                          <a:solidFill>
                            <a:srgbClr val="7030A0"/>
                          </a:solidFill>
                          <a:effectLst/>
                          <a:latin typeface="Times New Roman" pitchFamily="18" charset="0"/>
                          <a:cs typeface="Times New Roman" pitchFamily="18" charset="0"/>
                        </a:rPr>
                        <a:t>văn</a:t>
                      </a:r>
                      <a:r>
                        <a:rPr lang="es-MX" sz="2700" b="1" dirty="0">
                          <a:solidFill>
                            <a:srgbClr val="7030A0"/>
                          </a:solidFill>
                          <a:effectLst/>
                          <a:latin typeface="Times New Roman" pitchFamily="18" charset="0"/>
                          <a:cs typeface="Times New Roman" pitchFamily="18" charset="0"/>
                        </a:rPr>
                        <a:t> </a:t>
                      </a:r>
                      <a:r>
                        <a:rPr lang="es-MX" sz="2700" b="1" dirty="0" err="1">
                          <a:solidFill>
                            <a:srgbClr val="7030A0"/>
                          </a:solidFill>
                          <a:effectLst/>
                          <a:latin typeface="Times New Roman" pitchFamily="18" charset="0"/>
                          <a:cs typeface="Times New Roman" pitchFamily="18" charset="0"/>
                        </a:rPr>
                        <a:t>bản</a:t>
                      </a:r>
                      <a:r>
                        <a:rPr lang="es-MX" sz="2700" b="1" dirty="0">
                          <a:solidFill>
                            <a:srgbClr val="7030A0"/>
                          </a:solidFill>
                          <a:effectLst/>
                          <a:latin typeface="Times New Roman" pitchFamily="18" charset="0"/>
                          <a:cs typeface="Times New Roman" pitchFamily="18" charset="0"/>
                        </a:rPr>
                        <a:t> </a:t>
                      </a:r>
                      <a:r>
                        <a:rPr lang="es-MX" sz="2700" b="1" dirty="0" err="1">
                          <a:solidFill>
                            <a:srgbClr val="7030A0"/>
                          </a:solidFill>
                          <a:effectLst/>
                          <a:latin typeface="Times New Roman" pitchFamily="18" charset="0"/>
                          <a:cs typeface="Times New Roman" pitchFamily="18" charset="0"/>
                        </a:rPr>
                        <a:t>Thánh</a:t>
                      </a:r>
                      <a:r>
                        <a:rPr lang="es-MX" sz="2700" b="1" dirty="0">
                          <a:solidFill>
                            <a:srgbClr val="7030A0"/>
                          </a:solidFill>
                          <a:effectLst/>
                          <a:latin typeface="Times New Roman" pitchFamily="18" charset="0"/>
                          <a:cs typeface="Times New Roman" pitchFamily="18" charset="0"/>
                        </a:rPr>
                        <a:t> </a:t>
                      </a:r>
                      <a:r>
                        <a:rPr lang="es-MX" sz="2700" b="1" dirty="0" err="1">
                          <a:solidFill>
                            <a:srgbClr val="7030A0"/>
                          </a:solidFill>
                          <a:effectLst/>
                          <a:latin typeface="Times New Roman" pitchFamily="18" charset="0"/>
                          <a:cs typeface="Times New Roman" pitchFamily="18" charset="0"/>
                        </a:rPr>
                        <a:t>Gióng</a:t>
                      </a:r>
                      <a:r>
                        <a:rPr lang="es-MX" sz="2700" b="1" dirty="0">
                          <a:solidFill>
                            <a:srgbClr val="7030A0"/>
                          </a:solidFill>
                          <a:effectLst/>
                          <a:latin typeface="Times New Roman" pitchFamily="18" charset="0"/>
                          <a:cs typeface="Times New Roman" pitchFamily="18" charset="0"/>
                        </a:rPr>
                        <a:t>”</a:t>
                      </a:r>
                      <a:endParaRPr lang="en-US" sz="2100" b="1" dirty="0">
                        <a:solidFill>
                          <a:srgbClr val="7030A0"/>
                        </a:solidFill>
                        <a:effectLst/>
                        <a:latin typeface="Times New Roman" pitchFamily="18" charset="0"/>
                        <a:ea typeface="Calibri" panose="020F0502020204030204" pitchFamily="34" charset="0"/>
                        <a:cs typeface="Times New Roman" pitchFamily="18" charset="0"/>
                      </a:endParaRPr>
                    </a:p>
                  </a:txBody>
                  <a:tcPr marL="89757" marR="89757" marT="0" marB="0"/>
                </a:tc>
                <a:tc hMerge="1">
                  <a:txBody>
                    <a:bodyPr/>
                    <a:lstStyle/>
                    <a:p>
                      <a:endParaRPr lang="vi-VN"/>
                    </a:p>
                  </a:txBody>
                  <a:tcPr/>
                </a:tc>
                <a:tc>
                  <a:txBody>
                    <a:bodyPr/>
                    <a:lstStyle/>
                    <a:p>
                      <a:pPr algn="ctr">
                        <a:lnSpc>
                          <a:spcPct val="115000"/>
                        </a:lnSpc>
                        <a:spcAft>
                          <a:spcPts val="1000"/>
                        </a:spcAft>
                      </a:pPr>
                      <a:r>
                        <a:rPr lang="en-US" sz="2700" b="1" dirty="0" err="1">
                          <a:solidFill>
                            <a:srgbClr val="7030A0"/>
                          </a:solidFill>
                          <a:effectLst/>
                          <a:latin typeface="Times New Roman" pitchFamily="18" charset="0"/>
                          <a:cs typeface="Times New Roman" pitchFamily="18" charset="0"/>
                        </a:rPr>
                        <a:t>Nhận</a:t>
                      </a:r>
                      <a:r>
                        <a:rPr lang="en-US" sz="2700" b="1" dirty="0">
                          <a:solidFill>
                            <a:srgbClr val="7030A0"/>
                          </a:solidFill>
                          <a:effectLst/>
                          <a:latin typeface="Times New Roman" pitchFamily="18" charset="0"/>
                          <a:cs typeface="Times New Roman" pitchFamily="18" charset="0"/>
                        </a:rPr>
                        <a:t> </a:t>
                      </a:r>
                      <a:r>
                        <a:rPr lang="en-US" sz="2700" b="1" dirty="0" err="1">
                          <a:solidFill>
                            <a:srgbClr val="7030A0"/>
                          </a:solidFill>
                          <a:effectLst/>
                          <a:latin typeface="Times New Roman" pitchFamily="18" charset="0"/>
                          <a:cs typeface="Times New Roman" pitchFamily="18" charset="0"/>
                        </a:rPr>
                        <a:t>xét</a:t>
                      </a:r>
                      <a:endParaRPr lang="en-US" sz="2100" b="1" dirty="0">
                        <a:solidFill>
                          <a:srgbClr val="7030A0"/>
                        </a:solidFill>
                        <a:effectLst/>
                        <a:latin typeface="Times New Roman" pitchFamily="18" charset="0"/>
                        <a:ea typeface="Calibri" panose="020F0502020204030204" pitchFamily="34" charset="0"/>
                        <a:cs typeface="Times New Roman" pitchFamily="18" charset="0"/>
                      </a:endParaRPr>
                    </a:p>
                  </a:txBody>
                  <a:tcPr marL="89757" marR="89757" marT="0" marB="0"/>
                </a:tc>
                <a:tc>
                  <a:txBody>
                    <a:bodyPr/>
                    <a:lstStyle/>
                    <a:p>
                      <a:pPr>
                        <a:lnSpc>
                          <a:spcPct val="115000"/>
                        </a:lnSpc>
                        <a:spcAft>
                          <a:spcPts val="1000"/>
                        </a:spcAft>
                      </a:pPr>
                      <a:r>
                        <a:rPr lang="en-US" sz="2700" b="1" dirty="0" err="1">
                          <a:solidFill>
                            <a:srgbClr val="7030A0"/>
                          </a:solidFill>
                          <a:effectLst/>
                          <a:latin typeface="Times New Roman" pitchFamily="18" charset="0"/>
                          <a:cs typeface="Times New Roman" pitchFamily="18" charset="0"/>
                        </a:rPr>
                        <a:t>Có</a:t>
                      </a:r>
                      <a:endParaRPr lang="en-US" sz="2100" b="1" dirty="0">
                        <a:solidFill>
                          <a:srgbClr val="7030A0"/>
                        </a:solidFill>
                        <a:effectLst/>
                        <a:latin typeface="Times New Roman" pitchFamily="18" charset="0"/>
                        <a:ea typeface="Calibri" panose="020F0502020204030204" pitchFamily="34" charset="0"/>
                        <a:cs typeface="Times New Roman" pitchFamily="18" charset="0"/>
                      </a:endParaRPr>
                    </a:p>
                  </a:txBody>
                  <a:tcPr marL="89757" marR="89757" marT="0" marB="0"/>
                </a:tc>
                <a:tc>
                  <a:txBody>
                    <a:bodyPr/>
                    <a:lstStyle/>
                    <a:p>
                      <a:pPr algn="ctr">
                        <a:lnSpc>
                          <a:spcPct val="115000"/>
                        </a:lnSpc>
                        <a:spcAft>
                          <a:spcPts val="1000"/>
                        </a:spcAft>
                      </a:pPr>
                      <a:r>
                        <a:rPr lang="en-US" sz="2700" b="1" dirty="0" err="1">
                          <a:solidFill>
                            <a:srgbClr val="7030A0"/>
                          </a:solidFill>
                          <a:effectLst/>
                          <a:latin typeface="Times New Roman" pitchFamily="18" charset="0"/>
                          <a:cs typeface="Times New Roman" pitchFamily="18" charset="0"/>
                        </a:rPr>
                        <a:t>Không</a:t>
                      </a:r>
                      <a:endParaRPr lang="en-US" sz="2100" b="1" dirty="0">
                        <a:solidFill>
                          <a:srgbClr val="7030A0"/>
                        </a:solidFill>
                        <a:effectLst/>
                        <a:latin typeface="Times New Roman" pitchFamily="18" charset="0"/>
                        <a:ea typeface="Calibri" panose="020F0502020204030204" pitchFamily="34" charset="0"/>
                        <a:cs typeface="Times New Roman" pitchFamily="18" charset="0"/>
                      </a:endParaRPr>
                    </a:p>
                  </a:txBody>
                  <a:tcPr marL="89757" marR="89757" marT="0" marB="0"/>
                </a:tc>
                <a:extLst>
                  <a:ext uri="{0D108BD9-81ED-4DB2-BD59-A6C34878D82A}">
                    <a16:rowId xmlns:a16="http://schemas.microsoft.com/office/drawing/2014/main" val="37483635"/>
                  </a:ext>
                </a:extLst>
              </a:tr>
              <a:tr h="951345">
                <a:tc rowSpan="3">
                  <a:txBody>
                    <a:bodyPr/>
                    <a:lstStyle/>
                    <a:p>
                      <a:pPr algn="just">
                        <a:lnSpc>
                          <a:spcPct val="115000"/>
                        </a:lnSpc>
                        <a:spcAft>
                          <a:spcPts val="1000"/>
                        </a:spcAft>
                      </a:pPr>
                      <a:r>
                        <a:rPr lang="en-US" sz="2400" b="0" dirty="0">
                          <a:effectLst/>
                          <a:latin typeface="Times New Roman" pitchFamily="18" charset="0"/>
                          <a:cs typeface="Times New Roman" pitchFamily="18" charset="0"/>
                        </a:rPr>
                        <a:t> </a:t>
                      </a:r>
                      <a:endParaRPr lang="en-US" sz="1900" b="0" dirty="0">
                        <a:effectLst/>
                        <a:latin typeface="Times New Roman" pitchFamily="18" charset="0"/>
                        <a:cs typeface="Times New Roman" pitchFamily="18" charset="0"/>
                      </a:endParaRPr>
                    </a:p>
                    <a:p>
                      <a:pPr algn="just">
                        <a:lnSpc>
                          <a:spcPct val="115000"/>
                        </a:lnSpc>
                        <a:spcAft>
                          <a:spcPts val="1000"/>
                        </a:spcAft>
                      </a:pPr>
                      <a:r>
                        <a:rPr lang="en-US" sz="2400" b="0" dirty="0">
                          <a:effectLst/>
                          <a:latin typeface="Times New Roman" pitchFamily="18" charset="0"/>
                          <a:cs typeface="Times New Roman" pitchFamily="18" charset="0"/>
                        </a:rPr>
                        <a:t> </a:t>
                      </a:r>
                      <a:endParaRPr lang="en-US" sz="1900" b="0" dirty="0">
                        <a:effectLst/>
                        <a:latin typeface="Times New Roman" pitchFamily="18" charset="0"/>
                        <a:cs typeface="Times New Roman" pitchFamily="18" charset="0"/>
                      </a:endParaRPr>
                    </a:p>
                    <a:p>
                      <a:pPr algn="just">
                        <a:lnSpc>
                          <a:spcPct val="115000"/>
                        </a:lnSpc>
                        <a:spcAft>
                          <a:spcPts val="1000"/>
                        </a:spcAft>
                      </a:pPr>
                      <a:r>
                        <a:rPr lang="en-US" sz="2400" b="0" dirty="0">
                          <a:effectLst/>
                          <a:latin typeface="Times New Roman" pitchFamily="18" charset="0"/>
                          <a:cs typeface="Times New Roman" pitchFamily="18" charset="0"/>
                        </a:rPr>
                        <a:t> </a:t>
                      </a:r>
                      <a:endParaRPr lang="en-US" sz="1900" b="0" dirty="0">
                        <a:effectLst/>
                        <a:latin typeface="Times New Roman" pitchFamily="18" charset="0"/>
                        <a:cs typeface="Times New Roman" pitchFamily="18" charset="0"/>
                      </a:endParaRPr>
                    </a:p>
                    <a:p>
                      <a:pPr algn="just">
                        <a:lnSpc>
                          <a:spcPct val="115000"/>
                        </a:lnSpc>
                        <a:spcAft>
                          <a:spcPts val="1000"/>
                        </a:spcAft>
                      </a:pPr>
                      <a:r>
                        <a:rPr lang="en-US" sz="2400" b="0" dirty="0" err="1">
                          <a:effectLst/>
                          <a:latin typeface="Times New Roman" pitchFamily="18" charset="0"/>
                          <a:cs typeface="Times New Roman" pitchFamily="18" charset="0"/>
                        </a:rPr>
                        <a:t>Hình</a:t>
                      </a:r>
                      <a:r>
                        <a:rPr lang="en-US" sz="2400" b="0" dirty="0">
                          <a:effectLst/>
                          <a:latin typeface="Times New Roman" pitchFamily="18" charset="0"/>
                          <a:cs typeface="Times New Roman" pitchFamily="18" charset="0"/>
                        </a:rPr>
                        <a:t> </a:t>
                      </a:r>
                      <a:r>
                        <a:rPr lang="en-US" sz="2400" b="0" dirty="0" err="1">
                          <a:effectLst/>
                          <a:latin typeface="Times New Roman" pitchFamily="18" charset="0"/>
                          <a:cs typeface="Times New Roman" pitchFamily="18" charset="0"/>
                        </a:rPr>
                        <a:t>thức</a:t>
                      </a:r>
                      <a:endParaRPr lang="en-US" sz="1900" b="0" dirty="0">
                        <a:effectLst/>
                        <a:latin typeface="Times New Roman" pitchFamily="18" charset="0"/>
                        <a:ea typeface="Calibri" panose="020F0502020204030204" pitchFamily="34" charset="0"/>
                        <a:cs typeface="Times New Roman" pitchFamily="18" charset="0"/>
                      </a:endParaRPr>
                    </a:p>
                  </a:txBody>
                  <a:tcPr marL="89757" marR="89757" marT="0" marB="0"/>
                </a:tc>
                <a:tc>
                  <a:txBody>
                    <a:bodyPr/>
                    <a:lstStyle/>
                    <a:p>
                      <a:pPr algn="just">
                        <a:lnSpc>
                          <a:spcPct val="100000"/>
                        </a:lnSpc>
                        <a:spcAft>
                          <a:spcPts val="0"/>
                        </a:spcAft>
                      </a:pPr>
                      <a:r>
                        <a:rPr lang="en-US" sz="2700" b="0" dirty="0" err="1">
                          <a:effectLst/>
                          <a:latin typeface="Times New Roman" pitchFamily="18" charset="0"/>
                          <a:cs typeface="Times New Roman" pitchFamily="18" charset="0"/>
                        </a:rPr>
                        <a:t>Bản</a:t>
                      </a:r>
                      <a:r>
                        <a:rPr lang="en-US" sz="2700" b="0" dirty="0">
                          <a:effectLst/>
                          <a:latin typeface="Times New Roman" pitchFamily="18" charset="0"/>
                          <a:cs typeface="Times New Roman" pitchFamily="18" charset="0"/>
                        </a:rPr>
                        <a:t> </a:t>
                      </a:r>
                      <a:r>
                        <a:rPr lang="en-US" sz="2700" b="0" dirty="0" err="1">
                          <a:effectLst/>
                          <a:latin typeface="Times New Roman" pitchFamily="18" charset="0"/>
                          <a:cs typeface="Times New Roman" pitchFamily="18" charset="0"/>
                        </a:rPr>
                        <a:t>tóm</a:t>
                      </a:r>
                      <a:r>
                        <a:rPr lang="en-US" sz="2700" b="0" dirty="0">
                          <a:effectLst/>
                          <a:latin typeface="Times New Roman" pitchFamily="18" charset="0"/>
                          <a:cs typeface="Times New Roman" pitchFamily="18" charset="0"/>
                        </a:rPr>
                        <a:t> </a:t>
                      </a:r>
                      <a:r>
                        <a:rPr lang="en-US" sz="2700" b="0" dirty="0" err="1">
                          <a:effectLst/>
                          <a:latin typeface="Times New Roman" pitchFamily="18" charset="0"/>
                          <a:cs typeface="Times New Roman" pitchFamily="18" charset="0"/>
                        </a:rPr>
                        <a:t>tắt</a:t>
                      </a:r>
                      <a:r>
                        <a:rPr lang="en-US" sz="2700" b="0" dirty="0">
                          <a:effectLst/>
                          <a:latin typeface="Times New Roman" pitchFamily="18" charset="0"/>
                          <a:cs typeface="Times New Roman" pitchFamily="18" charset="0"/>
                        </a:rPr>
                        <a:t> </a:t>
                      </a:r>
                      <a:r>
                        <a:rPr lang="en-US" sz="2700" b="0" dirty="0" err="1">
                          <a:effectLst/>
                          <a:latin typeface="Times New Roman" pitchFamily="18" charset="0"/>
                          <a:cs typeface="Times New Roman" pitchFamily="18" charset="0"/>
                        </a:rPr>
                        <a:t>trình</a:t>
                      </a:r>
                      <a:r>
                        <a:rPr lang="en-US" sz="2700" b="0" dirty="0">
                          <a:effectLst/>
                          <a:latin typeface="Times New Roman" pitchFamily="18" charset="0"/>
                          <a:cs typeface="Times New Roman" pitchFamily="18" charset="0"/>
                        </a:rPr>
                        <a:t> </a:t>
                      </a:r>
                      <a:r>
                        <a:rPr lang="en-US" sz="2700" b="0" dirty="0" err="1">
                          <a:effectLst/>
                          <a:latin typeface="Times New Roman" pitchFamily="18" charset="0"/>
                          <a:cs typeface="Times New Roman" pitchFamily="18" charset="0"/>
                        </a:rPr>
                        <a:t>bày</a:t>
                      </a:r>
                      <a:r>
                        <a:rPr lang="en-US" sz="2700" b="0" dirty="0">
                          <a:effectLst/>
                          <a:latin typeface="Times New Roman" pitchFamily="18" charset="0"/>
                          <a:cs typeface="Times New Roman" pitchFamily="18" charset="0"/>
                        </a:rPr>
                        <a:t> </a:t>
                      </a:r>
                      <a:r>
                        <a:rPr lang="en-US" sz="2700" b="0" dirty="0" err="1">
                          <a:effectLst/>
                          <a:latin typeface="Times New Roman" pitchFamily="18" charset="0"/>
                          <a:cs typeface="Times New Roman" pitchFamily="18" charset="0"/>
                        </a:rPr>
                        <a:t>theo</a:t>
                      </a:r>
                      <a:r>
                        <a:rPr lang="en-US" sz="2700" b="0" dirty="0">
                          <a:effectLst/>
                          <a:latin typeface="Times New Roman" pitchFamily="18" charset="0"/>
                          <a:cs typeface="Times New Roman" pitchFamily="18" charset="0"/>
                        </a:rPr>
                        <a:t> </a:t>
                      </a:r>
                      <a:r>
                        <a:rPr lang="en-US" sz="2700" b="0" dirty="0" err="1">
                          <a:effectLst/>
                          <a:latin typeface="Times New Roman" pitchFamily="18" charset="0"/>
                          <a:cs typeface="Times New Roman" pitchFamily="18" charset="0"/>
                        </a:rPr>
                        <a:t>kiểu</a:t>
                      </a:r>
                      <a:r>
                        <a:rPr lang="en-US" sz="2700" b="0" dirty="0">
                          <a:effectLst/>
                          <a:latin typeface="Times New Roman" pitchFamily="18" charset="0"/>
                          <a:cs typeface="Times New Roman" pitchFamily="18" charset="0"/>
                        </a:rPr>
                        <a:t> </a:t>
                      </a:r>
                      <a:r>
                        <a:rPr lang="en-US" sz="2700" b="0" dirty="0" err="1">
                          <a:effectLst/>
                          <a:latin typeface="Times New Roman" pitchFamily="18" charset="0"/>
                          <a:cs typeface="Times New Roman" pitchFamily="18" charset="0"/>
                        </a:rPr>
                        <a:t>nào</a:t>
                      </a:r>
                      <a:r>
                        <a:rPr lang="en-US" sz="2700" b="0" dirty="0">
                          <a:effectLst/>
                          <a:latin typeface="Times New Roman" pitchFamily="18" charset="0"/>
                          <a:cs typeface="Times New Roman" pitchFamily="18" charset="0"/>
                        </a:rPr>
                        <a:t>? </a:t>
                      </a:r>
                    </a:p>
                    <a:p>
                      <a:pPr algn="just">
                        <a:lnSpc>
                          <a:spcPct val="100000"/>
                        </a:lnSpc>
                        <a:spcAft>
                          <a:spcPts val="0"/>
                        </a:spcAft>
                      </a:pPr>
                      <a:r>
                        <a:rPr lang="en-US" sz="2700" b="0" dirty="0" err="1">
                          <a:effectLst/>
                          <a:latin typeface="Times New Roman" pitchFamily="18" charset="0"/>
                          <a:ea typeface="Calibri" panose="020F0502020204030204" pitchFamily="34" charset="0"/>
                          <a:cs typeface="Times New Roman" pitchFamily="18" charset="0"/>
                        </a:rPr>
                        <a:t>Có</a:t>
                      </a:r>
                      <a:r>
                        <a:rPr lang="en-US" sz="2700" b="0" baseline="0" dirty="0">
                          <a:effectLst/>
                          <a:latin typeface="Times New Roman" pitchFamily="18" charset="0"/>
                          <a:ea typeface="Calibri" panose="020F0502020204030204" pitchFamily="34" charset="0"/>
                          <a:cs typeface="Times New Roman" pitchFamily="18" charset="0"/>
                        </a:rPr>
                        <a:t> </a:t>
                      </a:r>
                      <a:r>
                        <a:rPr lang="en-US" sz="2700" b="0" baseline="0" dirty="0" err="1">
                          <a:effectLst/>
                          <a:latin typeface="Times New Roman" pitchFamily="18" charset="0"/>
                          <a:ea typeface="Calibri" panose="020F0502020204030204" pitchFamily="34" charset="0"/>
                          <a:cs typeface="Times New Roman" pitchFamily="18" charset="0"/>
                        </a:rPr>
                        <a:t>phù</a:t>
                      </a:r>
                      <a:r>
                        <a:rPr lang="en-US" sz="2700" b="0" baseline="0" dirty="0">
                          <a:effectLst/>
                          <a:latin typeface="Times New Roman" pitchFamily="18" charset="0"/>
                          <a:ea typeface="Calibri" panose="020F0502020204030204" pitchFamily="34" charset="0"/>
                          <a:cs typeface="Times New Roman" pitchFamily="18" charset="0"/>
                        </a:rPr>
                        <a:t> </a:t>
                      </a:r>
                      <a:r>
                        <a:rPr lang="en-US" sz="2700" b="0" baseline="0" dirty="0" err="1">
                          <a:effectLst/>
                          <a:latin typeface="Times New Roman" pitchFamily="18" charset="0"/>
                          <a:ea typeface="Calibri" panose="020F0502020204030204" pitchFamily="34" charset="0"/>
                          <a:cs typeface="Times New Roman" pitchFamily="18" charset="0"/>
                        </a:rPr>
                        <a:t>hợp</a:t>
                      </a:r>
                      <a:r>
                        <a:rPr lang="en-US" sz="2700" b="0" baseline="0" dirty="0">
                          <a:effectLst/>
                          <a:latin typeface="Times New Roman" pitchFamily="18" charset="0"/>
                          <a:ea typeface="Calibri" panose="020F0502020204030204" pitchFamily="34" charset="0"/>
                          <a:cs typeface="Times New Roman" pitchFamily="18" charset="0"/>
                        </a:rPr>
                        <a:t> </a:t>
                      </a:r>
                      <a:r>
                        <a:rPr lang="en-US" sz="2700" b="0" baseline="0" dirty="0" err="1">
                          <a:effectLst/>
                          <a:latin typeface="Times New Roman" pitchFamily="18" charset="0"/>
                          <a:ea typeface="Calibri" panose="020F0502020204030204" pitchFamily="34" charset="0"/>
                          <a:cs typeface="Times New Roman" pitchFamily="18" charset="0"/>
                        </a:rPr>
                        <a:t>với</a:t>
                      </a:r>
                      <a:r>
                        <a:rPr lang="en-US" sz="2700" b="0" baseline="0" dirty="0">
                          <a:effectLst/>
                          <a:latin typeface="Times New Roman" pitchFamily="18" charset="0"/>
                          <a:ea typeface="Calibri" panose="020F0502020204030204" pitchFamily="34" charset="0"/>
                          <a:cs typeface="Times New Roman" pitchFamily="18" charset="0"/>
                        </a:rPr>
                        <a:t> </a:t>
                      </a:r>
                      <a:r>
                        <a:rPr lang="en-US" sz="2700" b="0" baseline="0" dirty="0" err="1">
                          <a:effectLst/>
                          <a:latin typeface="Times New Roman" pitchFamily="18" charset="0"/>
                          <a:ea typeface="Calibri" panose="020F0502020204030204" pitchFamily="34" charset="0"/>
                          <a:cs typeface="Times New Roman" pitchFamily="18" charset="0"/>
                        </a:rPr>
                        <a:t>nội</a:t>
                      </a:r>
                      <a:r>
                        <a:rPr lang="en-US" sz="2700" b="0" baseline="0" dirty="0">
                          <a:effectLst/>
                          <a:latin typeface="Times New Roman" pitchFamily="18" charset="0"/>
                          <a:ea typeface="Calibri" panose="020F0502020204030204" pitchFamily="34" charset="0"/>
                          <a:cs typeface="Times New Roman" pitchFamily="18" charset="0"/>
                        </a:rPr>
                        <a:t> dung </a:t>
                      </a:r>
                      <a:r>
                        <a:rPr lang="en-US" sz="2700" b="0" baseline="0" dirty="0" err="1">
                          <a:effectLst/>
                          <a:latin typeface="Times New Roman" pitchFamily="18" charset="0"/>
                          <a:ea typeface="Calibri" panose="020F0502020204030204" pitchFamily="34" charset="0"/>
                          <a:cs typeface="Times New Roman" pitchFamily="18" charset="0"/>
                        </a:rPr>
                        <a:t>văn</a:t>
                      </a:r>
                      <a:r>
                        <a:rPr lang="en-US" sz="2700" b="0" baseline="0" dirty="0">
                          <a:effectLst/>
                          <a:latin typeface="Times New Roman" pitchFamily="18" charset="0"/>
                          <a:ea typeface="Calibri" panose="020F0502020204030204" pitchFamily="34" charset="0"/>
                          <a:cs typeface="Times New Roman" pitchFamily="18" charset="0"/>
                        </a:rPr>
                        <a:t> </a:t>
                      </a:r>
                      <a:r>
                        <a:rPr lang="en-US" sz="2700" b="0" baseline="0" dirty="0" err="1">
                          <a:effectLst/>
                          <a:latin typeface="Times New Roman" pitchFamily="18" charset="0"/>
                          <a:ea typeface="Calibri" panose="020F0502020204030204" pitchFamily="34" charset="0"/>
                          <a:cs typeface="Times New Roman" pitchFamily="18" charset="0"/>
                        </a:rPr>
                        <a:t>bản</a:t>
                      </a:r>
                      <a:r>
                        <a:rPr lang="en-US" sz="2700" b="0" baseline="0" dirty="0">
                          <a:effectLst/>
                          <a:latin typeface="Times New Roman" pitchFamily="18" charset="0"/>
                          <a:ea typeface="Calibri" panose="020F0502020204030204" pitchFamily="34" charset="0"/>
                          <a:cs typeface="Times New Roman" pitchFamily="18" charset="0"/>
                        </a:rPr>
                        <a:t> </a:t>
                      </a:r>
                      <a:r>
                        <a:rPr lang="en-US" sz="2700" b="0" baseline="0" dirty="0" err="1">
                          <a:effectLst/>
                          <a:latin typeface="Times New Roman" pitchFamily="18" charset="0"/>
                          <a:ea typeface="Calibri" panose="020F0502020204030204" pitchFamily="34" charset="0"/>
                          <a:cs typeface="Times New Roman" pitchFamily="18" charset="0"/>
                        </a:rPr>
                        <a:t>không</a:t>
                      </a:r>
                      <a:r>
                        <a:rPr lang="en-US" sz="2700" b="0" baseline="0" dirty="0">
                          <a:effectLst/>
                          <a:latin typeface="Times New Roman" pitchFamily="18" charset="0"/>
                          <a:ea typeface="Calibri" panose="020F0502020204030204" pitchFamily="34" charset="0"/>
                          <a:cs typeface="Times New Roman" pitchFamily="18" charset="0"/>
                        </a:rPr>
                        <a:t>?</a:t>
                      </a:r>
                      <a:endParaRPr lang="en-US" sz="2100" b="0" dirty="0">
                        <a:effectLst/>
                        <a:latin typeface="Times New Roman" pitchFamily="18" charset="0"/>
                        <a:ea typeface="Calibri" panose="020F0502020204030204" pitchFamily="34" charset="0"/>
                        <a:cs typeface="Times New Roman" pitchFamily="18" charset="0"/>
                      </a:endParaRPr>
                    </a:p>
                  </a:txBody>
                  <a:tcPr marL="89757" marR="89757" marT="0" marB="0"/>
                </a:tc>
                <a:tc>
                  <a:txBody>
                    <a:bodyPr/>
                    <a:lstStyle/>
                    <a:p>
                      <a:pPr algn="just">
                        <a:lnSpc>
                          <a:spcPct val="115000"/>
                        </a:lnSpc>
                        <a:spcAft>
                          <a:spcPts val="1000"/>
                        </a:spcAft>
                      </a:pPr>
                      <a:endParaRPr lang="en-US" sz="2100" b="1" dirty="0">
                        <a:effectLst/>
                        <a:latin typeface="Times New Roman" pitchFamily="18" charset="0"/>
                        <a:ea typeface="Calibri" panose="020F0502020204030204" pitchFamily="34" charset="0"/>
                        <a:cs typeface="Times New Roman" pitchFamily="18" charset="0"/>
                      </a:endParaRPr>
                    </a:p>
                  </a:txBody>
                  <a:tcPr marL="89757" marR="89757" marT="0" marB="0"/>
                </a:tc>
                <a:tc>
                  <a:txBody>
                    <a:bodyPr/>
                    <a:lstStyle/>
                    <a:p>
                      <a:pPr algn="just">
                        <a:lnSpc>
                          <a:spcPct val="115000"/>
                        </a:lnSpc>
                        <a:spcAft>
                          <a:spcPts val="1000"/>
                        </a:spcAft>
                      </a:pPr>
                      <a:endParaRPr lang="en-US" sz="2100" b="1" dirty="0">
                        <a:effectLst/>
                        <a:latin typeface="Times New Roman" pitchFamily="18" charset="0"/>
                        <a:ea typeface="Calibri" panose="020F0502020204030204" pitchFamily="34" charset="0"/>
                        <a:cs typeface="Times New Roman" pitchFamily="18" charset="0"/>
                      </a:endParaRPr>
                    </a:p>
                  </a:txBody>
                  <a:tcPr marL="89757" marR="89757" marT="0" marB="0"/>
                </a:tc>
                <a:tc>
                  <a:txBody>
                    <a:bodyPr/>
                    <a:lstStyle/>
                    <a:p>
                      <a:pPr algn="just">
                        <a:lnSpc>
                          <a:spcPct val="115000"/>
                        </a:lnSpc>
                        <a:spcAft>
                          <a:spcPts val="1000"/>
                        </a:spcAft>
                      </a:pPr>
                      <a:r>
                        <a:rPr lang="en-US" sz="2700" b="1" dirty="0">
                          <a:effectLst/>
                          <a:latin typeface="Times New Roman" pitchFamily="18" charset="0"/>
                          <a:cs typeface="Times New Roman" pitchFamily="18" charset="0"/>
                        </a:rPr>
                        <a:t> </a:t>
                      </a:r>
                      <a:endParaRPr lang="en-US" sz="2100" b="1" dirty="0">
                        <a:effectLst/>
                        <a:latin typeface="Times New Roman" pitchFamily="18" charset="0"/>
                        <a:ea typeface="Calibri" panose="020F0502020204030204" pitchFamily="34" charset="0"/>
                        <a:cs typeface="Times New Roman" pitchFamily="18" charset="0"/>
                      </a:endParaRPr>
                    </a:p>
                  </a:txBody>
                  <a:tcPr marL="89757" marR="89757" marT="0" marB="0"/>
                </a:tc>
                <a:extLst>
                  <a:ext uri="{0D108BD9-81ED-4DB2-BD59-A6C34878D82A}">
                    <a16:rowId xmlns:a16="http://schemas.microsoft.com/office/drawing/2014/main" val="1975837440"/>
                  </a:ext>
                </a:extLst>
              </a:tr>
              <a:tr h="1402080">
                <a:tc vMerge="1">
                  <a:txBody>
                    <a:bodyPr/>
                    <a:lstStyle/>
                    <a:p>
                      <a:endParaRPr lang="vi-VN"/>
                    </a:p>
                  </a:txBody>
                  <a:tcPr/>
                </a:tc>
                <a:tc>
                  <a:txBody>
                    <a:bodyPr/>
                    <a:lstStyle/>
                    <a:p>
                      <a:pPr algn="just">
                        <a:lnSpc>
                          <a:spcPct val="100000"/>
                        </a:lnSpc>
                        <a:spcAft>
                          <a:spcPts val="0"/>
                        </a:spcAft>
                      </a:pPr>
                      <a:r>
                        <a:rPr lang="en-US" sz="2700" b="0" dirty="0" err="1">
                          <a:effectLst/>
                          <a:latin typeface="Times New Roman" pitchFamily="18" charset="0"/>
                          <a:cs typeface="Times New Roman" pitchFamily="18" charset="0"/>
                        </a:rPr>
                        <a:t>Từ</a:t>
                      </a:r>
                      <a:r>
                        <a:rPr lang="en-US" sz="2700" b="0" dirty="0">
                          <a:effectLst/>
                          <a:latin typeface="Times New Roman" pitchFamily="18" charset="0"/>
                          <a:cs typeface="Times New Roman" pitchFamily="18" charset="0"/>
                        </a:rPr>
                        <a:t> </a:t>
                      </a:r>
                      <a:r>
                        <a:rPr lang="en-US" sz="2700" b="0" dirty="0" err="1">
                          <a:effectLst/>
                          <a:latin typeface="Times New Roman" pitchFamily="18" charset="0"/>
                          <a:cs typeface="Times New Roman" pitchFamily="18" charset="0"/>
                        </a:rPr>
                        <a:t>khóa</a:t>
                      </a:r>
                      <a:r>
                        <a:rPr lang="en-US" sz="2700" b="0" dirty="0">
                          <a:effectLst/>
                          <a:latin typeface="Times New Roman" pitchFamily="18" charset="0"/>
                          <a:cs typeface="Times New Roman" pitchFamily="18" charset="0"/>
                        </a:rPr>
                        <a:t>, </a:t>
                      </a:r>
                      <a:r>
                        <a:rPr lang="en-US" sz="2700" b="0" dirty="0" err="1">
                          <a:effectLst/>
                          <a:latin typeface="Times New Roman" pitchFamily="18" charset="0"/>
                          <a:cs typeface="Times New Roman" pitchFamily="18" charset="0"/>
                        </a:rPr>
                        <a:t>cụm</a:t>
                      </a:r>
                      <a:r>
                        <a:rPr lang="en-US" sz="2700" b="0" dirty="0">
                          <a:effectLst/>
                          <a:latin typeface="Times New Roman" pitchFamily="18" charset="0"/>
                          <a:cs typeface="Times New Roman" pitchFamily="18" charset="0"/>
                        </a:rPr>
                        <a:t> </a:t>
                      </a:r>
                      <a:r>
                        <a:rPr lang="en-US" sz="2700" b="0" dirty="0" err="1">
                          <a:effectLst/>
                          <a:latin typeface="Times New Roman" pitchFamily="18" charset="0"/>
                          <a:cs typeface="Times New Roman" pitchFamily="18" charset="0"/>
                        </a:rPr>
                        <a:t>từ</a:t>
                      </a:r>
                      <a:r>
                        <a:rPr lang="en-US" sz="2700" b="0" dirty="0">
                          <a:effectLst/>
                          <a:latin typeface="Times New Roman" pitchFamily="18" charset="0"/>
                          <a:cs typeface="Times New Roman" pitchFamily="18" charset="0"/>
                        </a:rPr>
                        <a:t> </a:t>
                      </a:r>
                      <a:r>
                        <a:rPr lang="en-US" sz="2700" b="0" dirty="0" err="1">
                          <a:effectLst/>
                          <a:latin typeface="Times New Roman" pitchFamily="18" charset="0"/>
                          <a:cs typeface="Times New Roman" pitchFamily="18" charset="0"/>
                        </a:rPr>
                        <a:t>chọn</a:t>
                      </a:r>
                      <a:r>
                        <a:rPr lang="en-US" sz="2700" b="0" dirty="0">
                          <a:effectLst/>
                          <a:latin typeface="Times New Roman" pitchFamily="18" charset="0"/>
                          <a:cs typeface="Times New Roman" pitchFamily="18" charset="0"/>
                        </a:rPr>
                        <a:t> </a:t>
                      </a:r>
                      <a:r>
                        <a:rPr lang="en-US" sz="2700" b="0" dirty="0" err="1">
                          <a:effectLst/>
                          <a:latin typeface="Times New Roman" pitchFamily="18" charset="0"/>
                          <a:cs typeface="Times New Roman" pitchFamily="18" charset="0"/>
                        </a:rPr>
                        <a:t>lọc</a:t>
                      </a:r>
                      <a:r>
                        <a:rPr lang="en-US" sz="2700" b="0" dirty="0">
                          <a:effectLst/>
                          <a:latin typeface="Times New Roman" pitchFamily="18" charset="0"/>
                          <a:cs typeface="Times New Roman" pitchFamily="18" charset="0"/>
                        </a:rPr>
                        <a:t> </a:t>
                      </a:r>
                      <a:r>
                        <a:rPr lang="en-US" sz="2700" b="0" dirty="0" err="1">
                          <a:effectLst/>
                          <a:latin typeface="Times New Roman" pitchFamily="18" charset="0"/>
                          <a:cs typeface="Times New Roman" pitchFamily="18" charset="0"/>
                        </a:rPr>
                        <a:t>nối</a:t>
                      </a:r>
                      <a:r>
                        <a:rPr lang="en-US" sz="2700" b="0" dirty="0">
                          <a:effectLst/>
                          <a:latin typeface="Times New Roman" pitchFamily="18" charset="0"/>
                          <a:cs typeface="Times New Roman" pitchFamily="18" charset="0"/>
                        </a:rPr>
                        <a:t> </a:t>
                      </a:r>
                      <a:r>
                        <a:rPr lang="en-US" sz="2700" b="0" dirty="0" err="1">
                          <a:effectLst/>
                          <a:latin typeface="Times New Roman" pitchFamily="18" charset="0"/>
                          <a:cs typeface="Times New Roman" pitchFamily="18" charset="0"/>
                        </a:rPr>
                        <a:t>kết</a:t>
                      </a:r>
                      <a:r>
                        <a:rPr lang="en-US" sz="2700" b="0" dirty="0">
                          <a:effectLst/>
                          <a:latin typeface="Times New Roman" pitchFamily="18" charset="0"/>
                          <a:cs typeface="Times New Roman" pitchFamily="18" charset="0"/>
                        </a:rPr>
                        <a:t> </a:t>
                      </a:r>
                      <a:r>
                        <a:rPr lang="en-US" sz="2700" b="0" err="1">
                          <a:effectLst/>
                          <a:latin typeface="Times New Roman" pitchFamily="18" charset="0"/>
                          <a:cs typeface="Times New Roman" pitchFamily="18" charset="0"/>
                        </a:rPr>
                        <a:t>với</a:t>
                      </a:r>
                      <a:r>
                        <a:rPr lang="en-US" sz="2700" b="0">
                          <a:effectLst/>
                          <a:latin typeface="Times New Roman" pitchFamily="18" charset="0"/>
                          <a:cs typeface="Times New Roman" pitchFamily="18" charset="0"/>
                        </a:rPr>
                        <a:t> nhau ra sao, </a:t>
                      </a:r>
                      <a:r>
                        <a:rPr lang="en-US" sz="2700" b="0" dirty="0" err="1">
                          <a:effectLst/>
                          <a:latin typeface="Times New Roman" pitchFamily="18" charset="0"/>
                          <a:cs typeface="Times New Roman" pitchFamily="18" charset="0"/>
                        </a:rPr>
                        <a:t>bằng</a:t>
                      </a:r>
                      <a:r>
                        <a:rPr lang="en-US" sz="2700" b="0" dirty="0">
                          <a:effectLst/>
                          <a:latin typeface="Times New Roman" pitchFamily="18" charset="0"/>
                          <a:cs typeface="Times New Roman" pitchFamily="18" charset="0"/>
                        </a:rPr>
                        <a:t> </a:t>
                      </a:r>
                      <a:r>
                        <a:rPr lang="en-US" sz="2700" b="0" dirty="0" err="1">
                          <a:effectLst/>
                          <a:latin typeface="Times New Roman" pitchFamily="18" charset="0"/>
                          <a:cs typeface="Times New Roman" pitchFamily="18" charset="0"/>
                        </a:rPr>
                        <a:t>kí</a:t>
                      </a:r>
                      <a:r>
                        <a:rPr lang="en-US" sz="2700" b="0" dirty="0">
                          <a:effectLst/>
                          <a:latin typeface="Times New Roman" pitchFamily="18" charset="0"/>
                          <a:cs typeface="Times New Roman" pitchFamily="18" charset="0"/>
                        </a:rPr>
                        <a:t> </a:t>
                      </a:r>
                      <a:r>
                        <a:rPr lang="en-US" sz="2700" b="0" dirty="0" err="1">
                          <a:effectLst/>
                          <a:latin typeface="Times New Roman" pitchFamily="18" charset="0"/>
                          <a:cs typeface="Times New Roman" pitchFamily="18" charset="0"/>
                        </a:rPr>
                        <a:t>kiệu</a:t>
                      </a:r>
                      <a:r>
                        <a:rPr lang="en-US" sz="2700" b="0" dirty="0">
                          <a:effectLst/>
                          <a:latin typeface="Times New Roman" pitchFamily="18" charset="0"/>
                          <a:cs typeface="Times New Roman" pitchFamily="18" charset="0"/>
                        </a:rPr>
                        <a:t> </a:t>
                      </a:r>
                      <a:r>
                        <a:rPr lang="vi-VN" sz="2700" b="0">
                          <a:effectLst/>
                          <a:latin typeface="Times New Roman" pitchFamily="18" charset="0"/>
                          <a:cs typeface="Times New Roman" pitchFamily="18" charset="0"/>
                        </a:rPr>
                        <a:t>nào?</a:t>
                      </a:r>
                      <a:endParaRPr lang="en-US" sz="2100" b="0" dirty="0">
                        <a:effectLst/>
                        <a:latin typeface="Times New Roman" pitchFamily="18" charset="0"/>
                        <a:cs typeface="Times New Roman" pitchFamily="18" charset="0"/>
                      </a:endParaRPr>
                    </a:p>
                  </a:txBody>
                  <a:tcPr marL="89757" marR="89757" marT="0" marB="0"/>
                </a:tc>
                <a:tc>
                  <a:txBody>
                    <a:bodyPr/>
                    <a:lstStyle/>
                    <a:p>
                      <a:pPr algn="just">
                        <a:lnSpc>
                          <a:spcPct val="115000"/>
                        </a:lnSpc>
                        <a:spcAft>
                          <a:spcPts val="1000"/>
                        </a:spcAft>
                      </a:pPr>
                      <a:endParaRPr lang="en-US" sz="2100" b="1" dirty="0">
                        <a:effectLst/>
                        <a:latin typeface="Times New Roman" pitchFamily="18" charset="0"/>
                        <a:ea typeface="Calibri" panose="020F0502020204030204" pitchFamily="34" charset="0"/>
                        <a:cs typeface="Times New Roman" pitchFamily="18" charset="0"/>
                      </a:endParaRPr>
                    </a:p>
                  </a:txBody>
                  <a:tcPr marL="89757" marR="89757" marT="0" marB="0"/>
                </a:tc>
                <a:tc>
                  <a:txBody>
                    <a:bodyPr/>
                    <a:lstStyle/>
                    <a:p>
                      <a:pPr algn="just">
                        <a:lnSpc>
                          <a:spcPct val="115000"/>
                        </a:lnSpc>
                        <a:spcAft>
                          <a:spcPts val="1000"/>
                        </a:spcAft>
                      </a:pPr>
                      <a:endParaRPr lang="en-US" sz="2100" b="1" dirty="0">
                        <a:effectLst/>
                        <a:latin typeface="Times New Roman" pitchFamily="18" charset="0"/>
                        <a:ea typeface="Calibri" panose="020F0502020204030204" pitchFamily="34" charset="0"/>
                        <a:cs typeface="Times New Roman" pitchFamily="18" charset="0"/>
                      </a:endParaRPr>
                    </a:p>
                  </a:txBody>
                  <a:tcPr marL="89757" marR="89757" marT="0" marB="0"/>
                </a:tc>
                <a:tc>
                  <a:txBody>
                    <a:bodyPr/>
                    <a:lstStyle/>
                    <a:p>
                      <a:pPr algn="just">
                        <a:lnSpc>
                          <a:spcPct val="115000"/>
                        </a:lnSpc>
                        <a:spcAft>
                          <a:spcPts val="1000"/>
                        </a:spcAft>
                      </a:pPr>
                      <a:r>
                        <a:rPr lang="en-US" sz="2700" b="1">
                          <a:effectLst/>
                          <a:latin typeface="Times New Roman" pitchFamily="18" charset="0"/>
                          <a:cs typeface="Times New Roman" pitchFamily="18" charset="0"/>
                        </a:rPr>
                        <a:t> </a:t>
                      </a:r>
                      <a:endParaRPr lang="en-US" sz="2100" b="1">
                        <a:effectLst/>
                        <a:latin typeface="Times New Roman" pitchFamily="18" charset="0"/>
                        <a:ea typeface="Calibri" panose="020F0502020204030204" pitchFamily="34" charset="0"/>
                        <a:cs typeface="Times New Roman" pitchFamily="18" charset="0"/>
                      </a:endParaRPr>
                    </a:p>
                  </a:txBody>
                  <a:tcPr marL="89757" marR="89757" marT="0" marB="0"/>
                </a:tc>
                <a:extLst>
                  <a:ext uri="{0D108BD9-81ED-4DB2-BD59-A6C34878D82A}">
                    <a16:rowId xmlns:a16="http://schemas.microsoft.com/office/drawing/2014/main" val="3807671582"/>
                  </a:ext>
                </a:extLst>
              </a:tr>
              <a:tr h="1261327">
                <a:tc vMerge="1">
                  <a:txBody>
                    <a:bodyPr/>
                    <a:lstStyle/>
                    <a:p>
                      <a:endParaRPr lang="vi-VN"/>
                    </a:p>
                  </a:txBody>
                  <a:tcPr/>
                </a:tc>
                <a:tc>
                  <a:txBody>
                    <a:bodyPr/>
                    <a:lstStyle/>
                    <a:p>
                      <a:pPr algn="just">
                        <a:lnSpc>
                          <a:spcPct val="100000"/>
                        </a:lnSpc>
                        <a:spcAft>
                          <a:spcPts val="0"/>
                        </a:spcAft>
                      </a:pPr>
                      <a:r>
                        <a:rPr lang="en-US" sz="2700" b="0">
                          <a:effectLst/>
                          <a:latin typeface="Times New Roman" pitchFamily="18" charset="0"/>
                          <a:cs typeface="Times New Roman" pitchFamily="18" charset="0"/>
                        </a:rPr>
                        <a:t>Hình </a:t>
                      </a:r>
                      <a:r>
                        <a:rPr lang="en-US" sz="2700" b="0" dirty="0" err="1">
                          <a:effectLst/>
                          <a:latin typeface="Times New Roman" pitchFamily="18" charset="0"/>
                          <a:cs typeface="Times New Roman" pitchFamily="18" charset="0"/>
                        </a:rPr>
                        <a:t>thức</a:t>
                      </a:r>
                      <a:r>
                        <a:rPr lang="en-US" sz="2700" b="0" dirty="0">
                          <a:effectLst/>
                          <a:latin typeface="Times New Roman" pitchFamily="18" charset="0"/>
                          <a:cs typeface="Times New Roman" pitchFamily="18" charset="0"/>
                        </a:rPr>
                        <a:t> </a:t>
                      </a:r>
                      <a:r>
                        <a:rPr lang="en-US" sz="2700" b="0" dirty="0" err="1">
                          <a:effectLst/>
                          <a:latin typeface="Times New Roman" pitchFamily="18" charset="0"/>
                          <a:cs typeface="Times New Roman" pitchFamily="18" charset="0"/>
                        </a:rPr>
                        <a:t>trình</a:t>
                      </a:r>
                      <a:r>
                        <a:rPr lang="en-US" sz="2700" b="0" dirty="0">
                          <a:effectLst/>
                          <a:latin typeface="Times New Roman" pitchFamily="18" charset="0"/>
                          <a:cs typeface="Times New Roman" pitchFamily="18" charset="0"/>
                        </a:rPr>
                        <a:t> </a:t>
                      </a:r>
                      <a:r>
                        <a:rPr lang="en-US" sz="2700" b="0" dirty="0" err="1">
                          <a:effectLst/>
                          <a:latin typeface="Times New Roman" pitchFamily="18" charset="0"/>
                          <a:cs typeface="Times New Roman" pitchFamily="18" charset="0"/>
                        </a:rPr>
                        <a:t>bày</a:t>
                      </a:r>
                      <a:r>
                        <a:rPr lang="en-US" sz="2700" b="0" dirty="0">
                          <a:effectLst/>
                          <a:latin typeface="Times New Roman" pitchFamily="18" charset="0"/>
                          <a:cs typeface="Times New Roman" pitchFamily="18" charset="0"/>
                        </a:rPr>
                        <a:t> </a:t>
                      </a:r>
                      <a:r>
                        <a:rPr lang="en-US" sz="2700" b="0" dirty="0" err="1">
                          <a:effectLst/>
                          <a:latin typeface="Times New Roman" pitchFamily="18" charset="0"/>
                          <a:cs typeface="Times New Roman" pitchFamily="18" charset="0"/>
                        </a:rPr>
                        <a:t>như</a:t>
                      </a:r>
                      <a:r>
                        <a:rPr lang="en-US" sz="2700" b="0" dirty="0">
                          <a:effectLst/>
                          <a:latin typeface="Times New Roman" pitchFamily="18" charset="0"/>
                          <a:cs typeface="Times New Roman" pitchFamily="18" charset="0"/>
                        </a:rPr>
                        <a:t> </a:t>
                      </a:r>
                      <a:r>
                        <a:rPr lang="en-US" sz="2700" b="0" dirty="0" err="1">
                          <a:effectLst/>
                          <a:latin typeface="Times New Roman" pitchFamily="18" charset="0"/>
                          <a:cs typeface="Times New Roman" pitchFamily="18" charset="0"/>
                        </a:rPr>
                        <a:t>thế</a:t>
                      </a:r>
                      <a:r>
                        <a:rPr lang="en-US" sz="2700" b="0" dirty="0">
                          <a:effectLst/>
                          <a:latin typeface="Times New Roman" pitchFamily="18" charset="0"/>
                          <a:cs typeface="Times New Roman" pitchFamily="18" charset="0"/>
                        </a:rPr>
                        <a:t> </a:t>
                      </a:r>
                      <a:r>
                        <a:rPr lang="en-US" sz="2700" b="0" dirty="0" err="1">
                          <a:effectLst/>
                          <a:latin typeface="Times New Roman" pitchFamily="18" charset="0"/>
                          <a:cs typeface="Times New Roman" pitchFamily="18" charset="0"/>
                        </a:rPr>
                        <a:t>nào</a:t>
                      </a:r>
                      <a:r>
                        <a:rPr lang="en-US" sz="2700" b="0">
                          <a:effectLst/>
                          <a:latin typeface="Times New Roman" pitchFamily="18" charset="0"/>
                          <a:cs typeface="Times New Roman" pitchFamily="18" charset="0"/>
                        </a:rPr>
                        <a:t>? </a:t>
                      </a:r>
                    </a:p>
                    <a:p>
                      <a:pPr algn="just">
                        <a:lnSpc>
                          <a:spcPct val="100000"/>
                        </a:lnSpc>
                        <a:spcAft>
                          <a:spcPts val="0"/>
                        </a:spcAft>
                      </a:pPr>
                      <a:r>
                        <a:rPr lang="en-US" sz="2700" b="0">
                          <a:effectLst/>
                          <a:latin typeface="Times New Roman" pitchFamily="18" charset="0"/>
                          <a:ea typeface="Calibri" panose="020F0502020204030204" pitchFamily="34" charset="0"/>
                          <a:cs typeface="Times New Roman" pitchFamily="18" charset="0"/>
                        </a:rPr>
                        <a:t>Có</a:t>
                      </a:r>
                      <a:r>
                        <a:rPr lang="en-US" sz="2700" b="0" baseline="0">
                          <a:effectLst/>
                          <a:latin typeface="Times New Roman" pitchFamily="18" charset="0"/>
                          <a:ea typeface="Calibri" panose="020F0502020204030204" pitchFamily="34" charset="0"/>
                          <a:cs typeface="Times New Roman" pitchFamily="18" charset="0"/>
                        </a:rPr>
                        <a:t> rõ ràng thẩm mĩ hay không?</a:t>
                      </a:r>
                      <a:endParaRPr lang="en-US" sz="2100" b="0" dirty="0">
                        <a:effectLst/>
                        <a:latin typeface="Times New Roman" pitchFamily="18" charset="0"/>
                        <a:ea typeface="Calibri" panose="020F0502020204030204" pitchFamily="34" charset="0"/>
                        <a:cs typeface="Times New Roman" pitchFamily="18" charset="0"/>
                      </a:endParaRPr>
                    </a:p>
                  </a:txBody>
                  <a:tcPr marL="89757" marR="89757" marT="0" marB="0"/>
                </a:tc>
                <a:tc>
                  <a:txBody>
                    <a:bodyPr/>
                    <a:lstStyle/>
                    <a:p>
                      <a:pPr algn="just">
                        <a:lnSpc>
                          <a:spcPct val="115000"/>
                        </a:lnSpc>
                        <a:spcAft>
                          <a:spcPts val="1000"/>
                        </a:spcAft>
                      </a:pPr>
                      <a:endParaRPr lang="en-US" sz="2100" b="1" dirty="0">
                        <a:effectLst/>
                        <a:latin typeface="Times New Roman" pitchFamily="18" charset="0"/>
                        <a:ea typeface="Calibri" panose="020F0502020204030204" pitchFamily="34" charset="0"/>
                        <a:cs typeface="Times New Roman" pitchFamily="18" charset="0"/>
                      </a:endParaRPr>
                    </a:p>
                  </a:txBody>
                  <a:tcPr marL="89757" marR="89757" marT="0" marB="0"/>
                </a:tc>
                <a:tc>
                  <a:txBody>
                    <a:bodyPr/>
                    <a:lstStyle/>
                    <a:p>
                      <a:pPr algn="just">
                        <a:lnSpc>
                          <a:spcPct val="115000"/>
                        </a:lnSpc>
                        <a:spcAft>
                          <a:spcPts val="1000"/>
                        </a:spcAft>
                      </a:pPr>
                      <a:endParaRPr lang="en-US" sz="2100" b="1" dirty="0">
                        <a:effectLst/>
                        <a:latin typeface="Times New Roman" pitchFamily="18" charset="0"/>
                        <a:ea typeface="Calibri" panose="020F0502020204030204" pitchFamily="34" charset="0"/>
                        <a:cs typeface="Times New Roman" pitchFamily="18" charset="0"/>
                      </a:endParaRPr>
                    </a:p>
                  </a:txBody>
                  <a:tcPr marL="89757" marR="89757" marT="0" marB="0"/>
                </a:tc>
                <a:tc>
                  <a:txBody>
                    <a:bodyPr/>
                    <a:lstStyle/>
                    <a:p>
                      <a:pPr algn="just">
                        <a:lnSpc>
                          <a:spcPct val="115000"/>
                        </a:lnSpc>
                        <a:spcAft>
                          <a:spcPts val="1000"/>
                        </a:spcAft>
                      </a:pPr>
                      <a:r>
                        <a:rPr lang="en-US" sz="2700" b="1" dirty="0">
                          <a:effectLst/>
                          <a:latin typeface="Times New Roman" pitchFamily="18" charset="0"/>
                          <a:cs typeface="Times New Roman" pitchFamily="18" charset="0"/>
                        </a:rPr>
                        <a:t> </a:t>
                      </a:r>
                      <a:endParaRPr lang="en-US" sz="2100" b="1" dirty="0">
                        <a:effectLst/>
                        <a:latin typeface="Times New Roman" pitchFamily="18" charset="0"/>
                        <a:ea typeface="Calibri" panose="020F0502020204030204" pitchFamily="34" charset="0"/>
                        <a:cs typeface="Times New Roman" pitchFamily="18" charset="0"/>
                      </a:endParaRPr>
                    </a:p>
                  </a:txBody>
                  <a:tcPr marL="89757" marR="89757" marT="0" marB="0"/>
                </a:tc>
                <a:extLst>
                  <a:ext uri="{0D108BD9-81ED-4DB2-BD59-A6C34878D82A}">
                    <a16:rowId xmlns:a16="http://schemas.microsoft.com/office/drawing/2014/main" val="3570989051"/>
                  </a:ext>
                </a:extLst>
              </a:tr>
            </a:tbl>
          </a:graphicData>
        </a:graphic>
      </p:graphicFrame>
      <p:sp>
        <p:nvSpPr>
          <p:cNvPr id="4" name="TextBox 3"/>
          <p:cNvSpPr txBox="1"/>
          <p:nvPr/>
        </p:nvSpPr>
        <p:spPr>
          <a:xfrm>
            <a:off x="490525" y="181232"/>
            <a:ext cx="5107461" cy="369332"/>
          </a:xfrm>
          <a:prstGeom prst="rect">
            <a:avLst/>
          </a:prstGeom>
          <a:noFill/>
        </p:spPr>
        <p:txBody>
          <a:bodyPr wrap="square" rtlCol="0">
            <a:spAutoFit/>
          </a:bodyPr>
          <a:lstStyle/>
          <a:p>
            <a:r>
              <a:rPr lang="en-US" dirty="0" err="1">
                <a:latin typeface="Times New Roman" pitchFamily="18" charset="0"/>
                <a:cs typeface="Times New Roman" pitchFamily="18" charset="0"/>
              </a:rPr>
              <a:t>Họ</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tên</a:t>
            </a:r>
            <a:r>
              <a:rPr lang="en-US" dirty="0">
                <a:latin typeface="Times New Roman" pitchFamily="18" charset="0"/>
                <a:cs typeface="Times New Roman" pitchFamily="18" charset="0"/>
              </a:rPr>
              <a:t> HS: ………………………….</a:t>
            </a:r>
            <a:r>
              <a:rPr lang="en-US" dirty="0" err="1">
                <a:latin typeface="Times New Roman" pitchFamily="18" charset="0"/>
                <a:cs typeface="Times New Roman" pitchFamily="18" charset="0"/>
              </a:rPr>
              <a:t>Lớp</a:t>
            </a:r>
            <a:r>
              <a:rPr lang="en-US" dirty="0">
                <a:latin typeface="Times New Roman" pitchFamily="18" charset="0"/>
                <a:cs typeface="Times New Roman" pitchFamily="18" charset="0"/>
              </a:rPr>
              <a:t>: ………..</a:t>
            </a:r>
          </a:p>
        </p:txBody>
      </p:sp>
      <p:sp>
        <p:nvSpPr>
          <p:cNvPr id="5" name="TextBox 4"/>
          <p:cNvSpPr txBox="1"/>
          <p:nvPr/>
        </p:nvSpPr>
        <p:spPr>
          <a:xfrm>
            <a:off x="6446982" y="2623127"/>
            <a:ext cx="3648364" cy="830997"/>
          </a:xfrm>
          <a:prstGeom prst="rect">
            <a:avLst/>
          </a:prstGeom>
          <a:noFill/>
        </p:spPr>
        <p:txBody>
          <a:bodyPr wrap="square" rtlCol="0">
            <a:spAutoFit/>
          </a:bodyPr>
          <a:lstStyle/>
          <a:p>
            <a:pPr algn="just"/>
            <a:r>
              <a:rPr lang="en-US" sz="2400" dirty="0" err="1">
                <a:solidFill>
                  <a:srgbClr val="FF0000"/>
                </a:solidFill>
                <a:latin typeface="Times New Roman" pitchFamily="18" charset="0"/>
                <a:cs typeface="Times New Roman" pitchFamily="18" charset="0"/>
              </a:rPr>
              <a:t>Phù</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hợp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với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nội</a:t>
            </a:r>
            <a:r>
              <a:rPr lang="en-US" sz="2400" dirty="0">
                <a:solidFill>
                  <a:srgbClr val="FF0000"/>
                </a:solidFill>
                <a:latin typeface="Times New Roman" pitchFamily="18" charset="0"/>
                <a:cs typeface="Times New Roman" pitchFamily="18" charset="0"/>
              </a:rPr>
              <a:t> dung </a:t>
            </a:r>
            <a:r>
              <a:rPr lang="en-US" sz="2400" dirty="0" err="1">
                <a:solidFill>
                  <a:srgbClr val="FF0000"/>
                </a:solidFill>
                <a:latin typeface="Times New Roman" pitchFamily="18" charset="0"/>
                <a:cs typeface="Times New Roman" pitchFamily="18" charset="0"/>
              </a:rPr>
              <a:t>kiểu</a:t>
            </a:r>
            <a:r>
              <a:rPr lang="en-US" sz="2400" dirty="0">
                <a:solidFill>
                  <a:srgbClr val="FF0000"/>
                </a:solidFill>
                <a:latin typeface="Times New Roman" pitchFamily="18" charset="0"/>
                <a:cs typeface="Times New Roman" pitchFamily="18" charset="0"/>
              </a:rPr>
              <a:t> </a:t>
            </a:r>
          </a:p>
          <a:p>
            <a:pPr algn="just"/>
            <a:r>
              <a:rPr lang="en-US" sz="2400" dirty="0" err="1">
                <a:solidFill>
                  <a:srgbClr val="FF0000"/>
                </a:solidFill>
                <a:latin typeface="Times New Roman" pitchFamily="18" charset="0"/>
                <a:cs typeface="Times New Roman" pitchFamily="18" charset="0"/>
              </a:rPr>
              <a:t>văn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bản</a:t>
            </a:r>
            <a:r>
              <a:rPr lang="en-US" sz="2400" dirty="0">
                <a:solidFill>
                  <a:srgbClr val="FF0000"/>
                </a:solidFill>
                <a:latin typeface="Times New Roman" pitchFamily="18" charset="0"/>
                <a:cs typeface="Times New Roman" pitchFamily="18" charset="0"/>
              </a:rPr>
              <a:t> </a:t>
            </a:r>
            <a:endParaRPr lang="en-US" sz="2400" dirty="0">
              <a:solidFill>
                <a:srgbClr val="FF0000"/>
              </a:solidFill>
              <a:latin typeface="Times New Roman" pitchFamily="18" charset="0"/>
              <a:ea typeface="Calibri" panose="020F0502020204030204" pitchFamily="34" charset="0"/>
              <a:cs typeface="Times New Roman" pitchFamily="18" charset="0"/>
            </a:endParaRPr>
          </a:p>
        </p:txBody>
      </p:sp>
      <p:sp>
        <p:nvSpPr>
          <p:cNvPr id="6" name="TextBox 5"/>
          <p:cNvSpPr txBox="1"/>
          <p:nvPr/>
        </p:nvSpPr>
        <p:spPr>
          <a:xfrm>
            <a:off x="6576291" y="2112181"/>
            <a:ext cx="3177309" cy="461665"/>
          </a:xfrm>
          <a:prstGeom prst="rect">
            <a:avLst/>
          </a:prstGeom>
          <a:noFill/>
        </p:spPr>
        <p:txBody>
          <a:bodyPr wrap="square" rtlCol="0">
            <a:spAutoFit/>
          </a:bodyPr>
          <a:lstStyle/>
          <a:p>
            <a:r>
              <a:rPr lang="en-US" sz="2400" dirty="0" err="1">
                <a:solidFill>
                  <a:srgbClr val="FF0000"/>
                </a:solidFill>
                <a:latin typeface="Times New Roman" pitchFamily="18" charset="0"/>
                <a:cs typeface="Times New Roman" pitchFamily="18" charset="0"/>
              </a:rPr>
              <a:t>Vẽ</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sơ</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đồ</a:t>
            </a:r>
            <a:endParaRPr lang="en-US" sz="2400" dirty="0">
              <a:solidFill>
                <a:srgbClr val="FF0000"/>
              </a:solidFill>
              <a:latin typeface="Times New Roman" pitchFamily="18" charset="0"/>
              <a:cs typeface="Times New Roman" pitchFamily="18" charset="0"/>
            </a:endParaRPr>
          </a:p>
        </p:txBody>
      </p:sp>
      <p:sp>
        <p:nvSpPr>
          <p:cNvPr id="7" name="TextBox 6"/>
          <p:cNvSpPr txBox="1"/>
          <p:nvPr/>
        </p:nvSpPr>
        <p:spPr>
          <a:xfrm>
            <a:off x="10095346" y="2826450"/>
            <a:ext cx="498763" cy="369332"/>
          </a:xfrm>
          <a:prstGeom prst="rect">
            <a:avLst/>
          </a:prstGeom>
          <a:noFill/>
        </p:spPr>
        <p:txBody>
          <a:bodyPr wrap="square" rtlCol="0">
            <a:spAutoFit/>
          </a:bodyPr>
          <a:lstStyle/>
          <a:p>
            <a:r>
              <a:rPr lang="en-US" b="1" dirty="0">
                <a:solidFill>
                  <a:srgbClr val="FF0000"/>
                </a:solidFill>
                <a:latin typeface="Times New Roman" pitchFamily="18" charset="0"/>
                <a:cs typeface="Times New Roman" pitchFamily="18" charset="0"/>
                <a:sym typeface="Wingdings" panose="05000000000000000000" pitchFamily="2" charset="2"/>
              </a:rPr>
              <a:t></a:t>
            </a:r>
            <a:endParaRPr lang="en-US" dirty="0">
              <a:solidFill>
                <a:srgbClr val="FF0000"/>
              </a:solidFill>
            </a:endParaRPr>
          </a:p>
        </p:txBody>
      </p:sp>
      <p:sp>
        <p:nvSpPr>
          <p:cNvPr id="8" name="TextBox 7"/>
          <p:cNvSpPr txBox="1"/>
          <p:nvPr/>
        </p:nvSpPr>
        <p:spPr>
          <a:xfrm>
            <a:off x="6446982" y="3722255"/>
            <a:ext cx="3551382" cy="1366528"/>
          </a:xfrm>
          <a:prstGeom prst="rect">
            <a:avLst/>
          </a:prstGeom>
          <a:noFill/>
        </p:spPr>
        <p:txBody>
          <a:bodyPr wrap="square" rtlCol="0">
            <a:spAutoFit/>
          </a:bodyPr>
          <a:lstStyle/>
          <a:p>
            <a:pPr>
              <a:lnSpc>
                <a:spcPct val="115000"/>
              </a:lnSpc>
              <a:spcAft>
                <a:spcPts val="1000"/>
              </a:spcAft>
            </a:pPr>
            <a:r>
              <a:rPr lang="en-US" sz="2400" dirty="0" err="1">
                <a:solidFill>
                  <a:srgbClr val="FF0000"/>
                </a:solidFill>
                <a:latin typeface="Times New Roman" pitchFamily="18" charset="0"/>
                <a:cs typeface="Times New Roman" pitchFamily="18" charset="0"/>
              </a:rPr>
              <a:t>Kết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hợp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hài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hòa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hợp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lí</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giữa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các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từ</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khóa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với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hình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vẽ</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mũi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tên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các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kí</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hiệu</a:t>
            </a:r>
            <a:r>
              <a:rPr lang="en-US" sz="2400" dirty="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ea typeface="Calibri" panose="020F0502020204030204" pitchFamily="34" charset="0"/>
              <a:cs typeface="Times New Roman" pitchFamily="18" charset="0"/>
            </a:endParaRPr>
          </a:p>
        </p:txBody>
      </p:sp>
      <p:sp>
        <p:nvSpPr>
          <p:cNvPr id="9" name="TextBox 8"/>
          <p:cNvSpPr txBox="1"/>
          <p:nvPr/>
        </p:nvSpPr>
        <p:spPr>
          <a:xfrm>
            <a:off x="9998364" y="4350327"/>
            <a:ext cx="498763" cy="369332"/>
          </a:xfrm>
          <a:prstGeom prst="rect">
            <a:avLst/>
          </a:prstGeom>
          <a:noFill/>
        </p:spPr>
        <p:txBody>
          <a:bodyPr wrap="square" rtlCol="0">
            <a:spAutoFit/>
          </a:bodyPr>
          <a:lstStyle/>
          <a:p>
            <a:r>
              <a:rPr lang="en-US" b="1" dirty="0">
                <a:solidFill>
                  <a:srgbClr val="FF0000"/>
                </a:solidFill>
                <a:latin typeface="Times New Roman" pitchFamily="18" charset="0"/>
                <a:cs typeface="Times New Roman" pitchFamily="18" charset="0"/>
                <a:sym typeface="Wingdings" panose="05000000000000000000" pitchFamily="2" charset="2"/>
              </a:rPr>
              <a:t></a:t>
            </a:r>
            <a:endParaRPr lang="en-US" dirty="0">
              <a:solidFill>
                <a:srgbClr val="FF0000"/>
              </a:solidFill>
            </a:endParaRPr>
          </a:p>
        </p:txBody>
      </p:sp>
      <p:sp>
        <p:nvSpPr>
          <p:cNvPr id="10" name="TextBox 9"/>
          <p:cNvSpPr txBox="1"/>
          <p:nvPr/>
        </p:nvSpPr>
        <p:spPr>
          <a:xfrm>
            <a:off x="10095346" y="5671127"/>
            <a:ext cx="498763" cy="369332"/>
          </a:xfrm>
          <a:prstGeom prst="rect">
            <a:avLst/>
          </a:prstGeom>
          <a:noFill/>
        </p:spPr>
        <p:txBody>
          <a:bodyPr wrap="square" rtlCol="0">
            <a:spAutoFit/>
          </a:bodyPr>
          <a:lstStyle/>
          <a:p>
            <a:r>
              <a:rPr lang="en-US" b="1" dirty="0">
                <a:solidFill>
                  <a:srgbClr val="FF0000"/>
                </a:solidFill>
                <a:latin typeface="Times New Roman" pitchFamily="18" charset="0"/>
                <a:cs typeface="Times New Roman" pitchFamily="18" charset="0"/>
                <a:sym typeface="Wingdings" panose="05000000000000000000" pitchFamily="2" charset="2"/>
              </a:rPr>
              <a:t></a:t>
            </a:r>
            <a:endParaRPr lang="en-US" dirty="0">
              <a:solidFill>
                <a:srgbClr val="FF0000"/>
              </a:solidFill>
            </a:endParaRPr>
          </a:p>
        </p:txBody>
      </p:sp>
      <p:sp>
        <p:nvSpPr>
          <p:cNvPr id="11" name="TextBox 10"/>
          <p:cNvSpPr txBox="1"/>
          <p:nvPr/>
        </p:nvSpPr>
        <p:spPr>
          <a:xfrm>
            <a:off x="6446983" y="5200229"/>
            <a:ext cx="3306618" cy="941796"/>
          </a:xfrm>
          <a:prstGeom prst="rect">
            <a:avLst/>
          </a:prstGeom>
          <a:noFill/>
        </p:spPr>
        <p:txBody>
          <a:bodyPr wrap="square" rtlCol="0">
            <a:spAutoFit/>
          </a:bodyPr>
          <a:lstStyle/>
          <a:p>
            <a:pPr algn="just">
              <a:lnSpc>
                <a:spcPct val="115000"/>
              </a:lnSpc>
              <a:spcAft>
                <a:spcPts val="1000"/>
              </a:spcAft>
            </a:pPr>
            <a:r>
              <a:rPr lang="en-US" sz="2400" dirty="0" err="1">
                <a:solidFill>
                  <a:srgbClr val="FF0000"/>
                </a:solidFill>
                <a:latin typeface="Times New Roman" pitchFamily="18" charset="0"/>
                <a:cs typeface="Times New Roman" pitchFamily="18" charset="0"/>
              </a:rPr>
              <a:t>Trình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bày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sáng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rõ</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có</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tính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thẩm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mĩ</a:t>
            </a:r>
            <a:r>
              <a:rPr lang="en-US" sz="2400" dirty="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40263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anim calcmode="discrete" valueType="clr">
                                      <p:cBhvr override="childStyle">
                                        <p:cTn id="1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gtEl>
                                        <p:attrNameLst>
                                          <p:attrName>fillcolor</p:attrName>
                                        </p:attrNameLst>
                                      </p:cBhvr>
                                      <p:tavLst>
                                        <p:tav tm="0">
                                          <p:val>
                                            <p:clrVal>
                                              <a:schemeClr val="accent2"/>
                                            </p:clrVal>
                                          </p:val>
                                        </p:tav>
                                        <p:tav tm="50000">
                                          <p:val>
                                            <p:clrVal>
                                              <a:schemeClr val="hlink"/>
                                            </p:clrVal>
                                          </p:val>
                                        </p:tav>
                                      </p:tavLst>
                                    </p:anim>
                                    <p:set>
                                      <p:cBhvr>
                                        <p:cTn id="16" dur="80"/>
                                        <p:tgtEl>
                                          <p:spTgt spid="5"/>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7"/>
                                        </p:tgtEl>
                                        <p:attrNameLst>
                                          <p:attrName>style.visibility</p:attrName>
                                        </p:attrNameLst>
                                      </p:cBhvr>
                                      <p:to>
                                        <p:strVal val="visible"/>
                                      </p:to>
                                    </p:set>
                                    <p:anim calcmode="discrete" valueType="clr">
                                      <p:cBhvr override="childStyle">
                                        <p:cTn id="21"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7"/>
                                        </p:tgtEl>
                                        <p:attrNameLst>
                                          <p:attrName>fillcolor</p:attrName>
                                        </p:attrNameLst>
                                      </p:cBhvr>
                                      <p:tavLst>
                                        <p:tav tm="0">
                                          <p:val>
                                            <p:clrVal>
                                              <a:schemeClr val="accent2"/>
                                            </p:clrVal>
                                          </p:val>
                                        </p:tav>
                                        <p:tav tm="50000">
                                          <p:val>
                                            <p:clrVal>
                                              <a:schemeClr val="hlink"/>
                                            </p:clrVal>
                                          </p:val>
                                        </p:tav>
                                      </p:tavLst>
                                    </p:anim>
                                    <p:set>
                                      <p:cBhvr>
                                        <p:cTn id="23" dur="80"/>
                                        <p:tgtEl>
                                          <p:spTgt spid="7"/>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8"/>
                                        </p:tgtEl>
                                        <p:attrNameLst>
                                          <p:attrName>style.visibility</p:attrName>
                                        </p:attrNameLst>
                                      </p:cBhvr>
                                      <p:to>
                                        <p:strVal val="visible"/>
                                      </p:to>
                                    </p:set>
                                    <p:anim calcmode="discrete" valueType="clr">
                                      <p:cBhvr override="childStyle">
                                        <p:cTn id="28"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8"/>
                                        </p:tgtEl>
                                        <p:attrNameLst>
                                          <p:attrName>fillcolor</p:attrName>
                                        </p:attrNameLst>
                                      </p:cBhvr>
                                      <p:tavLst>
                                        <p:tav tm="0">
                                          <p:val>
                                            <p:clrVal>
                                              <a:schemeClr val="accent2"/>
                                            </p:clrVal>
                                          </p:val>
                                        </p:tav>
                                        <p:tav tm="50000">
                                          <p:val>
                                            <p:clrVal>
                                              <a:schemeClr val="hlink"/>
                                            </p:clrVal>
                                          </p:val>
                                        </p:tav>
                                      </p:tavLst>
                                    </p:anim>
                                    <p:set>
                                      <p:cBhvr>
                                        <p:cTn id="30" dur="80"/>
                                        <p:tgtEl>
                                          <p:spTgt spid="8"/>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9"/>
                                        </p:tgtEl>
                                        <p:attrNameLst>
                                          <p:attrName>style.visibility</p:attrName>
                                        </p:attrNameLst>
                                      </p:cBhvr>
                                      <p:to>
                                        <p:strVal val="visible"/>
                                      </p:to>
                                    </p:set>
                                    <p:anim calcmode="discrete" valueType="clr">
                                      <p:cBhvr override="childStyle">
                                        <p:cTn id="35"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9"/>
                                        </p:tgtEl>
                                        <p:attrNameLst>
                                          <p:attrName>fillcolor</p:attrName>
                                        </p:attrNameLst>
                                      </p:cBhvr>
                                      <p:tavLst>
                                        <p:tav tm="0">
                                          <p:val>
                                            <p:clrVal>
                                              <a:schemeClr val="accent2"/>
                                            </p:clrVal>
                                          </p:val>
                                        </p:tav>
                                        <p:tav tm="50000">
                                          <p:val>
                                            <p:clrVal>
                                              <a:schemeClr val="hlink"/>
                                            </p:clrVal>
                                          </p:val>
                                        </p:tav>
                                      </p:tavLst>
                                    </p:anim>
                                    <p:set>
                                      <p:cBhvr>
                                        <p:cTn id="37" dur="80"/>
                                        <p:tgtEl>
                                          <p:spTgt spid="9"/>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1"/>
                                        </p:tgtEl>
                                        <p:attrNameLst>
                                          <p:attrName>style.visibility</p:attrName>
                                        </p:attrNameLst>
                                      </p:cBhvr>
                                      <p:to>
                                        <p:strVal val="visible"/>
                                      </p:to>
                                    </p:set>
                                    <p:anim calcmode="discrete" valueType="clr">
                                      <p:cBhvr override="childStyle">
                                        <p:cTn id="42"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1"/>
                                        </p:tgtEl>
                                        <p:attrNameLst>
                                          <p:attrName>fillcolor</p:attrName>
                                        </p:attrNameLst>
                                      </p:cBhvr>
                                      <p:tavLst>
                                        <p:tav tm="0">
                                          <p:val>
                                            <p:clrVal>
                                              <a:schemeClr val="accent2"/>
                                            </p:clrVal>
                                          </p:val>
                                        </p:tav>
                                        <p:tav tm="50000">
                                          <p:val>
                                            <p:clrVal>
                                              <a:schemeClr val="hlink"/>
                                            </p:clrVal>
                                          </p:val>
                                        </p:tav>
                                      </p:tavLst>
                                    </p:anim>
                                    <p:set>
                                      <p:cBhvr>
                                        <p:cTn id="44" dur="80"/>
                                        <p:tgtEl>
                                          <p:spTgt spid="11"/>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0"/>
                                        </p:tgtEl>
                                        <p:attrNameLst>
                                          <p:attrName>style.visibility</p:attrName>
                                        </p:attrNameLst>
                                      </p:cBhvr>
                                      <p:to>
                                        <p:strVal val="visible"/>
                                      </p:to>
                                    </p:set>
                                    <p:anim calcmode="discrete" valueType="clr">
                                      <p:cBhvr override="childStyle">
                                        <p:cTn id="49"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0"/>
                                        </p:tgtEl>
                                        <p:attrNameLst>
                                          <p:attrName>fillcolor</p:attrName>
                                        </p:attrNameLst>
                                      </p:cBhvr>
                                      <p:tavLst>
                                        <p:tav tm="0">
                                          <p:val>
                                            <p:clrVal>
                                              <a:schemeClr val="accent2"/>
                                            </p:clrVal>
                                          </p:val>
                                        </p:tav>
                                        <p:tav tm="50000">
                                          <p:val>
                                            <p:clrVal>
                                              <a:schemeClr val="hlink"/>
                                            </p:clrVal>
                                          </p:val>
                                        </p:tav>
                                      </p:tavLst>
                                    </p:anim>
                                    <p:set>
                                      <p:cBhvr>
                                        <p:cTn id="51"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iagram&#10;&#10;Description automatically generated">
            <a:extLst>
              <a:ext uri="{FF2B5EF4-FFF2-40B4-BE49-F238E27FC236}">
                <a16:creationId xmlns:a16="http://schemas.microsoft.com/office/drawing/2014/main" id="{432F8F76-A128-2440-A0E3-CCC82ACD5BD9}"/>
              </a:ext>
            </a:extLst>
          </p:cNvPr>
          <p:cNvPicPr>
            <a:picLocks noGrp="1" noChangeAspect="1"/>
          </p:cNvPicPr>
          <p:nvPr>
            <p:ph idx="1"/>
          </p:nvPr>
        </p:nvPicPr>
        <p:blipFill>
          <a:blip r:embed="rId2"/>
          <a:stretch>
            <a:fillRect/>
          </a:stretch>
        </p:blipFill>
        <p:spPr>
          <a:xfrm>
            <a:off x="203200" y="1246538"/>
            <a:ext cx="5113843" cy="5011650"/>
          </a:xfrm>
        </p:spPr>
      </p:pic>
      <p:sp>
        <p:nvSpPr>
          <p:cNvPr id="4" name="Title 1">
            <a:extLst>
              <a:ext uri="{FF2B5EF4-FFF2-40B4-BE49-F238E27FC236}">
                <a16:creationId xmlns:a16="http://schemas.microsoft.com/office/drawing/2014/main" id="{58731076-2A50-7B43-B429-CD454F8722E5}"/>
              </a:ext>
            </a:extLst>
          </p:cNvPr>
          <p:cNvSpPr txBox="1">
            <a:spLocks/>
          </p:cNvSpPr>
          <p:nvPr/>
        </p:nvSpPr>
        <p:spPr>
          <a:xfrm>
            <a:off x="914399" y="209590"/>
            <a:ext cx="10363200" cy="810491"/>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r>
              <a:rPr lang="x-none" b="1" dirty="0">
                <a:solidFill>
                  <a:schemeClr val="accent1">
                    <a:lumMod val="50000"/>
                  </a:schemeClr>
                </a:solidFill>
              </a:rPr>
              <a:t>2. Hướng dẫn phân tích kiểu văn bản</a:t>
            </a:r>
          </a:p>
        </p:txBody>
      </p:sp>
      <p:pic>
        <p:nvPicPr>
          <p:cNvPr id="8" name="Picture 4" descr="Thánh Gióng - tác giả, nội dung, bố cục, tóm tắt, dàn ý - Ngữ văn 6">
            <a:extLst>
              <a:ext uri="{FF2B5EF4-FFF2-40B4-BE49-F238E27FC236}">
                <a16:creationId xmlns:a16="http://schemas.microsoft.com/office/drawing/2014/main" id="{2F4A2A6E-844D-0940-A001-A4441638E6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7043" y="1357745"/>
            <a:ext cx="6505079" cy="4900443"/>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11" name="Oval 10"/>
          <p:cNvSpPr/>
          <p:nvPr/>
        </p:nvSpPr>
        <p:spPr>
          <a:xfrm>
            <a:off x="7740073" y="3556000"/>
            <a:ext cx="1200727" cy="803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srgbClr val="FF0000"/>
                </a:solidFill>
                <a:latin typeface="Times New Roman" pitchFamily="18" charset="0"/>
                <a:cs typeface="Times New Roman" pitchFamily="18" charset="0"/>
              </a:rPr>
              <a:t>Truyện</a:t>
            </a:r>
            <a:r>
              <a:rPr lang="en-US" sz="1400" b="1" dirty="0">
                <a:solidFill>
                  <a:srgbClr val="FF0000"/>
                </a:solidFill>
                <a:latin typeface="Times New Roman" pitchFamily="18" charset="0"/>
                <a:cs typeface="Times New Roman" pitchFamily="18" charset="0"/>
              </a:rPr>
              <a:t> </a:t>
            </a:r>
            <a:r>
              <a:rPr lang="en-US" sz="1400" b="1" dirty="0" err="1">
                <a:solidFill>
                  <a:srgbClr val="FF0000"/>
                </a:solidFill>
                <a:latin typeface="Times New Roman" pitchFamily="18" charset="0"/>
                <a:cs typeface="Times New Roman" pitchFamily="18" charset="0"/>
              </a:rPr>
              <a:t>Thánh</a:t>
            </a:r>
            <a:r>
              <a:rPr lang="en-US" sz="1400" b="1" dirty="0">
                <a:solidFill>
                  <a:srgbClr val="FF0000"/>
                </a:solidFill>
                <a:latin typeface="Times New Roman" pitchFamily="18" charset="0"/>
                <a:cs typeface="Times New Roman" pitchFamily="18" charset="0"/>
              </a:rPr>
              <a:t> </a:t>
            </a:r>
            <a:r>
              <a:rPr lang="en-US" sz="1400" b="1" dirty="0" err="1">
                <a:solidFill>
                  <a:srgbClr val="FF0000"/>
                </a:solidFill>
                <a:latin typeface="Times New Roman" pitchFamily="18" charset="0"/>
                <a:cs typeface="Times New Roman" pitchFamily="18" charset="0"/>
              </a:rPr>
              <a:t>Gióng</a:t>
            </a:r>
            <a:endParaRPr lang="en-US" sz="1400" b="1" dirty="0">
              <a:solidFill>
                <a:srgbClr val="FF0000"/>
              </a:solidFill>
              <a:latin typeface="Times New Roman" pitchFamily="18" charset="0"/>
              <a:cs typeface="Times New Roman" pitchFamily="18" charset="0"/>
            </a:endParaRPr>
          </a:p>
        </p:txBody>
      </p:sp>
      <p:sp>
        <p:nvSpPr>
          <p:cNvPr id="12" name="TextBox 11"/>
          <p:cNvSpPr txBox="1"/>
          <p:nvPr/>
        </p:nvSpPr>
        <p:spPr>
          <a:xfrm>
            <a:off x="5317043" y="1357745"/>
            <a:ext cx="3288145"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Sơ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đồ</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tư</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duy</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304445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79B96C6-D89B-8B43-ACA3-26EF2426EFD1}"/>
              </a:ext>
            </a:extLst>
          </p:cNvPr>
          <p:cNvSpPr txBox="1">
            <a:spLocks/>
          </p:cNvSpPr>
          <p:nvPr/>
        </p:nvSpPr>
        <p:spPr>
          <a:xfrm>
            <a:off x="914399" y="209590"/>
            <a:ext cx="10363200" cy="810491"/>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r>
              <a:rPr lang="x-none" b="1" dirty="0">
                <a:solidFill>
                  <a:schemeClr val="accent1">
                    <a:lumMod val="50000"/>
                  </a:schemeClr>
                </a:solidFill>
                <a:latin typeface="Times New Roman" pitchFamily="18" charset="0"/>
                <a:cs typeface="Times New Roman" pitchFamily="18" charset="0"/>
              </a:rPr>
              <a:t>2. Hướng dẫn phân tích kiểu văn bản</a:t>
            </a:r>
          </a:p>
        </p:txBody>
      </p:sp>
      <p:sp>
        <p:nvSpPr>
          <p:cNvPr id="5" name="AutoShape 2">
            <a:extLst>
              <a:ext uri="{FF2B5EF4-FFF2-40B4-BE49-F238E27FC236}">
                <a16:creationId xmlns:a16="http://schemas.microsoft.com/office/drawing/2014/main" id="{A668F5FA-13F4-F142-A7F2-9F2792912A8D}"/>
              </a:ext>
            </a:extLst>
          </p:cNvPr>
          <p:cNvSpPr>
            <a:spLocks noChangeAspect="1" noChangeArrowheads="1"/>
          </p:cNvSpPr>
          <p:nvPr/>
        </p:nvSpPr>
        <p:spPr bwMode="auto">
          <a:xfrm>
            <a:off x="786391" y="1672358"/>
            <a:ext cx="5309610" cy="4707659"/>
          </a:xfrm>
          <a:prstGeom prst="roundRect">
            <a:avLst>
              <a:gd name="adj" fmla="val 1616"/>
            </a:avLst>
          </a:prstGeom>
          <a:solidFill>
            <a:schemeClr val="bg1"/>
          </a:solidFill>
          <a:ln w="9525">
            <a:solidFill>
              <a:srgbClr val="7789D7"/>
            </a:solidFill>
            <a:round/>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6" name="Pentagon 5">
            <a:extLst>
              <a:ext uri="{FF2B5EF4-FFF2-40B4-BE49-F238E27FC236}">
                <a16:creationId xmlns:a16="http://schemas.microsoft.com/office/drawing/2014/main" id="{21E515C7-450B-BB4C-8944-DA682E2A40D3}"/>
              </a:ext>
            </a:extLst>
          </p:cNvPr>
          <p:cNvSpPr/>
          <p:nvPr/>
        </p:nvSpPr>
        <p:spPr>
          <a:xfrm>
            <a:off x="787977" y="1267112"/>
            <a:ext cx="4345132" cy="810491"/>
          </a:xfrm>
          <a:prstGeom prst="homePlate">
            <a:avLst>
              <a:gd name="adj" fmla="val 67106"/>
            </a:avLst>
          </a:prstGeom>
          <a:solidFill>
            <a:srgbClr val="7789D7"/>
          </a:solidFill>
          <a:ln>
            <a:solidFill>
              <a:srgbClr val="7789D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32">
            <a:extLst>
              <a:ext uri="{FF2B5EF4-FFF2-40B4-BE49-F238E27FC236}">
                <a16:creationId xmlns:a16="http://schemas.microsoft.com/office/drawing/2014/main" id="{00F3EAB4-179B-EB42-839B-327787C2C8DB}"/>
              </a:ext>
            </a:extLst>
          </p:cNvPr>
          <p:cNvSpPr>
            <a:spLocks noChangeArrowheads="1"/>
          </p:cNvSpPr>
          <p:nvPr/>
        </p:nvSpPr>
        <p:spPr bwMode="auto">
          <a:xfrm>
            <a:off x="887051" y="1366883"/>
            <a:ext cx="3636819" cy="569387"/>
          </a:xfrm>
          <a:prstGeom prst="rect">
            <a:avLst/>
          </a:prstGeom>
          <a:noFill/>
          <a:ln w="9525">
            <a:noFill/>
            <a:miter lim="800000"/>
            <a:headEnd/>
            <a:tailEnd/>
          </a:ln>
        </p:spPr>
        <p:txBody>
          <a:bodyPr wrap="square" anchor="ctr">
            <a:spAutoFit/>
          </a:bodyPr>
          <a:lstStyle/>
          <a:p>
            <a:pPr algn="ctr"/>
            <a:r>
              <a:rPr lang="en-US" sz="3100" b="1" dirty="0" err="1">
                <a:solidFill>
                  <a:schemeClr val="bg1"/>
                </a:solidFill>
                <a:latin typeface="Times New Roman" panose="02020603050405020304" pitchFamily="18" charset="0"/>
                <a:cs typeface="Times New Roman" panose="02020603050405020304" pitchFamily="18" charset="0"/>
              </a:rPr>
              <a:t>Yêu</a:t>
            </a:r>
            <a:r>
              <a:rPr lang="en-US" sz="3100" b="1" dirty="0">
                <a:solidFill>
                  <a:schemeClr val="bg1"/>
                </a:solidFill>
                <a:latin typeface="Times New Roman" panose="02020603050405020304" pitchFamily="18" charset="0"/>
                <a:cs typeface="Times New Roman" panose="02020603050405020304" pitchFamily="18" charset="0"/>
              </a:rPr>
              <a:t> </a:t>
            </a:r>
            <a:r>
              <a:rPr lang="en-US" sz="3100" b="1" dirty="0" err="1">
                <a:solidFill>
                  <a:schemeClr val="bg1"/>
                </a:solidFill>
                <a:latin typeface="Times New Roman" panose="02020603050405020304" pitchFamily="18" charset="0"/>
                <a:cs typeface="Times New Roman" panose="02020603050405020304" pitchFamily="18" charset="0"/>
              </a:rPr>
              <a:t>cầu</a:t>
            </a:r>
            <a:r>
              <a:rPr lang="en-US" sz="3100" b="1" dirty="0">
                <a:solidFill>
                  <a:schemeClr val="bg1"/>
                </a:solidFill>
                <a:latin typeface="Times New Roman" panose="02020603050405020304" pitchFamily="18" charset="0"/>
                <a:cs typeface="Times New Roman" panose="02020603050405020304" pitchFamily="18" charset="0"/>
              </a:rPr>
              <a:t> </a:t>
            </a:r>
            <a:r>
              <a:rPr lang="en-US" sz="3100" b="1" dirty="0" err="1">
                <a:solidFill>
                  <a:schemeClr val="bg1"/>
                </a:solidFill>
                <a:latin typeface="Times New Roman" panose="02020603050405020304" pitchFamily="18" charset="0"/>
                <a:cs typeface="Times New Roman" panose="02020603050405020304" pitchFamily="18" charset="0"/>
              </a:rPr>
              <a:t>về</a:t>
            </a:r>
            <a:r>
              <a:rPr lang="en-US" sz="3100" b="1" dirty="0">
                <a:solidFill>
                  <a:schemeClr val="bg1"/>
                </a:solidFill>
                <a:latin typeface="Times New Roman" panose="02020603050405020304" pitchFamily="18" charset="0"/>
                <a:cs typeface="Times New Roman" panose="02020603050405020304" pitchFamily="18" charset="0"/>
              </a:rPr>
              <a:t> </a:t>
            </a:r>
            <a:r>
              <a:rPr lang="en-US" sz="3100" b="1" dirty="0" err="1">
                <a:solidFill>
                  <a:schemeClr val="bg1"/>
                </a:solidFill>
                <a:latin typeface="Times New Roman" panose="02020603050405020304" pitchFamily="18" charset="0"/>
                <a:cs typeface="Times New Roman" panose="02020603050405020304" pitchFamily="18" charset="0"/>
              </a:rPr>
              <a:t>nội</a:t>
            </a:r>
            <a:r>
              <a:rPr lang="en-US" sz="3100" b="1" dirty="0">
                <a:solidFill>
                  <a:schemeClr val="bg1"/>
                </a:solidFill>
                <a:latin typeface="Times New Roman" panose="02020603050405020304" pitchFamily="18" charset="0"/>
                <a:cs typeface="Times New Roman" panose="02020603050405020304" pitchFamily="18" charset="0"/>
              </a:rPr>
              <a:t> dung</a:t>
            </a:r>
          </a:p>
        </p:txBody>
      </p:sp>
      <p:sp>
        <p:nvSpPr>
          <p:cNvPr id="8" name="AutoShape 2">
            <a:extLst>
              <a:ext uri="{FF2B5EF4-FFF2-40B4-BE49-F238E27FC236}">
                <a16:creationId xmlns:a16="http://schemas.microsoft.com/office/drawing/2014/main" id="{050F83C5-62F7-2345-B9B3-9A4AB26B724D}"/>
              </a:ext>
            </a:extLst>
          </p:cNvPr>
          <p:cNvSpPr>
            <a:spLocks noChangeAspect="1" noChangeArrowheads="1"/>
          </p:cNvSpPr>
          <p:nvPr/>
        </p:nvSpPr>
        <p:spPr bwMode="auto">
          <a:xfrm>
            <a:off x="6588558" y="1672359"/>
            <a:ext cx="5309611" cy="4707658"/>
          </a:xfrm>
          <a:prstGeom prst="roundRect">
            <a:avLst>
              <a:gd name="adj" fmla="val 1616"/>
            </a:avLst>
          </a:prstGeom>
          <a:solidFill>
            <a:schemeClr val="bg1"/>
          </a:solidFill>
          <a:ln w="9525">
            <a:solidFill>
              <a:srgbClr val="DA8282"/>
            </a:solidFill>
            <a:round/>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11" name="Pentagon 10">
            <a:extLst>
              <a:ext uri="{FF2B5EF4-FFF2-40B4-BE49-F238E27FC236}">
                <a16:creationId xmlns:a16="http://schemas.microsoft.com/office/drawing/2014/main" id="{EBE8D66B-007C-844A-90CB-3EC8AFB3C4E4}"/>
              </a:ext>
            </a:extLst>
          </p:cNvPr>
          <p:cNvSpPr/>
          <p:nvPr/>
        </p:nvSpPr>
        <p:spPr>
          <a:xfrm>
            <a:off x="6588558" y="1267112"/>
            <a:ext cx="4345132" cy="810491"/>
          </a:xfrm>
          <a:prstGeom prst="homePlate">
            <a:avLst>
              <a:gd name="adj" fmla="val 67106"/>
            </a:avLst>
          </a:prstGeom>
          <a:solidFill>
            <a:srgbClr val="DA8282"/>
          </a:solidFill>
          <a:ln>
            <a:solidFill>
              <a:srgbClr val="DA828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32">
            <a:extLst>
              <a:ext uri="{FF2B5EF4-FFF2-40B4-BE49-F238E27FC236}">
                <a16:creationId xmlns:a16="http://schemas.microsoft.com/office/drawing/2014/main" id="{4F5EA0D7-0538-E048-8F71-50AA091102F8}"/>
              </a:ext>
            </a:extLst>
          </p:cNvPr>
          <p:cNvSpPr>
            <a:spLocks noChangeArrowheads="1"/>
          </p:cNvSpPr>
          <p:nvPr/>
        </p:nvSpPr>
        <p:spPr bwMode="auto">
          <a:xfrm>
            <a:off x="6687632" y="1366881"/>
            <a:ext cx="3973441" cy="569387"/>
          </a:xfrm>
          <a:prstGeom prst="rect">
            <a:avLst/>
          </a:prstGeom>
          <a:noFill/>
          <a:ln w="9525">
            <a:noFill/>
            <a:miter lim="800000"/>
            <a:headEnd/>
            <a:tailEnd/>
          </a:ln>
        </p:spPr>
        <p:txBody>
          <a:bodyPr wrap="square" anchor="ctr">
            <a:spAutoFit/>
          </a:bodyPr>
          <a:lstStyle/>
          <a:p>
            <a:pPr algn="ctr"/>
            <a:r>
              <a:rPr lang="en-US" sz="3100" b="1" dirty="0" err="1">
                <a:solidFill>
                  <a:schemeClr val="bg1"/>
                </a:solidFill>
                <a:latin typeface="Times New Roman" panose="02020603050405020304" pitchFamily="18" charset="0"/>
                <a:cs typeface="Times New Roman" panose="02020603050405020304" pitchFamily="18" charset="0"/>
              </a:rPr>
              <a:t>Yêu</a:t>
            </a:r>
            <a:r>
              <a:rPr lang="en-US" sz="3100" b="1" dirty="0">
                <a:solidFill>
                  <a:schemeClr val="bg1"/>
                </a:solidFill>
                <a:latin typeface="Times New Roman" panose="02020603050405020304" pitchFamily="18" charset="0"/>
                <a:cs typeface="Times New Roman" panose="02020603050405020304" pitchFamily="18" charset="0"/>
              </a:rPr>
              <a:t> </a:t>
            </a:r>
            <a:r>
              <a:rPr lang="en-US" sz="3100" b="1" dirty="0" err="1">
                <a:solidFill>
                  <a:schemeClr val="bg1"/>
                </a:solidFill>
                <a:latin typeface="Times New Roman" panose="02020603050405020304" pitchFamily="18" charset="0"/>
                <a:cs typeface="Times New Roman" panose="02020603050405020304" pitchFamily="18" charset="0"/>
              </a:rPr>
              <a:t>cầu</a:t>
            </a:r>
            <a:r>
              <a:rPr lang="en-US" sz="3100" b="1" dirty="0">
                <a:solidFill>
                  <a:schemeClr val="bg1"/>
                </a:solidFill>
                <a:latin typeface="Times New Roman" panose="02020603050405020304" pitchFamily="18" charset="0"/>
                <a:cs typeface="Times New Roman" panose="02020603050405020304" pitchFamily="18" charset="0"/>
              </a:rPr>
              <a:t> </a:t>
            </a:r>
            <a:r>
              <a:rPr lang="en-US" sz="3100" b="1" dirty="0" err="1">
                <a:solidFill>
                  <a:schemeClr val="bg1"/>
                </a:solidFill>
                <a:latin typeface="Times New Roman" panose="02020603050405020304" pitchFamily="18" charset="0"/>
                <a:cs typeface="Times New Roman" panose="02020603050405020304" pitchFamily="18" charset="0"/>
              </a:rPr>
              <a:t>về</a:t>
            </a:r>
            <a:r>
              <a:rPr lang="en-US" sz="3100" b="1" dirty="0">
                <a:solidFill>
                  <a:schemeClr val="bg1"/>
                </a:solidFill>
                <a:latin typeface="Times New Roman" panose="02020603050405020304" pitchFamily="18" charset="0"/>
                <a:cs typeface="Times New Roman" panose="02020603050405020304" pitchFamily="18" charset="0"/>
              </a:rPr>
              <a:t> </a:t>
            </a:r>
            <a:r>
              <a:rPr lang="en-US" sz="3100" b="1" dirty="0" err="1">
                <a:solidFill>
                  <a:schemeClr val="bg1"/>
                </a:solidFill>
                <a:latin typeface="Times New Roman" panose="02020603050405020304" pitchFamily="18" charset="0"/>
                <a:cs typeface="Times New Roman" panose="02020603050405020304" pitchFamily="18" charset="0"/>
              </a:rPr>
              <a:t>hình</a:t>
            </a:r>
            <a:r>
              <a:rPr lang="en-US" sz="3100" b="1" dirty="0">
                <a:solidFill>
                  <a:schemeClr val="bg1"/>
                </a:solidFill>
                <a:latin typeface="Times New Roman" panose="02020603050405020304" pitchFamily="18" charset="0"/>
                <a:cs typeface="Times New Roman" panose="02020603050405020304" pitchFamily="18" charset="0"/>
              </a:rPr>
              <a:t> </a:t>
            </a:r>
            <a:r>
              <a:rPr lang="en-US" sz="3100" b="1" dirty="0" err="1">
                <a:solidFill>
                  <a:schemeClr val="bg1"/>
                </a:solidFill>
                <a:latin typeface="Times New Roman" panose="02020603050405020304" pitchFamily="18" charset="0"/>
                <a:cs typeface="Times New Roman" panose="02020603050405020304" pitchFamily="18" charset="0"/>
              </a:rPr>
              <a:t>thức</a:t>
            </a:r>
            <a:endParaRPr lang="en-US" sz="3100" b="1" dirty="0">
              <a:solidFill>
                <a:schemeClr val="bg1"/>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E98A7C84-4126-D947-BE37-639ADC081C0D}"/>
              </a:ext>
            </a:extLst>
          </p:cNvPr>
          <p:cNvSpPr txBox="1"/>
          <p:nvPr/>
        </p:nvSpPr>
        <p:spPr>
          <a:xfrm>
            <a:off x="887051" y="2077603"/>
            <a:ext cx="5208949" cy="4385816"/>
          </a:xfrm>
          <a:prstGeom prst="rect">
            <a:avLst/>
          </a:prstGeom>
          <a:noFill/>
        </p:spPr>
        <p:txBody>
          <a:bodyPr wrap="square" rtlCol="0">
            <a:spAutoFit/>
          </a:bodyPr>
          <a:lstStyle/>
          <a:p>
            <a:pPr marL="457200" indent="-457200" algn="just">
              <a:buFontTx/>
              <a:buChar char="-"/>
            </a:pPr>
            <a:r>
              <a:rPr lang="x-none" sz="3100" dirty="0">
                <a:latin typeface="Times New Roman" panose="02020603050405020304" pitchFamily="18" charset="0"/>
                <a:cs typeface="Times New Roman" panose="02020603050405020304" pitchFamily="18" charset="0"/>
              </a:rPr>
              <a:t>Tóm lược đúng và đủ các sự việc, phần, đoạn, ý chính.</a:t>
            </a:r>
          </a:p>
          <a:p>
            <a:pPr marL="457200" indent="-457200" algn="just">
              <a:buFontTx/>
              <a:buChar char="-"/>
            </a:pPr>
            <a:r>
              <a:rPr lang="x-none" sz="3100" dirty="0">
                <a:latin typeface="Times New Roman" panose="02020603050405020304" pitchFamily="18" charset="0"/>
                <a:cs typeface="Times New Roman" panose="02020603050405020304" pitchFamily="18" charset="0"/>
              </a:rPr>
              <a:t>Sử dụng các từ khoá, cụm từ.</a:t>
            </a:r>
          </a:p>
          <a:p>
            <a:pPr marL="457200" indent="-457200" algn="just">
              <a:buFontTx/>
              <a:buChar char="-"/>
            </a:pPr>
            <a:r>
              <a:rPr lang="x-none" sz="3100" dirty="0">
                <a:latin typeface="Times New Roman" panose="02020603050405020304" pitchFamily="18" charset="0"/>
                <a:cs typeface="Times New Roman" panose="02020603050405020304" pitchFamily="18" charset="0"/>
              </a:rPr>
              <a:t>Thể hiện được quan hệ giữa các sự việc, phần, đoạn, ý chính trong văn bản.</a:t>
            </a:r>
          </a:p>
          <a:p>
            <a:pPr marL="457200" indent="-457200" algn="just">
              <a:buFontTx/>
              <a:buChar char="-"/>
            </a:pPr>
            <a:r>
              <a:rPr lang="x-none" sz="3100" dirty="0">
                <a:latin typeface="Times New Roman" panose="02020603050405020304" pitchFamily="18" charset="0"/>
                <a:cs typeface="Times New Roman" panose="02020603050405020304" pitchFamily="18" charset="0"/>
              </a:rPr>
              <a:t>Thể hiện được nội dung bao quát toàn văn bản.</a:t>
            </a:r>
          </a:p>
        </p:txBody>
      </p:sp>
      <p:sp>
        <p:nvSpPr>
          <p:cNvPr id="14" name="TextBox 13">
            <a:extLst>
              <a:ext uri="{FF2B5EF4-FFF2-40B4-BE49-F238E27FC236}">
                <a16:creationId xmlns:a16="http://schemas.microsoft.com/office/drawing/2014/main" id="{C0C710FE-1AF8-1E42-A290-AC8218F49210}"/>
              </a:ext>
            </a:extLst>
          </p:cNvPr>
          <p:cNvSpPr txBox="1"/>
          <p:nvPr/>
        </p:nvSpPr>
        <p:spPr>
          <a:xfrm>
            <a:off x="6588557" y="2104733"/>
            <a:ext cx="5208949" cy="3431709"/>
          </a:xfrm>
          <a:prstGeom prst="rect">
            <a:avLst/>
          </a:prstGeom>
          <a:noFill/>
        </p:spPr>
        <p:txBody>
          <a:bodyPr wrap="square" rtlCol="0">
            <a:spAutoFit/>
          </a:bodyPr>
          <a:lstStyle/>
          <a:p>
            <a:pPr marL="457200" indent="-457200" algn="just">
              <a:buFontTx/>
              <a:buChar char="-"/>
            </a:pPr>
            <a:r>
              <a:rPr lang="x-none" sz="3100" dirty="0">
                <a:latin typeface="Times New Roman" panose="02020603050405020304" pitchFamily="18" charset="0"/>
                <a:cs typeface="Times New Roman" panose="02020603050405020304" pitchFamily="18" charset="0"/>
              </a:rPr>
              <a:t>Kết hợp hài hoà, hợp lí giữa các từ khoá với hình vẽ, mũi tên, các kí hiệu.</a:t>
            </a:r>
          </a:p>
          <a:p>
            <a:pPr marL="457200" indent="-457200" algn="just">
              <a:buFontTx/>
              <a:buChar char="-"/>
            </a:pPr>
            <a:r>
              <a:rPr lang="x-none" sz="3100" dirty="0">
                <a:latin typeface="Times New Roman" panose="02020603050405020304" pitchFamily="18" charset="0"/>
                <a:cs typeface="Times New Roman" panose="02020603050405020304" pitchFamily="18" charset="0"/>
              </a:rPr>
              <a:t>Sáng rõ, có tính thẩm mĩ, giúp nắm bắt nội dung chính của văn bản một cách thuận lợi, dễ dàng.</a:t>
            </a:r>
          </a:p>
        </p:txBody>
      </p:sp>
      <p:pic>
        <p:nvPicPr>
          <p:cNvPr id="15" name="Picture 2" descr="write png - World Press Freedom Day | #3964681 - Vippng">
            <a:extLst>
              <a:ext uri="{FF2B5EF4-FFF2-40B4-BE49-F238E27FC236}">
                <a16:creationId xmlns:a16="http://schemas.microsoft.com/office/drawing/2014/main" id="{691D6119-1F98-D948-8488-C64A0C3B01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1072" y="0"/>
            <a:ext cx="1564353" cy="119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26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circle(in)">
                                      <p:cBhvr>
                                        <p:cTn id="3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P spid="11" grpId="0" animBg="1"/>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F209B62C-3402-4623-9A7C-AA048B56F8C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19F9BF86-FE94-4517-B97D-026C7515E5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Desert sand dune wave pattern">
            <a:extLst>
              <a:ext uri="{FF2B5EF4-FFF2-40B4-BE49-F238E27FC236}">
                <a16:creationId xmlns:a16="http://schemas.microsoft.com/office/drawing/2014/main" id="{A67A38E1-764D-4EF0-BAF3-4D1BE6456781}"/>
              </a:ext>
            </a:extLst>
          </p:cNvPr>
          <p:cNvPicPr>
            <a:picLocks noChangeAspect="1"/>
          </p:cNvPicPr>
          <p:nvPr/>
        </p:nvPicPr>
        <p:blipFill rotWithShape="1">
          <a:blip r:embed="rId2">
            <a:alphaModFix/>
          </a:blip>
          <a:srcRect t="9896" b="5834"/>
          <a:stretch/>
        </p:blipFill>
        <p:spPr>
          <a:xfrm>
            <a:off x="20" y="10"/>
            <a:ext cx="12191980" cy="6857985"/>
          </a:xfrm>
          <a:prstGeom prst="rect">
            <a:avLst/>
          </a:prstGeom>
        </p:spPr>
      </p:pic>
      <p:sp>
        <p:nvSpPr>
          <p:cNvPr id="21" name="Rectangle 20">
            <a:extLst>
              <a:ext uri="{FF2B5EF4-FFF2-40B4-BE49-F238E27FC236}">
                <a16:creationId xmlns:a16="http://schemas.microsoft.com/office/drawing/2014/main" id="{38390362-5868-4DF6-BD74-91C7288404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035382" y="-1298619"/>
            <a:ext cx="4121238" cy="12191998"/>
          </a:xfrm>
          <a:prstGeom prst="rect">
            <a:avLst/>
          </a:prstGeom>
          <a:gradFill flip="none" rotWithShape="1">
            <a:gsLst>
              <a:gs pos="36000">
                <a:srgbClr val="000000">
                  <a:alpha val="26000"/>
                </a:srgbClr>
              </a:gs>
              <a:gs pos="0">
                <a:srgbClr val="000000">
                  <a:alpha val="0"/>
                </a:srgbClr>
              </a:gs>
              <a:gs pos="61000">
                <a:srgbClr val="0E0D12">
                  <a:alpha val="58000"/>
                </a:srgbClr>
              </a:gs>
              <a:gs pos="88000">
                <a:srgbClr val="000000">
                  <a:alpha val="58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099AA5-9109-D44F-8CA2-6B3B4B093165}"/>
              </a:ext>
            </a:extLst>
          </p:cNvPr>
          <p:cNvSpPr>
            <a:spLocks noGrp="1"/>
          </p:cNvSpPr>
          <p:nvPr>
            <p:ph type="title"/>
          </p:nvPr>
        </p:nvSpPr>
        <p:spPr>
          <a:xfrm>
            <a:off x="990600" y="3966353"/>
            <a:ext cx="10208830" cy="1855646"/>
          </a:xfrm>
        </p:spPr>
        <p:txBody>
          <a:bodyPr vert="horz" lIns="91440" tIns="45720" rIns="91440" bIns="45720" rtlCol="0" anchor="b">
            <a:normAutofit/>
          </a:bodyPr>
          <a:lstStyle/>
          <a:p>
            <a:r>
              <a:rPr lang="en-US" b="1" dirty="0">
                <a:solidFill>
                  <a:srgbClr val="FFFF00"/>
                </a:solidFill>
              </a:rPr>
              <a:t>II. HƯỚNG DẪN QUY TRÌNH VIẾT</a:t>
            </a:r>
          </a:p>
        </p:txBody>
      </p:sp>
      <p:cxnSp>
        <p:nvCxnSpPr>
          <p:cNvPr id="23" name="Straight Connector 22">
            <a:extLst>
              <a:ext uri="{FF2B5EF4-FFF2-40B4-BE49-F238E27FC236}">
                <a16:creationId xmlns:a16="http://schemas.microsoft.com/office/drawing/2014/main" id="{8A5C8BF2-C035-4BFF-8802-A3972383441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2570" y="5821999"/>
            <a:ext cx="1020883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8" name="Picture 2" descr="write png - World Press Freedom Day | #3964681 - Vippng">
            <a:extLst>
              <a:ext uri="{FF2B5EF4-FFF2-40B4-BE49-F238E27FC236}">
                <a16:creationId xmlns:a16="http://schemas.microsoft.com/office/drawing/2014/main" id="{691D6119-1F98-D948-8488-C64A0C3B0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7822" y="0"/>
            <a:ext cx="2257604" cy="1723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677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AF4F6F8-C6DC-0242-8FAD-A961617FD298}"/>
              </a:ext>
            </a:extLst>
          </p:cNvPr>
          <p:cNvSpPr txBox="1">
            <a:spLocks/>
          </p:cNvSpPr>
          <p:nvPr/>
        </p:nvSpPr>
        <p:spPr>
          <a:xfrm>
            <a:off x="0" y="0"/>
            <a:ext cx="10363200" cy="810491"/>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r>
              <a:rPr lang="x-none" b="1" dirty="0">
                <a:solidFill>
                  <a:schemeClr val="accent1">
                    <a:lumMod val="50000"/>
                  </a:schemeClr>
                </a:solidFill>
              </a:rPr>
              <a:t>1. Hướng dẫn quy trình viết</a:t>
            </a:r>
          </a:p>
        </p:txBody>
      </p:sp>
      <p:sp>
        <p:nvSpPr>
          <p:cNvPr id="9" name="Rectangle 8"/>
          <p:cNvSpPr/>
          <p:nvPr/>
        </p:nvSpPr>
        <p:spPr>
          <a:xfrm>
            <a:off x="600364" y="1884218"/>
            <a:ext cx="4886036" cy="4401205"/>
          </a:xfrm>
          <a:prstGeom prst="rect">
            <a:avLst/>
          </a:prstGeom>
        </p:spPr>
        <p:txBody>
          <a:bodyPr wrap="square">
            <a:spAutoFit/>
          </a:bodyPr>
          <a:lstStyle/>
          <a:p>
            <a:pPr algn="ctr"/>
            <a:r>
              <a:rPr lang="vi-VN" sz="2800" b="1" dirty="0">
                <a:latin typeface="Times New Roman" pitchFamily="18" charset="0"/>
                <a:cs typeface="Times New Roman" pitchFamily="18" charset="0"/>
              </a:rPr>
              <a:t>Khái niệm truyền thuyết</a:t>
            </a:r>
          </a:p>
          <a:p>
            <a:r>
              <a:rPr lang="vi-VN" sz="2800" dirty="0">
                <a:latin typeface="Times New Roman" pitchFamily="18" charset="0"/>
                <a:cs typeface="Times New Roman" pitchFamily="18" charset="0"/>
              </a:rPr>
              <a:t>Truyền thuyết là loại truyện dân gian kể về các nhân vật và sự kiện có liên quan đến lịch sử thời quá khứ, thường có yếu tố tưởng tượng kì ảo. Truyền thuyết thể hiện thái độ và cách đánh giá của nhân dân đối với các sự kiện và nhân vật lịch sử được kể.</a:t>
            </a:r>
          </a:p>
        </p:txBody>
      </p:sp>
      <p:sp>
        <p:nvSpPr>
          <p:cNvPr id="10" name="TextBox 9"/>
          <p:cNvSpPr txBox="1"/>
          <p:nvPr/>
        </p:nvSpPr>
        <p:spPr>
          <a:xfrm>
            <a:off x="471055" y="736148"/>
            <a:ext cx="11000509" cy="954107"/>
          </a:xfrm>
          <a:prstGeom prst="rect">
            <a:avLst/>
          </a:prstGeom>
          <a:solidFill>
            <a:srgbClr val="92D050"/>
          </a:solidFill>
        </p:spPr>
        <p:txBody>
          <a:bodyPr wrap="square" rtlCol="0">
            <a:spAutoFit/>
          </a:bodyPr>
          <a:lstStyle/>
          <a:p>
            <a:r>
              <a:rPr lang="en-US" sz="2800" b="1" dirty="0" err="1">
                <a:solidFill>
                  <a:srgbClr val="FF0000"/>
                </a:solidFill>
                <a:latin typeface="Times New Roman" pitchFamily="18" charset="0"/>
                <a:cs typeface="Times New Roman" pitchFamily="18" charset="0"/>
              </a:rPr>
              <a:t>Dựa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vào</a:t>
            </a:r>
            <a:r>
              <a:rPr lang="en-US" sz="2800" b="1" dirty="0">
                <a:solidFill>
                  <a:srgbClr val="FF0000"/>
                </a:solidFill>
                <a:latin typeface="Times New Roman" pitchFamily="18" charset="0"/>
                <a:cs typeface="Times New Roman" pitchFamily="18" charset="0"/>
              </a:rPr>
              <a:t> 3 </a:t>
            </a:r>
            <a:r>
              <a:rPr lang="en-US" sz="2800" b="1" dirty="0" err="1">
                <a:solidFill>
                  <a:srgbClr val="FF0000"/>
                </a:solidFill>
                <a:latin typeface="Times New Roman" pitchFamily="18" charset="0"/>
                <a:cs typeface="Times New Roman" pitchFamily="18" charset="0"/>
              </a:rPr>
              <a:t>bước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hướng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dẫn</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trong</a:t>
            </a:r>
            <a:r>
              <a:rPr lang="en-US" sz="2800" b="1" dirty="0" smtClean="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SKG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thực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hiện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yêu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cầu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sau</a:t>
            </a:r>
            <a:r>
              <a:rPr lang="en-US" sz="2800" b="1" dirty="0">
                <a:solidFill>
                  <a:srgbClr val="FF0000"/>
                </a:solidFill>
                <a:latin typeface="Times New Roman" pitchFamily="18" charset="0"/>
                <a:cs typeface="Times New Roman" pitchFamily="18" charset="0"/>
              </a:rPr>
              <a:t>:</a:t>
            </a:r>
          </a:p>
          <a:p>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phần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bản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bên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dưới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vẽ</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đồ</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theo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em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biết</a:t>
            </a:r>
            <a:r>
              <a:rPr lang="en-US" sz="2800" b="1" dirty="0">
                <a:solidFill>
                  <a:srgbClr val="FF0000"/>
                </a:solidFill>
                <a:latin typeface="Times New Roman" pitchFamily="18" charset="0"/>
                <a:cs typeface="Times New Roman" pitchFamily="18" charset="0"/>
              </a:rPr>
              <a:t>.</a:t>
            </a:r>
          </a:p>
        </p:txBody>
      </p:sp>
      <p:sp>
        <p:nvSpPr>
          <p:cNvPr id="11" name="TextBox 10"/>
          <p:cNvSpPr txBox="1"/>
          <p:nvPr/>
        </p:nvSpPr>
        <p:spPr>
          <a:xfrm>
            <a:off x="6954982" y="1690255"/>
            <a:ext cx="3833091" cy="461665"/>
          </a:xfrm>
          <a:prstGeom prst="rect">
            <a:avLst/>
          </a:prstGeom>
          <a:noFill/>
        </p:spPr>
        <p:txBody>
          <a:bodyPr wrap="square" rtlCol="0">
            <a:spAutoFit/>
          </a:bodyPr>
          <a:lstStyle/>
          <a:p>
            <a:pPr algn="ctr"/>
            <a:r>
              <a:rPr lang="en-US" sz="2400" b="1" dirty="0" err="1">
                <a:latin typeface="Times New Roman" pitchFamily="18" charset="0"/>
                <a:cs typeface="Times New Roman" pitchFamily="18" charset="0"/>
              </a:rPr>
              <a:t>Truyện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truyền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thuyết</a:t>
            </a:r>
            <a:r>
              <a:rPr lang="en-US" sz="2400" b="1" dirty="0">
                <a:latin typeface="Times New Roman" pitchFamily="18" charset="0"/>
                <a:cs typeface="Times New Roman" pitchFamily="18" charset="0"/>
              </a:rPr>
              <a:t> </a:t>
            </a:r>
          </a:p>
        </p:txBody>
      </p:sp>
      <p:sp>
        <p:nvSpPr>
          <p:cNvPr id="12" name="Down Arrow 11"/>
          <p:cNvSpPr/>
          <p:nvPr/>
        </p:nvSpPr>
        <p:spPr>
          <a:xfrm>
            <a:off x="8848436" y="2151920"/>
            <a:ext cx="175491" cy="26800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502400" y="2481590"/>
            <a:ext cx="5394036" cy="523220"/>
          </a:xfrm>
          <a:prstGeom prst="rect">
            <a:avLst/>
          </a:prstGeom>
          <a:noFill/>
          <a:ln w="3175">
            <a:solidFill>
              <a:schemeClr val="tx1"/>
            </a:solidFill>
          </a:ln>
        </p:spPr>
        <p:txBody>
          <a:bodyPr wrap="square" rtlCol="0">
            <a:spAutoFit/>
          </a:bodyPr>
          <a:lstStyle/>
          <a:p>
            <a:pPr algn="ctr"/>
            <a:r>
              <a:rPr lang="en-US" sz="2800" dirty="0">
                <a:latin typeface="Times New Roman" pitchFamily="18" charset="0"/>
                <a:cs typeface="Times New Roman" pitchFamily="18" charset="0"/>
              </a:rPr>
              <a:t>L</a:t>
            </a:r>
            <a:r>
              <a:rPr lang="vi-VN" sz="2800" dirty="0">
                <a:latin typeface="Times New Roman" pitchFamily="18" charset="0"/>
                <a:cs typeface="Times New Roman" pitchFamily="18" charset="0"/>
              </a:rPr>
              <a:t>oại truyện dân gian </a:t>
            </a:r>
            <a:endParaRPr lang="en-US" sz="2800" dirty="0">
              <a:latin typeface="Times New Roman" pitchFamily="18" charset="0"/>
              <a:cs typeface="Times New Roman" pitchFamily="18" charset="0"/>
            </a:endParaRPr>
          </a:p>
        </p:txBody>
      </p:sp>
      <p:sp>
        <p:nvSpPr>
          <p:cNvPr id="14" name="TextBox 13"/>
          <p:cNvSpPr txBox="1"/>
          <p:nvPr/>
        </p:nvSpPr>
        <p:spPr>
          <a:xfrm>
            <a:off x="6474690" y="3343564"/>
            <a:ext cx="5421746" cy="954107"/>
          </a:xfrm>
          <a:prstGeom prst="rect">
            <a:avLst/>
          </a:prstGeom>
          <a:noFill/>
          <a:ln w="3175">
            <a:solidFill>
              <a:schemeClr val="tx1"/>
            </a:solidFill>
          </a:ln>
        </p:spPr>
        <p:txBody>
          <a:bodyPr wrap="square" rtlCol="0">
            <a:spAutoFit/>
          </a:bodyPr>
          <a:lstStyle/>
          <a:p>
            <a:pPr algn="ctr"/>
            <a:r>
              <a:rPr lang="en-US" sz="2800" dirty="0">
                <a:latin typeface="Times New Roman" pitchFamily="18" charset="0"/>
                <a:cs typeface="Times New Roman" pitchFamily="18" charset="0"/>
              </a:rPr>
              <a:t>C</a:t>
            </a:r>
            <a:r>
              <a:rPr lang="vi-VN" sz="2800" dirty="0">
                <a:latin typeface="Times New Roman" pitchFamily="18" charset="0"/>
                <a:cs typeface="Times New Roman" pitchFamily="18" charset="0"/>
              </a:rPr>
              <a:t>ác nhân vật</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sự kiện liên quan đến lịch sử thời quá khứ</a:t>
            </a:r>
            <a:endParaRPr lang="en-US" sz="2800" dirty="0">
              <a:latin typeface="Times New Roman" pitchFamily="18" charset="0"/>
              <a:cs typeface="Times New Roman" pitchFamily="18" charset="0"/>
            </a:endParaRPr>
          </a:p>
        </p:txBody>
      </p:sp>
      <p:sp>
        <p:nvSpPr>
          <p:cNvPr id="15" name="TextBox 14"/>
          <p:cNvSpPr txBox="1"/>
          <p:nvPr/>
        </p:nvSpPr>
        <p:spPr>
          <a:xfrm>
            <a:off x="6474690" y="4686319"/>
            <a:ext cx="5421746" cy="523220"/>
          </a:xfrm>
          <a:prstGeom prst="rect">
            <a:avLst/>
          </a:prstGeom>
          <a:noFill/>
          <a:ln w="3175">
            <a:solidFill>
              <a:schemeClr val="tx1"/>
            </a:solidFill>
          </a:ln>
        </p:spPr>
        <p:txBody>
          <a:bodyPr wrap="square" rtlCol="0">
            <a:spAutoFit/>
          </a:bodyPr>
          <a:lstStyle/>
          <a:p>
            <a:pPr algn="ctr"/>
            <a:r>
              <a:rPr lang="en-US" sz="2800" dirty="0" err="1">
                <a:latin typeface="Times New Roman" pitchFamily="18" charset="0"/>
                <a:cs typeface="Times New Roman" pitchFamily="18" charset="0"/>
              </a:rPr>
              <a:t>Thường</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có yếu tố tưởng tượng kì ảo</a:t>
            </a:r>
            <a:endParaRPr lang="en-US" sz="2800" dirty="0">
              <a:latin typeface="Times New Roman" pitchFamily="18" charset="0"/>
              <a:cs typeface="Times New Roman" pitchFamily="18" charset="0"/>
            </a:endParaRPr>
          </a:p>
        </p:txBody>
      </p:sp>
      <p:sp>
        <p:nvSpPr>
          <p:cNvPr id="16" name="TextBox 15"/>
          <p:cNvSpPr txBox="1"/>
          <p:nvPr/>
        </p:nvSpPr>
        <p:spPr>
          <a:xfrm>
            <a:off x="6502401" y="5568240"/>
            <a:ext cx="5394036" cy="954107"/>
          </a:xfrm>
          <a:prstGeom prst="rect">
            <a:avLst/>
          </a:prstGeom>
          <a:noFill/>
          <a:ln w="3175">
            <a:solidFill>
              <a:schemeClr val="tx1"/>
            </a:solidFill>
          </a:ln>
        </p:spPr>
        <p:txBody>
          <a:bodyPr wrap="square" rtlCol="0">
            <a:spAutoFit/>
          </a:bodyPr>
          <a:lstStyle/>
          <a:p>
            <a:pPr algn="ctr"/>
            <a:r>
              <a:rPr lang="en-US" sz="2800" dirty="0">
                <a:latin typeface="Times New Roman" pitchFamily="18" charset="0"/>
                <a:cs typeface="Times New Roman" pitchFamily="18" charset="0"/>
              </a:rPr>
              <a:t>T</a:t>
            </a:r>
            <a:r>
              <a:rPr lang="vi-VN" sz="2800" dirty="0">
                <a:latin typeface="Times New Roman" pitchFamily="18" charset="0"/>
                <a:cs typeface="Times New Roman" pitchFamily="18" charset="0"/>
              </a:rPr>
              <a:t>hể hiện thái độ</a:t>
            </a:r>
            <a:r>
              <a:rPr lang="en-US" sz="2800" dirty="0">
                <a:latin typeface="Times New Roman" pitchFamily="18" charset="0"/>
                <a:cs typeface="Times New Roman" pitchFamily="18" charset="0"/>
              </a:rPr>
              <a:t>,</a:t>
            </a:r>
            <a:r>
              <a:rPr lang="vi-VN" sz="2800" dirty="0">
                <a:latin typeface="Times New Roman" pitchFamily="18" charset="0"/>
                <a:cs typeface="Times New Roman" pitchFamily="18" charset="0"/>
              </a:rPr>
              <a:t>cách đánh giá của nhân dân</a:t>
            </a:r>
            <a:endParaRPr lang="en-US" sz="2800" dirty="0">
              <a:latin typeface="Times New Roman" pitchFamily="18" charset="0"/>
              <a:cs typeface="Times New Roman" pitchFamily="18" charset="0"/>
            </a:endParaRPr>
          </a:p>
        </p:txBody>
      </p:sp>
      <p:sp>
        <p:nvSpPr>
          <p:cNvPr id="17" name="Down Arrow 16"/>
          <p:cNvSpPr/>
          <p:nvPr/>
        </p:nvSpPr>
        <p:spPr>
          <a:xfrm>
            <a:off x="8848436" y="3075557"/>
            <a:ext cx="175491" cy="26800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8848436" y="4297671"/>
            <a:ext cx="175491" cy="26800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8936181" y="5209539"/>
            <a:ext cx="175491" cy="26800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2">
            <p14:nvContentPartPr>
              <p14:cNvPr id="3" name="Ink 2"/>
              <p14:cNvContentPartPr/>
              <p14:nvPr/>
            </p14:nvContentPartPr>
            <p14:xfrm>
              <a:off x="776880" y="2321640"/>
              <a:ext cx="4411800" cy="3018600"/>
            </p14:xfrm>
          </p:contentPart>
        </mc:Choice>
        <mc:Fallback>
          <p:pic>
            <p:nvPicPr>
              <p:cNvPr id="3" name="Ink 2"/>
              <p:cNvPicPr/>
              <p:nvPr/>
            </p:nvPicPr>
            <p:blipFill>
              <a:blip r:embed="rId3"/>
              <a:stretch>
                <a:fillRect/>
              </a:stretch>
            </p:blipFill>
            <p:spPr>
              <a:xfrm>
                <a:off x="767520" y="2312280"/>
                <a:ext cx="4430520" cy="3037320"/>
              </a:xfrm>
              <a:prstGeom prst="rect">
                <a:avLst/>
              </a:prstGeom>
            </p:spPr>
          </p:pic>
        </mc:Fallback>
      </mc:AlternateContent>
    </p:spTree>
    <p:extLst>
      <p:ext uri="{BB962C8B-B14F-4D97-AF65-F5344CB8AC3E}">
        <p14:creationId xmlns:p14="http://schemas.microsoft.com/office/powerpoint/2010/main" val="325077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1"/>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1"/>
                                        </p:tgtEl>
                                        <p:attrNameLst>
                                          <p:attrName>ppt_y</p:attrName>
                                        </p:attrNameLst>
                                      </p:cBhvr>
                                      <p:tavLst>
                                        <p:tav tm="0">
                                          <p:val>
                                            <p:strVal val="#ppt_y"/>
                                          </p:val>
                                        </p:tav>
                                        <p:tav tm="100000">
                                          <p:val>
                                            <p:strVal val="#ppt_y"/>
                                          </p:val>
                                        </p:tav>
                                      </p:tavLst>
                                    </p:anim>
                                    <p:animEffect transition="in" filter="fade">
                                      <p:cBhvr>
                                        <p:cTn id="10" dur="1000"/>
                                        <p:tgtEl>
                                          <p:spTgt spid="11"/>
                                        </p:tgtEl>
                                      </p:cBhvr>
                                    </p:animEffect>
                                  </p:childTnLst>
                                </p:cTn>
                              </p:par>
                              <p:par>
                                <p:cTn id="11" presetID="48" presetClass="entr" presetSubtype="0" accel="5000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12"/>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12"/>
                                        </p:tgtEl>
                                        <p:attrNameLst>
                                          <p:attrName>ppt_y</p:attrName>
                                        </p:attrNameLst>
                                      </p:cBhvr>
                                      <p:tavLst>
                                        <p:tav tm="0">
                                          <p:val>
                                            <p:strVal val="#ppt_y"/>
                                          </p:val>
                                        </p:tav>
                                        <p:tav tm="100000">
                                          <p:val>
                                            <p:strVal val="#ppt_y"/>
                                          </p:val>
                                        </p:tav>
                                      </p:tavLst>
                                    </p:anim>
                                    <p:animEffect transition="in" filter="fade">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3"/>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 calcmode="lin" valueType="num">
                                      <p:cBhvr>
                                        <p:cTn id="29"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4"/>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1000" fill="hold"/>
                                        <p:tgtEl>
                                          <p:spTgt spid="18"/>
                                        </p:tgtEl>
                                        <p:attrNameLst>
                                          <p:attrName>ppt_w</p:attrName>
                                        </p:attrNameLst>
                                      </p:cBhvr>
                                      <p:tavLst>
                                        <p:tav tm="0">
                                          <p:val>
                                            <p:fltVal val="0"/>
                                          </p:val>
                                        </p:tav>
                                        <p:tav tm="100000">
                                          <p:val>
                                            <p:strVal val="#ppt_w"/>
                                          </p:val>
                                        </p:tav>
                                      </p:tavLst>
                                    </p:anim>
                                    <p:anim calcmode="lin" valueType="num">
                                      <p:cBhvr>
                                        <p:cTn id="42" dur="1000" fill="hold"/>
                                        <p:tgtEl>
                                          <p:spTgt spid="18"/>
                                        </p:tgtEl>
                                        <p:attrNameLst>
                                          <p:attrName>ppt_h</p:attrName>
                                        </p:attrNameLst>
                                      </p:cBhvr>
                                      <p:tavLst>
                                        <p:tav tm="0">
                                          <p:val>
                                            <p:fltVal val="0"/>
                                          </p:val>
                                        </p:tav>
                                        <p:tav tm="100000">
                                          <p:val>
                                            <p:strVal val="#ppt_h"/>
                                          </p:val>
                                        </p:tav>
                                      </p:tavLst>
                                    </p:anim>
                                    <p:anim calcmode="lin" valueType="num">
                                      <p:cBhvr>
                                        <p:cTn id="43"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1000" fill="hold"/>
                                        <p:tgtEl>
                                          <p:spTgt spid="15"/>
                                        </p:tgtEl>
                                        <p:attrNameLst>
                                          <p:attrName>ppt_w</p:attrName>
                                        </p:attrNameLst>
                                      </p:cBhvr>
                                      <p:tavLst>
                                        <p:tav tm="0">
                                          <p:val>
                                            <p:fltVal val="0"/>
                                          </p:val>
                                        </p:tav>
                                        <p:tav tm="100000">
                                          <p:val>
                                            <p:strVal val="#ppt_w"/>
                                          </p:val>
                                        </p:tav>
                                      </p:tavLst>
                                    </p:anim>
                                    <p:anim calcmode="lin" valueType="num">
                                      <p:cBhvr>
                                        <p:cTn id="50" dur="1000" fill="hold"/>
                                        <p:tgtEl>
                                          <p:spTgt spid="15"/>
                                        </p:tgtEl>
                                        <p:attrNameLst>
                                          <p:attrName>ppt_h</p:attrName>
                                        </p:attrNameLst>
                                      </p:cBhvr>
                                      <p:tavLst>
                                        <p:tav tm="0">
                                          <p:val>
                                            <p:fltVal val="0"/>
                                          </p:val>
                                        </p:tav>
                                        <p:tav tm="100000">
                                          <p:val>
                                            <p:strVal val="#ppt_h"/>
                                          </p:val>
                                        </p:tav>
                                      </p:tavLst>
                                    </p:anim>
                                    <p:anim calcmode="lin" valueType="num">
                                      <p:cBhvr>
                                        <p:cTn id="51"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5"/>
                                        </p:tgtEl>
                                        <p:attrNameLst>
                                          <p:attrName>ppt_y</p:attrName>
                                        </p:attrNameLst>
                                      </p:cBhvr>
                                      <p:tavLst>
                                        <p:tav tm="0" fmla="#ppt_y+(sin(-2*pi*(1-$))*-#ppt_x+cos(-2*pi*(1-$))*(1-#ppt_y))*(1-$)">
                                          <p:val>
                                            <p:fltVal val="0"/>
                                          </p:val>
                                        </p:tav>
                                        <p:tav tm="100000">
                                          <p:val>
                                            <p:fltVal val="1"/>
                                          </p:val>
                                        </p:tav>
                                      </p:tavLst>
                                    </p:anim>
                                  </p:childTnLst>
                                </p:cTn>
                              </p:par>
                              <p:par>
                                <p:cTn id="53" presetID="15"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1000" fill="hold"/>
                                        <p:tgtEl>
                                          <p:spTgt spid="19"/>
                                        </p:tgtEl>
                                        <p:attrNameLst>
                                          <p:attrName>ppt_w</p:attrName>
                                        </p:attrNameLst>
                                      </p:cBhvr>
                                      <p:tavLst>
                                        <p:tav tm="0">
                                          <p:val>
                                            <p:fltVal val="0"/>
                                          </p:val>
                                        </p:tav>
                                        <p:tav tm="100000">
                                          <p:val>
                                            <p:strVal val="#ppt_w"/>
                                          </p:val>
                                        </p:tav>
                                      </p:tavLst>
                                    </p:anim>
                                    <p:anim calcmode="lin" valueType="num">
                                      <p:cBhvr>
                                        <p:cTn id="56" dur="1000" fill="hold"/>
                                        <p:tgtEl>
                                          <p:spTgt spid="19"/>
                                        </p:tgtEl>
                                        <p:attrNameLst>
                                          <p:attrName>ppt_h</p:attrName>
                                        </p:attrNameLst>
                                      </p:cBhvr>
                                      <p:tavLst>
                                        <p:tav tm="0">
                                          <p:val>
                                            <p:fltVal val="0"/>
                                          </p:val>
                                        </p:tav>
                                        <p:tav tm="100000">
                                          <p:val>
                                            <p:strVal val="#ppt_h"/>
                                          </p:val>
                                        </p:tav>
                                      </p:tavLst>
                                    </p:anim>
                                    <p:anim calcmode="lin" valueType="num">
                                      <p:cBhvr>
                                        <p:cTn id="57"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16"/>
                                        </p:tgtEl>
                                        <p:attrNameLst>
                                          <p:attrName>style.visibility</p:attrName>
                                        </p:attrNameLst>
                                      </p:cBhvr>
                                      <p:to>
                                        <p:strVal val="visible"/>
                                      </p:to>
                                    </p:set>
                                    <p:anim calcmode="discrete" valueType="clr">
                                      <p:cBhvr override="childStyle">
                                        <p:cTn id="63"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16"/>
                                        </p:tgtEl>
                                        <p:attrNameLst>
                                          <p:attrName>fillcolor</p:attrName>
                                        </p:attrNameLst>
                                      </p:cBhvr>
                                      <p:tavLst>
                                        <p:tav tm="0">
                                          <p:val>
                                            <p:clrVal>
                                              <a:schemeClr val="accent2"/>
                                            </p:clrVal>
                                          </p:val>
                                        </p:tav>
                                        <p:tav tm="50000">
                                          <p:val>
                                            <p:clrVal>
                                              <a:schemeClr val="hlink"/>
                                            </p:clrVal>
                                          </p:val>
                                        </p:tav>
                                      </p:tavLst>
                                    </p:anim>
                                    <p:set>
                                      <p:cBhvr>
                                        <p:cTn id="65" dur="80"/>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P spid="15" grpId="0" animBg="1"/>
      <p:bldP spid="16" grpId="0" animBg="1"/>
      <p:bldP spid="17" grpId="0" animBg="1"/>
      <p:bldP spid="1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ận dụng phương pháp dạy học theo sơ đồ tư duy trong tiết học môn ng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272" y="447964"/>
            <a:ext cx="9901382" cy="55972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C4DBB77-C0EE-4EE4-9647-D44D490AB718}"/>
              </a:ext>
            </a:extLst>
          </p:cNvPr>
          <p:cNvGraphicFramePr>
            <a:graphicFrameLocks noGrp="1"/>
          </p:cNvGraphicFramePr>
          <p:nvPr>
            <p:extLst>
              <p:ext uri="{D42A27DB-BD31-4B8C-83A1-F6EECF244321}">
                <p14:modId xmlns:p14="http://schemas.microsoft.com/office/powerpoint/2010/main" val="543777280"/>
              </p:ext>
            </p:extLst>
          </p:nvPr>
        </p:nvGraphicFramePr>
        <p:xfrm>
          <a:off x="699248" y="735230"/>
          <a:ext cx="10650069" cy="5824119"/>
        </p:xfrm>
        <a:graphic>
          <a:graphicData uri="http://schemas.openxmlformats.org/drawingml/2006/table">
            <a:tbl>
              <a:tblPr firstRow="1" firstCol="1" bandRow="1"/>
              <a:tblGrid>
                <a:gridCol w="7872624">
                  <a:extLst>
                    <a:ext uri="{9D8B030D-6E8A-4147-A177-3AD203B41FA5}">
                      <a16:colId xmlns:a16="http://schemas.microsoft.com/office/drawing/2014/main" val="2830777956"/>
                    </a:ext>
                  </a:extLst>
                </a:gridCol>
                <a:gridCol w="948645">
                  <a:extLst>
                    <a:ext uri="{9D8B030D-6E8A-4147-A177-3AD203B41FA5}">
                      <a16:colId xmlns:a16="http://schemas.microsoft.com/office/drawing/2014/main" val="3952163222"/>
                    </a:ext>
                  </a:extLst>
                </a:gridCol>
                <a:gridCol w="1828800">
                  <a:extLst>
                    <a:ext uri="{9D8B030D-6E8A-4147-A177-3AD203B41FA5}">
                      <a16:colId xmlns:a16="http://schemas.microsoft.com/office/drawing/2014/main" val="1275016324"/>
                    </a:ext>
                  </a:extLst>
                </a:gridCol>
              </a:tblGrid>
              <a:tr h="752495">
                <a:tc gridSpan="3">
                  <a:txBody>
                    <a:bodyPr/>
                    <a:lstStyle/>
                    <a:p>
                      <a:pPr algn="ctr">
                        <a:lnSpc>
                          <a:spcPct val="115000"/>
                        </a:lnSpc>
                        <a:spcAft>
                          <a:spcPts val="1000"/>
                        </a:spcAft>
                      </a:pPr>
                      <a:r>
                        <a:rPr lang="es-MX" sz="2400" b="1" dirty="0">
                          <a:solidFill>
                            <a:srgbClr val="FF0000"/>
                          </a:solidFill>
                          <a:effectLst/>
                          <a:latin typeface="Times New Roman" pitchFamily="18" charset="0"/>
                          <a:cs typeface="Times New Roman" pitchFamily="18" charset="0"/>
                        </a:rPr>
                        <a:t>BẢNG KIỂM </a:t>
                      </a:r>
                      <a:endParaRPr lang="en-US" sz="1900" b="1" dirty="0">
                        <a:solidFill>
                          <a:srgbClr val="FF0000"/>
                        </a:solidFill>
                        <a:effectLst/>
                        <a:latin typeface="Times New Roman" pitchFamily="18" charset="0"/>
                        <a:cs typeface="Times New Roman" pitchFamily="18" charset="0"/>
                      </a:endParaRPr>
                    </a:p>
                    <a:p>
                      <a:pPr algn="ctr">
                        <a:lnSpc>
                          <a:spcPct val="115000"/>
                        </a:lnSpc>
                        <a:spcAft>
                          <a:spcPts val="1000"/>
                        </a:spcAft>
                      </a:pPr>
                      <a:r>
                        <a:rPr lang="es-MX" sz="2400" b="1" dirty="0">
                          <a:effectLst/>
                          <a:latin typeface="Times New Roman" pitchFamily="18" charset="0"/>
                          <a:cs typeface="Times New Roman" pitchFamily="18" charset="0"/>
                        </a:rPr>
                        <a:t>(</a:t>
                      </a:r>
                      <a:r>
                        <a:rPr lang="es-MX" sz="2400" b="1" dirty="0" err="1">
                          <a:effectLst/>
                          <a:latin typeface="Times New Roman" pitchFamily="18" charset="0"/>
                          <a:cs typeface="Times New Roman" pitchFamily="18" charset="0"/>
                        </a:rPr>
                        <a:t>Đánh</a:t>
                      </a:r>
                      <a:r>
                        <a:rPr lang="es-MX" sz="2400" b="1" dirty="0">
                          <a:effectLst/>
                          <a:latin typeface="Times New Roman" pitchFamily="18" charset="0"/>
                          <a:cs typeface="Times New Roman" pitchFamily="18" charset="0"/>
                        </a:rPr>
                        <a:t> </a:t>
                      </a:r>
                      <a:r>
                        <a:rPr lang="es-MX" sz="2400" b="1" dirty="0" err="1">
                          <a:effectLst/>
                          <a:latin typeface="Times New Roman" pitchFamily="18" charset="0"/>
                          <a:cs typeface="Times New Roman" pitchFamily="18" charset="0"/>
                        </a:rPr>
                        <a:t>dấu</a:t>
                      </a:r>
                      <a:r>
                        <a:rPr lang="es-MX" sz="2400" b="1" dirty="0">
                          <a:effectLst/>
                          <a:latin typeface="Times New Roman" pitchFamily="18" charset="0"/>
                          <a:cs typeface="Times New Roman" pitchFamily="18" charset="0"/>
                        </a:rPr>
                        <a:t> </a:t>
                      </a:r>
                      <a:r>
                        <a:rPr lang="en-US" sz="2400" b="1" dirty="0">
                          <a:effectLst/>
                          <a:latin typeface="Times New Roman" pitchFamily="18" charset="0"/>
                          <a:cs typeface="Times New Roman" pitchFamily="18" charset="0"/>
                          <a:sym typeface="Wingdings" panose="05000000000000000000" pitchFamily="2" charset="2"/>
                        </a:rPr>
                        <a:t></a:t>
                      </a:r>
                      <a:r>
                        <a:rPr lang="es-MX" sz="2400" b="1" dirty="0">
                          <a:effectLst/>
                          <a:latin typeface="Times New Roman" pitchFamily="18" charset="0"/>
                          <a:cs typeface="Times New Roman" pitchFamily="18" charset="0"/>
                        </a:rPr>
                        <a:t> </a:t>
                      </a:r>
                      <a:r>
                        <a:rPr lang="es-MX" sz="2400" b="1" dirty="0" err="1">
                          <a:effectLst/>
                          <a:latin typeface="Times New Roman" pitchFamily="18" charset="0"/>
                          <a:cs typeface="Times New Roman" pitchFamily="18" charset="0"/>
                        </a:rPr>
                        <a:t>phù</a:t>
                      </a:r>
                      <a:r>
                        <a:rPr lang="es-MX" sz="2400" b="1" dirty="0">
                          <a:effectLst/>
                          <a:latin typeface="Times New Roman" pitchFamily="18" charset="0"/>
                          <a:cs typeface="Times New Roman" pitchFamily="18" charset="0"/>
                        </a:rPr>
                        <a:t> </a:t>
                      </a:r>
                      <a:r>
                        <a:rPr lang="es-MX" sz="2400" b="1" dirty="0" err="1">
                          <a:effectLst/>
                          <a:latin typeface="Times New Roman" pitchFamily="18" charset="0"/>
                          <a:cs typeface="Times New Roman" pitchFamily="18" charset="0"/>
                        </a:rPr>
                        <a:t>hợp</a:t>
                      </a:r>
                      <a:r>
                        <a:rPr lang="es-MX" sz="2400" b="1" dirty="0">
                          <a:effectLst/>
                          <a:latin typeface="Times New Roman" pitchFamily="18" charset="0"/>
                          <a:cs typeface="Times New Roman" pitchFamily="18" charset="0"/>
                        </a:rPr>
                        <a:t>)</a:t>
                      </a:r>
                      <a:endParaRPr lang="en-US" sz="1900" b="1" dirty="0">
                        <a:effectLst/>
                        <a:latin typeface="Times New Roman" pitchFamily="18" charset="0"/>
                        <a:ea typeface="Calibri" panose="020F0502020204030204" pitchFamily="34" charset="0"/>
                        <a:cs typeface="Times New Roman" pitchFamily="18" charset="0"/>
                      </a:endParaRPr>
                    </a:p>
                  </a:txBody>
                  <a:tcPr marT="0" marB="0"/>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3284759209"/>
                  </a:ext>
                </a:extLst>
              </a:tr>
              <a:tr h="626797">
                <a:tc>
                  <a:txBody>
                    <a:bodyPr/>
                    <a:lstStyle/>
                    <a:p>
                      <a:pPr algn="ctr">
                        <a:lnSpc>
                          <a:spcPct val="115000"/>
                        </a:lnSpc>
                        <a:spcAft>
                          <a:spcPts val="1000"/>
                        </a:spcAft>
                      </a:pPr>
                      <a:r>
                        <a:rPr lang="es-MX" sz="2400" b="1" dirty="0">
                          <a:solidFill>
                            <a:srgbClr val="7030A0"/>
                          </a:solidFill>
                          <a:effectLst/>
                          <a:latin typeface="Times New Roman" pitchFamily="18" charset="0"/>
                          <a:cs typeface="Times New Roman" pitchFamily="18" charset="0"/>
                        </a:rPr>
                        <a:t>YÊU CẦU VỀ TÓM TẮT</a:t>
                      </a:r>
                      <a:endParaRPr lang="en-US" sz="1900" b="1" dirty="0">
                        <a:solidFill>
                          <a:srgbClr val="7030A0"/>
                        </a:solidFill>
                        <a:effectLst/>
                        <a:latin typeface="Times New Roman" pitchFamily="18" charset="0"/>
                        <a:ea typeface="Calibri" panose="020F0502020204030204" pitchFamily="34" charset="0"/>
                        <a:cs typeface="Times New Roman" pitchFamily="18" charset="0"/>
                      </a:endParaRPr>
                    </a:p>
                  </a:txBody>
                  <a:tcPr marT="0" marB="0"/>
                </a:tc>
                <a:tc>
                  <a:txBody>
                    <a:bodyPr/>
                    <a:lstStyle/>
                    <a:p>
                      <a:pPr>
                        <a:lnSpc>
                          <a:spcPct val="115000"/>
                        </a:lnSpc>
                        <a:spcAft>
                          <a:spcPts val="1000"/>
                        </a:spcAft>
                      </a:pPr>
                      <a:r>
                        <a:rPr lang="en-US" sz="2400" b="1" dirty="0">
                          <a:solidFill>
                            <a:srgbClr val="7030A0"/>
                          </a:solidFill>
                          <a:effectLst/>
                          <a:latin typeface="Times New Roman" pitchFamily="18" charset="0"/>
                          <a:cs typeface="Times New Roman" pitchFamily="18" charset="0"/>
                        </a:rPr>
                        <a:t>ĐẠT</a:t>
                      </a:r>
                      <a:endParaRPr lang="en-US" sz="1900" b="1" dirty="0">
                        <a:solidFill>
                          <a:srgbClr val="7030A0"/>
                        </a:solidFill>
                        <a:effectLst/>
                        <a:latin typeface="Times New Roman" pitchFamily="18" charset="0"/>
                        <a:ea typeface="Calibri" panose="020F0502020204030204" pitchFamily="34" charset="0"/>
                        <a:cs typeface="Times New Roman" pitchFamily="18" charset="0"/>
                      </a:endParaRPr>
                    </a:p>
                  </a:txBody>
                  <a:tcPr marT="0" marB="0"/>
                </a:tc>
                <a:tc>
                  <a:txBody>
                    <a:bodyPr/>
                    <a:lstStyle/>
                    <a:p>
                      <a:pPr algn="ctr">
                        <a:lnSpc>
                          <a:spcPct val="115000"/>
                        </a:lnSpc>
                        <a:spcAft>
                          <a:spcPts val="1000"/>
                        </a:spcAft>
                      </a:pPr>
                      <a:r>
                        <a:rPr lang="en-US" sz="2400" b="1" dirty="0">
                          <a:solidFill>
                            <a:srgbClr val="7030A0"/>
                          </a:solidFill>
                          <a:effectLst/>
                          <a:latin typeface="Times New Roman" pitchFamily="18" charset="0"/>
                          <a:cs typeface="Times New Roman" pitchFamily="18" charset="0"/>
                        </a:rPr>
                        <a:t>CHƯA ĐẠT</a:t>
                      </a:r>
                      <a:endParaRPr lang="en-US" sz="1900" b="1" dirty="0">
                        <a:solidFill>
                          <a:srgbClr val="7030A0"/>
                        </a:solidFill>
                        <a:effectLst/>
                        <a:latin typeface="Times New Roman" pitchFamily="18" charset="0"/>
                        <a:ea typeface="Calibri" panose="020F0502020204030204" pitchFamily="34" charset="0"/>
                        <a:cs typeface="Times New Roman" pitchFamily="18" charset="0"/>
                      </a:endParaRPr>
                    </a:p>
                  </a:txBody>
                  <a:tcPr marT="0" marB="0"/>
                </a:tc>
                <a:extLst>
                  <a:ext uri="{0D108BD9-81ED-4DB2-BD59-A6C34878D82A}">
                    <a16:rowId xmlns:a16="http://schemas.microsoft.com/office/drawing/2014/main" val="3466337250"/>
                  </a:ext>
                </a:extLst>
              </a:tr>
              <a:tr h="1167453">
                <a:tc>
                  <a:txBody>
                    <a:bodyPr/>
                    <a:lstStyle/>
                    <a:p>
                      <a:pPr algn="just">
                        <a:lnSpc>
                          <a:spcPct val="115000"/>
                        </a:lnSpc>
                        <a:spcAft>
                          <a:spcPts val="1000"/>
                        </a:spcAft>
                      </a:pPr>
                      <a:r>
                        <a:rPr lang="en-US" sz="3200" b="0" dirty="0" err="1">
                          <a:effectLst/>
                          <a:latin typeface="Times New Roman" pitchFamily="18" charset="0"/>
                          <a:cs typeface="Times New Roman" pitchFamily="18" charset="0"/>
                        </a:rPr>
                        <a:t>Tương</a:t>
                      </a:r>
                      <a:r>
                        <a:rPr lang="en-US" sz="3200" b="0" dirty="0">
                          <a:effectLst/>
                          <a:latin typeface="Times New Roman" pitchFamily="18" charset="0"/>
                          <a:cs typeface="Times New Roman" pitchFamily="18" charset="0"/>
                        </a:rPr>
                        <a:t> </a:t>
                      </a:r>
                      <a:r>
                        <a:rPr lang="en-US" sz="3200" b="0" dirty="0" err="1">
                          <a:effectLst/>
                          <a:latin typeface="Times New Roman" pitchFamily="18" charset="0"/>
                          <a:cs typeface="Times New Roman" pitchFamily="18" charset="0"/>
                        </a:rPr>
                        <a:t>ứng</a:t>
                      </a:r>
                      <a:r>
                        <a:rPr lang="en-US" sz="3200" b="0" dirty="0">
                          <a:effectLst/>
                          <a:latin typeface="Times New Roman" pitchFamily="18" charset="0"/>
                          <a:cs typeface="Times New Roman" pitchFamily="18" charset="0"/>
                        </a:rPr>
                        <a:t> </a:t>
                      </a:r>
                      <a:r>
                        <a:rPr lang="en-US" sz="3200" b="0" dirty="0" err="1">
                          <a:effectLst/>
                          <a:latin typeface="Times New Roman" pitchFamily="18" charset="0"/>
                          <a:cs typeface="Times New Roman" pitchFamily="18" charset="0"/>
                        </a:rPr>
                        <a:t>về</a:t>
                      </a:r>
                      <a:r>
                        <a:rPr lang="en-US" sz="3200" b="0" dirty="0">
                          <a:effectLst/>
                          <a:latin typeface="Times New Roman" pitchFamily="18" charset="0"/>
                          <a:cs typeface="Times New Roman" pitchFamily="18" charset="0"/>
                        </a:rPr>
                        <a:t> </a:t>
                      </a:r>
                      <a:r>
                        <a:rPr lang="en-US" sz="3200" b="0" dirty="0" err="1">
                          <a:effectLst/>
                          <a:latin typeface="Times New Roman" pitchFamily="18" charset="0"/>
                          <a:cs typeface="Times New Roman" pitchFamily="18" charset="0"/>
                        </a:rPr>
                        <a:t>số</a:t>
                      </a:r>
                      <a:r>
                        <a:rPr lang="en-US" sz="3200" b="0" dirty="0">
                          <a:effectLst/>
                          <a:latin typeface="Times New Roman" pitchFamily="18" charset="0"/>
                          <a:cs typeface="Times New Roman" pitchFamily="18" charset="0"/>
                        </a:rPr>
                        <a:t> </a:t>
                      </a:r>
                      <a:r>
                        <a:rPr lang="en-US" sz="3200" b="0" dirty="0" err="1">
                          <a:effectLst/>
                          <a:latin typeface="Times New Roman" pitchFamily="18" charset="0"/>
                          <a:cs typeface="Times New Roman" pitchFamily="18" charset="0"/>
                        </a:rPr>
                        <a:t>phần</a:t>
                      </a:r>
                      <a:r>
                        <a:rPr lang="en-US" sz="3200" b="0" dirty="0">
                          <a:effectLst/>
                          <a:latin typeface="Times New Roman" pitchFamily="18" charset="0"/>
                          <a:cs typeface="Times New Roman" pitchFamily="18" charset="0"/>
                        </a:rPr>
                        <a:t>, </a:t>
                      </a:r>
                      <a:r>
                        <a:rPr lang="en-US" sz="3200" b="0" dirty="0" err="1">
                          <a:effectLst/>
                          <a:latin typeface="Times New Roman" pitchFamily="18" charset="0"/>
                          <a:cs typeface="Times New Roman" pitchFamily="18" charset="0"/>
                        </a:rPr>
                        <a:t>đoạn</a:t>
                      </a:r>
                      <a:r>
                        <a:rPr lang="en-US" sz="3200" b="0" dirty="0">
                          <a:effectLst/>
                          <a:latin typeface="Times New Roman" pitchFamily="18" charset="0"/>
                          <a:cs typeface="Times New Roman" pitchFamily="18" charset="0"/>
                        </a:rPr>
                        <a:t>, ý </a:t>
                      </a:r>
                      <a:r>
                        <a:rPr lang="en-US" sz="3200" b="0" dirty="0" err="1">
                          <a:effectLst/>
                          <a:latin typeface="Times New Roman" pitchFamily="18" charset="0"/>
                          <a:cs typeface="Times New Roman" pitchFamily="18" charset="0"/>
                        </a:rPr>
                        <a:t>chính</a:t>
                      </a:r>
                      <a:r>
                        <a:rPr lang="en-US" sz="3200" b="0" dirty="0">
                          <a:effectLst/>
                          <a:latin typeface="Times New Roman" pitchFamily="18" charset="0"/>
                          <a:cs typeface="Times New Roman" pitchFamily="18" charset="0"/>
                        </a:rPr>
                        <a:t> </a:t>
                      </a:r>
                      <a:r>
                        <a:rPr lang="en-US" sz="3200" b="0" dirty="0" err="1">
                          <a:effectLst/>
                          <a:latin typeface="Times New Roman" pitchFamily="18" charset="0"/>
                          <a:cs typeface="Times New Roman" pitchFamily="18" charset="0"/>
                        </a:rPr>
                        <a:t>giữa</a:t>
                      </a:r>
                      <a:r>
                        <a:rPr lang="en-US" sz="3200" b="0" dirty="0">
                          <a:effectLst/>
                          <a:latin typeface="Times New Roman" pitchFamily="18" charset="0"/>
                          <a:cs typeface="Times New Roman" pitchFamily="18" charset="0"/>
                        </a:rPr>
                        <a:t> </a:t>
                      </a:r>
                      <a:r>
                        <a:rPr lang="en-US" sz="3200" b="0" dirty="0" err="1">
                          <a:effectLst/>
                          <a:latin typeface="Times New Roman" pitchFamily="18" charset="0"/>
                          <a:cs typeface="Times New Roman" pitchFamily="18" charset="0"/>
                        </a:rPr>
                        <a:t>sơ</a:t>
                      </a:r>
                      <a:r>
                        <a:rPr lang="en-US" sz="3200" b="0" dirty="0">
                          <a:effectLst/>
                          <a:latin typeface="Times New Roman" pitchFamily="18" charset="0"/>
                          <a:cs typeface="Times New Roman" pitchFamily="18" charset="0"/>
                        </a:rPr>
                        <a:t> </a:t>
                      </a:r>
                      <a:r>
                        <a:rPr lang="en-US" sz="3200" b="0" dirty="0" err="1">
                          <a:effectLst/>
                          <a:latin typeface="Times New Roman" pitchFamily="18" charset="0"/>
                          <a:cs typeface="Times New Roman" pitchFamily="18" charset="0"/>
                        </a:rPr>
                        <a:t>đồ</a:t>
                      </a:r>
                      <a:r>
                        <a:rPr lang="en-US" sz="3200" b="0" dirty="0">
                          <a:effectLst/>
                          <a:latin typeface="Times New Roman" pitchFamily="18" charset="0"/>
                          <a:cs typeface="Times New Roman" pitchFamily="18" charset="0"/>
                        </a:rPr>
                        <a:t> </a:t>
                      </a:r>
                      <a:r>
                        <a:rPr lang="en-US" sz="3200" b="0" dirty="0" err="1">
                          <a:effectLst/>
                          <a:latin typeface="Times New Roman" pitchFamily="18" charset="0"/>
                          <a:cs typeface="Times New Roman" pitchFamily="18" charset="0"/>
                        </a:rPr>
                        <a:t>và</a:t>
                      </a:r>
                      <a:r>
                        <a:rPr lang="en-US" sz="3200" b="0" dirty="0">
                          <a:effectLst/>
                          <a:latin typeface="Times New Roman" pitchFamily="18" charset="0"/>
                          <a:cs typeface="Times New Roman" pitchFamily="18" charset="0"/>
                        </a:rPr>
                        <a:t> </a:t>
                      </a:r>
                      <a:r>
                        <a:rPr lang="en-US" sz="3200" b="0" dirty="0" err="1">
                          <a:effectLst/>
                          <a:latin typeface="Times New Roman" pitchFamily="18" charset="0"/>
                          <a:cs typeface="Times New Roman" pitchFamily="18" charset="0"/>
                        </a:rPr>
                        <a:t>văn</a:t>
                      </a:r>
                      <a:r>
                        <a:rPr lang="en-US" sz="3200" b="0" dirty="0">
                          <a:effectLst/>
                          <a:latin typeface="Times New Roman" pitchFamily="18" charset="0"/>
                          <a:cs typeface="Times New Roman" pitchFamily="18" charset="0"/>
                        </a:rPr>
                        <a:t> </a:t>
                      </a:r>
                      <a:r>
                        <a:rPr lang="en-US" sz="3200" b="0" dirty="0" err="1">
                          <a:effectLst/>
                          <a:latin typeface="Times New Roman" pitchFamily="18" charset="0"/>
                          <a:cs typeface="Times New Roman" pitchFamily="18" charset="0"/>
                        </a:rPr>
                        <a:t>bản</a:t>
                      </a:r>
                      <a:r>
                        <a:rPr lang="en-US" sz="3200" b="0" dirty="0">
                          <a:effectLst/>
                          <a:latin typeface="Times New Roman" pitchFamily="18" charset="0"/>
                          <a:cs typeface="Times New Roman" pitchFamily="18" charset="0"/>
                        </a:rPr>
                        <a:t> </a:t>
                      </a:r>
                      <a:r>
                        <a:rPr lang="en-US" sz="3200" b="0" dirty="0" err="1">
                          <a:effectLst/>
                          <a:latin typeface="Times New Roman" pitchFamily="18" charset="0"/>
                          <a:cs typeface="Times New Roman" pitchFamily="18" charset="0"/>
                        </a:rPr>
                        <a:t>cần</a:t>
                      </a:r>
                      <a:r>
                        <a:rPr lang="en-US" sz="3200" b="0" dirty="0">
                          <a:effectLst/>
                          <a:latin typeface="Times New Roman" pitchFamily="18" charset="0"/>
                          <a:cs typeface="Times New Roman" pitchFamily="18" charset="0"/>
                        </a:rPr>
                        <a:t> </a:t>
                      </a:r>
                      <a:r>
                        <a:rPr lang="en-US" sz="3200" b="0" dirty="0" err="1">
                          <a:effectLst/>
                          <a:latin typeface="Times New Roman" pitchFamily="18" charset="0"/>
                          <a:cs typeface="Times New Roman" pitchFamily="18" charset="0"/>
                        </a:rPr>
                        <a:t>tóm</a:t>
                      </a:r>
                      <a:r>
                        <a:rPr lang="en-US" sz="3200" b="0" dirty="0">
                          <a:effectLst/>
                          <a:latin typeface="Times New Roman" pitchFamily="18" charset="0"/>
                          <a:cs typeface="Times New Roman" pitchFamily="18" charset="0"/>
                        </a:rPr>
                        <a:t> </a:t>
                      </a:r>
                      <a:r>
                        <a:rPr lang="en-US" sz="3200" b="0" dirty="0" err="1">
                          <a:effectLst/>
                          <a:latin typeface="Times New Roman" pitchFamily="18" charset="0"/>
                          <a:cs typeface="Times New Roman" pitchFamily="18" charset="0"/>
                        </a:rPr>
                        <a:t>tắt</a:t>
                      </a:r>
                      <a:r>
                        <a:rPr lang="en-US" sz="3200" b="0" dirty="0">
                          <a:effectLst/>
                          <a:latin typeface="Times New Roman" pitchFamily="18" charset="0"/>
                          <a:cs typeface="Times New Roman" pitchFamily="18" charset="0"/>
                        </a:rPr>
                        <a:t>.</a:t>
                      </a:r>
                      <a:endParaRPr lang="en-US" sz="3200" b="0" dirty="0">
                        <a:effectLst/>
                        <a:latin typeface="Times New Roman" pitchFamily="18" charset="0"/>
                        <a:ea typeface="Calibri" panose="020F0502020204030204" pitchFamily="34" charset="0"/>
                        <a:cs typeface="Times New Roman" pitchFamily="18" charset="0"/>
                      </a:endParaRPr>
                    </a:p>
                  </a:txBody>
                  <a:tcPr marT="0" marB="0"/>
                </a:tc>
                <a:tc>
                  <a:txBody>
                    <a:bodyPr/>
                    <a:lstStyle/>
                    <a:p>
                      <a:pPr algn="just">
                        <a:lnSpc>
                          <a:spcPct val="115000"/>
                        </a:lnSpc>
                        <a:spcAft>
                          <a:spcPts val="1000"/>
                        </a:spcAft>
                      </a:pPr>
                      <a:r>
                        <a:rPr lang="en-US" sz="2400" b="1" dirty="0">
                          <a:effectLst/>
                          <a:latin typeface="Times New Roman" pitchFamily="18" charset="0"/>
                          <a:cs typeface="Times New Roman" pitchFamily="18" charset="0"/>
                        </a:rPr>
                        <a:t> </a:t>
                      </a:r>
                      <a:endParaRPr lang="en-US" sz="1900" b="1" dirty="0">
                        <a:effectLst/>
                        <a:latin typeface="Times New Roman" pitchFamily="18" charset="0"/>
                        <a:ea typeface="Calibri" panose="020F0502020204030204" pitchFamily="34" charset="0"/>
                        <a:cs typeface="Times New Roman" pitchFamily="18" charset="0"/>
                      </a:endParaRPr>
                    </a:p>
                  </a:txBody>
                  <a:tcPr marT="0" marB="0"/>
                </a:tc>
                <a:tc>
                  <a:txBody>
                    <a:bodyPr/>
                    <a:lstStyle/>
                    <a:p>
                      <a:pPr algn="just">
                        <a:lnSpc>
                          <a:spcPct val="115000"/>
                        </a:lnSpc>
                        <a:spcAft>
                          <a:spcPts val="1000"/>
                        </a:spcAft>
                      </a:pPr>
                      <a:r>
                        <a:rPr lang="en-US" sz="2400" b="1">
                          <a:effectLst/>
                          <a:latin typeface="Times New Roman" pitchFamily="18" charset="0"/>
                          <a:cs typeface="Times New Roman" pitchFamily="18" charset="0"/>
                        </a:rPr>
                        <a:t> </a:t>
                      </a:r>
                      <a:endParaRPr lang="en-US" sz="1900" b="1">
                        <a:effectLst/>
                        <a:latin typeface="Times New Roman" pitchFamily="18" charset="0"/>
                        <a:ea typeface="Calibri" panose="020F0502020204030204" pitchFamily="34" charset="0"/>
                        <a:cs typeface="Times New Roman" pitchFamily="18" charset="0"/>
                      </a:endParaRPr>
                    </a:p>
                  </a:txBody>
                  <a:tcPr marT="0" marB="0"/>
                </a:tc>
                <a:extLst>
                  <a:ext uri="{0D108BD9-81ED-4DB2-BD59-A6C34878D82A}">
                    <a16:rowId xmlns:a16="http://schemas.microsoft.com/office/drawing/2014/main" val="4058729880"/>
                  </a:ext>
                </a:extLst>
              </a:tr>
              <a:tr h="564293">
                <a:tc>
                  <a:txBody>
                    <a:bodyPr/>
                    <a:lstStyle/>
                    <a:p>
                      <a:pPr algn="just">
                        <a:lnSpc>
                          <a:spcPct val="115000"/>
                        </a:lnSpc>
                        <a:spcAft>
                          <a:spcPts val="1000"/>
                        </a:spcAft>
                      </a:pPr>
                      <a:r>
                        <a:rPr lang="en-US" sz="3200" b="0" dirty="0" err="1">
                          <a:effectLst/>
                          <a:latin typeface="Times New Roman" pitchFamily="18" charset="0"/>
                          <a:cs typeface="Times New Roman" pitchFamily="18" charset="0"/>
                        </a:rPr>
                        <a:t>Sử</a:t>
                      </a:r>
                      <a:r>
                        <a:rPr lang="en-US" sz="3200" b="0" dirty="0">
                          <a:effectLst/>
                          <a:latin typeface="Times New Roman" pitchFamily="18" charset="0"/>
                          <a:cs typeface="Times New Roman" pitchFamily="18" charset="0"/>
                        </a:rPr>
                        <a:t> </a:t>
                      </a:r>
                      <a:r>
                        <a:rPr lang="en-US" sz="3200" b="0" dirty="0" err="1">
                          <a:effectLst/>
                          <a:latin typeface="Times New Roman" pitchFamily="18" charset="0"/>
                          <a:cs typeface="Times New Roman" pitchFamily="18" charset="0"/>
                        </a:rPr>
                        <a:t>dụng</a:t>
                      </a:r>
                      <a:r>
                        <a:rPr lang="en-US" sz="3200" b="0" dirty="0">
                          <a:effectLst/>
                          <a:latin typeface="Times New Roman" pitchFamily="18" charset="0"/>
                          <a:cs typeface="Times New Roman" pitchFamily="18" charset="0"/>
                        </a:rPr>
                        <a:t> </a:t>
                      </a:r>
                      <a:r>
                        <a:rPr lang="en-US" sz="3200" b="0" dirty="0" err="1">
                          <a:effectLst/>
                          <a:latin typeface="Times New Roman" pitchFamily="18" charset="0"/>
                          <a:cs typeface="Times New Roman" pitchFamily="18" charset="0"/>
                        </a:rPr>
                        <a:t>từ</a:t>
                      </a:r>
                      <a:r>
                        <a:rPr lang="en-US" sz="3200" b="0" dirty="0">
                          <a:effectLst/>
                          <a:latin typeface="Times New Roman" pitchFamily="18" charset="0"/>
                          <a:cs typeface="Times New Roman" pitchFamily="18" charset="0"/>
                        </a:rPr>
                        <a:t> </a:t>
                      </a:r>
                      <a:r>
                        <a:rPr lang="en-US" sz="3200" b="0" dirty="0" err="1">
                          <a:effectLst/>
                          <a:latin typeface="Times New Roman" pitchFamily="18" charset="0"/>
                          <a:cs typeface="Times New Roman" pitchFamily="18" charset="0"/>
                        </a:rPr>
                        <a:t>khóa</a:t>
                      </a:r>
                      <a:r>
                        <a:rPr lang="en-US" sz="3200" b="0" dirty="0">
                          <a:effectLst/>
                          <a:latin typeface="Times New Roman" pitchFamily="18" charset="0"/>
                          <a:cs typeface="Times New Roman" pitchFamily="18" charset="0"/>
                        </a:rPr>
                        <a:t>.</a:t>
                      </a:r>
                      <a:endParaRPr lang="en-US" sz="3200" b="0" dirty="0">
                        <a:effectLst/>
                        <a:latin typeface="Times New Roman" pitchFamily="18" charset="0"/>
                        <a:ea typeface="Calibri" panose="020F0502020204030204" pitchFamily="34" charset="0"/>
                        <a:cs typeface="Times New Roman" pitchFamily="18" charset="0"/>
                      </a:endParaRPr>
                    </a:p>
                  </a:txBody>
                  <a:tcPr marT="0" marB="0"/>
                </a:tc>
                <a:tc>
                  <a:txBody>
                    <a:bodyPr/>
                    <a:lstStyle/>
                    <a:p>
                      <a:pPr algn="just">
                        <a:lnSpc>
                          <a:spcPct val="115000"/>
                        </a:lnSpc>
                        <a:spcAft>
                          <a:spcPts val="1000"/>
                        </a:spcAft>
                      </a:pPr>
                      <a:r>
                        <a:rPr lang="en-US" sz="2400" b="1" dirty="0">
                          <a:effectLst/>
                          <a:latin typeface="Times New Roman" pitchFamily="18" charset="0"/>
                          <a:cs typeface="Times New Roman" pitchFamily="18" charset="0"/>
                        </a:rPr>
                        <a:t> </a:t>
                      </a:r>
                      <a:endParaRPr lang="en-US" sz="1900" b="1" dirty="0">
                        <a:effectLst/>
                        <a:latin typeface="Times New Roman" pitchFamily="18" charset="0"/>
                        <a:ea typeface="Calibri" panose="020F0502020204030204" pitchFamily="34" charset="0"/>
                        <a:cs typeface="Times New Roman" pitchFamily="18" charset="0"/>
                      </a:endParaRPr>
                    </a:p>
                  </a:txBody>
                  <a:tcPr marT="0" marB="0"/>
                </a:tc>
                <a:tc>
                  <a:txBody>
                    <a:bodyPr/>
                    <a:lstStyle/>
                    <a:p>
                      <a:pPr algn="just">
                        <a:lnSpc>
                          <a:spcPct val="115000"/>
                        </a:lnSpc>
                        <a:spcAft>
                          <a:spcPts val="1000"/>
                        </a:spcAft>
                      </a:pPr>
                      <a:r>
                        <a:rPr lang="en-US" sz="2400" b="1" dirty="0">
                          <a:effectLst/>
                          <a:latin typeface="Times New Roman" pitchFamily="18" charset="0"/>
                          <a:cs typeface="Times New Roman" pitchFamily="18" charset="0"/>
                        </a:rPr>
                        <a:t> </a:t>
                      </a:r>
                      <a:endParaRPr lang="en-US" sz="1900" b="1" dirty="0">
                        <a:effectLst/>
                        <a:latin typeface="Times New Roman" pitchFamily="18" charset="0"/>
                        <a:ea typeface="Calibri" panose="020F0502020204030204" pitchFamily="34" charset="0"/>
                        <a:cs typeface="Times New Roman" pitchFamily="18" charset="0"/>
                      </a:endParaRPr>
                    </a:p>
                  </a:txBody>
                  <a:tcPr marT="0" marB="0"/>
                </a:tc>
                <a:extLst>
                  <a:ext uri="{0D108BD9-81ED-4DB2-BD59-A6C34878D82A}">
                    <a16:rowId xmlns:a16="http://schemas.microsoft.com/office/drawing/2014/main" val="3611252648"/>
                  </a:ext>
                </a:extLst>
              </a:tr>
              <a:tr h="1600539">
                <a:tc>
                  <a:txBody>
                    <a:bodyPr/>
                    <a:lstStyle/>
                    <a:p>
                      <a:pPr algn="just">
                        <a:lnSpc>
                          <a:spcPct val="115000"/>
                        </a:lnSpc>
                        <a:spcAft>
                          <a:spcPts val="1000"/>
                        </a:spcAft>
                      </a:pPr>
                      <a:endParaRPr lang="vi-VN" sz="3200" b="0" dirty="0">
                        <a:effectLst/>
                        <a:latin typeface="Times New Roman" pitchFamily="18" charset="0"/>
                        <a:cs typeface="Times New Roman" pitchFamily="18" charset="0"/>
                      </a:endParaRPr>
                    </a:p>
                    <a:p>
                      <a:pPr algn="just">
                        <a:lnSpc>
                          <a:spcPct val="115000"/>
                        </a:lnSpc>
                        <a:spcAft>
                          <a:spcPts val="1000"/>
                        </a:spcAft>
                      </a:pPr>
                      <a:r>
                        <a:rPr lang="en-US" sz="3200" b="0" dirty="0" err="1">
                          <a:effectLst/>
                          <a:latin typeface="Times New Roman" pitchFamily="18" charset="0"/>
                          <a:cs typeface="Times New Roman" pitchFamily="18" charset="0"/>
                        </a:rPr>
                        <a:t>Thể</a:t>
                      </a:r>
                      <a:r>
                        <a:rPr lang="en-US" sz="3200" b="0" dirty="0">
                          <a:effectLst/>
                          <a:latin typeface="Times New Roman" pitchFamily="18" charset="0"/>
                          <a:cs typeface="Times New Roman" pitchFamily="18" charset="0"/>
                        </a:rPr>
                        <a:t> </a:t>
                      </a:r>
                      <a:r>
                        <a:rPr lang="en-US" sz="3200" b="0" dirty="0" err="1">
                          <a:effectLst/>
                          <a:latin typeface="Times New Roman" pitchFamily="18" charset="0"/>
                          <a:cs typeface="Times New Roman" pitchFamily="18" charset="0"/>
                        </a:rPr>
                        <a:t>hiện</a:t>
                      </a:r>
                      <a:r>
                        <a:rPr lang="en-US" sz="3200" b="0" dirty="0">
                          <a:effectLst/>
                          <a:latin typeface="Times New Roman" pitchFamily="18" charset="0"/>
                          <a:cs typeface="Times New Roman" pitchFamily="18" charset="0"/>
                        </a:rPr>
                        <a:t> </a:t>
                      </a:r>
                      <a:r>
                        <a:rPr lang="en-US" sz="3200" b="0" dirty="0" err="1">
                          <a:effectLst/>
                          <a:latin typeface="Times New Roman" pitchFamily="18" charset="0"/>
                          <a:cs typeface="Times New Roman" pitchFamily="18" charset="0"/>
                        </a:rPr>
                        <a:t>mối</a:t>
                      </a:r>
                      <a:r>
                        <a:rPr lang="en-US" sz="3200" b="0" dirty="0">
                          <a:effectLst/>
                          <a:latin typeface="Times New Roman" pitchFamily="18" charset="0"/>
                          <a:cs typeface="Times New Roman" pitchFamily="18" charset="0"/>
                        </a:rPr>
                        <a:t> </a:t>
                      </a:r>
                      <a:r>
                        <a:rPr lang="en-US" sz="3200" b="0" dirty="0" err="1">
                          <a:effectLst/>
                          <a:latin typeface="Times New Roman" pitchFamily="18" charset="0"/>
                          <a:cs typeface="Times New Roman" pitchFamily="18" charset="0"/>
                        </a:rPr>
                        <a:t>quan</a:t>
                      </a:r>
                      <a:r>
                        <a:rPr lang="en-US" sz="3200" b="0" dirty="0">
                          <a:effectLst/>
                          <a:latin typeface="Times New Roman" pitchFamily="18" charset="0"/>
                          <a:cs typeface="Times New Roman" pitchFamily="18" charset="0"/>
                        </a:rPr>
                        <a:t> </a:t>
                      </a:r>
                      <a:r>
                        <a:rPr lang="en-US" sz="3200" b="0" dirty="0" err="1">
                          <a:effectLst/>
                          <a:latin typeface="Times New Roman" pitchFamily="18" charset="0"/>
                          <a:cs typeface="Times New Roman" pitchFamily="18" charset="0"/>
                        </a:rPr>
                        <a:t>hệ</a:t>
                      </a:r>
                      <a:r>
                        <a:rPr lang="en-US" sz="3200" b="0" dirty="0">
                          <a:effectLst/>
                          <a:latin typeface="Times New Roman" pitchFamily="18" charset="0"/>
                          <a:cs typeface="Times New Roman" pitchFamily="18" charset="0"/>
                        </a:rPr>
                        <a:t> </a:t>
                      </a:r>
                      <a:r>
                        <a:rPr lang="en-US" sz="3200" b="0" dirty="0" err="1">
                          <a:effectLst/>
                          <a:latin typeface="Times New Roman" pitchFamily="18" charset="0"/>
                          <a:cs typeface="Times New Roman" pitchFamily="18" charset="0"/>
                        </a:rPr>
                        <a:t>giữa</a:t>
                      </a:r>
                      <a:r>
                        <a:rPr lang="en-US" sz="3200" b="0" dirty="0">
                          <a:effectLst/>
                          <a:latin typeface="Times New Roman" pitchFamily="18" charset="0"/>
                          <a:cs typeface="Times New Roman" pitchFamily="18" charset="0"/>
                        </a:rPr>
                        <a:t> </a:t>
                      </a:r>
                      <a:r>
                        <a:rPr lang="en-US" sz="3200" b="0" dirty="0" err="1">
                          <a:effectLst/>
                          <a:latin typeface="Times New Roman" pitchFamily="18" charset="0"/>
                          <a:cs typeface="Times New Roman" pitchFamily="18" charset="0"/>
                        </a:rPr>
                        <a:t>các</a:t>
                      </a:r>
                      <a:r>
                        <a:rPr lang="en-US" sz="3200" b="0" dirty="0">
                          <a:effectLst/>
                          <a:latin typeface="Times New Roman" pitchFamily="18" charset="0"/>
                          <a:cs typeface="Times New Roman" pitchFamily="18" charset="0"/>
                        </a:rPr>
                        <a:t> </a:t>
                      </a:r>
                      <a:r>
                        <a:rPr lang="en-US" sz="3200" b="0" dirty="0" err="1">
                          <a:effectLst/>
                          <a:latin typeface="Times New Roman" pitchFamily="18" charset="0"/>
                          <a:cs typeface="Times New Roman" pitchFamily="18" charset="0"/>
                        </a:rPr>
                        <a:t>phần</a:t>
                      </a:r>
                      <a:r>
                        <a:rPr lang="en-US" sz="3200" b="0" dirty="0">
                          <a:effectLst/>
                          <a:latin typeface="Times New Roman" pitchFamily="18" charset="0"/>
                          <a:cs typeface="Times New Roman" pitchFamily="18" charset="0"/>
                        </a:rPr>
                        <a:t>, </a:t>
                      </a:r>
                      <a:r>
                        <a:rPr lang="en-US" sz="3200" b="0" dirty="0" err="1">
                          <a:effectLst/>
                          <a:latin typeface="Times New Roman" pitchFamily="18" charset="0"/>
                          <a:cs typeface="Times New Roman" pitchFamily="18" charset="0"/>
                        </a:rPr>
                        <a:t>đoạn</a:t>
                      </a:r>
                      <a:r>
                        <a:rPr lang="en-US" sz="3200" b="0" dirty="0">
                          <a:effectLst/>
                          <a:latin typeface="Times New Roman" pitchFamily="18" charset="0"/>
                          <a:cs typeface="Times New Roman" pitchFamily="18" charset="0"/>
                        </a:rPr>
                        <a:t>, ý </a:t>
                      </a:r>
                      <a:r>
                        <a:rPr lang="en-US" sz="3200" b="0" dirty="0" err="1">
                          <a:effectLst/>
                          <a:latin typeface="Times New Roman" pitchFamily="18" charset="0"/>
                          <a:cs typeface="Times New Roman" pitchFamily="18" charset="0"/>
                        </a:rPr>
                        <a:t>chính</a:t>
                      </a:r>
                      <a:r>
                        <a:rPr lang="en-US" sz="3200" b="0" dirty="0">
                          <a:effectLst/>
                          <a:latin typeface="Times New Roman" pitchFamily="18" charset="0"/>
                          <a:cs typeface="Times New Roman" pitchFamily="18" charset="0"/>
                        </a:rPr>
                        <a:t>.</a:t>
                      </a:r>
                    </a:p>
                    <a:p>
                      <a:pPr algn="just">
                        <a:lnSpc>
                          <a:spcPct val="115000"/>
                        </a:lnSpc>
                        <a:spcAft>
                          <a:spcPts val="1000"/>
                        </a:spcAft>
                      </a:pPr>
                      <a:r>
                        <a:rPr lang="en-US" sz="3200" b="0" dirty="0">
                          <a:effectLst/>
                          <a:latin typeface="Times New Roman" pitchFamily="18" charset="0"/>
                          <a:cs typeface="Times New Roman" pitchFamily="18" charset="0"/>
                        </a:rPr>
                        <a:t> </a:t>
                      </a:r>
                      <a:endParaRPr lang="en-US" sz="3200" b="0" dirty="0">
                        <a:effectLst/>
                        <a:latin typeface="Times New Roman" pitchFamily="18" charset="0"/>
                        <a:ea typeface="Calibri" panose="020F0502020204030204" pitchFamily="34" charset="0"/>
                        <a:cs typeface="Times New Roman" pitchFamily="18" charset="0"/>
                      </a:endParaRPr>
                    </a:p>
                  </a:txBody>
                  <a:tcPr marT="0" marB="0"/>
                </a:tc>
                <a:tc>
                  <a:txBody>
                    <a:bodyPr/>
                    <a:lstStyle/>
                    <a:p>
                      <a:pPr algn="just">
                        <a:lnSpc>
                          <a:spcPct val="115000"/>
                        </a:lnSpc>
                        <a:spcAft>
                          <a:spcPts val="1000"/>
                        </a:spcAft>
                      </a:pPr>
                      <a:r>
                        <a:rPr lang="en-US" sz="2400" b="1" dirty="0">
                          <a:effectLst/>
                          <a:latin typeface="Times New Roman" pitchFamily="18" charset="0"/>
                          <a:cs typeface="Times New Roman" pitchFamily="18" charset="0"/>
                        </a:rPr>
                        <a:t> </a:t>
                      </a:r>
                      <a:endParaRPr lang="en-US" sz="1900" b="1" dirty="0">
                        <a:effectLst/>
                        <a:latin typeface="Times New Roman" pitchFamily="18" charset="0"/>
                        <a:ea typeface="Calibri" panose="020F0502020204030204" pitchFamily="34" charset="0"/>
                        <a:cs typeface="Times New Roman" pitchFamily="18" charset="0"/>
                      </a:endParaRPr>
                    </a:p>
                  </a:txBody>
                  <a:tcPr marT="0" marB="0"/>
                </a:tc>
                <a:tc>
                  <a:txBody>
                    <a:bodyPr/>
                    <a:lstStyle/>
                    <a:p>
                      <a:pPr algn="just">
                        <a:lnSpc>
                          <a:spcPct val="115000"/>
                        </a:lnSpc>
                        <a:spcAft>
                          <a:spcPts val="1000"/>
                        </a:spcAft>
                      </a:pPr>
                      <a:r>
                        <a:rPr lang="en-US" sz="2400" b="1" dirty="0">
                          <a:effectLst/>
                          <a:latin typeface="Times New Roman" pitchFamily="18" charset="0"/>
                          <a:cs typeface="Times New Roman" pitchFamily="18" charset="0"/>
                        </a:rPr>
                        <a:t> </a:t>
                      </a:r>
                      <a:endParaRPr lang="en-US" sz="1900" b="1" dirty="0">
                        <a:effectLst/>
                        <a:latin typeface="Times New Roman" pitchFamily="18" charset="0"/>
                        <a:ea typeface="Calibri" panose="020F0502020204030204" pitchFamily="34" charset="0"/>
                        <a:cs typeface="Times New Roman" pitchFamily="18" charset="0"/>
                      </a:endParaRPr>
                    </a:p>
                  </a:txBody>
                  <a:tcPr marT="0" marB="0"/>
                </a:tc>
                <a:extLst>
                  <a:ext uri="{0D108BD9-81ED-4DB2-BD59-A6C34878D82A}">
                    <a16:rowId xmlns:a16="http://schemas.microsoft.com/office/drawing/2014/main" val="3592594359"/>
                  </a:ext>
                </a:extLst>
              </a:tr>
            </a:tbl>
          </a:graphicData>
        </a:graphic>
      </p:graphicFrame>
      <p:sp>
        <p:nvSpPr>
          <p:cNvPr id="3" name="TextBox 2"/>
          <p:cNvSpPr txBox="1"/>
          <p:nvPr/>
        </p:nvSpPr>
        <p:spPr>
          <a:xfrm>
            <a:off x="813798" y="365898"/>
            <a:ext cx="5107461" cy="369332"/>
          </a:xfrm>
          <a:prstGeom prst="rect">
            <a:avLst/>
          </a:prstGeom>
          <a:noFill/>
        </p:spPr>
        <p:txBody>
          <a:bodyPr wrap="square" rtlCol="0">
            <a:spAutoFit/>
          </a:bodyPr>
          <a:lstStyle/>
          <a:p>
            <a:r>
              <a:rPr lang="en-US" b="1" dirty="0" err="1">
                <a:latin typeface="Times New Roman" pitchFamily="18" charset="0"/>
                <a:cs typeface="Times New Roman" pitchFamily="18" charset="0"/>
              </a:rPr>
              <a:t>Họ</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tên</a:t>
            </a:r>
            <a:r>
              <a:rPr lang="en-US" b="1" dirty="0">
                <a:latin typeface="Times New Roman" pitchFamily="18" charset="0"/>
                <a:cs typeface="Times New Roman" pitchFamily="18" charset="0"/>
              </a:rPr>
              <a:t> HS: ………………………….</a:t>
            </a:r>
            <a:r>
              <a:rPr lang="en-US" b="1" dirty="0" err="1">
                <a:latin typeface="Times New Roman" pitchFamily="18" charset="0"/>
                <a:cs typeface="Times New Roman" pitchFamily="18" charset="0"/>
              </a:rPr>
              <a:t>Lớp</a:t>
            </a:r>
            <a:r>
              <a:rPr lang="en-US" b="1" dirty="0">
                <a:latin typeface="Times New Roman" pitchFamily="18" charset="0"/>
                <a:cs typeface="Times New Roman" pitchFamily="18" charset="0"/>
              </a:rPr>
              <a:t>: ………..</a:t>
            </a:r>
          </a:p>
        </p:txBody>
      </p:sp>
      <p:sp>
        <p:nvSpPr>
          <p:cNvPr id="5" name="TextBox 4"/>
          <p:cNvSpPr txBox="1"/>
          <p:nvPr/>
        </p:nvSpPr>
        <p:spPr>
          <a:xfrm>
            <a:off x="8756073" y="2918691"/>
            <a:ext cx="452582" cy="369332"/>
          </a:xfrm>
          <a:prstGeom prst="rect">
            <a:avLst/>
          </a:prstGeom>
          <a:noFill/>
        </p:spPr>
        <p:txBody>
          <a:bodyPr wrap="square" rtlCol="0">
            <a:spAutoFit/>
          </a:bodyPr>
          <a:lstStyle/>
          <a:p>
            <a:r>
              <a:rPr lang="en-US" b="1" dirty="0">
                <a:solidFill>
                  <a:srgbClr val="FF0000"/>
                </a:solidFill>
                <a:latin typeface="Times New Roman" pitchFamily="18" charset="0"/>
                <a:cs typeface="Times New Roman" pitchFamily="18" charset="0"/>
                <a:sym typeface="Wingdings" panose="05000000000000000000" pitchFamily="2" charset="2"/>
              </a:rPr>
              <a:t></a:t>
            </a:r>
            <a:endParaRPr lang="en-US" dirty="0">
              <a:solidFill>
                <a:srgbClr val="FF0000"/>
              </a:solidFill>
            </a:endParaRPr>
          </a:p>
        </p:txBody>
      </p:sp>
      <p:sp>
        <p:nvSpPr>
          <p:cNvPr id="6" name="TextBox 5"/>
          <p:cNvSpPr txBox="1"/>
          <p:nvPr/>
        </p:nvSpPr>
        <p:spPr>
          <a:xfrm>
            <a:off x="8756073" y="3560741"/>
            <a:ext cx="452582" cy="369332"/>
          </a:xfrm>
          <a:prstGeom prst="rect">
            <a:avLst/>
          </a:prstGeom>
          <a:noFill/>
        </p:spPr>
        <p:txBody>
          <a:bodyPr wrap="square" rtlCol="0">
            <a:spAutoFit/>
          </a:bodyPr>
          <a:lstStyle/>
          <a:p>
            <a:r>
              <a:rPr lang="en-US" b="1" dirty="0">
                <a:solidFill>
                  <a:srgbClr val="FF0000"/>
                </a:solidFill>
                <a:latin typeface="Times New Roman" pitchFamily="18" charset="0"/>
                <a:cs typeface="Times New Roman" pitchFamily="18" charset="0"/>
                <a:sym typeface="Wingdings" panose="05000000000000000000" pitchFamily="2" charset="2"/>
              </a:rPr>
              <a:t></a:t>
            </a:r>
            <a:endParaRPr lang="en-US" dirty="0">
              <a:solidFill>
                <a:srgbClr val="FF0000"/>
              </a:solidFill>
            </a:endParaRPr>
          </a:p>
        </p:txBody>
      </p:sp>
      <p:sp>
        <p:nvSpPr>
          <p:cNvPr id="7" name="TextBox 6"/>
          <p:cNvSpPr txBox="1"/>
          <p:nvPr/>
        </p:nvSpPr>
        <p:spPr>
          <a:xfrm>
            <a:off x="8756073" y="4932218"/>
            <a:ext cx="452582" cy="369332"/>
          </a:xfrm>
          <a:prstGeom prst="rect">
            <a:avLst/>
          </a:prstGeom>
          <a:noFill/>
        </p:spPr>
        <p:txBody>
          <a:bodyPr wrap="square" rtlCol="0">
            <a:spAutoFit/>
          </a:bodyPr>
          <a:lstStyle/>
          <a:p>
            <a:r>
              <a:rPr lang="en-US" b="1" dirty="0">
                <a:solidFill>
                  <a:srgbClr val="FF0000"/>
                </a:solidFill>
                <a:latin typeface="Times New Roman" pitchFamily="18" charset="0"/>
                <a:cs typeface="Times New Roman" pitchFamily="18" charset="0"/>
                <a:sym typeface="Wingdings" panose="05000000000000000000" pitchFamily="2" charset="2"/>
              </a:rPr>
              <a:t></a:t>
            </a:r>
            <a:endParaRPr lang="en-US" dirty="0">
              <a:solidFill>
                <a:srgbClr val="FF0000"/>
              </a:solidFill>
            </a:endParaRPr>
          </a:p>
        </p:txBody>
      </p:sp>
    </p:spTree>
    <p:extLst>
      <p:ext uri="{BB962C8B-B14F-4D97-AF65-F5344CB8AC3E}">
        <p14:creationId xmlns:p14="http://schemas.microsoft.com/office/powerpoint/2010/main" val="20909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
                                        </p:tgtEl>
                                        <p:attrNameLst>
                                          <p:attrName>style.visibility</p:attrName>
                                        </p:attrNameLst>
                                      </p:cBhvr>
                                      <p:to>
                                        <p:strVal val="visible"/>
                                      </p:to>
                                    </p:set>
                                    <p:anim calcmode="discrete" valueType="clr">
                                      <p:cBhvr override="childStyle">
                                        <p:cTn id="1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gtEl>
                                        <p:attrNameLst>
                                          <p:attrName>fillcolor</p:attrName>
                                        </p:attrNameLst>
                                      </p:cBhvr>
                                      <p:tavLst>
                                        <p:tav tm="0">
                                          <p:val>
                                            <p:clrVal>
                                              <a:schemeClr val="accent2"/>
                                            </p:clrVal>
                                          </p:val>
                                        </p:tav>
                                        <p:tav tm="50000">
                                          <p:val>
                                            <p:clrVal>
                                              <a:schemeClr val="hlink"/>
                                            </p:clrVal>
                                          </p:val>
                                        </p:tav>
                                      </p:tavLst>
                                    </p:anim>
                                    <p:set>
                                      <p:cBhvr>
                                        <p:cTn id="16" dur="80"/>
                                        <p:tgtEl>
                                          <p:spTgt spid="6"/>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7"/>
                                        </p:tgtEl>
                                        <p:attrNameLst>
                                          <p:attrName>style.visibility</p:attrName>
                                        </p:attrNameLst>
                                      </p:cBhvr>
                                      <p:to>
                                        <p:strVal val="visible"/>
                                      </p:to>
                                    </p:set>
                                    <p:anim calcmode="discrete" valueType="clr">
                                      <p:cBhvr override="childStyle">
                                        <p:cTn id="21"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7"/>
                                        </p:tgtEl>
                                        <p:attrNameLst>
                                          <p:attrName>fillcolor</p:attrName>
                                        </p:attrNameLst>
                                      </p:cBhvr>
                                      <p:tavLst>
                                        <p:tav tm="0">
                                          <p:val>
                                            <p:clrVal>
                                              <a:schemeClr val="accent2"/>
                                            </p:clrVal>
                                          </p:val>
                                        </p:tav>
                                        <p:tav tm="50000">
                                          <p:val>
                                            <p:clrVal>
                                              <a:schemeClr val="hlink"/>
                                            </p:clrVal>
                                          </p:val>
                                        </p:tav>
                                      </p:tavLst>
                                    </p:anim>
                                    <p:set>
                                      <p:cBhvr>
                                        <p:cTn id="23"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D88E58F-ABDB-294F-87EE-3DCEA31AE875}"/>
              </a:ext>
            </a:extLst>
          </p:cNvPr>
          <p:cNvSpPr txBox="1">
            <a:spLocks/>
          </p:cNvSpPr>
          <p:nvPr/>
        </p:nvSpPr>
        <p:spPr>
          <a:xfrm>
            <a:off x="914399" y="209590"/>
            <a:ext cx="10363200" cy="810491"/>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r>
              <a:rPr lang="x-none" b="1" dirty="0">
                <a:solidFill>
                  <a:schemeClr val="accent1">
                    <a:lumMod val="50000"/>
                  </a:schemeClr>
                </a:solidFill>
              </a:rPr>
              <a:t>1. Hướng dẫn quy trình viết</a:t>
            </a:r>
          </a:p>
        </p:txBody>
      </p:sp>
      <p:pic>
        <p:nvPicPr>
          <p:cNvPr id="1026" name="Picture 2" descr="write png - World Press Freedom Day | #3964681 - Vippng">
            <a:extLst>
              <a:ext uri="{FF2B5EF4-FFF2-40B4-BE49-F238E27FC236}">
                <a16:creationId xmlns:a16="http://schemas.microsoft.com/office/drawing/2014/main" id="{691D6119-1F98-D948-8488-C64A0C3B01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7822" y="0"/>
            <a:ext cx="2257604" cy="17231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10;&#10;Description automatically generated">
            <a:extLst>
              <a:ext uri="{FF2B5EF4-FFF2-40B4-BE49-F238E27FC236}">
                <a16:creationId xmlns:a16="http://schemas.microsoft.com/office/drawing/2014/main" id="{078B45D7-B548-4E48-B23A-108E65E9EB41}"/>
              </a:ext>
            </a:extLst>
          </p:cNvPr>
          <p:cNvPicPr>
            <a:picLocks noChangeAspect="1"/>
          </p:cNvPicPr>
          <p:nvPr/>
        </p:nvPicPr>
        <p:blipFill>
          <a:blip r:embed="rId3"/>
          <a:stretch>
            <a:fillRect/>
          </a:stretch>
        </p:blipFill>
        <p:spPr>
          <a:xfrm>
            <a:off x="0" y="4427989"/>
            <a:ext cx="2632364" cy="2386676"/>
          </a:xfrm>
          <a:prstGeom prst="rect">
            <a:avLst/>
          </a:prstGeom>
        </p:spPr>
      </p:pic>
      <p:pic>
        <p:nvPicPr>
          <p:cNvPr id="1030" name="Picture 6" descr="Học Tập, Giáo Dục, Trẻ Em, Học Bài, Tải hình PNG 171 - Free.Vector6.com">
            <a:extLst>
              <a:ext uri="{FF2B5EF4-FFF2-40B4-BE49-F238E27FC236}">
                <a16:creationId xmlns:a16="http://schemas.microsoft.com/office/drawing/2014/main" id="{6E58A0F9-DE4B-D344-9097-C36F78E9FD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5564" y="3967556"/>
            <a:ext cx="3006435" cy="3006435"/>
          </a:xfrm>
          <a:prstGeom prst="rect">
            <a:avLst/>
          </a:prstGeom>
          <a:noFill/>
          <a:extLst>
            <a:ext uri="{909E8E84-426E-40DD-AFC4-6F175D3DCCD1}">
              <a14:hiddenFill xmlns:a14="http://schemas.microsoft.com/office/drawing/2010/main">
                <a:solidFill>
                  <a:srgbClr val="FFFFFF"/>
                </a:solidFill>
              </a14:hiddenFill>
            </a:ext>
          </a:extLst>
        </p:spPr>
      </p:pic>
      <p:sp>
        <p:nvSpPr>
          <p:cNvPr id="8" name="Half Frame 7"/>
          <p:cNvSpPr/>
          <p:nvPr/>
        </p:nvSpPr>
        <p:spPr>
          <a:xfrm flipV="1">
            <a:off x="1565564" y="4291140"/>
            <a:ext cx="2133600" cy="853516"/>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p:cNvSpPr/>
          <p:nvPr/>
        </p:nvSpPr>
        <p:spPr>
          <a:xfrm flipV="1">
            <a:off x="4225636" y="3289531"/>
            <a:ext cx="2133600" cy="853516"/>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Half Frame 9"/>
          <p:cNvSpPr/>
          <p:nvPr/>
        </p:nvSpPr>
        <p:spPr>
          <a:xfrm flipV="1">
            <a:off x="7218219" y="2436015"/>
            <a:ext cx="2133600" cy="853516"/>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3" name="Straight Arrow Connector 12"/>
          <p:cNvCxnSpPr/>
          <p:nvPr/>
        </p:nvCxnSpPr>
        <p:spPr>
          <a:xfrm rot="5400000" flipH="1" flipV="1">
            <a:off x="3498274" y="4315692"/>
            <a:ext cx="849745" cy="5680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flipH="1" flipV="1">
            <a:off x="6346075" y="3302694"/>
            <a:ext cx="885307" cy="85898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4454837" y="1520221"/>
            <a:ext cx="2287713" cy="2312021"/>
            <a:chOff x="3039898" y="1673163"/>
            <a:chExt cx="2287713" cy="2312021"/>
          </a:xfrm>
        </p:grpSpPr>
        <p:sp>
          <p:nvSpPr>
            <p:cNvPr id="18" name="Rectangle 17"/>
            <p:cNvSpPr/>
            <p:nvPr/>
          </p:nvSpPr>
          <p:spPr>
            <a:xfrm>
              <a:off x="3039898" y="1673163"/>
              <a:ext cx="2287713" cy="217825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Rectangle 18"/>
            <p:cNvSpPr/>
            <p:nvPr/>
          </p:nvSpPr>
          <p:spPr>
            <a:xfrm>
              <a:off x="3039898" y="1806931"/>
              <a:ext cx="2287713" cy="217825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3350" tIns="133350" rIns="133350" bIns="133350" numCol="1" spcCol="1270" anchor="t" anchorCtr="0">
              <a:noAutofit/>
            </a:bodyPr>
            <a:lstStyle/>
            <a:p>
              <a:pPr lvl="0" algn="ctr" defTabSz="1555750">
                <a:lnSpc>
                  <a:spcPct val="90000"/>
                </a:lnSpc>
                <a:spcBef>
                  <a:spcPct val="0"/>
                </a:spcBef>
                <a:spcAft>
                  <a:spcPct val="35000"/>
                </a:spcAft>
              </a:pPr>
              <a:r>
                <a:rPr lang="en-US" sz="3200" b="1" u="sng" kern="1200" dirty="0" err="1">
                  <a:solidFill>
                    <a:srgbClr val="FF0000"/>
                  </a:solidFill>
                  <a:latin typeface="Times New Roman" pitchFamily="18" charset="0"/>
                  <a:cs typeface="Times New Roman" pitchFamily="18" charset="0"/>
                </a:rPr>
                <a:t>Bước</a:t>
              </a:r>
              <a:r>
                <a:rPr lang="en-US" sz="3200" b="1" u="sng" kern="1200" dirty="0">
                  <a:solidFill>
                    <a:srgbClr val="FF0000"/>
                  </a:solidFill>
                  <a:latin typeface="Times New Roman" pitchFamily="18" charset="0"/>
                  <a:cs typeface="Times New Roman" pitchFamily="18" charset="0"/>
                </a:rPr>
                <a:t> 2:</a:t>
              </a:r>
            </a:p>
            <a:p>
              <a:pPr lvl="0" algn="ctr" defTabSz="1555750">
                <a:lnSpc>
                  <a:spcPct val="90000"/>
                </a:lnSpc>
                <a:spcBef>
                  <a:spcPct val="0"/>
                </a:spcBef>
                <a:spcAft>
                  <a:spcPct val="35000"/>
                </a:spcAft>
              </a:pPr>
              <a:r>
                <a:rPr lang="en-US" sz="3200" b="0" u="none" kern="1200" dirty="0" err="1">
                  <a:latin typeface="Times New Roman" pitchFamily="18" charset="0"/>
                  <a:cs typeface="Times New Roman" pitchFamily="18" charset="0"/>
                </a:rPr>
                <a:t>Tóm</a:t>
              </a:r>
              <a:r>
                <a:rPr lang="en-US" sz="3200" b="0" u="none" kern="1200" dirty="0">
                  <a:latin typeface="Times New Roman" pitchFamily="18" charset="0"/>
                  <a:cs typeface="Times New Roman" pitchFamily="18" charset="0"/>
                </a:rPr>
                <a:t> </a:t>
              </a:r>
              <a:r>
                <a:rPr lang="en-US" sz="3200" b="0" u="none" kern="1200" dirty="0" err="1">
                  <a:latin typeface="Times New Roman" pitchFamily="18" charset="0"/>
                  <a:cs typeface="Times New Roman" pitchFamily="18" charset="0"/>
                </a:rPr>
                <a:t>tắt</a:t>
              </a:r>
              <a:r>
                <a:rPr lang="en-US" sz="3200" b="0" u="none" kern="1200" dirty="0">
                  <a:latin typeface="Times New Roman" pitchFamily="18" charset="0"/>
                  <a:cs typeface="Times New Roman" pitchFamily="18" charset="0"/>
                </a:rPr>
                <a:t> </a:t>
              </a:r>
              <a:r>
                <a:rPr lang="en-US" sz="3200" b="0" u="none" kern="1200" dirty="0" err="1">
                  <a:latin typeface="Times New Roman" pitchFamily="18" charset="0"/>
                  <a:cs typeface="Times New Roman" pitchFamily="18" charset="0"/>
                </a:rPr>
                <a:t>văn</a:t>
              </a:r>
              <a:r>
                <a:rPr lang="en-US" sz="3200" b="0" u="none" kern="1200" dirty="0">
                  <a:latin typeface="Times New Roman" pitchFamily="18" charset="0"/>
                  <a:cs typeface="Times New Roman" pitchFamily="18" charset="0"/>
                </a:rPr>
                <a:t> </a:t>
              </a:r>
              <a:r>
                <a:rPr lang="en-US" sz="3200" b="0" u="none" kern="1200" dirty="0" err="1">
                  <a:latin typeface="Times New Roman" pitchFamily="18" charset="0"/>
                  <a:cs typeface="Times New Roman" pitchFamily="18" charset="0"/>
                </a:rPr>
                <a:t>bản</a:t>
              </a:r>
              <a:r>
                <a:rPr lang="en-US" sz="3200" b="0" u="none" kern="1200" dirty="0">
                  <a:latin typeface="Times New Roman" pitchFamily="18" charset="0"/>
                  <a:cs typeface="Times New Roman" pitchFamily="18" charset="0"/>
                </a:rPr>
                <a:t> </a:t>
              </a:r>
              <a:r>
                <a:rPr lang="en-US" sz="3200" b="0" u="none" kern="1200" dirty="0" err="1">
                  <a:latin typeface="Times New Roman" pitchFamily="18" charset="0"/>
                  <a:cs typeface="Times New Roman" pitchFamily="18" charset="0"/>
                </a:rPr>
                <a:t>bằng</a:t>
              </a:r>
              <a:r>
                <a:rPr lang="en-US" sz="3200" b="0" u="none" kern="1200" dirty="0">
                  <a:latin typeface="Times New Roman" pitchFamily="18" charset="0"/>
                  <a:cs typeface="Times New Roman" pitchFamily="18" charset="0"/>
                </a:rPr>
                <a:t> </a:t>
              </a:r>
              <a:r>
                <a:rPr lang="en-US" sz="3200" b="0" u="none" kern="1200" dirty="0" err="1">
                  <a:latin typeface="Times New Roman" pitchFamily="18" charset="0"/>
                  <a:cs typeface="Times New Roman" pitchFamily="18" charset="0"/>
                </a:rPr>
                <a:t>sơ</a:t>
              </a:r>
              <a:r>
                <a:rPr lang="en-US" sz="3200" b="0" u="none" kern="1200" dirty="0">
                  <a:latin typeface="Times New Roman" pitchFamily="18" charset="0"/>
                  <a:cs typeface="Times New Roman" pitchFamily="18" charset="0"/>
                </a:rPr>
                <a:t> </a:t>
              </a:r>
              <a:r>
                <a:rPr lang="en-US" sz="3200" b="0" u="none" kern="1200" dirty="0" err="1">
                  <a:latin typeface="Times New Roman" pitchFamily="18" charset="0"/>
                  <a:cs typeface="Times New Roman" pitchFamily="18" charset="0"/>
                </a:rPr>
                <a:t>đồ</a:t>
              </a:r>
              <a:endParaRPr lang="en-US" sz="3200" kern="1200" dirty="0">
                <a:latin typeface="Times New Roman" pitchFamily="18" charset="0"/>
                <a:cs typeface="Times New Roman" pitchFamily="18" charset="0"/>
              </a:endParaRPr>
            </a:p>
          </p:txBody>
        </p:sp>
      </p:grpSp>
      <p:grpSp>
        <p:nvGrpSpPr>
          <p:cNvPr id="20" name="Group 19"/>
          <p:cNvGrpSpPr/>
          <p:nvPr/>
        </p:nvGrpSpPr>
        <p:grpSpPr>
          <a:xfrm>
            <a:off x="1681863" y="2517274"/>
            <a:ext cx="2772974" cy="2136557"/>
            <a:chOff x="-167814" y="2601022"/>
            <a:chExt cx="2772974" cy="2136557"/>
          </a:xfrm>
        </p:grpSpPr>
        <p:sp>
          <p:nvSpPr>
            <p:cNvPr id="21" name="Rectangle 20"/>
            <p:cNvSpPr/>
            <p:nvPr/>
          </p:nvSpPr>
          <p:spPr>
            <a:xfrm>
              <a:off x="61387" y="2601022"/>
              <a:ext cx="2543773" cy="191071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Rectangle 21"/>
            <p:cNvSpPr/>
            <p:nvPr/>
          </p:nvSpPr>
          <p:spPr>
            <a:xfrm>
              <a:off x="-167814" y="2826864"/>
              <a:ext cx="2543773" cy="191071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3350" tIns="133350" rIns="133350" bIns="133350" numCol="1" spcCol="1270" anchor="t" anchorCtr="0">
              <a:noAutofit/>
            </a:bodyPr>
            <a:lstStyle/>
            <a:p>
              <a:pPr lvl="0" algn="ctr" defTabSz="1555750">
                <a:lnSpc>
                  <a:spcPct val="90000"/>
                </a:lnSpc>
                <a:spcBef>
                  <a:spcPct val="0"/>
                </a:spcBef>
                <a:spcAft>
                  <a:spcPct val="35000"/>
                </a:spcAft>
              </a:pPr>
              <a:r>
                <a:rPr lang="en-US" sz="3500" b="1" u="sng" kern="1200" dirty="0" err="1">
                  <a:solidFill>
                    <a:srgbClr val="FF0000"/>
                  </a:solidFill>
                  <a:latin typeface="Times New Roman" pitchFamily="18" charset="0"/>
                  <a:cs typeface="Times New Roman" pitchFamily="18" charset="0"/>
                </a:rPr>
                <a:t>Bước</a:t>
              </a:r>
              <a:r>
                <a:rPr lang="en-US" sz="3500" b="1" u="sng" kern="1200" dirty="0">
                  <a:solidFill>
                    <a:srgbClr val="FF0000"/>
                  </a:solidFill>
                  <a:latin typeface="Times New Roman" pitchFamily="18" charset="0"/>
                  <a:cs typeface="Times New Roman" pitchFamily="18" charset="0"/>
                </a:rPr>
                <a:t> 1:</a:t>
              </a:r>
            </a:p>
            <a:p>
              <a:pPr lvl="0" algn="ctr" defTabSz="1555750">
                <a:lnSpc>
                  <a:spcPct val="90000"/>
                </a:lnSpc>
                <a:spcBef>
                  <a:spcPct val="0"/>
                </a:spcBef>
                <a:spcAft>
                  <a:spcPct val="35000"/>
                </a:spcAft>
              </a:pPr>
              <a:r>
                <a:rPr lang="en-US" sz="3500" b="0" u="none" kern="1200" dirty="0" err="1">
                  <a:latin typeface="Times New Roman" pitchFamily="18" charset="0"/>
                  <a:cs typeface="Times New Roman" pitchFamily="18" charset="0"/>
                </a:rPr>
                <a:t>Đọc</a:t>
              </a:r>
              <a:r>
                <a:rPr lang="en-US" sz="3500" b="0" u="none" kern="1200" dirty="0">
                  <a:latin typeface="Times New Roman" pitchFamily="18" charset="0"/>
                  <a:cs typeface="Times New Roman" pitchFamily="18" charset="0"/>
                </a:rPr>
                <a:t> </a:t>
              </a:r>
              <a:r>
                <a:rPr lang="en-US" sz="3500" b="0" u="none" kern="1200" dirty="0" err="1">
                  <a:latin typeface="Times New Roman" pitchFamily="18" charset="0"/>
                  <a:cs typeface="Times New Roman" pitchFamily="18" charset="0"/>
                </a:rPr>
                <a:t>kĩ</a:t>
              </a:r>
              <a:r>
                <a:rPr lang="en-US" sz="3500" b="0" u="none" kern="1200" dirty="0">
                  <a:latin typeface="Times New Roman" pitchFamily="18" charset="0"/>
                  <a:cs typeface="Times New Roman" pitchFamily="18" charset="0"/>
                </a:rPr>
                <a:t> </a:t>
              </a:r>
              <a:r>
                <a:rPr lang="en-US" sz="3500" b="0" u="none" kern="1200" dirty="0" err="1">
                  <a:latin typeface="Times New Roman" pitchFamily="18" charset="0"/>
                  <a:cs typeface="Times New Roman" pitchFamily="18" charset="0"/>
                </a:rPr>
                <a:t>văn</a:t>
              </a:r>
              <a:r>
                <a:rPr lang="en-US" sz="3500" b="0" u="none" kern="1200" dirty="0">
                  <a:latin typeface="Times New Roman" pitchFamily="18" charset="0"/>
                  <a:cs typeface="Times New Roman" pitchFamily="18" charset="0"/>
                </a:rPr>
                <a:t> </a:t>
              </a:r>
              <a:r>
                <a:rPr lang="en-US" sz="3500" b="0" u="none" kern="1200" dirty="0" err="1">
                  <a:latin typeface="Times New Roman" pitchFamily="18" charset="0"/>
                  <a:cs typeface="Times New Roman" pitchFamily="18" charset="0"/>
                </a:rPr>
                <a:t>bản</a:t>
              </a:r>
              <a:r>
                <a:rPr lang="en-US" sz="3500" b="0" u="none" kern="1200" dirty="0">
                  <a:latin typeface="Times New Roman" pitchFamily="18" charset="0"/>
                  <a:cs typeface="Times New Roman" pitchFamily="18" charset="0"/>
                </a:rPr>
                <a:t> </a:t>
              </a:r>
              <a:r>
                <a:rPr lang="en-US" sz="3500" b="0" u="none" kern="1200" dirty="0" err="1">
                  <a:latin typeface="Times New Roman" pitchFamily="18" charset="0"/>
                  <a:cs typeface="Times New Roman" pitchFamily="18" charset="0"/>
                </a:rPr>
                <a:t>cần</a:t>
              </a:r>
              <a:r>
                <a:rPr lang="en-US" sz="3500" b="0" u="none" kern="1200" dirty="0">
                  <a:latin typeface="Times New Roman" pitchFamily="18" charset="0"/>
                  <a:cs typeface="Times New Roman" pitchFamily="18" charset="0"/>
                </a:rPr>
                <a:t> </a:t>
              </a:r>
              <a:r>
                <a:rPr lang="en-US" sz="3500" b="0" u="none" kern="1200" dirty="0" err="1">
                  <a:latin typeface="Times New Roman" pitchFamily="18" charset="0"/>
                  <a:cs typeface="Times New Roman" pitchFamily="18" charset="0"/>
                </a:rPr>
                <a:t>tóm</a:t>
              </a:r>
              <a:r>
                <a:rPr lang="en-US" sz="3500" b="0" u="none" kern="1200" dirty="0">
                  <a:latin typeface="Times New Roman" pitchFamily="18" charset="0"/>
                  <a:cs typeface="Times New Roman" pitchFamily="18" charset="0"/>
                </a:rPr>
                <a:t> </a:t>
              </a:r>
              <a:r>
                <a:rPr lang="en-US" sz="3500" b="0" u="none" kern="1200" dirty="0" err="1">
                  <a:latin typeface="Times New Roman" pitchFamily="18" charset="0"/>
                  <a:cs typeface="Times New Roman" pitchFamily="18" charset="0"/>
                </a:rPr>
                <a:t>tắt</a:t>
              </a:r>
              <a:endParaRPr lang="en-US" sz="3500" b="0" u="none" kern="1200" dirty="0">
                <a:latin typeface="Times New Roman" pitchFamily="18" charset="0"/>
                <a:cs typeface="Times New Roman" pitchFamily="18" charset="0"/>
              </a:endParaRPr>
            </a:p>
          </p:txBody>
        </p:sp>
      </p:grpSp>
      <p:grpSp>
        <p:nvGrpSpPr>
          <p:cNvPr id="25" name="Group 24"/>
          <p:cNvGrpSpPr/>
          <p:nvPr/>
        </p:nvGrpSpPr>
        <p:grpSpPr>
          <a:xfrm>
            <a:off x="7619991" y="832401"/>
            <a:ext cx="2179791" cy="1910715"/>
            <a:chOff x="5944341" y="1146611"/>
            <a:chExt cx="2179791" cy="1910715"/>
          </a:xfrm>
        </p:grpSpPr>
        <p:sp>
          <p:nvSpPr>
            <p:cNvPr id="26" name="Rectangle 25"/>
            <p:cNvSpPr/>
            <p:nvPr/>
          </p:nvSpPr>
          <p:spPr>
            <a:xfrm>
              <a:off x="5944341" y="1146611"/>
              <a:ext cx="2179791" cy="191071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Rectangle 26"/>
            <p:cNvSpPr/>
            <p:nvPr/>
          </p:nvSpPr>
          <p:spPr>
            <a:xfrm>
              <a:off x="5944341" y="1146611"/>
              <a:ext cx="2179791" cy="191071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33350" tIns="133350" rIns="133350" bIns="133350" numCol="1" spcCol="1270" anchor="t" anchorCtr="0">
              <a:noAutofit/>
            </a:bodyPr>
            <a:lstStyle/>
            <a:p>
              <a:pPr lvl="0" algn="ctr" defTabSz="1555750">
                <a:lnSpc>
                  <a:spcPct val="90000"/>
                </a:lnSpc>
                <a:spcBef>
                  <a:spcPct val="0"/>
                </a:spcBef>
                <a:spcAft>
                  <a:spcPct val="35000"/>
                </a:spcAft>
              </a:pPr>
              <a:r>
                <a:rPr lang="en-US" sz="3500" b="1" u="sng" kern="1200" dirty="0" err="1">
                  <a:solidFill>
                    <a:srgbClr val="FF0000"/>
                  </a:solidFill>
                  <a:latin typeface="Times New Roman" pitchFamily="18" charset="0"/>
                  <a:cs typeface="Times New Roman" pitchFamily="18" charset="0"/>
                </a:rPr>
                <a:t>Bước</a:t>
              </a:r>
              <a:r>
                <a:rPr lang="en-US" sz="3500" b="1" u="sng" kern="1200" dirty="0">
                  <a:solidFill>
                    <a:srgbClr val="FF0000"/>
                  </a:solidFill>
                  <a:latin typeface="Times New Roman" pitchFamily="18" charset="0"/>
                  <a:cs typeface="Times New Roman" pitchFamily="18" charset="0"/>
                </a:rPr>
                <a:t> 3:</a:t>
              </a:r>
            </a:p>
            <a:p>
              <a:pPr lvl="0" algn="ctr" defTabSz="1555750">
                <a:lnSpc>
                  <a:spcPct val="90000"/>
                </a:lnSpc>
                <a:spcBef>
                  <a:spcPct val="0"/>
                </a:spcBef>
                <a:spcAft>
                  <a:spcPct val="35000"/>
                </a:spcAft>
              </a:pPr>
              <a:r>
                <a:rPr lang="en-US" sz="3500" b="0" u="none" kern="1200" dirty="0" err="1">
                  <a:latin typeface="Times New Roman" pitchFamily="18" charset="0"/>
                  <a:cs typeface="Times New Roman" pitchFamily="18" charset="0"/>
                </a:rPr>
                <a:t>Kiểm</a:t>
              </a:r>
              <a:r>
                <a:rPr lang="en-US" sz="3500" b="0" u="none" kern="1200" dirty="0">
                  <a:latin typeface="Times New Roman" pitchFamily="18" charset="0"/>
                  <a:cs typeface="Times New Roman" pitchFamily="18" charset="0"/>
                </a:rPr>
                <a:t> </a:t>
              </a:r>
              <a:r>
                <a:rPr lang="en-US" sz="3500" b="0" u="none" kern="1200" dirty="0" err="1">
                  <a:latin typeface="Times New Roman" pitchFamily="18" charset="0"/>
                  <a:cs typeface="Times New Roman" pitchFamily="18" charset="0"/>
                </a:rPr>
                <a:t>tra</a:t>
              </a:r>
              <a:r>
                <a:rPr lang="en-US" sz="3500" b="0" u="none" kern="1200" dirty="0">
                  <a:latin typeface="Times New Roman" pitchFamily="18" charset="0"/>
                  <a:cs typeface="Times New Roman" pitchFamily="18" charset="0"/>
                </a:rPr>
                <a:t> </a:t>
              </a:r>
              <a:r>
                <a:rPr lang="en-US" sz="3500" b="0" u="none" kern="1200" dirty="0" err="1">
                  <a:latin typeface="Times New Roman" pitchFamily="18" charset="0"/>
                  <a:cs typeface="Times New Roman" pitchFamily="18" charset="0"/>
                </a:rPr>
                <a:t>lại</a:t>
              </a:r>
              <a:r>
                <a:rPr lang="en-US" sz="3500" b="0" u="none" kern="1200" dirty="0">
                  <a:latin typeface="Times New Roman" pitchFamily="18" charset="0"/>
                  <a:cs typeface="Times New Roman" pitchFamily="18" charset="0"/>
                </a:rPr>
                <a:t> </a:t>
              </a:r>
              <a:r>
                <a:rPr lang="en-US" sz="3500" b="0" u="none" kern="1200" dirty="0" err="1">
                  <a:latin typeface="Times New Roman" pitchFamily="18" charset="0"/>
                  <a:cs typeface="Times New Roman" pitchFamily="18" charset="0"/>
                </a:rPr>
                <a:t>sơ</a:t>
              </a:r>
              <a:r>
                <a:rPr lang="en-US" sz="3500" b="0" u="none" kern="1200" dirty="0">
                  <a:latin typeface="Times New Roman" pitchFamily="18" charset="0"/>
                  <a:cs typeface="Times New Roman" pitchFamily="18" charset="0"/>
                </a:rPr>
                <a:t> </a:t>
              </a:r>
              <a:r>
                <a:rPr lang="en-US" sz="3500" b="0" u="none" kern="1200" dirty="0" err="1">
                  <a:latin typeface="Times New Roman" pitchFamily="18" charset="0"/>
                  <a:cs typeface="Times New Roman" pitchFamily="18" charset="0"/>
                </a:rPr>
                <a:t>đồ</a:t>
              </a:r>
              <a:r>
                <a:rPr lang="en-US" sz="3500" b="0" u="none" kern="1200" dirty="0">
                  <a:latin typeface="Times New Roman" pitchFamily="18" charset="0"/>
                  <a:cs typeface="Times New Roman" pitchFamily="18" charset="0"/>
                </a:rPr>
                <a:t> </a:t>
              </a:r>
              <a:r>
                <a:rPr lang="en-US" sz="3500" b="0" u="none" kern="1200" dirty="0" err="1">
                  <a:latin typeface="Times New Roman" pitchFamily="18" charset="0"/>
                  <a:cs typeface="Times New Roman" pitchFamily="18" charset="0"/>
                </a:rPr>
                <a:t>đã</a:t>
              </a:r>
              <a:r>
                <a:rPr lang="en-US" sz="3500" b="0" u="none" kern="1200" dirty="0">
                  <a:latin typeface="Times New Roman" pitchFamily="18" charset="0"/>
                  <a:cs typeface="Times New Roman" pitchFamily="18" charset="0"/>
                </a:rPr>
                <a:t> </a:t>
              </a:r>
              <a:r>
                <a:rPr lang="en-US" sz="3500" b="0" u="none" kern="1200" dirty="0" err="1">
                  <a:latin typeface="Times New Roman" pitchFamily="18" charset="0"/>
                  <a:cs typeface="Times New Roman" pitchFamily="18" charset="0"/>
                </a:rPr>
                <a:t>vẽ</a:t>
              </a:r>
              <a:endParaRPr lang="en-US" sz="3500" kern="1200" dirty="0">
                <a:latin typeface="Times New Roman" pitchFamily="18" charset="0"/>
                <a:cs typeface="Times New Roman" pitchFamily="18" charset="0"/>
              </a:endParaRPr>
            </a:p>
          </p:txBody>
        </p:sp>
      </p:grpSp>
    </p:spTree>
    <p:extLst>
      <p:ext uri="{BB962C8B-B14F-4D97-AF65-F5344CB8AC3E}">
        <p14:creationId xmlns:p14="http://schemas.microsoft.com/office/powerpoint/2010/main" val="1744730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B0BB62-B484-5B40-AE3E-59F5D603C4EE}"/>
              </a:ext>
            </a:extLst>
          </p:cNvPr>
          <p:cNvSpPr txBox="1">
            <a:spLocks/>
          </p:cNvSpPr>
          <p:nvPr/>
        </p:nvSpPr>
        <p:spPr>
          <a:xfrm>
            <a:off x="914399" y="209590"/>
            <a:ext cx="10363200" cy="810491"/>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r>
              <a:rPr lang="x-none" b="1" dirty="0">
                <a:solidFill>
                  <a:schemeClr val="accent1">
                    <a:lumMod val="50000"/>
                  </a:schemeClr>
                </a:solidFill>
                <a:latin typeface="Times New Roman" pitchFamily="18" charset="0"/>
                <a:cs typeface="Times New Roman" pitchFamily="18" charset="0"/>
              </a:rPr>
              <a:t>2. Thực hành</a:t>
            </a:r>
          </a:p>
        </p:txBody>
      </p:sp>
      <p:sp>
        <p:nvSpPr>
          <p:cNvPr id="5" name="Cloud 4">
            <a:extLst>
              <a:ext uri="{FF2B5EF4-FFF2-40B4-BE49-F238E27FC236}">
                <a16:creationId xmlns:a16="http://schemas.microsoft.com/office/drawing/2014/main" id="{90753959-CB20-A14D-B07D-53BC1D0AD064}"/>
              </a:ext>
            </a:extLst>
          </p:cNvPr>
          <p:cNvSpPr/>
          <p:nvPr/>
        </p:nvSpPr>
        <p:spPr>
          <a:xfrm rot="21294284">
            <a:off x="2294112" y="950212"/>
            <a:ext cx="6886223" cy="3448446"/>
          </a:xfrm>
          <a:prstGeom prst="cloud">
            <a:avLst/>
          </a:prstGeom>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SG" sz="3200" b="1" i="1" dirty="0" err="1">
                <a:solidFill>
                  <a:srgbClr val="FF0000"/>
                </a:solidFill>
                <a:latin typeface="Times New Roman" panose="02020603050405020304" pitchFamily="18" charset="0"/>
                <a:cs typeface="Times New Roman" panose="02020603050405020304" pitchFamily="18" charset="0"/>
              </a:rPr>
              <a:t>Tóm</a:t>
            </a:r>
            <a:r>
              <a:rPr lang="en-SG" sz="3200" b="1" i="1" dirty="0">
                <a:solidFill>
                  <a:srgbClr val="FF0000"/>
                </a:solidFill>
                <a:latin typeface="Times New Roman" panose="02020603050405020304" pitchFamily="18" charset="0"/>
                <a:cs typeface="Times New Roman" panose="02020603050405020304" pitchFamily="18" charset="0"/>
              </a:rPr>
              <a:t> </a:t>
            </a:r>
            <a:r>
              <a:rPr lang="en-SG" sz="3200" b="1" i="1" dirty="0" err="1">
                <a:solidFill>
                  <a:srgbClr val="FF0000"/>
                </a:solidFill>
                <a:latin typeface="Times New Roman" panose="02020603050405020304" pitchFamily="18" charset="0"/>
                <a:cs typeface="Times New Roman" panose="02020603050405020304" pitchFamily="18" charset="0"/>
              </a:rPr>
              <a:t>tắt</a:t>
            </a:r>
            <a:r>
              <a:rPr lang="en-SG" sz="3200" b="1" i="1" dirty="0">
                <a:solidFill>
                  <a:srgbClr val="FF0000"/>
                </a:solidFill>
                <a:latin typeface="Times New Roman" panose="02020603050405020304" pitchFamily="18" charset="0"/>
                <a:cs typeface="Times New Roman" panose="02020603050405020304" pitchFamily="18" charset="0"/>
              </a:rPr>
              <a:t> </a:t>
            </a:r>
            <a:r>
              <a:rPr lang="en-SG" sz="3200" b="1" i="1" dirty="0" err="1">
                <a:solidFill>
                  <a:srgbClr val="FF0000"/>
                </a:solidFill>
                <a:latin typeface="Times New Roman" panose="02020603050405020304" pitchFamily="18" charset="0"/>
                <a:cs typeface="Times New Roman" panose="02020603050405020304" pitchFamily="18" charset="0"/>
              </a:rPr>
              <a:t>bằng</a:t>
            </a:r>
            <a:r>
              <a:rPr lang="en-SG" sz="3200" b="1" i="1" dirty="0">
                <a:solidFill>
                  <a:srgbClr val="FF0000"/>
                </a:solidFill>
                <a:latin typeface="Times New Roman" panose="02020603050405020304" pitchFamily="18" charset="0"/>
                <a:cs typeface="Times New Roman" panose="02020603050405020304" pitchFamily="18" charset="0"/>
              </a:rPr>
              <a:t> </a:t>
            </a:r>
            <a:r>
              <a:rPr lang="en-SG" sz="3200" b="1" i="1" dirty="0" err="1">
                <a:solidFill>
                  <a:srgbClr val="FF0000"/>
                </a:solidFill>
                <a:latin typeface="Times New Roman" panose="02020603050405020304" pitchFamily="18" charset="0"/>
                <a:cs typeface="Times New Roman" panose="02020603050405020304" pitchFamily="18" charset="0"/>
              </a:rPr>
              <a:t>sơ</a:t>
            </a:r>
            <a:r>
              <a:rPr lang="en-SG" sz="3200" b="1" i="1" dirty="0">
                <a:solidFill>
                  <a:srgbClr val="FF0000"/>
                </a:solidFill>
                <a:latin typeface="Times New Roman" panose="02020603050405020304" pitchFamily="18" charset="0"/>
                <a:cs typeface="Times New Roman" panose="02020603050405020304" pitchFamily="18" charset="0"/>
              </a:rPr>
              <a:t> </a:t>
            </a:r>
            <a:r>
              <a:rPr lang="en-SG" sz="3200" b="1" i="1" dirty="0" err="1">
                <a:solidFill>
                  <a:srgbClr val="FF0000"/>
                </a:solidFill>
                <a:latin typeface="Times New Roman" panose="02020603050405020304" pitchFamily="18" charset="0"/>
                <a:cs typeface="Times New Roman" panose="02020603050405020304" pitchFamily="18" charset="0"/>
              </a:rPr>
              <a:t>đồ</a:t>
            </a:r>
            <a:r>
              <a:rPr lang="en-SG" sz="3200" b="1" i="1" dirty="0">
                <a:solidFill>
                  <a:srgbClr val="FF0000"/>
                </a:solidFill>
                <a:latin typeface="Times New Roman" panose="02020603050405020304" pitchFamily="18" charset="0"/>
                <a:cs typeface="Times New Roman" panose="02020603050405020304" pitchFamily="18" charset="0"/>
              </a:rPr>
              <a:t> </a:t>
            </a:r>
            <a:r>
              <a:rPr lang="en-SG" sz="3200" b="1" i="1" dirty="0" err="1">
                <a:solidFill>
                  <a:srgbClr val="FF0000"/>
                </a:solidFill>
                <a:latin typeface="Times New Roman" panose="02020603050405020304" pitchFamily="18" charset="0"/>
                <a:cs typeface="Times New Roman" panose="02020603050405020304" pitchFamily="18" charset="0"/>
              </a:rPr>
              <a:t>một</a:t>
            </a:r>
            <a:r>
              <a:rPr lang="en-SG" sz="3200" b="1" i="1" dirty="0">
                <a:solidFill>
                  <a:srgbClr val="FF0000"/>
                </a:solidFill>
                <a:latin typeface="Times New Roman" panose="02020603050405020304" pitchFamily="18" charset="0"/>
                <a:cs typeface="Times New Roman" panose="02020603050405020304" pitchFamily="18" charset="0"/>
              </a:rPr>
              <a:t> </a:t>
            </a:r>
            <a:r>
              <a:rPr lang="en-SG" sz="3200" b="1" i="1" dirty="0" err="1">
                <a:solidFill>
                  <a:srgbClr val="FF0000"/>
                </a:solidFill>
                <a:latin typeface="Times New Roman" panose="02020603050405020304" pitchFamily="18" charset="0"/>
                <a:cs typeface="Times New Roman" panose="02020603050405020304" pitchFamily="18" charset="0"/>
              </a:rPr>
              <a:t>văn</a:t>
            </a:r>
            <a:r>
              <a:rPr lang="en-SG" sz="3200" b="1" i="1" dirty="0">
                <a:solidFill>
                  <a:srgbClr val="FF0000"/>
                </a:solidFill>
                <a:latin typeface="Times New Roman" panose="02020603050405020304" pitchFamily="18" charset="0"/>
                <a:cs typeface="Times New Roman" panose="02020603050405020304" pitchFamily="18" charset="0"/>
              </a:rPr>
              <a:t> </a:t>
            </a:r>
            <a:r>
              <a:rPr lang="en-SG" sz="3200" b="1" i="1" dirty="0" err="1">
                <a:solidFill>
                  <a:srgbClr val="FF0000"/>
                </a:solidFill>
                <a:latin typeface="Times New Roman" panose="02020603050405020304" pitchFamily="18" charset="0"/>
                <a:cs typeface="Times New Roman" panose="02020603050405020304" pitchFamily="18" charset="0"/>
              </a:rPr>
              <a:t>bản</a:t>
            </a:r>
            <a:r>
              <a:rPr lang="en-SG" sz="3200" b="1" i="1" dirty="0">
                <a:solidFill>
                  <a:srgbClr val="FF0000"/>
                </a:solidFill>
                <a:latin typeface="Times New Roman" panose="02020603050405020304" pitchFamily="18" charset="0"/>
                <a:cs typeface="Times New Roman" panose="02020603050405020304" pitchFamily="18" charset="0"/>
              </a:rPr>
              <a:t> </a:t>
            </a:r>
            <a:r>
              <a:rPr lang="en-SG" sz="3200" b="1" i="1" dirty="0" err="1">
                <a:solidFill>
                  <a:srgbClr val="FF0000"/>
                </a:solidFill>
                <a:latin typeface="Times New Roman" panose="02020603050405020304" pitchFamily="18" charset="0"/>
                <a:cs typeface="Times New Roman" panose="02020603050405020304" pitchFamily="18" charset="0"/>
              </a:rPr>
              <a:t>mà</a:t>
            </a:r>
            <a:r>
              <a:rPr lang="en-SG" sz="3200" b="1" i="1" dirty="0">
                <a:solidFill>
                  <a:srgbClr val="FF0000"/>
                </a:solidFill>
                <a:latin typeface="Times New Roman" panose="02020603050405020304" pitchFamily="18" charset="0"/>
                <a:cs typeface="Times New Roman" panose="02020603050405020304" pitchFamily="18" charset="0"/>
              </a:rPr>
              <a:t> </a:t>
            </a:r>
            <a:r>
              <a:rPr lang="en-SG" sz="3200" b="1" i="1" dirty="0" err="1">
                <a:solidFill>
                  <a:srgbClr val="FF0000"/>
                </a:solidFill>
                <a:latin typeface="Times New Roman" panose="02020603050405020304" pitchFamily="18" charset="0"/>
                <a:cs typeface="Times New Roman" panose="02020603050405020304" pitchFamily="18" charset="0"/>
              </a:rPr>
              <a:t>em</a:t>
            </a:r>
            <a:r>
              <a:rPr lang="en-SG" sz="3200" b="1" i="1" dirty="0">
                <a:solidFill>
                  <a:srgbClr val="FF0000"/>
                </a:solidFill>
                <a:latin typeface="Times New Roman" panose="02020603050405020304" pitchFamily="18" charset="0"/>
                <a:cs typeface="Times New Roman" panose="02020603050405020304" pitchFamily="18" charset="0"/>
              </a:rPr>
              <a:t> </a:t>
            </a:r>
            <a:r>
              <a:rPr lang="en-SG" sz="3200" b="1" i="1" dirty="0" err="1">
                <a:solidFill>
                  <a:srgbClr val="FF0000"/>
                </a:solidFill>
                <a:latin typeface="Times New Roman" panose="02020603050405020304" pitchFamily="18" charset="0"/>
                <a:cs typeface="Times New Roman" panose="02020603050405020304" pitchFamily="18" charset="0"/>
              </a:rPr>
              <a:t>đã</a:t>
            </a:r>
            <a:r>
              <a:rPr lang="en-SG" sz="3200" b="1" i="1" dirty="0">
                <a:solidFill>
                  <a:srgbClr val="FF0000"/>
                </a:solidFill>
                <a:latin typeface="Times New Roman" panose="02020603050405020304" pitchFamily="18" charset="0"/>
                <a:cs typeface="Times New Roman" panose="02020603050405020304" pitchFamily="18" charset="0"/>
              </a:rPr>
              <a:t> </a:t>
            </a:r>
            <a:r>
              <a:rPr lang="en-SG" sz="3200" b="1" i="1" dirty="0" err="1">
                <a:solidFill>
                  <a:srgbClr val="FF0000"/>
                </a:solidFill>
                <a:latin typeface="Times New Roman" panose="02020603050405020304" pitchFamily="18" charset="0"/>
                <a:cs typeface="Times New Roman" panose="02020603050405020304" pitchFamily="18" charset="0"/>
              </a:rPr>
              <a:t>được</a:t>
            </a:r>
            <a:r>
              <a:rPr lang="en-SG" sz="3200" b="1" i="1" dirty="0">
                <a:solidFill>
                  <a:srgbClr val="FF0000"/>
                </a:solidFill>
                <a:latin typeface="Times New Roman" panose="02020603050405020304" pitchFamily="18" charset="0"/>
                <a:cs typeface="Times New Roman" panose="02020603050405020304" pitchFamily="18" charset="0"/>
              </a:rPr>
              <a:t> </a:t>
            </a:r>
            <a:r>
              <a:rPr lang="en-SG" sz="3200" b="1" i="1" dirty="0" err="1">
                <a:solidFill>
                  <a:srgbClr val="FF0000"/>
                </a:solidFill>
                <a:latin typeface="Times New Roman" panose="02020603050405020304" pitchFamily="18" charset="0"/>
                <a:cs typeface="Times New Roman" panose="02020603050405020304" pitchFamily="18" charset="0"/>
              </a:rPr>
              <a:t>học</a:t>
            </a:r>
            <a:r>
              <a:rPr lang="en-SG" sz="3200" b="1" i="1" dirty="0">
                <a:solidFill>
                  <a:srgbClr val="FF0000"/>
                </a:solidFill>
                <a:latin typeface="Times New Roman" panose="02020603050405020304" pitchFamily="18" charset="0"/>
                <a:cs typeface="Times New Roman" panose="02020603050405020304" pitchFamily="18" charset="0"/>
              </a:rPr>
              <a:t> </a:t>
            </a:r>
            <a:r>
              <a:rPr lang="en-SG" sz="3200" b="1" i="1" dirty="0" err="1">
                <a:solidFill>
                  <a:srgbClr val="FF0000"/>
                </a:solidFill>
                <a:latin typeface="Times New Roman" panose="02020603050405020304" pitchFamily="18" charset="0"/>
                <a:cs typeface="Times New Roman" panose="02020603050405020304" pitchFamily="18" charset="0"/>
              </a:rPr>
              <a:t>hoặc</a:t>
            </a:r>
            <a:r>
              <a:rPr lang="en-SG" sz="3200" b="1" i="1" dirty="0">
                <a:solidFill>
                  <a:srgbClr val="FF0000"/>
                </a:solidFill>
                <a:latin typeface="Times New Roman" panose="02020603050405020304" pitchFamily="18" charset="0"/>
                <a:cs typeface="Times New Roman" panose="02020603050405020304" pitchFamily="18" charset="0"/>
              </a:rPr>
              <a:t> </a:t>
            </a:r>
            <a:r>
              <a:rPr lang="en-SG" sz="3200" b="1" i="1" dirty="0" err="1">
                <a:solidFill>
                  <a:srgbClr val="FF0000"/>
                </a:solidFill>
                <a:latin typeface="Times New Roman" panose="02020603050405020304" pitchFamily="18" charset="0"/>
                <a:cs typeface="Times New Roman" panose="02020603050405020304" pitchFamily="18" charset="0"/>
              </a:rPr>
              <a:t>đã</a:t>
            </a:r>
            <a:r>
              <a:rPr lang="en-SG" sz="3200" b="1" i="1" dirty="0">
                <a:solidFill>
                  <a:srgbClr val="FF0000"/>
                </a:solidFill>
                <a:latin typeface="Times New Roman" panose="02020603050405020304" pitchFamily="18" charset="0"/>
                <a:cs typeface="Times New Roman" panose="02020603050405020304" pitchFamily="18" charset="0"/>
              </a:rPr>
              <a:t> </a:t>
            </a:r>
            <a:r>
              <a:rPr lang="en-SG" sz="3200" b="1" i="1" dirty="0" err="1">
                <a:solidFill>
                  <a:srgbClr val="FF0000"/>
                </a:solidFill>
                <a:latin typeface="Times New Roman" panose="02020603050405020304" pitchFamily="18" charset="0"/>
                <a:cs typeface="Times New Roman" panose="02020603050405020304" pitchFamily="18" charset="0"/>
              </a:rPr>
              <a:t>đọc</a:t>
            </a:r>
            <a:r>
              <a:rPr lang="en-SG" sz="3200" b="1" i="1" dirty="0">
                <a:solidFill>
                  <a:srgbClr val="FF0000"/>
                </a:solidFill>
                <a:latin typeface="Times New Roman" panose="02020603050405020304" pitchFamily="18" charset="0"/>
                <a:cs typeface="Times New Roman" panose="02020603050405020304" pitchFamily="18" charset="0"/>
              </a:rPr>
              <a:t>.</a:t>
            </a:r>
          </a:p>
        </p:txBody>
      </p:sp>
      <p:pic>
        <p:nvPicPr>
          <p:cNvPr id="6" name="Picture 5" descr="22858PICdbgea5Gz679dY_PIC2018.png">
            <a:extLst>
              <a:ext uri="{FF2B5EF4-FFF2-40B4-BE49-F238E27FC236}">
                <a16:creationId xmlns:a16="http://schemas.microsoft.com/office/drawing/2014/main" id="{F3514120-FA6A-2245-88CB-95B7BC9989C0}"/>
              </a:ext>
            </a:extLst>
          </p:cNvPr>
          <p:cNvPicPr>
            <a:picLocks noChangeAspect="1"/>
          </p:cNvPicPr>
          <p:nvPr/>
        </p:nvPicPr>
        <p:blipFill>
          <a:blip r:embed="rId2" cstate="print"/>
          <a:stretch>
            <a:fillRect/>
          </a:stretch>
        </p:blipFill>
        <p:spPr>
          <a:xfrm flipH="1">
            <a:off x="-13136" y="3325698"/>
            <a:ext cx="3379790" cy="3584553"/>
          </a:xfrm>
          <a:prstGeom prst="rect">
            <a:avLst/>
          </a:prstGeom>
        </p:spPr>
      </p:pic>
      <p:pic>
        <p:nvPicPr>
          <p:cNvPr id="7" name="Picture 2" descr="write png - World Press Freedom Day | #3964681 - Vippng">
            <a:extLst>
              <a:ext uri="{FF2B5EF4-FFF2-40B4-BE49-F238E27FC236}">
                <a16:creationId xmlns:a16="http://schemas.microsoft.com/office/drawing/2014/main" id="{691D6119-1F98-D948-8488-C64A0C3B0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362" y="0"/>
            <a:ext cx="1789063" cy="1365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80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5"/>
                                        </p:tgtEl>
                                        <p:attrNameLst>
                                          <p:attrName>ppt_x</p:attrName>
                                        </p:attrNameLst>
                                      </p:cBhvr>
                                      <p:tavLst>
                                        <p:tav tm="0">
                                          <p:val>
                                            <p:strVal val="ppt_x"/>
                                          </p:val>
                                        </p:tav>
                                        <p:tav tm="100000">
                                          <p:val>
                                            <p:strVal val="ppt_x"/>
                                          </p:val>
                                        </p:tav>
                                      </p:tavLst>
                                    </p:anim>
                                    <p:anim calcmode="lin" valueType="num">
                                      <p:cBhvr additive="base">
                                        <p:cTn id="19" dur="500"/>
                                        <p:tgtEl>
                                          <p:spTgt spid="5"/>
                                        </p:tgtEl>
                                        <p:attrNameLst>
                                          <p:attrName>ppt_y</p:attrName>
                                        </p:attrNameLst>
                                      </p:cBhvr>
                                      <p:tavLst>
                                        <p:tav tm="0">
                                          <p:val>
                                            <p:strVal val="ppt_y"/>
                                          </p:val>
                                        </p:tav>
                                        <p:tav tm="100000">
                                          <p:val>
                                            <p:strVal val="1+ppt_h/2"/>
                                          </p:val>
                                        </p:tav>
                                      </p:tavLst>
                                    </p:anim>
                                    <p:set>
                                      <p:cBhvr>
                                        <p:cTn id="20" dur="1" fill="hold">
                                          <p:stCondLst>
                                            <p:cond delay="499"/>
                                          </p:stCondLst>
                                        </p:cTn>
                                        <p:tgtEl>
                                          <p:spTgt spid="5"/>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6"/>
                                        </p:tgtEl>
                                        <p:attrNameLst>
                                          <p:attrName>ppt_x</p:attrName>
                                        </p:attrNameLst>
                                      </p:cBhvr>
                                      <p:tavLst>
                                        <p:tav tm="0">
                                          <p:val>
                                            <p:strVal val="ppt_x"/>
                                          </p:val>
                                        </p:tav>
                                        <p:tav tm="100000">
                                          <p:val>
                                            <p:strVal val="ppt_x"/>
                                          </p:val>
                                        </p:tav>
                                      </p:tavLst>
                                    </p:anim>
                                    <p:anim calcmode="lin" valueType="num">
                                      <p:cBhvr additive="base">
                                        <p:cTn id="23" dur="500"/>
                                        <p:tgtEl>
                                          <p:spTgt spid="6"/>
                                        </p:tgtEl>
                                        <p:attrNameLst>
                                          <p:attrName>ppt_y</p:attrName>
                                        </p:attrNameLst>
                                      </p:cBhvr>
                                      <p:tavLst>
                                        <p:tav tm="0">
                                          <p:val>
                                            <p:strVal val="ppt_y"/>
                                          </p:val>
                                        </p:tav>
                                        <p:tav tm="100000">
                                          <p:val>
                                            <p:strVal val="1+ppt_h/2"/>
                                          </p:val>
                                        </p:tav>
                                      </p:tavLst>
                                    </p:anim>
                                    <p:set>
                                      <p:cBhvr>
                                        <p:cTn id="2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22858PICdbgea5Gz679dY_PIC2018.png">
            <a:extLst>
              <a:ext uri="{FF2B5EF4-FFF2-40B4-BE49-F238E27FC236}">
                <a16:creationId xmlns:a16="http://schemas.microsoft.com/office/drawing/2014/main" id="{4ED99EC5-75A4-AF43-AB5B-F29E2D3D3C1D}"/>
              </a:ext>
            </a:extLst>
          </p:cNvPr>
          <p:cNvPicPr>
            <a:picLocks noChangeAspect="1"/>
          </p:cNvPicPr>
          <p:nvPr/>
        </p:nvPicPr>
        <p:blipFill>
          <a:blip r:embed="rId2" cstate="print"/>
          <a:stretch>
            <a:fillRect/>
          </a:stretch>
        </p:blipFill>
        <p:spPr>
          <a:xfrm flipH="1">
            <a:off x="-13138" y="4341341"/>
            <a:ext cx="2795509" cy="2516659"/>
          </a:xfrm>
          <a:prstGeom prst="rect">
            <a:avLst/>
          </a:prstGeom>
        </p:spPr>
      </p:pic>
      <p:pic>
        <p:nvPicPr>
          <p:cNvPr id="3" name="Picture 2" descr="A picture containing text, tree, grass, outdoor&#10;&#10;Description automatically generated">
            <a:extLst>
              <a:ext uri="{FF2B5EF4-FFF2-40B4-BE49-F238E27FC236}">
                <a16:creationId xmlns:a16="http://schemas.microsoft.com/office/drawing/2014/main" id="{14EA9CBF-FA16-804B-9FC8-C3499A0E9ABC}"/>
              </a:ext>
            </a:extLst>
          </p:cNvPr>
          <p:cNvPicPr>
            <a:picLocks noChangeAspect="1"/>
          </p:cNvPicPr>
          <p:nvPr/>
        </p:nvPicPr>
        <p:blipFill>
          <a:blip r:embed="rId3"/>
          <a:stretch>
            <a:fillRect/>
          </a:stretch>
        </p:blipFill>
        <p:spPr>
          <a:xfrm>
            <a:off x="5937454" y="263611"/>
            <a:ext cx="6054266" cy="6433751"/>
          </a:xfrm>
          <a:prstGeom prst="rect">
            <a:avLst/>
          </a:prstGeom>
        </p:spPr>
      </p:pic>
      <p:sp>
        <p:nvSpPr>
          <p:cNvPr id="6" name="Cloud 5"/>
          <p:cNvSpPr/>
          <p:nvPr/>
        </p:nvSpPr>
        <p:spPr>
          <a:xfrm>
            <a:off x="238897" y="370703"/>
            <a:ext cx="5698557" cy="393562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600" b="1" i="1" dirty="0" err="1">
                <a:solidFill>
                  <a:srgbClr val="C00000"/>
                </a:solidFill>
                <a:latin typeface="Times New Roman" panose="02020603050405020304" pitchFamily="18" charset="0"/>
                <a:cs typeface="Times New Roman" panose="02020603050405020304" pitchFamily="18" charset="0"/>
              </a:rPr>
              <a:t>Em</a:t>
            </a:r>
            <a:r>
              <a:rPr lang="en-SG" sz="3600" b="1" i="1" dirty="0">
                <a:solidFill>
                  <a:srgbClr val="C00000"/>
                </a:solidFill>
                <a:latin typeface="Times New Roman" panose="02020603050405020304" pitchFamily="18" charset="0"/>
                <a:cs typeface="Times New Roman" panose="02020603050405020304" pitchFamily="18" charset="0"/>
              </a:rPr>
              <a:t> </a:t>
            </a:r>
            <a:r>
              <a:rPr lang="en-SG" sz="3600" b="1" i="1" dirty="0" err="1">
                <a:solidFill>
                  <a:srgbClr val="C00000"/>
                </a:solidFill>
                <a:latin typeface="Times New Roman" panose="02020603050405020304" pitchFamily="18" charset="0"/>
                <a:cs typeface="Times New Roman" panose="02020603050405020304" pitchFamily="18" charset="0"/>
              </a:rPr>
              <a:t>hãy</a:t>
            </a:r>
            <a:r>
              <a:rPr lang="en-SG" sz="3600" b="1" i="1" dirty="0">
                <a:solidFill>
                  <a:srgbClr val="C00000"/>
                </a:solidFill>
                <a:latin typeface="Times New Roman" panose="02020603050405020304" pitchFamily="18" charset="0"/>
                <a:cs typeface="Times New Roman" panose="02020603050405020304" pitchFamily="18" charset="0"/>
              </a:rPr>
              <a:t> </a:t>
            </a:r>
            <a:r>
              <a:rPr lang="en-SG" sz="3600" b="1" i="1" dirty="0" err="1">
                <a:solidFill>
                  <a:srgbClr val="C00000"/>
                </a:solidFill>
                <a:latin typeface="Times New Roman" panose="02020603050405020304" pitchFamily="18" charset="0"/>
                <a:cs typeface="Times New Roman" panose="02020603050405020304" pitchFamily="18" charset="0"/>
              </a:rPr>
              <a:t>qua</a:t>
            </a:r>
            <a:r>
              <a:rPr lang="en-SG" sz="3600" i="1" dirty="0" err="1">
                <a:solidFill>
                  <a:srgbClr val="C00000"/>
                </a:solidFill>
                <a:latin typeface="Times New Roman" panose="02020603050405020304" pitchFamily="18" charset="0"/>
                <a:cs typeface="Times New Roman" panose="02020603050405020304" pitchFamily="18" charset="0"/>
              </a:rPr>
              <a:t>n</a:t>
            </a:r>
            <a:r>
              <a:rPr lang="en-SG" sz="3600" b="1" i="1" dirty="0">
                <a:solidFill>
                  <a:srgbClr val="C00000"/>
                </a:solidFill>
                <a:latin typeface="Times New Roman" panose="02020603050405020304" pitchFamily="18" charset="0"/>
                <a:cs typeface="Times New Roman" panose="02020603050405020304" pitchFamily="18" charset="0"/>
              </a:rPr>
              <a:t> </a:t>
            </a:r>
            <a:r>
              <a:rPr lang="en-SG" sz="3600" b="1" i="1" dirty="0" err="1">
                <a:solidFill>
                  <a:srgbClr val="C00000"/>
                </a:solidFill>
                <a:latin typeface="Times New Roman" panose="02020603050405020304" pitchFamily="18" charset="0"/>
                <a:cs typeface="Times New Roman" panose="02020603050405020304" pitchFamily="18" charset="0"/>
              </a:rPr>
              <a:t>sát</a:t>
            </a:r>
            <a:r>
              <a:rPr lang="en-SG" sz="3600" b="1" i="1" dirty="0">
                <a:solidFill>
                  <a:srgbClr val="C00000"/>
                </a:solidFill>
                <a:latin typeface="Times New Roman" panose="02020603050405020304" pitchFamily="18" charset="0"/>
                <a:cs typeface="Times New Roman" panose="02020603050405020304" pitchFamily="18" charset="0"/>
              </a:rPr>
              <a:t> </a:t>
            </a:r>
            <a:r>
              <a:rPr lang="en-SG" sz="3600" b="1" i="1" dirty="0" err="1">
                <a:solidFill>
                  <a:srgbClr val="C00000"/>
                </a:solidFill>
                <a:latin typeface="Times New Roman" panose="02020603050405020304" pitchFamily="18" charset="0"/>
                <a:cs typeface="Times New Roman" panose="02020603050405020304" pitchFamily="18" charset="0"/>
              </a:rPr>
              <a:t>bức</a:t>
            </a:r>
            <a:r>
              <a:rPr lang="en-SG" sz="3600" b="1" i="1" dirty="0">
                <a:solidFill>
                  <a:srgbClr val="C00000"/>
                </a:solidFill>
                <a:latin typeface="Times New Roman" panose="02020603050405020304" pitchFamily="18" charset="0"/>
                <a:cs typeface="Times New Roman" panose="02020603050405020304" pitchFamily="18" charset="0"/>
              </a:rPr>
              <a:t> </a:t>
            </a:r>
            <a:r>
              <a:rPr lang="en-SG" sz="3600" b="1" i="1" dirty="0" err="1">
                <a:solidFill>
                  <a:srgbClr val="C00000"/>
                </a:solidFill>
                <a:latin typeface="Times New Roman" panose="02020603050405020304" pitchFamily="18" charset="0"/>
                <a:cs typeface="Times New Roman" panose="02020603050405020304" pitchFamily="18" charset="0"/>
              </a:rPr>
              <a:t>ảnh</a:t>
            </a:r>
            <a:r>
              <a:rPr lang="en-SG" sz="3600" b="1" i="1" dirty="0">
                <a:solidFill>
                  <a:srgbClr val="C00000"/>
                </a:solidFill>
                <a:latin typeface="Times New Roman" panose="02020603050405020304" pitchFamily="18" charset="0"/>
                <a:cs typeface="Times New Roman" panose="02020603050405020304" pitchFamily="18" charset="0"/>
              </a:rPr>
              <a:t> </a:t>
            </a:r>
            <a:r>
              <a:rPr lang="en-SG" sz="3600" b="1" i="1" dirty="0" err="1">
                <a:solidFill>
                  <a:srgbClr val="C00000"/>
                </a:solidFill>
                <a:latin typeface="Times New Roman" panose="02020603050405020304" pitchFamily="18" charset="0"/>
                <a:cs typeface="Times New Roman" panose="02020603050405020304" pitchFamily="18" charset="0"/>
              </a:rPr>
              <a:t>và</a:t>
            </a:r>
            <a:r>
              <a:rPr lang="en-SG" sz="3600" b="1" i="1" dirty="0">
                <a:solidFill>
                  <a:srgbClr val="C00000"/>
                </a:solidFill>
                <a:latin typeface="Times New Roman" panose="02020603050405020304" pitchFamily="18" charset="0"/>
                <a:cs typeface="Times New Roman" panose="02020603050405020304" pitchFamily="18" charset="0"/>
              </a:rPr>
              <a:t> </a:t>
            </a:r>
            <a:r>
              <a:rPr lang="en-SG" sz="3600" b="1" i="1" dirty="0" err="1">
                <a:solidFill>
                  <a:srgbClr val="C00000"/>
                </a:solidFill>
                <a:latin typeface="Times New Roman" panose="02020603050405020304" pitchFamily="18" charset="0"/>
                <a:cs typeface="Times New Roman" panose="02020603050405020304" pitchFamily="18" charset="0"/>
              </a:rPr>
              <a:t>nêu</a:t>
            </a:r>
            <a:r>
              <a:rPr lang="en-SG" sz="3600" b="1" i="1" dirty="0">
                <a:solidFill>
                  <a:srgbClr val="C00000"/>
                </a:solidFill>
                <a:latin typeface="Times New Roman" panose="02020603050405020304" pitchFamily="18" charset="0"/>
                <a:cs typeface="Times New Roman" panose="02020603050405020304" pitchFamily="18" charset="0"/>
              </a:rPr>
              <a:t> </a:t>
            </a:r>
            <a:r>
              <a:rPr lang="en-SG" sz="3600" b="1" i="1" dirty="0" err="1">
                <a:solidFill>
                  <a:srgbClr val="C00000"/>
                </a:solidFill>
                <a:latin typeface="Times New Roman" panose="02020603050405020304" pitchFamily="18" charset="0"/>
                <a:cs typeface="Times New Roman" panose="02020603050405020304" pitchFamily="18" charset="0"/>
              </a:rPr>
              <a:t>nhận</a:t>
            </a:r>
            <a:r>
              <a:rPr lang="en-SG" sz="3600" b="1" i="1" dirty="0">
                <a:solidFill>
                  <a:srgbClr val="C00000"/>
                </a:solidFill>
                <a:latin typeface="Times New Roman" panose="02020603050405020304" pitchFamily="18" charset="0"/>
                <a:cs typeface="Times New Roman" panose="02020603050405020304" pitchFamily="18" charset="0"/>
              </a:rPr>
              <a:t> </a:t>
            </a:r>
            <a:r>
              <a:rPr lang="en-SG" sz="3600" b="1" i="1" dirty="0" err="1">
                <a:solidFill>
                  <a:srgbClr val="C00000"/>
                </a:solidFill>
                <a:latin typeface="Times New Roman" panose="02020603050405020304" pitchFamily="18" charset="0"/>
                <a:cs typeface="Times New Roman" panose="02020603050405020304" pitchFamily="18" charset="0"/>
              </a:rPr>
              <a:t>xét</a:t>
            </a:r>
            <a:r>
              <a:rPr lang="en-SG" sz="3600" b="1" i="1" dirty="0">
                <a:solidFill>
                  <a:srgbClr val="C00000"/>
                </a:solidFill>
                <a:latin typeface="Times New Roman" panose="02020603050405020304" pitchFamily="18" charset="0"/>
                <a:cs typeface="Times New Roman" panose="02020603050405020304" pitchFamily="18" charset="0"/>
              </a:rPr>
              <a:t> </a:t>
            </a:r>
            <a:r>
              <a:rPr lang="en-SG" sz="3600" b="1" i="1" dirty="0" err="1">
                <a:solidFill>
                  <a:srgbClr val="C00000"/>
                </a:solidFill>
                <a:latin typeface="Times New Roman" panose="02020603050405020304" pitchFamily="18" charset="0"/>
                <a:cs typeface="Times New Roman" panose="02020603050405020304" pitchFamily="18" charset="0"/>
              </a:rPr>
              <a:t>của</a:t>
            </a:r>
            <a:r>
              <a:rPr lang="en-SG" sz="3600" b="1" i="1" dirty="0">
                <a:solidFill>
                  <a:srgbClr val="C00000"/>
                </a:solidFill>
                <a:latin typeface="Times New Roman" panose="02020603050405020304" pitchFamily="18" charset="0"/>
                <a:cs typeface="Times New Roman" panose="02020603050405020304" pitchFamily="18" charset="0"/>
              </a:rPr>
              <a:t> </a:t>
            </a:r>
            <a:r>
              <a:rPr lang="en-SG" sz="3600" b="1" i="1" dirty="0" err="1">
                <a:solidFill>
                  <a:srgbClr val="C00000"/>
                </a:solidFill>
                <a:latin typeface="Times New Roman" panose="02020603050405020304" pitchFamily="18" charset="0"/>
                <a:cs typeface="Times New Roman" panose="02020603050405020304" pitchFamily="18" charset="0"/>
              </a:rPr>
              <a:t>em</a:t>
            </a:r>
            <a:r>
              <a:rPr lang="en-SG" sz="3600" b="1" i="1" dirty="0">
                <a:solidFill>
                  <a:srgbClr val="C00000"/>
                </a:solidFill>
                <a:latin typeface="Times New Roman" panose="02020603050405020304" pitchFamily="18" charset="0"/>
                <a:cs typeface="Times New Roman" panose="02020603050405020304" pitchFamily="18" charset="0"/>
              </a:rPr>
              <a:t> </a:t>
            </a:r>
            <a:r>
              <a:rPr lang="en-SG" sz="3600" b="1" i="1" dirty="0" err="1">
                <a:solidFill>
                  <a:srgbClr val="C00000"/>
                </a:solidFill>
                <a:latin typeface="Times New Roman" panose="02020603050405020304" pitchFamily="18" charset="0"/>
                <a:cs typeface="Times New Roman" panose="02020603050405020304" pitchFamily="18" charset="0"/>
              </a:rPr>
              <a:t>về</a:t>
            </a:r>
            <a:r>
              <a:rPr lang="en-SG" sz="3600" b="1" i="1" dirty="0">
                <a:solidFill>
                  <a:srgbClr val="C00000"/>
                </a:solidFill>
                <a:latin typeface="Times New Roman" panose="02020603050405020304" pitchFamily="18" charset="0"/>
                <a:cs typeface="Times New Roman" panose="02020603050405020304" pitchFamily="18" charset="0"/>
              </a:rPr>
              <a:t> </a:t>
            </a:r>
            <a:r>
              <a:rPr lang="en-SG" sz="3600" b="1" i="1" dirty="0" err="1">
                <a:solidFill>
                  <a:srgbClr val="C00000"/>
                </a:solidFill>
                <a:latin typeface="Times New Roman" panose="02020603050405020304" pitchFamily="18" charset="0"/>
                <a:cs typeface="Times New Roman" panose="02020603050405020304" pitchFamily="18" charset="0"/>
              </a:rPr>
              <a:t>Sự</a:t>
            </a:r>
            <a:r>
              <a:rPr lang="en-SG" sz="3600" b="1" i="1" dirty="0">
                <a:solidFill>
                  <a:srgbClr val="C00000"/>
                </a:solidFill>
                <a:latin typeface="Times New Roman" panose="02020603050405020304" pitchFamily="18" charset="0"/>
                <a:cs typeface="Times New Roman" panose="02020603050405020304" pitchFamily="18" charset="0"/>
              </a:rPr>
              <a:t> </a:t>
            </a:r>
            <a:r>
              <a:rPr lang="en-SG" sz="3600" b="1" i="1" dirty="0" err="1">
                <a:solidFill>
                  <a:srgbClr val="C00000"/>
                </a:solidFill>
                <a:latin typeface="Times New Roman" panose="02020603050405020304" pitchFamily="18" charset="0"/>
                <a:cs typeface="Times New Roman" panose="02020603050405020304" pitchFamily="18" charset="0"/>
              </a:rPr>
              <a:t>khác</a:t>
            </a:r>
            <a:r>
              <a:rPr lang="en-SG" sz="3600" b="1" i="1" dirty="0">
                <a:solidFill>
                  <a:srgbClr val="C00000"/>
                </a:solidFill>
                <a:latin typeface="Times New Roman" panose="02020603050405020304" pitchFamily="18" charset="0"/>
                <a:cs typeface="Times New Roman" panose="02020603050405020304" pitchFamily="18" charset="0"/>
              </a:rPr>
              <a:t> </a:t>
            </a:r>
            <a:r>
              <a:rPr lang="en-SG" sz="3600" b="1" i="1" dirty="0" err="1">
                <a:solidFill>
                  <a:srgbClr val="C00000"/>
                </a:solidFill>
                <a:latin typeface="Times New Roman" panose="02020603050405020304" pitchFamily="18" charset="0"/>
                <a:cs typeface="Times New Roman" panose="02020603050405020304" pitchFamily="18" charset="0"/>
              </a:rPr>
              <a:t>biệt</a:t>
            </a:r>
            <a:r>
              <a:rPr lang="en-SG" sz="3600" b="1" i="1" dirty="0">
                <a:solidFill>
                  <a:srgbClr val="C00000"/>
                </a:solidFill>
                <a:latin typeface="Times New Roman" panose="02020603050405020304" pitchFamily="18" charset="0"/>
                <a:cs typeface="Times New Roman" panose="02020603050405020304" pitchFamily="18" charset="0"/>
              </a:rPr>
              <a:t> </a:t>
            </a:r>
            <a:r>
              <a:rPr lang="en-SG" sz="3600" b="1" i="1" dirty="0" err="1">
                <a:solidFill>
                  <a:srgbClr val="C00000"/>
                </a:solidFill>
                <a:latin typeface="Times New Roman" panose="02020603050405020304" pitchFamily="18" charset="0"/>
                <a:cs typeface="Times New Roman" panose="02020603050405020304" pitchFamily="18" charset="0"/>
              </a:rPr>
              <a:t>trong</a:t>
            </a:r>
            <a:r>
              <a:rPr lang="en-SG" sz="3600" b="1" i="1" dirty="0">
                <a:solidFill>
                  <a:srgbClr val="C00000"/>
                </a:solidFill>
                <a:latin typeface="Times New Roman" panose="02020603050405020304" pitchFamily="18" charset="0"/>
                <a:cs typeface="Times New Roman" panose="02020603050405020304" pitchFamily="18" charset="0"/>
              </a:rPr>
              <a:t> </a:t>
            </a:r>
            <a:r>
              <a:rPr lang="en-SG" sz="3600" b="1" i="1" dirty="0" err="1">
                <a:solidFill>
                  <a:srgbClr val="C00000"/>
                </a:solidFill>
                <a:latin typeface="Times New Roman" panose="02020603050405020304" pitchFamily="18" charset="0"/>
                <a:cs typeface="Times New Roman" panose="02020603050405020304" pitchFamily="18" charset="0"/>
              </a:rPr>
              <a:t>bức</a:t>
            </a:r>
            <a:r>
              <a:rPr lang="en-SG" sz="3600" b="1" i="1" dirty="0">
                <a:solidFill>
                  <a:srgbClr val="C00000"/>
                </a:solidFill>
                <a:latin typeface="Times New Roman" panose="02020603050405020304" pitchFamily="18" charset="0"/>
                <a:cs typeface="Times New Roman" panose="02020603050405020304" pitchFamily="18" charset="0"/>
              </a:rPr>
              <a:t> </a:t>
            </a:r>
            <a:r>
              <a:rPr lang="en-SG" sz="3600" b="1" i="1" dirty="0" err="1">
                <a:solidFill>
                  <a:srgbClr val="C00000"/>
                </a:solidFill>
                <a:latin typeface="Times New Roman" panose="02020603050405020304" pitchFamily="18" charset="0"/>
                <a:cs typeface="Times New Roman" panose="02020603050405020304" pitchFamily="18" charset="0"/>
              </a:rPr>
              <a:t>ảnh</a:t>
            </a:r>
            <a:r>
              <a:rPr lang="en-SG" sz="3600" b="1" i="1" dirty="0">
                <a:solidFill>
                  <a:srgbClr val="C00000"/>
                </a:solidFill>
                <a:latin typeface="Times New Roman" panose="02020603050405020304" pitchFamily="18" charset="0"/>
                <a:cs typeface="Times New Roman" panose="02020603050405020304" pitchFamily="18" charset="0"/>
              </a:rPr>
              <a:t>?</a:t>
            </a:r>
          </a:p>
        </p:txBody>
      </p:sp>
      <p:sp>
        <p:nvSpPr>
          <p:cNvPr id="9" name="Cloud 8"/>
          <p:cNvSpPr/>
          <p:nvPr/>
        </p:nvSpPr>
        <p:spPr>
          <a:xfrm>
            <a:off x="6236044" y="469557"/>
            <a:ext cx="2166551" cy="1705233"/>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err="1">
                <a:latin typeface="Times New Roman" pitchFamily="18" charset="0"/>
                <a:cs typeface="Times New Roman" pitchFamily="18" charset="0"/>
              </a:rPr>
              <a:t>Chỉ</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còn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cành</a:t>
            </a:r>
            <a:endParaRPr lang="en-US" sz="2800" b="1" dirty="0">
              <a:latin typeface="Times New Roman" pitchFamily="18" charset="0"/>
              <a:cs typeface="Times New Roman" pitchFamily="18" charset="0"/>
            </a:endParaRPr>
          </a:p>
        </p:txBody>
      </p:sp>
      <p:sp>
        <p:nvSpPr>
          <p:cNvPr id="10" name="Cloud 9"/>
          <p:cNvSpPr/>
          <p:nvPr/>
        </p:nvSpPr>
        <p:spPr>
          <a:xfrm>
            <a:off x="9720649" y="370703"/>
            <a:ext cx="2141837" cy="1804087"/>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dirty="0" err="1">
                <a:latin typeface="Times New Roman" pitchFamily="18" charset="0"/>
                <a:cs typeface="Times New Roman" pitchFamily="18" charset="0"/>
              </a:rPr>
              <a:t>Xum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xuê</a:t>
            </a:r>
            <a:r>
              <a:rPr lang="en-US" sz="2800" b="1" dirty="0">
                <a:latin typeface="Times New Roman" pitchFamily="18" charset="0"/>
                <a:cs typeface="Times New Roman" pitchFamily="18" charset="0"/>
              </a:rPr>
              <a:t>, um </a:t>
            </a:r>
            <a:r>
              <a:rPr lang="en-US" sz="2800" b="1" dirty="0" err="1">
                <a:latin typeface="Times New Roman" pitchFamily="18" charset="0"/>
                <a:cs typeface="Times New Roman" pitchFamily="18" charset="0"/>
              </a:rPr>
              <a:t>tùm</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07019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
                                        </p:tgtEl>
                                        <p:attrNameLst>
                                          <p:attrName>style.visibility</p:attrName>
                                        </p:attrNameLst>
                                      </p:cBhvr>
                                      <p:to>
                                        <p:strVal val="visible"/>
                                      </p:to>
                                    </p:set>
                                    <p:anim calcmode="discrete" valueType="clr">
                                      <p:cBhvr override="childStyle">
                                        <p:cTn id="12"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
                                        </p:tgtEl>
                                        <p:attrNameLst>
                                          <p:attrName>fillcolor</p:attrName>
                                        </p:attrNameLst>
                                      </p:cBhvr>
                                      <p:tavLst>
                                        <p:tav tm="0">
                                          <p:val>
                                            <p:clrVal>
                                              <a:schemeClr val="accent2"/>
                                            </p:clrVal>
                                          </p:val>
                                        </p:tav>
                                        <p:tav tm="50000">
                                          <p:val>
                                            <p:clrVal>
                                              <a:schemeClr val="hlink"/>
                                            </p:clrVal>
                                          </p:val>
                                        </p:tav>
                                      </p:tavLst>
                                    </p:anim>
                                    <p:set>
                                      <p:cBhvr>
                                        <p:cTn id="14" dur="80"/>
                                        <p:tgtEl>
                                          <p:spTgt spid="6"/>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9"/>
                                        </p:tgtEl>
                                        <p:attrNameLst>
                                          <p:attrName>style.visibility</p:attrName>
                                        </p:attrNameLst>
                                      </p:cBhvr>
                                      <p:to>
                                        <p:strVal val="visible"/>
                                      </p:to>
                                    </p:set>
                                    <p:anim calcmode="discrete" valueType="clr">
                                      <p:cBhvr override="childStyle">
                                        <p:cTn id="19"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9"/>
                                        </p:tgtEl>
                                        <p:attrNameLst>
                                          <p:attrName>fillcolor</p:attrName>
                                        </p:attrNameLst>
                                      </p:cBhvr>
                                      <p:tavLst>
                                        <p:tav tm="0">
                                          <p:val>
                                            <p:clrVal>
                                              <a:schemeClr val="accent2"/>
                                            </p:clrVal>
                                          </p:val>
                                        </p:tav>
                                        <p:tav tm="50000">
                                          <p:val>
                                            <p:clrVal>
                                              <a:schemeClr val="hlink"/>
                                            </p:clrVal>
                                          </p:val>
                                        </p:tav>
                                      </p:tavLst>
                                    </p:anim>
                                    <p:set>
                                      <p:cBhvr>
                                        <p:cTn id="21" dur="80"/>
                                        <p:tgtEl>
                                          <p:spTgt spid="9"/>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80">
                                          <p:stCondLst>
                                            <p:cond delay="0"/>
                                          </p:stCondLst>
                                        </p:cTn>
                                        <p:tgtEl>
                                          <p:spTgt spid="10"/>
                                        </p:tgtEl>
                                      </p:cBhvr>
                                    </p:animEffect>
                                    <p:anim calcmode="lin" valueType="num">
                                      <p:cBhvr>
                                        <p:cTn id="2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2" dur="26">
                                          <p:stCondLst>
                                            <p:cond delay="650"/>
                                          </p:stCondLst>
                                        </p:cTn>
                                        <p:tgtEl>
                                          <p:spTgt spid="10"/>
                                        </p:tgtEl>
                                      </p:cBhvr>
                                      <p:to x="100000" y="60000"/>
                                    </p:animScale>
                                    <p:animScale>
                                      <p:cBhvr>
                                        <p:cTn id="33" dur="166" decel="50000">
                                          <p:stCondLst>
                                            <p:cond delay="676"/>
                                          </p:stCondLst>
                                        </p:cTn>
                                        <p:tgtEl>
                                          <p:spTgt spid="10"/>
                                        </p:tgtEl>
                                      </p:cBhvr>
                                      <p:to x="100000" y="100000"/>
                                    </p:animScale>
                                    <p:animScale>
                                      <p:cBhvr>
                                        <p:cTn id="34" dur="26">
                                          <p:stCondLst>
                                            <p:cond delay="1312"/>
                                          </p:stCondLst>
                                        </p:cTn>
                                        <p:tgtEl>
                                          <p:spTgt spid="10"/>
                                        </p:tgtEl>
                                      </p:cBhvr>
                                      <p:to x="100000" y="80000"/>
                                    </p:animScale>
                                    <p:animScale>
                                      <p:cBhvr>
                                        <p:cTn id="35" dur="166" decel="50000">
                                          <p:stCondLst>
                                            <p:cond delay="1338"/>
                                          </p:stCondLst>
                                        </p:cTn>
                                        <p:tgtEl>
                                          <p:spTgt spid="10"/>
                                        </p:tgtEl>
                                      </p:cBhvr>
                                      <p:to x="100000" y="100000"/>
                                    </p:animScale>
                                    <p:animScale>
                                      <p:cBhvr>
                                        <p:cTn id="36" dur="26">
                                          <p:stCondLst>
                                            <p:cond delay="1642"/>
                                          </p:stCondLst>
                                        </p:cTn>
                                        <p:tgtEl>
                                          <p:spTgt spid="10"/>
                                        </p:tgtEl>
                                      </p:cBhvr>
                                      <p:to x="100000" y="90000"/>
                                    </p:animScale>
                                    <p:animScale>
                                      <p:cBhvr>
                                        <p:cTn id="37" dur="166" decel="50000">
                                          <p:stCondLst>
                                            <p:cond delay="1668"/>
                                          </p:stCondLst>
                                        </p:cTn>
                                        <p:tgtEl>
                                          <p:spTgt spid="10"/>
                                        </p:tgtEl>
                                      </p:cBhvr>
                                      <p:to x="100000" y="100000"/>
                                    </p:animScale>
                                    <p:animScale>
                                      <p:cBhvr>
                                        <p:cTn id="38" dur="26">
                                          <p:stCondLst>
                                            <p:cond delay="1808"/>
                                          </p:stCondLst>
                                        </p:cTn>
                                        <p:tgtEl>
                                          <p:spTgt spid="10"/>
                                        </p:tgtEl>
                                      </p:cBhvr>
                                      <p:to x="100000" y="95000"/>
                                    </p:animScale>
                                    <p:animScale>
                                      <p:cBhvr>
                                        <p:cTn id="39"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0B2C489-B73E-3A4F-B0FF-6D7A338DC3CA}"/>
              </a:ext>
            </a:extLst>
          </p:cNvPr>
          <p:cNvPicPr>
            <a:picLocks noChangeAspect="1"/>
          </p:cNvPicPr>
          <p:nvPr/>
        </p:nvPicPr>
        <p:blipFill>
          <a:blip r:embed="rId2"/>
          <a:stretch>
            <a:fillRect/>
          </a:stretch>
        </p:blipFill>
        <p:spPr>
          <a:xfrm>
            <a:off x="489528" y="1228436"/>
            <a:ext cx="10363199" cy="3875232"/>
          </a:xfrm>
          <a:prstGeom prst="rect">
            <a:avLst/>
          </a:prstGeom>
        </p:spPr>
      </p:pic>
      <p:sp>
        <p:nvSpPr>
          <p:cNvPr id="6" name="Title 1">
            <a:extLst>
              <a:ext uri="{FF2B5EF4-FFF2-40B4-BE49-F238E27FC236}">
                <a16:creationId xmlns:a16="http://schemas.microsoft.com/office/drawing/2014/main" id="{6208F69E-426B-B94B-8BAE-F1ECBFA67F5B}"/>
              </a:ext>
            </a:extLst>
          </p:cNvPr>
          <p:cNvSpPr txBox="1">
            <a:spLocks/>
          </p:cNvSpPr>
          <p:nvPr/>
        </p:nvSpPr>
        <p:spPr>
          <a:xfrm>
            <a:off x="914399" y="209590"/>
            <a:ext cx="10363200" cy="810491"/>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r>
              <a:rPr lang="x-none" b="1" dirty="0">
                <a:solidFill>
                  <a:schemeClr val="accent1">
                    <a:lumMod val="50000"/>
                  </a:schemeClr>
                </a:solidFill>
                <a:latin typeface="Times New Roman" pitchFamily="18" charset="0"/>
                <a:cs typeface="Times New Roman" pitchFamily="18" charset="0"/>
              </a:rPr>
              <a:t>2. Thực hành</a:t>
            </a:r>
          </a:p>
        </p:txBody>
      </p:sp>
      <p:pic>
        <p:nvPicPr>
          <p:cNvPr id="3" name="Picture 2" descr="A toy on top of a stack of books&#10;&#10;Description automatically generated with medium confidence">
            <a:extLst>
              <a:ext uri="{FF2B5EF4-FFF2-40B4-BE49-F238E27FC236}">
                <a16:creationId xmlns:a16="http://schemas.microsoft.com/office/drawing/2014/main" id="{29087A34-7E4B-D04E-9874-D705C2C9DC4C}"/>
              </a:ext>
            </a:extLst>
          </p:cNvPr>
          <p:cNvPicPr>
            <a:picLocks noChangeAspect="1"/>
          </p:cNvPicPr>
          <p:nvPr/>
        </p:nvPicPr>
        <p:blipFill>
          <a:blip r:embed="rId3"/>
          <a:stretch>
            <a:fillRect/>
          </a:stretch>
        </p:blipFill>
        <p:spPr>
          <a:xfrm>
            <a:off x="9393988" y="3473409"/>
            <a:ext cx="3649285" cy="3649285"/>
          </a:xfrm>
          <a:prstGeom prst="rect">
            <a:avLst/>
          </a:prstGeom>
        </p:spPr>
      </p:pic>
    </p:spTree>
    <p:extLst>
      <p:ext uri="{BB962C8B-B14F-4D97-AF65-F5344CB8AC3E}">
        <p14:creationId xmlns:p14="http://schemas.microsoft.com/office/powerpoint/2010/main" val="26490563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F209B62C-3402-4623-9A7C-AA048B56F8C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19F9BF86-FE94-4517-B97D-026C7515E5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Desert sand dune wave pattern">
            <a:extLst>
              <a:ext uri="{FF2B5EF4-FFF2-40B4-BE49-F238E27FC236}">
                <a16:creationId xmlns:a16="http://schemas.microsoft.com/office/drawing/2014/main" id="{A67A38E1-764D-4EF0-BAF3-4D1BE6456781}"/>
              </a:ext>
            </a:extLst>
          </p:cNvPr>
          <p:cNvPicPr>
            <a:picLocks noChangeAspect="1"/>
          </p:cNvPicPr>
          <p:nvPr/>
        </p:nvPicPr>
        <p:blipFill rotWithShape="1">
          <a:blip r:embed="rId2">
            <a:alphaModFix/>
          </a:blip>
          <a:srcRect t="9896" b="5834"/>
          <a:stretch/>
        </p:blipFill>
        <p:spPr>
          <a:xfrm>
            <a:off x="20" y="10"/>
            <a:ext cx="12191980" cy="6857985"/>
          </a:xfrm>
          <a:prstGeom prst="rect">
            <a:avLst/>
          </a:prstGeom>
        </p:spPr>
      </p:pic>
      <p:sp>
        <p:nvSpPr>
          <p:cNvPr id="21" name="Rectangle 20">
            <a:extLst>
              <a:ext uri="{FF2B5EF4-FFF2-40B4-BE49-F238E27FC236}">
                <a16:creationId xmlns:a16="http://schemas.microsoft.com/office/drawing/2014/main" id="{38390362-5868-4DF6-BD74-91C7288404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035382" y="-1298619"/>
            <a:ext cx="4121238" cy="12191998"/>
          </a:xfrm>
          <a:prstGeom prst="rect">
            <a:avLst/>
          </a:prstGeom>
          <a:gradFill flip="none" rotWithShape="1">
            <a:gsLst>
              <a:gs pos="36000">
                <a:srgbClr val="000000">
                  <a:alpha val="26000"/>
                </a:srgbClr>
              </a:gs>
              <a:gs pos="0">
                <a:srgbClr val="000000">
                  <a:alpha val="0"/>
                </a:srgbClr>
              </a:gs>
              <a:gs pos="61000">
                <a:srgbClr val="0E0D12">
                  <a:alpha val="58000"/>
                </a:srgbClr>
              </a:gs>
              <a:gs pos="88000">
                <a:srgbClr val="000000">
                  <a:alpha val="58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8A5C8BF2-C035-4BFF-8802-A3972383441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2570" y="5821999"/>
            <a:ext cx="1020883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992570" y="5164777"/>
            <a:ext cx="10363200" cy="1314443"/>
          </a:xfrm>
        </p:spPr>
        <p:txBody>
          <a:bodyPr/>
          <a:lstStyle/>
          <a:p>
            <a:r>
              <a:rPr lang="en-US" b="1" dirty="0">
                <a:solidFill>
                  <a:srgbClr val="FFFF00"/>
                </a:solidFill>
                <a:latin typeface="Times New Roman" pitchFamily="18" charset="0"/>
                <a:cs typeface="Times New Roman" pitchFamily="18" charset="0"/>
              </a:rPr>
              <a:t>III. VẬN DỤNG VIẾT</a:t>
            </a:r>
          </a:p>
        </p:txBody>
      </p:sp>
      <p:pic>
        <p:nvPicPr>
          <p:cNvPr id="9" name="Picture 2" descr="write png - World Press Freedom Day | #3964681 - Vippng">
            <a:extLst>
              <a:ext uri="{FF2B5EF4-FFF2-40B4-BE49-F238E27FC236}">
                <a16:creationId xmlns:a16="http://schemas.microsoft.com/office/drawing/2014/main" id="{691D6119-1F98-D948-8488-C64A0C3B0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7822" y="0"/>
            <a:ext cx="2257604" cy="1723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677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0582" y="591189"/>
            <a:ext cx="1477818" cy="369332"/>
          </a:xfrm>
          <a:prstGeom prst="rect">
            <a:avLst/>
          </a:prstGeom>
          <a:noFill/>
        </p:spPr>
        <p:txBody>
          <a:bodyPr wrap="square" rtlCol="0">
            <a:spAutoFit/>
          </a:bodyPr>
          <a:lstStyle/>
          <a:p>
            <a:r>
              <a:rPr lang="en-US" b="1" dirty="0" err="1">
                <a:solidFill>
                  <a:schemeClr val="accent2"/>
                </a:solidFill>
              </a:rPr>
              <a:t>Viết</a:t>
            </a:r>
            <a:r>
              <a:rPr lang="en-US" b="1" dirty="0">
                <a:solidFill>
                  <a:schemeClr val="accent2"/>
                </a:solidFill>
              </a:rPr>
              <a:t> </a:t>
            </a:r>
            <a:r>
              <a:rPr lang="en-US" b="1" dirty="0" err="1">
                <a:solidFill>
                  <a:schemeClr val="accent2"/>
                </a:solidFill>
              </a:rPr>
              <a:t>tóm</a:t>
            </a:r>
            <a:r>
              <a:rPr lang="en-US" b="1" dirty="0">
                <a:solidFill>
                  <a:schemeClr val="accent2"/>
                </a:solidFill>
              </a:rPr>
              <a:t> </a:t>
            </a:r>
            <a:r>
              <a:rPr lang="en-US" b="1" dirty="0" err="1">
                <a:solidFill>
                  <a:schemeClr val="accent2"/>
                </a:solidFill>
              </a:rPr>
              <a:t>tắt</a:t>
            </a:r>
            <a:endParaRPr lang="en-US" b="1" dirty="0">
              <a:solidFill>
                <a:schemeClr val="accent2"/>
              </a:solidFill>
            </a:endParaRPr>
          </a:p>
        </p:txBody>
      </p:sp>
      <p:sp>
        <p:nvSpPr>
          <p:cNvPr id="5" name="TextBox 4"/>
          <p:cNvSpPr txBox="1"/>
          <p:nvPr/>
        </p:nvSpPr>
        <p:spPr>
          <a:xfrm>
            <a:off x="960581" y="1293091"/>
            <a:ext cx="10437091" cy="1200329"/>
          </a:xfrm>
          <a:prstGeom prst="rect">
            <a:avLst/>
          </a:prstGeom>
          <a:noFill/>
        </p:spPr>
        <p:txBody>
          <a:bodyPr wrap="square" rtlCol="0">
            <a:spAutoFit/>
          </a:bodyPr>
          <a:lstStyle/>
          <a:p>
            <a:r>
              <a:rPr lang="en-US" sz="3600" dirty="0" err="1">
                <a:solidFill>
                  <a:srgbClr val="FF0000"/>
                </a:solidFill>
                <a:latin typeface="Times New Roman" pitchFamily="18" charset="0"/>
                <a:cs typeface="Times New Roman" pitchFamily="18" charset="0"/>
              </a:rPr>
              <a:t>Dựa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vào</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những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sơ</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đồ</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em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đã</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thực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hiện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Hãy</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viết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tóm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tắt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văn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bản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thành</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một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đoạn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văn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ngắn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khoảng</a:t>
            </a:r>
            <a:r>
              <a:rPr lang="en-US" sz="3600" dirty="0">
                <a:solidFill>
                  <a:srgbClr val="FF0000"/>
                </a:solidFill>
                <a:latin typeface="Times New Roman" pitchFamily="18" charset="0"/>
                <a:cs typeface="Times New Roman" pitchFamily="18" charset="0"/>
              </a:rPr>
              <a:t> 6 </a:t>
            </a:r>
            <a:r>
              <a:rPr lang="en-US" sz="3600" dirty="0" err="1">
                <a:solidFill>
                  <a:srgbClr val="FF0000"/>
                </a:solidFill>
                <a:latin typeface="Times New Roman" pitchFamily="18" charset="0"/>
                <a:cs typeface="Times New Roman" pitchFamily="18" charset="0"/>
              </a:rPr>
              <a:t>đến</a:t>
            </a:r>
            <a:r>
              <a:rPr lang="en-US" sz="3600" dirty="0">
                <a:solidFill>
                  <a:srgbClr val="FF0000"/>
                </a:solidFill>
                <a:latin typeface="Times New Roman" pitchFamily="18" charset="0"/>
                <a:cs typeface="Times New Roman" pitchFamily="18" charset="0"/>
              </a:rPr>
              <a:t> 8 </a:t>
            </a:r>
            <a:r>
              <a:rPr lang="en-US" sz="3600" dirty="0" err="1">
                <a:solidFill>
                  <a:srgbClr val="FF0000"/>
                </a:solidFill>
                <a:latin typeface="Times New Roman" pitchFamily="18" charset="0"/>
                <a:cs typeface="Times New Roman" pitchFamily="18" charset="0"/>
              </a:rPr>
              <a:t>câu</a:t>
            </a:r>
            <a:r>
              <a:rPr lang="en-US" sz="3600" dirty="0">
                <a:solidFill>
                  <a:srgbClr val="FF0000"/>
                </a:solidFill>
                <a:latin typeface="Times New Roman" pitchFamily="18" charset="0"/>
                <a:cs typeface="Times New Roman" pitchFamily="18" charset="0"/>
              </a:rPr>
              <a:t>.</a:t>
            </a:r>
          </a:p>
        </p:txBody>
      </p:sp>
      <p:pic>
        <p:nvPicPr>
          <p:cNvPr id="6" name="Picture 5" descr="Logo&#10;&#10;Description automatically generated">
            <a:extLst>
              <a:ext uri="{FF2B5EF4-FFF2-40B4-BE49-F238E27FC236}">
                <a16:creationId xmlns:a16="http://schemas.microsoft.com/office/drawing/2014/main" id="{078B45D7-B548-4E48-B23A-108E65E9EB41}"/>
              </a:ext>
            </a:extLst>
          </p:cNvPr>
          <p:cNvPicPr>
            <a:picLocks noChangeAspect="1"/>
          </p:cNvPicPr>
          <p:nvPr/>
        </p:nvPicPr>
        <p:blipFill>
          <a:blip r:embed="rId2"/>
          <a:stretch>
            <a:fillRect/>
          </a:stretch>
        </p:blipFill>
        <p:spPr>
          <a:xfrm>
            <a:off x="0" y="4427989"/>
            <a:ext cx="2632364" cy="2386676"/>
          </a:xfrm>
          <a:prstGeom prst="rect">
            <a:avLst/>
          </a:prstGeom>
        </p:spPr>
      </p:pic>
      <p:pic>
        <p:nvPicPr>
          <p:cNvPr id="7" name="Picture 2" descr="write png - World Press Freedom Day | #3964681 - Vippng">
            <a:extLst>
              <a:ext uri="{FF2B5EF4-FFF2-40B4-BE49-F238E27FC236}">
                <a16:creationId xmlns:a16="http://schemas.microsoft.com/office/drawing/2014/main" id="{691D6119-1F98-D948-8488-C64A0C3B0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7809" y="0"/>
            <a:ext cx="1694189" cy="12930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2"/>
          <p:cNvSpPr>
            <a:spLocks noChangeArrowheads="1" noChangeShapeType="1" noTextEdit="1"/>
          </p:cNvSpPr>
          <p:nvPr/>
        </p:nvSpPr>
        <p:spPr bwMode="auto">
          <a:xfrm>
            <a:off x="1219200" y="1524000"/>
            <a:ext cx="9855200" cy="2819400"/>
          </a:xfrm>
          <a:prstGeom prst="rect">
            <a:avLst/>
          </a:prstGeom>
        </p:spPr>
        <p:txBody>
          <a:bodyPr wrap="none" fromWordArt="1">
            <a:prstTxWarp prst="textInflateTop">
              <a:avLst>
                <a:gd name="adj" fmla="val 31917"/>
              </a:avLst>
            </a:prstTxWarp>
          </a:bodyPr>
          <a:lstStyle/>
          <a:p>
            <a:pPr algn="ctr"/>
            <a:r>
              <a:rPr lang="en-US" sz="3200" kern="10">
                <a:ln w="9525">
                  <a:solidFill>
                    <a:srgbClr val="FF00FF"/>
                  </a:solidFill>
                  <a:round/>
                  <a:headEnd/>
                  <a:tailEnd/>
                </a:ln>
                <a:solidFill>
                  <a:srgbClr val="00FF00"/>
                </a:solidFill>
                <a:latin typeface="VNI-Bodon-Poster"/>
              </a:rPr>
              <a:t>TIEÁT HOÏC ÑEÁN ÑAÂY LAØ KEÁT THUÙC</a:t>
            </a:r>
          </a:p>
          <a:p>
            <a:pPr algn="ctr"/>
            <a:r>
              <a:rPr lang="en-US" sz="3200" kern="10">
                <a:ln w="9525">
                  <a:solidFill>
                    <a:srgbClr val="FF00FF"/>
                  </a:solidFill>
                  <a:round/>
                  <a:headEnd/>
                  <a:tailEnd/>
                </a:ln>
                <a:solidFill>
                  <a:srgbClr val="00FF00"/>
                </a:solidFill>
                <a:latin typeface="VNI-Bodon-Poster"/>
              </a:rPr>
              <a:t>CHUÙC THAÀY COÂ SÖÙC KHOEÛ, CAÙC EM HOÏC TAÄP TOÁT</a:t>
            </a:r>
          </a:p>
        </p:txBody>
      </p:sp>
      <p:pic>
        <p:nvPicPr>
          <p:cNvPr id="17411" name="Picture 3" descr="photo-1"/>
          <p:cNvPicPr>
            <a:picLocks noChangeAspect="1" noChangeArrowheads="1"/>
          </p:cNvPicPr>
          <p:nvPr/>
        </p:nvPicPr>
        <p:blipFill>
          <a:blip r:embed="rId4"/>
          <a:srcRect/>
          <a:stretch>
            <a:fillRect/>
          </a:stretch>
        </p:blipFill>
        <p:spPr bwMode="auto">
          <a:xfrm>
            <a:off x="508000" y="5181601"/>
            <a:ext cx="11074400" cy="1268413"/>
          </a:xfrm>
          <a:prstGeom prst="rect">
            <a:avLst/>
          </a:prstGeom>
          <a:noFill/>
          <a:ln w="9525">
            <a:noFill/>
            <a:miter lim="800000"/>
            <a:headEnd/>
            <a:tailEnd/>
          </a:ln>
        </p:spPr>
      </p:pic>
      <p:pic>
        <p:nvPicPr>
          <p:cNvPr id="17412" name="Picture 4" descr="phao hoa"/>
          <p:cNvPicPr>
            <a:picLocks noChangeAspect="1" noChangeArrowheads="1" noCrop="1"/>
          </p:cNvPicPr>
          <p:nvPr/>
        </p:nvPicPr>
        <p:blipFill>
          <a:blip r:embed="rId5"/>
          <a:srcRect/>
          <a:stretch>
            <a:fillRect/>
          </a:stretch>
        </p:blipFill>
        <p:spPr bwMode="auto">
          <a:xfrm>
            <a:off x="0" y="0"/>
            <a:ext cx="12192000" cy="6858000"/>
          </a:xfrm>
          <a:prstGeom prst="rect">
            <a:avLst/>
          </a:prstGeom>
          <a:noFill/>
          <a:ln w="9525">
            <a:noFill/>
            <a:miter lim="800000"/>
            <a:headEnd/>
            <a:tailEnd/>
          </a:ln>
        </p:spPr>
      </p:pic>
      <p:pic>
        <p:nvPicPr>
          <p:cNvPr id="17413" name="Picture 5" descr="deer1"/>
          <p:cNvPicPr>
            <a:picLocks noChangeAspect="1" noChangeArrowheads="1" noCrop="1"/>
          </p:cNvPicPr>
          <p:nvPr/>
        </p:nvPicPr>
        <p:blipFill>
          <a:blip r:embed="rId6"/>
          <a:srcRect/>
          <a:stretch>
            <a:fillRect/>
          </a:stretch>
        </p:blipFill>
        <p:spPr bwMode="auto">
          <a:xfrm>
            <a:off x="1346200" y="4495801"/>
            <a:ext cx="1498600" cy="1133475"/>
          </a:xfrm>
          <a:prstGeom prst="rect">
            <a:avLst/>
          </a:prstGeom>
          <a:noFill/>
          <a:ln w="9525">
            <a:noFill/>
            <a:miter lim="800000"/>
            <a:headEnd/>
            <a:tailEnd/>
          </a:ln>
        </p:spPr>
      </p:pic>
      <p:pic>
        <p:nvPicPr>
          <p:cNvPr id="17414" name="Picture 6" descr="deer1"/>
          <p:cNvPicPr>
            <a:picLocks noChangeAspect="1" noChangeArrowheads="1" noCrop="1"/>
          </p:cNvPicPr>
          <p:nvPr/>
        </p:nvPicPr>
        <p:blipFill>
          <a:blip r:embed="rId6"/>
          <a:srcRect/>
          <a:stretch>
            <a:fillRect/>
          </a:stretch>
        </p:blipFill>
        <p:spPr bwMode="auto">
          <a:xfrm>
            <a:off x="6908800" y="4665664"/>
            <a:ext cx="914400" cy="668337"/>
          </a:xfrm>
          <a:prstGeom prst="rect">
            <a:avLst/>
          </a:prstGeom>
          <a:noFill/>
          <a:ln w="9525">
            <a:noFill/>
            <a:miter lim="800000"/>
            <a:headEnd/>
            <a:tailEnd/>
          </a:ln>
        </p:spPr>
      </p:pic>
      <p:pic>
        <p:nvPicPr>
          <p:cNvPr id="17415" name="Picture 7" descr="Copy of flower1"/>
          <p:cNvPicPr>
            <a:picLocks noChangeAspect="1" noChangeArrowheads="1" noCrop="1"/>
          </p:cNvPicPr>
          <p:nvPr/>
        </p:nvPicPr>
        <p:blipFill>
          <a:blip r:embed="rId7"/>
          <a:srcRect/>
          <a:stretch>
            <a:fillRect/>
          </a:stretch>
        </p:blipFill>
        <p:spPr bwMode="auto">
          <a:xfrm>
            <a:off x="1219200" y="5657850"/>
            <a:ext cx="1473200" cy="971550"/>
          </a:xfrm>
          <a:prstGeom prst="rect">
            <a:avLst/>
          </a:prstGeom>
          <a:noFill/>
          <a:ln w="9525">
            <a:noFill/>
            <a:miter lim="800000"/>
            <a:headEnd/>
            <a:tailEnd/>
          </a:ln>
        </p:spPr>
      </p:pic>
      <p:pic>
        <p:nvPicPr>
          <p:cNvPr id="17416" name="Picture 8" descr="Copy of flower1"/>
          <p:cNvPicPr>
            <a:picLocks noChangeAspect="1" noChangeArrowheads="1" noCrop="1"/>
          </p:cNvPicPr>
          <p:nvPr/>
        </p:nvPicPr>
        <p:blipFill>
          <a:blip r:embed="rId7"/>
          <a:srcRect/>
          <a:stretch>
            <a:fillRect/>
          </a:stretch>
        </p:blipFill>
        <p:spPr bwMode="auto">
          <a:xfrm>
            <a:off x="2692400" y="5657850"/>
            <a:ext cx="1473200" cy="971550"/>
          </a:xfrm>
          <a:prstGeom prst="rect">
            <a:avLst/>
          </a:prstGeom>
          <a:noFill/>
          <a:ln w="9525">
            <a:noFill/>
            <a:miter lim="800000"/>
            <a:headEnd/>
            <a:tailEnd/>
          </a:ln>
        </p:spPr>
      </p:pic>
      <p:pic>
        <p:nvPicPr>
          <p:cNvPr id="17417" name="Picture 9" descr="Copy of flower1"/>
          <p:cNvPicPr>
            <a:picLocks noChangeAspect="1" noChangeArrowheads="1" noCrop="1"/>
          </p:cNvPicPr>
          <p:nvPr/>
        </p:nvPicPr>
        <p:blipFill>
          <a:blip r:embed="rId7"/>
          <a:srcRect/>
          <a:stretch>
            <a:fillRect/>
          </a:stretch>
        </p:blipFill>
        <p:spPr bwMode="auto">
          <a:xfrm>
            <a:off x="8737600" y="5734050"/>
            <a:ext cx="1473200" cy="971550"/>
          </a:xfrm>
          <a:prstGeom prst="rect">
            <a:avLst/>
          </a:prstGeom>
          <a:noFill/>
          <a:ln w="9525">
            <a:noFill/>
            <a:miter lim="800000"/>
            <a:headEnd/>
            <a:tailEnd/>
          </a:ln>
        </p:spPr>
      </p:pic>
      <p:pic>
        <p:nvPicPr>
          <p:cNvPr id="17418" name="Picture 10" descr="Copy of flower1"/>
          <p:cNvPicPr>
            <a:picLocks noChangeAspect="1" noChangeArrowheads="1" noCrop="1"/>
          </p:cNvPicPr>
          <p:nvPr/>
        </p:nvPicPr>
        <p:blipFill>
          <a:blip r:embed="rId7"/>
          <a:srcRect/>
          <a:stretch>
            <a:fillRect/>
          </a:stretch>
        </p:blipFill>
        <p:spPr bwMode="auto">
          <a:xfrm>
            <a:off x="7823200" y="5657850"/>
            <a:ext cx="1473200" cy="971550"/>
          </a:xfrm>
          <a:prstGeom prst="rect">
            <a:avLst/>
          </a:prstGeom>
          <a:noFill/>
          <a:ln w="9525">
            <a:noFill/>
            <a:miter lim="800000"/>
            <a:headEnd/>
            <a:tailEnd/>
          </a:ln>
        </p:spPr>
      </p:pic>
      <p:pic>
        <p:nvPicPr>
          <p:cNvPr id="17419" name="Picture 11" descr="Copy of flower1"/>
          <p:cNvPicPr>
            <a:picLocks noChangeAspect="1" noChangeArrowheads="1" noCrop="1"/>
          </p:cNvPicPr>
          <p:nvPr/>
        </p:nvPicPr>
        <p:blipFill>
          <a:blip r:embed="rId7"/>
          <a:srcRect/>
          <a:stretch>
            <a:fillRect/>
          </a:stretch>
        </p:blipFill>
        <p:spPr bwMode="auto">
          <a:xfrm>
            <a:off x="5689600" y="5734050"/>
            <a:ext cx="1473200" cy="971550"/>
          </a:xfrm>
          <a:prstGeom prst="rect">
            <a:avLst/>
          </a:prstGeom>
          <a:noFill/>
          <a:ln w="9525">
            <a:noFill/>
            <a:miter lim="800000"/>
            <a:headEnd/>
            <a:tailEnd/>
          </a:ln>
        </p:spPr>
      </p:pic>
      <p:pic>
        <p:nvPicPr>
          <p:cNvPr id="17420" name="Picture 12" descr="Copy of flower1"/>
          <p:cNvPicPr>
            <a:picLocks noChangeAspect="1" noChangeArrowheads="1" noCrop="1"/>
          </p:cNvPicPr>
          <p:nvPr/>
        </p:nvPicPr>
        <p:blipFill>
          <a:blip r:embed="rId7"/>
          <a:srcRect/>
          <a:stretch>
            <a:fillRect/>
          </a:stretch>
        </p:blipFill>
        <p:spPr bwMode="auto">
          <a:xfrm>
            <a:off x="4216400" y="5657850"/>
            <a:ext cx="1473200" cy="971550"/>
          </a:xfrm>
          <a:prstGeom prst="rect">
            <a:avLst/>
          </a:prstGeom>
          <a:noFill/>
          <a:ln w="9525">
            <a:noFill/>
            <a:miter lim="800000"/>
            <a:headEnd/>
            <a:tailEnd/>
          </a:ln>
        </p:spPr>
      </p:pic>
      <p:pic>
        <p:nvPicPr>
          <p:cNvPr id="17421" name="Picture 13" descr="blumen-pflanzen051"/>
          <p:cNvPicPr>
            <a:picLocks noChangeAspect="1" noChangeArrowheads="1" noCrop="1"/>
          </p:cNvPicPr>
          <p:nvPr/>
        </p:nvPicPr>
        <p:blipFill>
          <a:blip r:embed="rId8"/>
          <a:srcRect/>
          <a:stretch>
            <a:fillRect/>
          </a:stretch>
        </p:blipFill>
        <p:spPr bwMode="auto">
          <a:xfrm>
            <a:off x="609600" y="5029200"/>
            <a:ext cx="1625600" cy="914400"/>
          </a:xfrm>
          <a:prstGeom prst="rect">
            <a:avLst/>
          </a:prstGeom>
          <a:noFill/>
          <a:ln w="9525">
            <a:noFill/>
            <a:miter lim="800000"/>
            <a:headEnd/>
            <a:tailEnd/>
          </a:ln>
        </p:spPr>
      </p:pic>
      <p:pic>
        <p:nvPicPr>
          <p:cNvPr id="17422" name="Picture 14" descr="blumen-pflanzen051"/>
          <p:cNvPicPr>
            <a:picLocks noChangeAspect="1" noChangeArrowheads="1" noCrop="1"/>
          </p:cNvPicPr>
          <p:nvPr/>
        </p:nvPicPr>
        <p:blipFill>
          <a:blip r:embed="rId8"/>
          <a:srcRect/>
          <a:stretch>
            <a:fillRect/>
          </a:stretch>
        </p:blipFill>
        <p:spPr bwMode="auto">
          <a:xfrm>
            <a:off x="2438400" y="4876800"/>
            <a:ext cx="1625600" cy="609600"/>
          </a:xfrm>
          <a:prstGeom prst="rect">
            <a:avLst/>
          </a:prstGeom>
          <a:noFill/>
          <a:ln w="9525">
            <a:noFill/>
            <a:miter lim="800000"/>
            <a:headEnd/>
            <a:tailEnd/>
          </a:ln>
        </p:spPr>
      </p:pic>
      <p:pic>
        <p:nvPicPr>
          <p:cNvPr id="17423" name="Picture 15" descr="blumen-pflanzen051"/>
          <p:cNvPicPr>
            <a:picLocks noChangeAspect="1" noChangeArrowheads="1" noCrop="1"/>
          </p:cNvPicPr>
          <p:nvPr/>
        </p:nvPicPr>
        <p:blipFill>
          <a:blip r:embed="rId8"/>
          <a:srcRect/>
          <a:stretch>
            <a:fillRect/>
          </a:stretch>
        </p:blipFill>
        <p:spPr bwMode="auto">
          <a:xfrm>
            <a:off x="4470400" y="5029200"/>
            <a:ext cx="1320800" cy="685800"/>
          </a:xfrm>
          <a:prstGeom prst="rect">
            <a:avLst/>
          </a:prstGeom>
          <a:noFill/>
          <a:ln w="9525">
            <a:noFill/>
            <a:miter lim="800000"/>
            <a:headEnd/>
            <a:tailEnd/>
          </a:ln>
        </p:spPr>
      </p:pic>
      <p:pic>
        <p:nvPicPr>
          <p:cNvPr id="17424" name="Picture 16" descr="blumen-pflanzen051"/>
          <p:cNvPicPr>
            <a:picLocks noChangeAspect="1" noChangeArrowheads="1" noCrop="1"/>
          </p:cNvPicPr>
          <p:nvPr/>
        </p:nvPicPr>
        <p:blipFill>
          <a:blip r:embed="rId8"/>
          <a:srcRect/>
          <a:stretch>
            <a:fillRect/>
          </a:stretch>
        </p:blipFill>
        <p:spPr bwMode="auto">
          <a:xfrm>
            <a:off x="6299200" y="5105400"/>
            <a:ext cx="1727200" cy="762000"/>
          </a:xfrm>
          <a:prstGeom prst="rect">
            <a:avLst/>
          </a:prstGeom>
          <a:noFill/>
          <a:ln w="9525">
            <a:noFill/>
            <a:miter lim="800000"/>
            <a:headEnd/>
            <a:tailEnd/>
          </a:ln>
        </p:spPr>
      </p:pic>
      <p:pic>
        <p:nvPicPr>
          <p:cNvPr id="17425" name="Picture 17" descr="blumen-pflanzen051"/>
          <p:cNvPicPr>
            <a:picLocks noChangeAspect="1" noChangeArrowheads="1" noCrop="1"/>
          </p:cNvPicPr>
          <p:nvPr/>
        </p:nvPicPr>
        <p:blipFill>
          <a:blip r:embed="rId8"/>
          <a:srcRect/>
          <a:stretch>
            <a:fillRect/>
          </a:stretch>
        </p:blipFill>
        <p:spPr bwMode="auto">
          <a:xfrm>
            <a:off x="8432800" y="5181600"/>
            <a:ext cx="2032000" cy="762000"/>
          </a:xfrm>
          <a:prstGeom prst="rect">
            <a:avLst/>
          </a:prstGeom>
          <a:noFill/>
          <a:ln w="9525">
            <a:noFill/>
            <a:miter lim="800000"/>
            <a:headEnd/>
            <a:tailEnd/>
          </a:ln>
        </p:spPr>
      </p:pic>
      <p:pic>
        <p:nvPicPr>
          <p:cNvPr id="17426" name="Picture 18" descr="Copy of mouse2"/>
          <p:cNvPicPr>
            <a:picLocks noChangeAspect="1" noChangeArrowheads="1" noCrop="1"/>
          </p:cNvPicPr>
          <p:nvPr/>
        </p:nvPicPr>
        <p:blipFill>
          <a:blip r:embed="rId9"/>
          <a:srcRect/>
          <a:stretch>
            <a:fillRect/>
          </a:stretch>
        </p:blipFill>
        <p:spPr bwMode="auto">
          <a:xfrm>
            <a:off x="0" y="6019800"/>
            <a:ext cx="1016000" cy="762000"/>
          </a:xfrm>
          <a:prstGeom prst="rect">
            <a:avLst/>
          </a:prstGeom>
          <a:noFill/>
          <a:ln w="9525">
            <a:noFill/>
            <a:miter lim="800000"/>
            <a:headEnd/>
            <a:tailEnd/>
          </a:ln>
        </p:spPr>
      </p:pic>
      <p:pic>
        <p:nvPicPr>
          <p:cNvPr id="17427" name="Picture 19" descr="deer1"/>
          <p:cNvPicPr>
            <a:picLocks noChangeAspect="1" noChangeArrowheads="1" noCrop="1"/>
          </p:cNvPicPr>
          <p:nvPr/>
        </p:nvPicPr>
        <p:blipFill>
          <a:blip r:embed="rId6"/>
          <a:srcRect/>
          <a:stretch>
            <a:fillRect/>
          </a:stretch>
        </p:blipFill>
        <p:spPr bwMode="auto">
          <a:xfrm>
            <a:off x="9779000" y="4648201"/>
            <a:ext cx="1498600" cy="1133475"/>
          </a:xfrm>
          <a:prstGeom prst="rect">
            <a:avLst/>
          </a:prstGeom>
          <a:noFill/>
          <a:ln w="9525">
            <a:noFill/>
            <a:miter lim="800000"/>
            <a:headEnd/>
            <a:tailEnd/>
          </a:ln>
        </p:spPr>
      </p:pic>
      <p:pic>
        <p:nvPicPr>
          <p:cNvPr id="17428" name="Picture 20" descr="Copy of flower1"/>
          <p:cNvPicPr>
            <a:picLocks noChangeAspect="1" noChangeArrowheads="1" noCrop="1"/>
          </p:cNvPicPr>
          <p:nvPr/>
        </p:nvPicPr>
        <p:blipFill>
          <a:blip r:embed="rId7"/>
          <a:srcRect/>
          <a:stretch>
            <a:fillRect/>
          </a:stretch>
        </p:blipFill>
        <p:spPr bwMode="auto">
          <a:xfrm>
            <a:off x="1778000" y="6091238"/>
            <a:ext cx="1473200" cy="766762"/>
          </a:xfrm>
          <a:prstGeom prst="rect">
            <a:avLst/>
          </a:prstGeom>
          <a:noFill/>
          <a:ln w="9525">
            <a:noFill/>
            <a:miter lim="800000"/>
            <a:headEnd/>
            <a:tailEnd/>
          </a:ln>
        </p:spPr>
      </p:pic>
      <p:pic>
        <p:nvPicPr>
          <p:cNvPr id="17429" name="Picture 21" descr="Copy of flower1"/>
          <p:cNvPicPr>
            <a:picLocks noChangeAspect="1" noChangeArrowheads="1" noCrop="1"/>
          </p:cNvPicPr>
          <p:nvPr/>
        </p:nvPicPr>
        <p:blipFill>
          <a:blip r:embed="rId7"/>
          <a:srcRect/>
          <a:stretch>
            <a:fillRect/>
          </a:stretch>
        </p:blipFill>
        <p:spPr bwMode="auto">
          <a:xfrm>
            <a:off x="3403600" y="6091238"/>
            <a:ext cx="1473200" cy="766762"/>
          </a:xfrm>
          <a:prstGeom prst="rect">
            <a:avLst/>
          </a:prstGeom>
          <a:noFill/>
          <a:ln w="9525">
            <a:noFill/>
            <a:miter lim="800000"/>
            <a:headEnd/>
            <a:tailEnd/>
          </a:ln>
        </p:spPr>
      </p:pic>
      <p:pic>
        <p:nvPicPr>
          <p:cNvPr id="17430" name="Picture 22" descr="Copy of flower1"/>
          <p:cNvPicPr>
            <a:picLocks noChangeAspect="1" noChangeArrowheads="1" noCrop="1"/>
          </p:cNvPicPr>
          <p:nvPr/>
        </p:nvPicPr>
        <p:blipFill>
          <a:blip r:embed="rId7"/>
          <a:srcRect/>
          <a:stretch>
            <a:fillRect/>
          </a:stretch>
        </p:blipFill>
        <p:spPr bwMode="auto">
          <a:xfrm>
            <a:off x="9550400" y="6019801"/>
            <a:ext cx="1473200" cy="766763"/>
          </a:xfrm>
          <a:prstGeom prst="rect">
            <a:avLst/>
          </a:prstGeom>
          <a:noFill/>
          <a:ln w="9525">
            <a:noFill/>
            <a:miter lim="800000"/>
            <a:headEnd/>
            <a:tailEnd/>
          </a:ln>
        </p:spPr>
      </p:pic>
      <p:pic>
        <p:nvPicPr>
          <p:cNvPr id="17431" name="Picture 23" descr="Copy of flower1"/>
          <p:cNvPicPr>
            <a:picLocks noChangeAspect="1" noChangeArrowheads="1" noCrop="1"/>
          </p:cNvPicPr>
          <p:nvPr/>
        </p:nvPicPr>
        <p:blipFill>
          <a:blip r:embed="rId7"/>
          <a:srcRect/>
          <a:stretch>
            <a:fillRect/>
          </a:stretch>
        </p:blipFill>
        <p:spPr bwMode="auto">
          <a:xfrm>
            <a:off x="7112000" y="6091238"/>
            <a:ext cx="1473200" cy="766762"/>
          </a:xfrm>
          <a:prstGeom prst="rect">
            <a:avLst/>
          </a:prstGeom>
          <a:noFill/>
          <a:ln w="9525">
            <a:noFill/>
            <a:miter lim="800000"/>
            <a:headEnd/>
            <a:tailEnd/>
          </a:ln>
        </p:spPr>
      </p:pic>
      <p:pic>
        <p:nvPicPr>
          <p:cNvPr id="17432" name="Picture 24" descr="Copy of flower1"/>
          <p:cNvPicPr>
            <a:picLocks noChangeAspect="1" noChangeArrowheads="1" noCrop="1"/>
          </p:cNvPicPr>
          <p:nvPr/>
        </p:nvPicPr>
        <p:blipFill>
          <a:blip r:embed="rId7"/>
          <a:srcRect/>
          <a:stretch>
            <a:fillRect/>
          </a:stretch>
        </p:blipFill>
        <p:spPr bwMode="auto">
          <a:xfrm>
            <a:off x="6400800" y="6091238"/>
            <a:ext cx="1473200" cy="766762"/>
          </a:xfrm>
          <a:prstGeom prst="rect">
            <a:avLst/>
          </a:prstGeom>
          <a:noFill/>
          <a:ln w="9525">
            <a:noFill/>
            <a:miter lim="800000"/>
            <a:headEnd/>
            <a:tailEnd/>
          </a:ln>
        </p:spPr>
      </p:pic>
      <p:pic>
        <p:nvPicPr>
          <p:cNvPr id="17433" name="Picture 25" descr="Copy of flower1"/>
          <p:cNvPicPr>
            <a:picLocks noChangeAspect="1" noChangeArrowheads="1" noCrop="1"/>
          </p:cNvPicPr>
          <p:nvPr/>
        </p:nvPicPr>
        <p:blipFill>
          <a:blip r:embed="rId7"/>
          <a:srcRect/>
          <a:stretch>
            <a:fillRect/>
          </a:stretch>
        </p:blipFill>
        <p:spPr bwMode="auto">
          <a:xfrm>
            <a:off x="4927600" y="6091238"/>
            <a:ext cx="1473200" cy="766762"/>
          </a:xfrm>
          <a:prstGeom prst="rect">
            <a:avLst/>
          </a:prstGeom>
          <a:noFill/>
          <a:ln w="9525">
            <a:noFill/>
            <a:miter lim="800000"/>
            <a:headEnd/>
            <a:tailEnd/>
          </a:ln>
        </p:spPr>
      </p:pic>
      <p:pic>
        <p:nvPicPr>
          <p:cNvPr id="17434" name="Picture 26" descr="blumen-pflanzen051"/>
          <p:cNvPicPr>
            <a:picLocks noChangeAspect="1" noChangeArrowheads="1" noCrop="1"/>
          </p:cNvPicPr>
          <p:nvPr/>
        </p:nvPicPr>
        <p:blipFill>
          <a:blip r:embed="rId8"/>
          <a:srcRect/>
          <a:stretch>
            <a:fillRect/>
          </a:stretch>
        </p:blipFill>
        <p:spPr bwMode="auto">
          <a:xfrm>
            <a:off x="10972800" y="4495800"/>
            <a:ext cx="1219200" cy="609600"/>
          </a:xfrm>
          <a:prstGeom prst="rect">
            <a:avLst/>
          </a:prstGeom>
          <a:noFill/>
          <a:ln w="9525">
            <a:noFill/>
            <a:miter lim="800000"/>
            <a:headEnd/>
            <a:tailEnd/>
          </a:ln>
        </p:spPr>
      </p:pic>
      <p:pic>
        <p:nvPicPr>
          <p:cNvPr id="17435" name="Picture 27" descr="blumen-pflanzen051"/>
          <p:cNvPicPr>
            <a:picLocks noChangeAspect="1" noChangeArrowheads="1" noCrop="1"/>
          </p:cNvPicPr>
          <p:nvPr/>
        </p:nvPicPr>
        <p:blipFill>
          <a:blip r:embed="rId8"/>
          <a:srcRect/>
          <a:stretch>
            <a:fillRect/>
          </a:stretch>
        </p:blipFill>
        <p:spPr bwMode="auto">
          <a:xfrm>
            <a:off x="0" y="4678364"/>
            <a:ext cx="914400" cy="274637"/>
          </a:xfrm>
          <a:prstGeom prst="rect">
            <a:avLst/>
          </a:prstGeom>
          <a:noFill/>
          <a:ln w="9525">
            <a:noFill/>
            <a:miter lim="800000"/>
            <a:headEnd/>
            <a:tailEnd/>
          </a:ln>
        </p:spPr>
      </p:pic>
      <p:pic>
        <p:nvPicPr>
          <p:cNvPr id="17436" name="Picture 28" descr="blumen-pflanzen051"/>
          <p:cNvPicPr>
            <a:picLocks noChangeAspect="1" noChangeArrowheads="1" noCrop="1"/>
          </p:cNvPicPr>
          <p:nvPr/>
        </p:nvPicPr>
        <p:blipFill>
          <a:blip r:embed="rId8"/>
          <a:srcRect/>
          <a:stretch>
            <a:fillRect/>
          </a:stretch>
        </p:blipFill>
        <p:spPr bwMode="auto">
          <a:xfrm>
            <a:off x="508000" y="5334000"/>
            <a:ext cx="1524000" cy="838200"/>
          </a:xfrm>
          <a:prstGeom prst="rect">
            <a:avLst/>
          </a:prstGeom>
          <a:noFill/>
          <a:ln w="9525">
            <a:noFill/>
            <a:miter lim="800000"/>
            <a:headEnd/>
            <a:tailEnd/>
          </a:ln>
        </p:spPr>
      </p:pic>
      <p:pic>
        <p:nvPicPr>
          <p:cNvPr id="17437" name="Picture 29" descr="blumen-pflanzen051"/>
          <p:cNvPicPr>
            <a:picLocks noChangeAspect="1" noChangeArrowheads="1" noCrop="1"/>
          </p:cNvPicPr>
          <p:nvPr/>
        </p:nvPicPr>
        <p:blipFill>
          <a:blip r:embed="rId8"/>
          <a:srcRect/>
          <a:stretch>
            <a:fillRect/>
          </a:stretch>
        </p:blipFill>
        <p:spPr bwMode="auto">
          <a:xfrm>
            <a:off x="2133600" y="5334000"/>
            <a:ext cx="1524000" cy="685800"/>
          </a:xfrm>
          <a:prstGeom prst="rect">
            <a:avLst/>
          </a:prstGeom>
          <a:noFill/>
          <a:ln w="9525">
            <a:noFill/>
            <a:miter lim="800000"/>
            <a:headEnd/>
            <a:tailEnd/>
          </a:ln>
        </p:spPr>
      </p:pic>
      <p:pic>
        <p:nvPicPr>
          <p:cNvPr id="17438" name="Picture 30" descr="blumen-pflanzen051"/>
          <p:cNvPicPr>
            <a:picLocks noChangeAspect="1" noChangeArrowheads="1" noCrop="1"/>
          </p:cNvPicPr>
          <p:nvPr/>
        </p:nvPicPr>
        <p:blipFill>
          <a:blip r:embed="rId8"/>
          <a:srcRect/>
          <a:stretch>
            <a:fillRect/>
          </a:stretch>
        </p:blipFill>
        <p:spPr bwMode="auto">
          <a:xfrm>
            <a:off x="3556000" y="5257800"/>
            <a:ext cx="1320800" cy="685800"/>
          </a:xfrm>
          <a:prstGeom prst="rect">
            <a:avLst/>
          </a:prstGeom>
          <a:noFill/>
          <a:ln w="9525">
            <a:noFill/>
            <a:miter lim="800000"/>
            <a:headEnd/>
            <a:tailEnd/>
          </a:ln>
        </p:spPr>
      </p:pic>
      <p:pic>
        <p:nvPicPr>
          <p:cNvPr id="17439" name="Picture 31" descr="blumen-pflanzen051"/>
          <p:cNvPicPr>
            <a:picLocks noChangeAspect="1" noChangeArrowheads="1" noCrop="1"/>
          </p:cNvPicPr>
          <p:nvPr/>
        </p:nvPicPr>
        <p:blipFill>
          <a:blip r:embed="rId8"/>
          <a:srcRect/>
          <a:stretch>
            <a:fillRect/>
          </a:stretch>
        </p:blipFill>
        <p:spPr bwMode="auto">
          <a:xfrm>
            <a:off x="5080000" y="5334000"/>
            <a:ext cx="1422400" cy="685800"/>
          </a:xfrm>
          <a:prstGeom prst="rect">
            <a:avLst/>
          </a:prstGeom>
          <a:noFill/>
          <a:ln w="9525">
            <a:noFill/>
            <a:miter lim="800000"/>
            <a:headEnd/>
            <a:tailEnd/>
          </a:ln>
        </p:spPr>
      </p:pic>
      <p:pic>
        <p:nvPicPr>
          <p:cNvPr id="17440" name="Picture 32" descr="blumen-pflanzen051"/>
          <p:cNvPicPr>
            <a:picLocks noChangeAspect="1" noChangeArrowheads="1" noCrop="1"/>
          </p:cNvPicPr>
          <p:nvPr/>
        </p:nvPicPr>
        <p:blipFill>
          <a:blip r:embed="rId8"/>
          <a:srcRect/>
          <a:stretch>
            <a:fillRect/>
          </a:stretch>
        </p:blipFill>
        <p:spPr bwMode="auto">
          <a:xfrm>
            <a:off x="7620000" y="5181600"/>
            <a:ext cx="1320800" cy="685800"/>
          </a:xfrm>
          <a:prstGeom prst="rect">
            <a:avLst/>
          </a:prstGeom>
          <a:noFill/>
          <a:ln w="9525">
            <a:noFill/>
            <a:miter lim="800000"/>
            <a:headEnd/>
            <a:tailEnd/>
          </a:ln>
        </p:spPr>
      </p:pic>
      <p:pic>
        <p:nvPicPr>
          <p:cNvPr id="17441" name="Picture 33" descr="Copy of mouse2"/>
          <p:cNvPicPr>
            <a:picLocks noChangeAspect="1" noChangeArrowheads="1" noCrop="1"/>
          </p:cNvPicPr>
          <p:nvPr/>
        </p:nvPicPr>
        <p:blipFill>
          <a:blip r:embed="rId9"/>
          <a:srcRect/>
          <a:stretch>
            <a:fillRect/>
          </a:stretch>
        </p:blipFill>
        <p:spPr bwMode="auto">
          <a:xfrm flipH="1">
            <a:off x="11176000" y="6019800"/>
            <a:ext cx="812800" cy="762000"/>
          </a:xfrm>
          <a:prstGeom prst="rect">
            <a:avLst/>
          </a:prstGeom>
          <a:noFill/>
          <a:ln w="9525">
            <a:noFill/>
            <a:miter lim="800000"/>
            <a:headEnd/>
            <a:tailEnd/>
          </a:ln>
        </p:spPr>
      </p:pic>
      <p:pic>
        <p:nvPicPr>
          <p:cNvPr id="17442" name="Picture 35" descr="1daffyduck"/>
          <p:cNvPicPr>
            <a:picLocks noChangeAspect="1" noChangeArrowheads="1" noCrop="1"/>
          </p:cNvPicPr>
          <p:nvPr/>
        </p:nvPicPr>
        <p:blipFill>
          <a:blip r:embed="rId10"/>
          <a:srcRect/>
          <a:stretch>
            <a:fillRect/>
          </a:stretch>
        </p:blipFill>
        <p:spPr bwMode="auto">
          <a:xfrm flipH="1">
            <a:off x="304800" y="228600"/>
            <a:ext cx="1238251" cy="990600"/>
          </a:xfrm>
          <a:prstGeom prst="rect">
            <a:avLst/>
          </a:prstGeom>
          <a:noFill/>
          <a:ln w="9525">
            <a:noFill/>
            <a:miter lim="800000"/>
            <a:headEnd/>
            <a:tailEnd/>
          </a:ln>
        </p:spPr>
      </p:pic>
      <p:pic>
        <p:nvPicPr>
          <p:cNvPr id="17443" name="Picture 36" descr="1daffyduck"/>
          <p:cNvPicPr>
            <a:picLocks noChangeAspect="1" noChangeArrowheads="1" noCrop="1"/>
          </p:cNvPicPr>
          <p:nvPr/>
        </p:nvPicPr>
        <p:blipFill>
          <a:blip r:embed="rId10"/>
          <a:srcRect/>
          <a:stretch>
            <a:fillRect/>
          </a:stretch>
        </p:blipFill>
        <p:spPr bwMode="auto">
          <a:xfrm>
            <a:off x="10668000" y="304800"/>
            <a:ext cx="1219200" cy="990600"/>
          </a:xfrm>
          <a:prstGeom prst="rect">
            <a:avLst/>
          </a:prstGeom>
          <a:noFill/>
          <a:ln w="9525">
            <a:noFill/>
            <a:miter lim="800000"/>
            <a:headEnd/>
            <a:tailEnd/>
          </a:ln>
        </p:spPr>
      </p:pic>
      <p:sp>
        <p:nvSpPr>
          <p:cNvPr id="12325" name="WordArt 37"/>
          <p:cNvSpPr>
            <a:spLocks noChangeArrowheads="1" noChangeShapeType="1" noTextEdit="1"/>
          </p:cNvSpPr>
          <p:nvPr/>
        </p:nvSpPr>
        <p:spPr bwMode="auto">
          <a:xfrm>
            <a:off x="1320800" y="2057400"/>
            <a:ext cx="9753600" cy="2057400"/>
          </a:xfrm>
          <a:prstGeom prst="rect">
            <a:avLst/>
          </a:prstGeom>
        </p:spPr>
        <p:txBody>
          <a:bodyPr wrap="none" fromWordArt="1">
            <a:prstTxWarp prst="textInflateTop">
              <a:avLst>
                <a:gd name="adj" fmla="val 31917"/>
              </a:avLst>
            </a:prstTxWarp>
          </a:bodyPr>
          <a:lstStyle/>
          <a:p>
            <a:pPr algn="ctr"/>
            <a:r>
              <a:rPr lang="en-US" sz="3200" kern="10" dirty="0">
                <a:ln w="12700">
                  <a:solidFill>
                    <a:srgbClr val="FFFF00"/>
                  </a:solidFill>
                  <a:round/>
                  <a:headEnd/>
                  <a:tailEnd/>
                </a:ln>
                <a:solidFill>
                  <a:srgbClr val="FF0000"/>
                </a:solidFill>
                <a:latin typeface="Times New Roman"/>
                <a:cs typeface="Times New Roman"/>
              </a:rPr>
              <a:t>TIẾT HỌC ĐẾN ĐÂY LÀ KẾT THÚC</a:t>
            </a:r>
          </a:p>
          <a:p>
            <a:pPr algn="ctr"/>
            <a:r>
              <a:rPr lang="en-US" sz="3200" kern="10" dirty="0">
                <a:ln w="12700">
                  <a:solidFill>
                    <a:srgbClr val="FFFF00"/>
                  </a:solidFill>
                  <a:round/>
                  <a:headEnd/>
                  <a:tailEnd/>
                </a:ln>
                <a:solidFill>
                  <a:srgbClr val="FF0000"/>
                </a:solidFill>
                <a:latin typeface="Times New Roman"/>
                <a:cs typeface="Times New Roman"/>
              </a:rPr>
              <a:t>CÔ CHÚC CÁC EM HỌC TỐT, MẠNH KHỎE BÌNH AN</a:t>
            </a:r>
          </a:p>
        </p:txBody>
      </p:sp>
      <p:sp>
        <p:nvSpPr>
          <p:cNvPr id="17445" name="WordArt 39"/>
          <p:cNvSpPr>
            <a:spLocks noChangeArrowheads="1" noChangeShapeType="1" noTextEdit="1"/>
          </p:cNvSpPr>
          <p:nvPr/>
        </p:nvSpPr>
        <p:spPr bwMode="auto">
          <a:xfrm>
            <a:off x="2336800" y="228600"/>
            <a:ext cx="7569200" cy="647700"/>
          </a:xfrm>
          <a:prstGeom prst="rect">
            <a:avLst/>
          </a:prstGeom>
        </p:spPr>
        <p:txBody>
          <a:bodyPr wrap="none" fromWordArt="1">
            <a:prstTxWarp prst="textPlain">
              <a:avLst>
                <a:gd name="adj" fmla="val 50000"/>
              </a:avLst>
            </a:prstTxWarp>
          </a:bodyPr>
          <a:lstStyle/>
          <a:p>
            <a:pPr algn="ctr"/>
            <a:r>
              <a:rPr lang="vi-VN" sz="28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pitchFamily="18" charset="0"/>
                <a:cs typeface="Times New Roman" pitchFamily="18" charset="0"/>
              </a:rPr>
              <a:t>Chăm ngoan - Đoàn kết - Học giỏi</a:t>
            </a:r>
            <a:endParaRPr lang="en-US" sz="28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Times New Roman" pitchFamily="18" charset="0"/>
              <a:cs typeface="Times New Roman" pitchFamily="18" charset="0"/>
            </a:endParaRPr>
          </a:p>
        </p:txBody>
      </p:sp>
      <p:pic>
        <p:nvPicPr>
          <p:cNvPr id="12328" name="PhamThanhThao---MaiTruongMenYeu.mp3">
            <a:hlinkClick r:id="" action="ppaction://media"/>
          </p:cNvPr>
          <p:cNvPicPr>
            <a:picLocks noRot="1" noChangeAspect="1" noChangeArrowheads="1"/>
          </p:cNvPicPr>
          <p:nvPr>
            <a:audioFile r:link="rId1"/>
          </p:nvPr>
        </p:nvPicPr>
        <p:blipFill>
          <a:blip r:embed="rId11"/>
          <a:srcRect/>
          <a:stretch>
            <a:fillRect/>
          </a:stretch>
        </p:blipFill>
        <p:spPr bwMode="auto">
          <a:xfrm>
            <a:off x="11684000" y="5638800"/>
            <a:ext cx="203200" cy="152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
                                      <p:cBhvr>
                                        <p:cTn id="6" dur="206227" fill="hold"/>
                                        <p:tgtEl>
                                          <p:spTgt spid="12328"/>
                                        </p:tgtEl>
                                      </p:cBhvr>
                                    </p:cmd>
                                  </p:childTnLst>
                                </p:cTn>
                              </p:par>
                              <p:par>
                                <p:cTn id="7" presetID="6" presetClass="emph" presetSubtype="0" repeatCount="indefinite" fill="hold" grpId="0" nodeType="withEffect">
                                  <p:stCondLst>
                                    <p:cond delay="0"/>
                                  </p:stCondLst>
                                  <p:childTnLst>
                                    <p:animScale>
                                      <p:cBhvr>
                                        <p:cTn id="8" dur="1000" fill="hold"/>
                                        <p:tgtEl>
                                          <p:spTgt spid="12325"/>
                                        </p:tgtEl>
                                      </p:cBhvr>
                                      <p:by x="50000" y="50000"/>
                                    </p:animScale>
                                  </p:childTnLst>
                                  <p:subTnLst>
                                    <p:audio>
                                      <p:cMediaNode>
                                        <p:cTn display="0" masterRel="sameClick">
                                          <p:stCondLst>
                                            <p:cond evt="begin" delay="0">
                                              <p:tn val="7"/>
                                            </p:cond>
                                          </p:stCondLst>
                                          <p:endCondLst>
                                            <p:cond evt="onStopAudio" delay="0">
                                              <p:tgtEl>
                                                <p:sldTgt/>
                                              </p:tgtEl>
                                            </p:cond>
                                          </p:endCondLst>
                                        </p:cTn>
                                        <p:tgtEl>
                                          <p:sndTgt r:embed="rId3" name="applause.wav"/>
                                        </p:tgtEl>
                                      </p:cMediaNode>
                                    </p:audio>
                                  </p:subTnLst>
                                </p:cTn>
                              </p:par>
                              <p:par>
                                <p:cTn id="9" presetID="7" presetClass="emph" presetSubtype="2" fill="hold" nodeType="withEffect">
                                  <p:stCondLst>
                                    <p:cond delay="0"/>
                                  </p:stCondLst>
                                  <p:childTnLst>
                                    <p:animClr clrSpc="rgb" dir="cw">
                                      <p:cBhvr>
                                        <p:cTn id="10" dur="500" fill="hold"/>
                                        <p:tgtEl>
                                          <p:spTgt spid="12290"/>
                                        </p:tgtEl>
                                        <p:attrNameLst>
                                          <p:attrName>stroke.color</p:attrName>
                                        </p:attrNameLst>
                                      </p:cBhvr>
                                      <p:to>
                                        <a:srgbClr val="FF0066"/>
                                      </p:to>
                                    </p:animClr>
                                    <p:set>
                                      <p:cBhvr>
                                        <p:cTn id="11" dur="500" fill="hold"/>
                                        <p:tgtEl>
                                          <p:spTgt spid="12290"/>
                                        </p:tgtEl>
                                        <p:attrNameLst>
                                          <p:attrName>stroke.on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3" name="applause.wav"/>
                                        </p:tgtEl>
                                      </p:cMediaNode>
                                    </p:audio>
                                  </p:subTnLst>
                                </p:cTn>
                              </p:par>
                              <p:par>
                                <p:cTn id="12" presetID="6" presetClass="emph" presetSubtype="0" repeatCount="indefinite" fill="hold" grpId="0" nodeType="withEffect">
                                  <p:stCondLst>
                                    <p:cond delay="0"/>
                                  </p:stCondLst>
                                  <p:childTnLst>
                                    <p:animScale>
                                      <p:cBhvr>
                                        <p:cTn id="13" dur="5000" fill="hold"/>
                                        <p:tgtEl>
                                          <p:spTgt spid="12290"/>
                                        </p:tgtEl>
                                      </p:cBhvr>
                                      <p:by x="150000" y="150000"/>
                                    </p:animScale>
                                  </p:childTnLst>
                                  <p:subTnLst>
                                    <p:audio>
                                      <p:cMediaNode vol="100000">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100000">
                <p:cTn id="14" fill="hold" display="0">
                  <p:stCondLst>
                    <p:cond delay="indefinite"/>
                  </p:stCondLst>
                  <p:endCondLst>
                    <p:cond evt="onNext" delay="0">
                      <p:tgtEl>
                        <p:sldTgt/>
                      </p:tgtEl>
                    </p:cond>
                    <p:cond evt="onPrev" delay="0">
                      <p:tgtEl>
                        <p:sldTgt/>
                      </p:tgtEl>
                    </p:cond>
                    <p:cond evt="onStopAudio" delay="0">
                      <p:tgtEl>
                        <p:sldTgt/>
                      </p:tgtEl>
                    </p:cond>
                  </p:endCondLst>
                </p:cTn>
                <p:tgtEl>
                  <p:spTgt spid="12328"/>
                </p:tgtEl>
              </p:cMediaNode>
            </p:audio>
          </p:childTnLst>
        </p:cTn>
      </p:par>
    </p:tnLst>
    <p:bldLst>
      <p:bldP spid="12290" grpId="0" animBg="1"/>
      <p:bldP spid="123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5" name="Rectangle 4"/>
          <p:cNvSpPr/>
          <p:nvPr/>
        </p:nvSpPr>
        <p:spPr>
          <a:xfrm>
            <a:off x="296562" y="724931"/>
            <a:ext cx="11615352" cy="1446550"/>
          </a:xfrm>
          <a:prstGeom prst="rect">
            <a:avLst/>
          </a:prstGeom>
        </p:spPr>
        <p:txBody>
          <a:bodyPr wrap="square">
            <a:spAutoFit/>
          </a:bodyPr>
          <a:lstStyle/>
          <a:p>
            <a:pPr algn="ctr"/>
            <a:r>
              <a:rPr lang="x-none" sz="4400" b="1">
                <a:solidFill>
                  <a:srgbClr val="FFFF00"/>
                </a:solidFill>
                <a:latin typeface="Times New Roman" pitchFamily="18" charset="0"/>
                <a:cs typeface="Times New Roman" pitchFamily="18" charset="0"/>
              </a:rPr>
              <a:t>TÓM TẮT NỘI DUNG CHÍNH CỦA MỘT VĂN BẢN BẰNG SƠ ĐỒ</a:t>
            </a:r>
            <a:endParaRPr lang="en-US" sz="4400" b="1" dirty="0">
              <a:solidFill>
                <a:srgbClr val="FFFF00"/>
              </a:solidFill>
              <a:latin typeface="Times New Roman" pitchFamily="18" charset="0"/>
              <a:cs typeface="Times New Roman" pitchFamily="18" charset="0"/>
            </a:endParaRPr>
          </a:p>
        </p:txBody>
      </p:sp>
      <p:pic>
        <p:nvPicPr>
          <p:cNvPr id="4" name="Picture 2" descr="write png - World Press Freedom Day | #3964681 - Vippng">
            <a:extLst>
              <a:ext uri="{FF2B5EF4-FFF2-40B4-BE49-F238E27FC236}">
                <a16:creationId xmlns:a16="http://schemas.microsoft.com/office/drawing/2014/main" id="{691D6119-1F98-D948-8488-C64A0C3B0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4439" y="1496974"/>
            <a:ext cx="2257604" cy="17231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F209B62C-3402-4623-9A7C-AA048B56F8C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0600"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19F9BF86-FE94-4517-B97D-026C7515E5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Desert sand dune wave pattern">
            <a:extLst>
              <a:ext uri="{FF2B5EF4-FFF2-40B4-BE49-F238E27FC236}">
                <a16:creationId xmlns:a16="http://schemas.microsoft.com/office/drawing/2014/main" id="{A67A38E1-764D-4EF0-BAF3-4D1BE6456781}"/>
              </a:ext>
            </a:extLst>
          </p:cNvPr>
          <p:cNvPicPr>
            <a:picLocks noChangeAspect="1"/>
          </p:cNvPicPr>
          <p:nvPr/>
        </p:nvPicPr>
        <p:blipFill rotWithShape="1">
          <a:blip r:embed="rId2">
            <a:alphaModFix/>
          </a:blip>
          <a:srcRect t="9896" b="5834"/>
          <a:stretch/>
        </p:blipFill>
        <p:spPr>
          <a:xfrm>
            <a:off x="20" y="10"/>
            <a:ext cx="12191980" cy="6857985"/>
          </a:xfrm>
          <a:prstGeom prst="rect">
            <a:avLst/>
          </a:prstGeom>
        </p:spPr>
      </p:pic>
      <p:sp>
        <p:nvSpPr>
          <p:cNvPr id="21" name="Rectangle 20">
            <a:extLst>
              <a:ext uri="{FF2B5EF4-FFF2-40B4-BE49-F238E27FC236}">
                <a16:creationId xmlns:a16="http://schemas.microsoft.com/office/drawing/2014/main" id="{38390362-5868-4DF6-BD74-91C7288404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035382" y="-1298619"/>
            <a:ext cx="4121238" cy="12191998"/>
          </a:xfrm>
          <a:prstGeom prst="rect">
            <a:avLst/>
          </a:prstGeom>
          <a:gradFill flip="none" rotWithShape="1">
            <a:gsLst>
              <a:gs pos="36000">
                <a:srgbClr val="000000">
                  <a:alpha val="26000"/>
                </a:srgbClr>
              </a:gs>
              <a:gs pos="0">
                <a:srgbClr val="000000">
                  <a:alpha val="0"/>
                </a:srgbClr>
              </a:gs>
              <a:gs pos="61000">
                <a:srgbClr val="0E0D12">
                  <a:alpha val="58000"/>
                </a:srgbClr>
              </a:gs>
              <a:gs pos="88000">
                <a:srgbClr val="000000">
                  <a:alpha val="58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099AA5-9109-D44F-8CA2-6B3B4B093165}"/>
              </a:ext>
            </a:extLst>
          </p:cNvPr>
          <p:cNvSpPr>
            <a:spLocks noGrp="1"/>
          </p:cNvSpPr>
          <p:nvPr>
            <p:ph type="title"/>
          </p:nvPr>
        </p:nvSpPr>
        <p:spPr>
          <a:xfrm>
            <a:off x="510746" y="3966353"/>
            <a:ext cx="11055178" cy="1855646"/>
          </a:xfrm>
        </p:spPr>
        <p:txBody>
          <a:bodyPr vert="horz" lIns="91440" tIns="45720" rIns="91440" bIns="45720" rtlCol="0" anchor="b">
            <a:normAutofit/>
          </a:bodyPr>
          <a:lstStyle/>
          <a:p>
            <a:r>
              <a:rPr lang="en-US" b="1" dirty="0">
                <a:solidFill>
                  <a:srgbClr val="FFFF00"/>
                </a:solidFill>
                <a:latin typeface="Times New Roman" pitchFamily="18" charset="0"/>
                <a:cs typeface="Times New Roman" pitchFamily="18" charset="0"/>
              </a:rPr>
              <a:t>I. HƯỚNG DẪN PHÂN TÍCH KIỂU VĂN BẢN</a:t>
            </a:r>
          </a:p>
        </p:txBody>
      </p:sp>
      <p:cxnSp>
        <p:nvCxnSpPr>
          <p:cNvPr id="23" name="Straight Connector 22">
            <a:extLst>
              <a:ext uri="{FF2B5EF4-FFF2-40B4-BE49-F238E27FC236}">
                <a16:creationId xmlns:a16="http://schemas.microsoft.com/office/drawing/2014/main" id="{8A5C8BF2-C035-4BFF-8802-A3972383441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2570" y="5821999"/>
            <a:ext cx="1020883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8" name="Picture 2" descr="write png - World Press Freedom Day | #3964681 - Vippng">
            <a:extLst>
              <a:ext uri="{FF2B5EF4-FFF2-40B4-BE49-F238E27FC236}">
                <a16:creationId xmlns:a16="http://schemas.microsoft.com/office/drawing/2014/main" id="{691D6119-1F98-D948-8488-C64A0C3B0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7822" y="0"/>
            <a:ext cx="2257604" cy="1723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444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7EEE6-65B1-EB4A-A95F-A453E67D1306}"/>
              </a:ext>
            </a:extLst>
          </p:cNvPr>
          <p:cNvSpPr>
            <a:spLocks noGrp="1"/>
          </p:cNvSpPr>
          <p:nvPr>
            <p:ph type="title"/>
          </p:nvPr>
        </p:nvSpPr>
        <p:spPr>
          <a:xfrm>
            <a:off x="0" y="0"/>
            <a:ext cx="10363200" cy="810491"/>
          </a:xfrm>
        </p:spPr>
        <p:txBody>
          <a:bodyPr>
            <a:normAutofit/>
          </a:bodyPr>
          <a:lstStyle/>
          <a:p>
            <a:r>
              <a:rPr lang="x-none" sz="3600" b="1" dirty="0">
                <a:solidFill>
                  <a:schemeClr val="accent1">
                    <a:lumMod val="50000"/>
                  </a:schemeClr>
                </a:solidFill>
                <a:latin typeface="Times New Roman" pitchFamily="18" charset="0"/>
                <a:cs typeface="Times New Roman" pitchFamily="18" charset="0"/>
              </a:rPr>
              <a:t>1. Tìm hiểu tri thức về kiểu văn bản</a:t>
            </a:r>
          </a:p>
        </p:txBody>
      </p:sp>
      <p:graphicFrame>
        <p:nvGraphicFramePr>
          <p:cNvPr id="4" name="Table 3">
            <a:extLst>
              <a:ext uri="{FF2B5EF4-FFF2-40B4-BE49-F238E27FC236}">
                <a16:creationId xmlns:a16="http://schemas.microsoft.com/office/drawing/2014/main" id="{D7721AE7-1DE5-CF4C-9E58-0A6943937BB6}"/>
              </a:ext>
            </a:extLst>
          </p:cNvPr>
          <p:cNvGraphicFramePr>
            <a:graphicFrameLocks noGrp="1"/>
          </p:cNvGraphicFramePr>
          <p:nvPr>
            <p:extLst>
              <p:ext uri="{D42A27DB-BD31-4B8C-83A1-F6EECF244321}">
                <p14:modId xmlns:p14="http://schemas.microsoft.com/office/powerpoint/2010/main" val="1725472404"/>
              </p:ext>
            </p:extLst>
          </p:nvPr>
        </p:nvGraphicFramePr>
        <p:xfrm>
          <a:off x="179108" y="972065"/>
          <a:ext cx="6940249" cy="5486400"/>
        </p:xfrm>
        <a:graphic>
          <a:graphicData uri="http://schemas.openxmlformats.org/drawingml/2006/table">
            <a:tbl>
              <a:tblPr>
                <a:tableStyleId>{5C22544A-7EE6-4342-B048-85BDC9FD1C3A}</a:tableStyleId>
              </a:tblPr>
              <a:tblGrid>
                <a:gridCol w="6940249">
                  <a:extLst>
                    <a:ext uri="{9D8B030D-6E8A-4147-A177-3AD203B41FA5}">
                      <a16:colId xmlns:a16="http://schemas.microsoft.com/office/drawing/2014/main" val="3924552870"/>
                    </a:ext>
                  </a:extLst>
                </a:gridCol>
              </a:tblGrid>
              <a:tr h="5347526">
                <a:tc>
                  <a:txBody>
                    <a:bodyPr/>
                    <a:lstStyle/>
                    <a:p>
                      <a:pPr algn="ctr"/>
                      <a:r>
                        <a:rPr lang="en-US" sz="2000" b="1" kern="100" dirty="0">
                          <a:effectLst/>
                          <a:latin typeface="Times New Roman" panose="02020603050405020304" pitchFamily="18" charset="0"/>
                          <a:cs typeface="Times New Roman" panose="02020603050405020304" pitchFamily="18" charset="0"/>
                        </a:rPr>
                        <a:t>THÔNG ĐIỆP 5K</a:t>
                      </a:r>
                      <a:endParaRPr lang="x-none" sz="2000" b="1" kern="100" dirty="0">
                        <a:effectLst/>
                        <a:latin typeface="Times New Roman" panose="02020603050405020304" pitchFamily="18" charset="0"/>
                        <a:cs typeface="Times New Roman" panose="02020603050405020304" pitchFamily="18" charset="0"/>
                      </a:endParaRPr>
                    </a:p>
                    <a:p>
                      <a:pPr algn="just"/>
                      <a:r>
                        <a:rPr lang="en-US" sz="2000" b="1" kern="100" dirty="0">
                          <a:effectLst/>
                          <a:latin typeface="Times New Roman" panose="02020603050405020304" pitchFamily="18" charset="0"/>
                          <a:cs typeface="Times New Roman" panose="02020603050405020304" pitchFamily="18" charset="0"/>
                        </a:rPr>
                        <a:t>KHẨU TRANG: </a:t>
                      </a:r>
                      <a:r>
                        <a:rPr lang="en-US" sz="2000" b="1" kern="100" dirty="0" err="1">
                          <a:effectLst/>
                          <a:latin typeface="Times New Roman" panose="02020603050405020304" pitchFamily="18" charset="0"/>
                          <a:cs typeface="Times New Roman" panose="02020603050405020304" pitchFamily="18" charset="0"/>
                        </a:rPr>
                        <a:t>Đeo</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khẩu</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trang</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vải</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thường</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xuyên</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tại</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nơi</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công</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cộng</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nơi</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tập</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trung</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đông</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người</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đeo</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khẩu</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trang</a:t>
                      </a:r>
                      <a:r>
                        <a:rPr lang="en-US" sz="2000" b="1" kern="100" dirty="0">
                          <a:effectLst/>
                          <a:latin typeface="Times New Roman" panose="02020603050405020304" pitchFamily="18" charset="0"/>
                          <a:cs typeface="Times New Roman" panose="02020603050405020304" pitchFamily="18" charset="0"/>
                        </a:rPr>
                        <a:t> y </a:t>
                      </a:r>
                      <a:r>
                        <a:rPr lang="en-US" sz="2000" b="1" kern="100" dirty="0" err="1">
                          <a:effectLst/>
                          <a:latin typeface="Times New Roman" panose="02020603050405020304" pitchFamily="18" charset="0"/>
                          <a:cs typeface="Times New Roman" panose="02020603050405020304" pitchFamily="18" charset="0"/>
                        </a:rPr>
                        <a:t>tế</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tại</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các</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cơ</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sở</a:t>
                      </a:r>
                      <a:r>
                        <a:rPr lang="en-US" sz="2000" b="1" kern="100" dirty="0">
                          <a:effectLst/>
                          <a:latin typeface="Times New Roman" panose="02020603050405020304" pitchFamily="18" charset="0"/>
                          <a:cs typeface="Times New Roman" panose="02020603050405020304" pitchFamily="18" charset="0"/>
                        </a:rPr>
                        <a:t> y </a:t>
                      </a:r>
                      <a:r>
                        <a:rPr lang="en-US" sz="2000" b="1" kern="100" dirty="0" err="1">
                          <a:effectLst/>
                          <a:latin typeface="Times New Roman" panose="02020603050405020304" pitchFamily="18" charset="0"/>
                          <a:cs typeface="Times New Roman" panose="02020603050405020304" pitchFamily="18" charset="0"/>
                        </a:rPr>
                        <a:t>tế</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khu</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cách</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ly</a:t>
                      </a:r>
                      <a:r>
                        <a:rPr lang="en-US" sz="2000" b="1" kern="100" dirty="0">
                          <a:effectLst/>
                          <a:latin typeface="Times New Roman" panose="02020603050405020304" pitchFamily="18" charset="0"/>
                          <a:cs typeface="Times New Roman" panose="02020603050405020304" pitchFamily="18" charset="0"/>
                        </a:rPr>
                        <a:t>.</a:t>
                      </a:r>
                      <a:endParaRPr lang="x-none" sz="2000" b="1" kern="100" dirty="0">
                        <a:effectLst/>
                        <a:latin typeface="Times New Roman" panose="02020603050405020304" pitchFamily="18" charset="0"/>
                        <a:cs typeface="Times New Roman" panose="02020603050405020304" pitchFamily="18" charset="0"/>
                      </a:endParaRPr>
                    </a:p>
                    <a:p>
                      <a:pPr algn="just"/>
                      <a:r>
                        <a:rPr lang="en-US" sz="2000" b="1" kern="100" dirty="0">
                          <a:effectLst/>
                          <a:latin typeface="Times New Roman" panose="02020603050405020304" pitchFamily="18" charset="0"/>
                          <a:cs typeface="Times New Roman" panose="02020603050405020304" pitchFamily="18" charset="0"/>
                        </a:rPr>
                        <a:t>KHỬ KHUẨN: </a:t>
                      </a:r>
                      <a:r>
                        <a:rPr lang="en-US" sz="2000" b="1" kern="100" dirty="0" err="1">
                          <a:effectLst/>
                          <a:latin typeface="Times New Roman" panose="02020603050405020304" pitchFamily="18" charset="0"/>
                          <a:cs typeface="Times New Roman" panose="02020603050405020304" pitchFamily="18" charset="0"/>
                        </a:rPr>
                        <a:t>Rửa</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tay</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thường</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xuyên</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bằng</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xà</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phòng</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hoặc</a:t>
                      </a:r>
                      <a:r>
                        <a:rPr lang="en-US" sz="2000" b="1" kern="100" dirty="0">
                          <a:effectLst/>
                          <a:latin typeface="Times New Roman" panose="02020603050405020304" pitchFamily="18" charset="0"/>
                          <a:cs typeface="Times New Roman" panose="02020603050405020304" pitchFamily="18" charset="0"/>
                        </a:rPr>
                        <a:t> dung </a:t>
                      </a:r>
                      <a:r>
                        <a:rPr lang="en-US" sz="2000" b="1" kern="100" dirty="0" err="1">
                          <a:effectLst/>
                          <a:latin typeface="Times New Roman" panose="02020603050405020304" pitchFamily="18" charset="0"/>
                          <a:cs typeface="Times New Roman" panose="02020603050405020304" pitchFamily="18" charset="0"/>
                        </a:rPr>
                        <a:t>dịch</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sát</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khuẩn</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tay</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Vệ</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sinh</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các</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bề</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mặt</a:t>
                      </a:r>
                      <a:r>
                        <a:rPr lang="en-US" sz="2000" b="1" kern="100" dirty="0">
                          <a:effectLst/>
                          <a:latin typeface="Times New Roman" panose="02020603050405020304" pitchFamily="18" charset="0"/>
                          <a:cs typeface="Times New Roman" panose="02020603050405020304" pitchFamily="18" charset="0"/>
                        </a:rPr>
                        <a:t>/</a:t>
                      </a:r>
                      <a:r>
                        <a:rPr lang="en-US" sz="2000" b="1" kern="100" dirty="0" err="1">
                          <a:effectLst/>
                          <a:latin typeface="Times New Roman" panose="02020603050405020304" pitchFamily="18" charset="0"/>
                          <a:cs typeface="Times New Roman" panose="02020603050405020304" pitchFamily="18" charset="0"/>
                        </a:rPr>
                        <a:t>vật</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dụng</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thường</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xuyên</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tiếp</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xúc</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tay</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nắm</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cửa</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điện</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thoại</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máy</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tính</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bảng</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mặt</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bàn</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ghế</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Giữ</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vệ</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sinh</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lau</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rửa</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và</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để</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nhà</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cửa</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thông</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thoáng</a:t>
                      </a:r>
                      <a:r>
                        <a:rPr lang="en-US" sz="2000" b="1" kern="100" dirty="0">
                          <a:effectLst/>
                          <a:latin typeface="Times New Roman" panose="02020603050405020304" pitchFamily="18" charset="0"/>
                          <a:cs typeface="Times New Roman" panose="02020603050405020304" pitchFamily="18" charset="0"/>
                        </a:rPr>
                        <a:t>.</a:t>
                      </a:r>
                      <a:endParaRPr lang="x-none" sz="2000" b="1" kern="100" dirty="0">
                        <a:effectLst/>
                        <a:latin typeface="Times New Roman" panose="02020603050405020304" pitchFamily="18" charset="0"/>
                        <a:cs typeface="Times New Roman" panose="02020603050405020304" pitchFamily="18" charset="0"/>
                      </a:endParaRPr>
                    </a:p>
                    <a:p>
                      <a:pPr algn="just"/>
                      <a:r>
                        <a:rPr lang="en-US" sz="2000" b="1" kern="100" dirty="0">
                          <a:effectLst/>
                          <a:latin typeface="Times New Roman" panose="02020603050405020304" pitchFamily="18" charset="0"/>
                          <a:cs typeface="Times New Roman" panose="02020603050405020304" pitchFamily="18" charset="0"/>
                        </a:rPr>
                        <a:t>KHOẢNG CÁCH: </a:t>
                      </a:r>
                      <a:r>
                        <a:rPr lang="en-US" sz="2000" b="1" kern="100" dirty="0" err="1">
                          <a:effectLst/>
                          <a:latin typeface="Times New Roman" panose="02020603050405020304" pitchFamily="18" charset="0"/>
                          <a:cs typeface="Times New Roman" panose="02020603050405020304" pitchFamily="18" charset="0"/>
                        </a:rPr>
                        <a:t>Giữ</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khoảng</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cách</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khi</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tiếp</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xúc</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với</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người</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khác</a:t>
                      </a:r>
                      <a:r>
                        <a:rPr lang="en-US" sz="2000" b="1" kern="100" dirty="0">
                          <a:effectLst/>
                          <a:latin typeface="Times New Roman" panose="02020603050405020304" pitchFamily="18" charset="0"/>
                          <a:cs typeface="Times New Roman" panose="02020603050405020304" pitchFamily="18" charset="0"/>
                        </a:rPr>
                        <a:t>.</a:t>
                      </a:r>
                      <a:endParaRPr lang="x-none" sz="2000" b="1" kern="100" dirty="0">
                        <a:effectLst/>
                        <a:latin typeface="Times New Roman" panose="02020603050405020304" pitchFamily="18" charset="0"/>
                        <a:cs typeface="Times New Roman" panose="02020603050405020304" pitchFamily="18" charset="0"/>
                      </a:endParaRPr>
                    </a:p>
                    <a:p>
                      <a:pPr algn="just"/>
                      <a:r>
                        <a:rPr lang="en-US" sz="2000" b="1" kern="100" dirty="0">
                          <a:effectLst/>
                          <a:latin typeface="Times New Roman" panose="02020603050405020304" pitchFamily="18" charset="0"/>
                          <a:cs typeface="Times New Roman" panose="02020603050405020304" pitchFamily="18" charset="0"/>
                        </a:rPr>
                        <a:t>KHÔNG TỤ TẬP </a:t>
                      </a:r>
                      <a:r>
                        <a:rPr lang="en-US" sz="2000" b="1" kern="100" dirty="0" err="1">
                          <a:effectLst/>
                          <a:latin typeface="Times New Roman" panose="02020603050405020304" pitchFamily="18" charset="0"/>
                          <a:cs typeface="Times New Roman" panose="02020603050405020304" pitchFamily="18" charset="0"/>
                        </a:rPr>
                        <a:t>đông</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người</a:t>
                      </a:r>
                      <a:r>
                        <a:rPr lang="en-US" sz="2000" b="1" kern="100" dirty="0">
                          <a:effectLst/>
                          <a:latin typeface="Times New Roman" panose="02020603050405020304" pitchFamily="18" charset="0"/>
                          <a:cs typeface="Times New Roman" panose="02020603050405020304" pitchFamily="18" charset="0"/>
                        </a:rPr>
                        <a:t>.</a:t>
                      </a:r>
                      <a:endParaRPr lang="x-none" sz="2000" b="1" kern="100" dirty="0">
                        <a:effectLst/>
                        <a:latin typeface="Times New Roman" panose="02020603050405020304" pitchFamily="18" charset="0"/>
                        <a:cs typeface="Times New Roman" panose="02020603050405020304" pitchFamily="18" charset="0"/>
                      </a:endParaRPr>
                    </a:p>
                    <a:p>
                      <a:pPr algn="l"/>
                      <a:r>
                        <a:rPr lang="en-US" sz="2000" b="1" kern="100" dirty="0">
                          <a:effectLst/>
                          <a:latin typeface="Times New Roman" panose="02020603050405020304" pitchFamily="18" charset="0"/>
                          <a:cs typeface="Times New Roman" panose="02020603050405020304" pitchFamily="18" charset="0"/>
                        </a:rPr>
                        <a:t>KHAI BÁO Y TẾ: </a:t>
                      </a:r>
                      <a:r>
                        <a:rPr lang="en-US" sz="2000" b="1" kern="100" dirty="0" err="1">
                          <a:effectLst/>
                          <a:latin typeface="Times New Roman" panose="02020603050405020304" pitchFamily="18" charset="0"/>
                          <a:cs typeface="Times New Roman" panose="02020603050405020304" pitchFamily="18" charset="0"/>
                        </a:rPr>
                        <a:t>thực</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hiện</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khai</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báo</a:t>
                      </a:r>
                      <a:r>
                        <a:rPr lang="en-US" sz="2000" b="1" kern="100" dirty="0">
                          <a:effectLst/>
                          <a:latin typeface="Times New Roman" panose="02020603050405020304" pitchFamily="18" charset="0"/>
                          <a:cs typeface="Times New Roman" panose="02020603050405020304" pitchFamily="18" charset="0"/>
                        </a:rPr>
                        <a:t> y </a:t>
                      </a:r>
                      <a:r>
                        <a:rPr lang="en-US" sz="2000" b="1" kern="100" dirty="0" err="1">
                          <a:effectLst/>
                          <a:latin typeface="Times New Roman" panose="02020603050405020304" pitchFamily="18" charset="0"/>
                          <a:cs typeface="Times New Roman" panose="02020603050405020304" pitchFamily="18" charset="0"/>
                        </a:rPr>
                        <a:t>tế</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trên</a:t>
                      </a:r>
                      <a:r>
                        <a:rPr lang="en-US" sz="2000" b="1" kern="100" dirty="0">
                          <a:effectLst/>
                          <a:latin typeface="Times New Roman" panose="02020603050405020304" pitchFamily="18" charset="0"/>
                          <a:cs typeface="Times New Roman" panose="02020603050405020304" pitchFamily="18" charset="0"/>
                        </a:rPr>
                        <a:t> App NCOVI; </a:t>
                      </a:r>
                      <a:r>
                        <a:rPr lang="en-US" sz="2000" b="1" kern="100" dirty="0" err="1">
                          <a:effectLst/>
                          <a:latin typeface="Times New Roman" panose="02020603050405020304" pitchFamily="18" charset="0"/>
                          <a:cs typeface="Times New Roman" panose="02020603050405020304" pitchFamily="18" charset="0"/>
                        </a:rPr>
                        <a:t>cài</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đặt</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ứng</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dụng</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BlueZone</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tại</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địa</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chỉ</a:t>
                      </a:r>
                      <a:r>
                        <a:rPr lang="en-US" sz="2000" b="1" kern="100" dirty="0">
                          <a:effectLst/>
                          <a:latin typeface="Times New Roman" panose="02020603050405020304" pitchFamily="18" charset="0"/>
                          <a:cs typeface="Times New Roman" panose="02020603050405020304" pitchFamily="18" charset="0"/>
                        </a:rPr>
                        <a:t> </a:t>
                      </a:r>
                      <a:r>
                        <a:rPr lang="en-US" sz="2000" b="1" u="none" strike="noStrike" kern="100" dirty="0">
                          <a:effectLst/>
                          <a:latin typeface="Times New Roman" panose="02020603050405020304" pitchFamily="18" charset="0"/>
                          <a:cs typeface="Times New Roman" panose="02020603050405020304" pitchFamily="18" charset="0"/>
                          <a:hlinkClick r:id="rId2"/>
                        </a:rPr>
                        <a:t>https://bluezone.gov.vn/</a:t>
                      </a:r>
                      <a:r>
                        <a:rPr lang="en-US" sz="2000" b="1" kern="100" dirty="0" err="1">
                          <a:effectLst/>
                          <a:latin typeface="Times New Roman" panose="02020603050405020304" pitchFamily="18" charset="0"/>
                          <a:cs typeface="Times New Roman" panose="02020603050405020304" pitchFamily="18" charset="0"/>
                        </a:rPr>
                        <a:t>được</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cảnh</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báo</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nguy</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cơ</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lây</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nhiễm</a:t>
                      </a:r>
                      <a:r>
                        <a:rPr lang="en-US" sz="2000" b="1" kern="100" dirty="0">
                          <a:effectLst/>
                          <a:latin typeface="Times New Roman" panose="02020603050405020304" pitchFamily="18" charset="0"/>
                          <a:cs typeface="Times New Roman" panose="02020603050405020304" pitchFamily="18" charset="0"/>
                        </a:rPr>
                        <a:t> Covid-19. Khi </a:t>
                      </a:r>
                      <a:r>
                        <a:rPr lang="en-US" sz="2000" b="1" kern="100" dirty="0" err="1">
                          <a:effectLst/>
                          <a:latin typeface="Times New Roman" panose="02020603050405020304" pitchFamily="18" charset="0"/>
                          <a:cs typeface="Times New Roman" panose="02020603050405020304" pitchFamily="18" charset="0"/>
                        </a:rPr>
                        <a:t>có</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dấu</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hiệu</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sốt</a:t>
                      </a:r>
                      <a:r>
                        <a:rPr lang="en-US" sz="2000" b="1" kern="100" dirty="0">
                          <a:effectLst/>
                          <a:latin typeface="Times New Roman" panose="02020603050405020304" pitchFamily="18" charset="0"/>
                          <a:cs typeface="Times New Roman" panose="02020603050405020304" pitchFamily="18" charset="0"/>
                        </a:rPr>
                        <a:t>, ho, </a:t>
                      </a:r>
                      <a:r>
                        <a:rPr lang="en-US" sz="2000" b="1" kern="100" dirty="0" err="1">
                          <a:effectLst/>
                          <a:latin typeface="Times New Roman" panose="02020603050405020304" pitchFamily="18" charset="0"/>
                          <a:cs typeface="Times New Roman" panose="02020603050405020304" pitchFamily="18" charset="0"/>
                        </a:rPr>
                        <a:t>khó</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thở</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hãy</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gọi</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điện</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cho</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đường</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dây</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nóng</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của</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Bộ</a:t>
                      </a:r>
                      <a:r>
                        <a:rPr lang="en-US" sz="2000" b="1" kern="100" dirty="0">
                          <a:effectLst/>
                          <a:latin typeface="Times New Roman" panose="02020603050405020304" pitchFamily="18" charset="0"/>
                          <a:cs typeface="Times New Roman" panose="02020603050405020304" pitchFamily="18" charset="0"/>
                        </a:rPr>
                        <a:t> Y </a:t>
                      </a:r>
                      <a:r>
                        <a:rPr lang="en-US" sz="2000" b="1" kern="100" dirty="0" err="1">
                          <a:effectLst/>
                          <a:latin typeface="Times New Roman" panose="02020603050405020304" pitchFamily="18" charset="0"/>
                          <a:cs typeface="Times New Roman" panose="02020603050405020304" pitchFamily="18" charset="0"/>
                        </a:rPr>
                        <a:t>tế</a:t>
                      </a:r>
                      <a:r>
                        <a:rPr lang="en-US" sz="2000" b="1" kern="100" dirty="0">
                          <a:effectLst/>
                          <a:latin typeface="Times New Roman" panose="02020603050405020304" pitchFamily="18" charset="0"/>
                          <a:cs typeface="Times New Roman" panose="02020603050405020304" pitchFamily="18" charset="0"/>
                        </a:rPr>
                        <a:t> 19009095 </a:t>
                      </a:r>
                      <a:r>
                        <a:rPr lang="en-US" sz="2000" b="1" kern="100" dirty="0" err="1">
                          <a:effectLst/>
                          <a:latin typeface="Times New Roman" panose="02020603050405020304" pitchFamily="18" charset="0"/>
                          <a:cs typeface="Times New Roman" panose="02020603050405020304" pitchFamily="18" charset="0"/>
                        </a:rPr>
                        <a:t>hoặc</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đường</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dây</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nóng</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của</a:t>
                      </a:r>
                      <a:r>
                        <a:rPr lang="en-US" sz="2000" b="1" kern="100" dirty="0">
                          <a:effectLst/>
                          <a:latin typeface="Times New Roman" panose="02020603050405020304" pitchFamily="18" charset="0"/>
                          <a:cs typeface="Times New Roman" panose="02020603050405020304" pitchFamily="18" charset="0"/>
                        </a:rPr>
                        <a:t> y </a:t>
                      </a:r>
                      <a:r>
                        <a:rPr lang="en-US" sz="2000" b="1" kern="100" dirty="0" err="1">
                          <a:effectLst/>
                          <a:latin typeface="Times New Roman" panose="02020603050405020304" pitchFamily="18" charset="0"/>
                          <a:cs typeface="Times New Roman" panose="02020603050405020304" pitchFamily="18" charset="0"/>
                        </a:rPr>
                        <a:t>tế</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địa</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phương</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để</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được</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tư</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vấn</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hỗ</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trợ</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hướng</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dẫn</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đi</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khám</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bệnh</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đảm</a:t>
                      </a:r>
                      <a:r>
                        <a:rPr lang="en-US" sz="2000" b="1" kern="100" dirty="0">
                          <a:effectLst/>
                          <a:latin typeface="Times New Roman" panose="02020603050405020304" pitchFamily="18" charset="0"/>
                          <a:cs typeface="Times New Roman" panose="02020603050405020304" pitchFamily="18" charset="0"/>
                        </a:rPr>
                        <a:t> </a:t>
                      </a:r>
                      <a:r>
                        <a:rPr lang="en-US" sz="2000" b="1" kern="100" dirty="0" err="1">
                          <a:effectLst/>
                          <a:latin typeface="Times New Roman" panose="02020603050405020304" pitchFamily="18" charset="0"/>
                          <a:cs typeface="Times New Roman" panose="02020603050405020304" pitchFamily="18" charset="0"/>
                        </a:rPr>
                        <a:t>bảo</a:t>
                      </a:r>
                      <a:r>
                        <a:rPr lang="en-US" sz="2000" b="1" kern="100" dirty="0">
                          <a:effectLst/>
                          <a:latin typeface="Times New Roman" panose="02020603050405020304" pitchFamily="18" charset="0"/>
                          <a:cs typeface="Times New Roman" panose="02020603050405020304" pitchFamily="18" charset="0"/>
                        </a:rPr>
                        <a:t> an </a:t>
                      </a:r>
                      <a:r>
                        <a:rPr lang="en-US" sz="2000" b="1" kern="100" dirty="0" err="1">
                          <a:effectLst/>
                          <a:latin typeface="Times New Roman" panose="02020603050405020304" pitchFamily="18" charset="0"/>
                          <a:cs typeface="Times New Roman" panose="02020603050405020304" pitchFamily="18" charset="0"/>
                        </a:rPr>
                        <a:t>toàn</a:t>
                      </a:r>
                      <a:r>
                        <a:rPr lang="en-US" sz="2000" b="1" kern="100" dirty="0">
                          <a:effectLst/>
                          <a:latin typeface="Times New Roman" panose="02020603050405020304" pitchFamily="18" charset="0"/>
                          <a:cs typeface="Times New Roman" panose="02020603050405020304" pitchFamily="18" charset="0"/>
                        </a:rPr>
                        <a:t>.</a:t>
                      </a:r>
                      <a:endParaRPr lang="x-none" sz="2000" b="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0181" marR="60181" marT="0" marB="0"/>
                </a:tc>
                <a:extLst>
                  <a:ext uri="{0D108BD9-81ED-4DB2-BD59-A6C34878D82A}">
                    <a16:rowId xmlns:a16="http://schemas.microsoft.com/office/drawing/2014/main" val="2483781712"/>
                  </a:ext>
                </a:extLst>
              </a:tr>
            </a:tbl>
          </a:graphicData>
        </a:graphic>
      </p:graphicFrame>
      <p:pic>
        <p:nvPicPr>
          <p:cNvPr id="6" name="Picture 5" descr="unnamed.jpg"/>
          <p:cNvPicPr>
            <a:picLocks noChangeAspect="1"/>
          </p:cNvPicPr>
          <p:nvPr/>
        </p:nvPicPr>
        <p:blipFill>
          <a:blip r:embed="rId3"/>
          <a:stretch>
            <a:fillRect/>
          </a:stretch>
        </p:blipFill>
        <p:spPr>
          <a:xfrm>
            <a:off x="7400042" y="972065"/>
            <a:ext cx="4678836" cy="5486400"/>
          </a:xfrm>
          <a:prstGeom prst="rect">
            <a:avLst/>
          </a:prstGeom>
        </p:spPr>
      </p:pic>
      <p:sp>
        <p:nvSpPr>
          <p:cNvPr id="7" name="TextBox 6"/>
          <p:cNvSpPr txBox="1"/>
          <p:nvPr/>
        </p:nvSpPr>
        <p:spPr>
          <a:xfrm>
            <a:off x="179108" y="602733"/>
            <a:ext cx="952107" cy="369332"/>
          </a:xfrm>
          <a:prstGeom prst="rect">
            <a:avLst/>
          </a:prstGeom>
          <a:noFill/>
        </p:spPr>
        <p:txBody>
          <a:bodyPr wrap="square" rtlCol="0">
            <a:spAutoFit/>
          </a:bodyPr>
          <a:lstStyle/>
          <a:p>
            <a:r>
              <a:rPr lang="en-US" b="1" u="sng" dirty="0">
                <a:solidFill>
                  <a:srgbClr val="C00000"/>
                </a:solidFill>
              </a:rPr>
              <a:t>VD: A</a:t>
            </a:r>
          </a:p>
        </p:txBody>
      </p:sp>
      <p:sp>
        <p:nvSpPr>
          <p:cNvPr id="8" name="TextBox 7"/>
          <p:cNvSpPr txBox="1"/>
          <p:nvPr/>
        </p:nvSpPr>
        <p:spPr>
          <a:xfrm>
            <a:off x="7400042" y="602733"/>
            <a:ext cx="754144" cy="369332"/>
          </a:xfrm>
          <a:prstGeom prst="rect">
            <a:avLst/>
          </a:prstGeom>
          <a:noFill/>
        </p:spPr>
        <p:txBody>
          <a:bodyPr wrap="square" rtlCol="0">
            <a:spAutoFit/>
          </a:bodyPr>
          <a:lstStyle/>
          <a:p>
            <a:r>
              <a:rPr lang="en-US" b="1" u="sng" dirty="0">
                <a:solidFill>
                  <a:srgbClr val="C00000"/>
                </a:solidFill>
              </a:rPr>
              <a:t>VD B</a:t>
            </a:r>
          </a:p>
        </p:txBody>
      </p:sp>
      <p:cxnSp>
        <p:nvCxnSpPr>
          <p:cNvPr id="10" name="Straight Connector 9"/>
          <p:cNvCxnSpPr/>
          <p:nvPr/>
        </p:nvCxnSpPr>
        <p:spPr>
          <a:xfrm rot="16200000" flipH="1">
            <a:off x="4514335" y="3707027"/>
            <a:ext cx="5486400" cy="164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839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671DF-E3E0-400F-8ED3-C025C69A0C62}"/>
              </a:ext>
            </a:extLst>
          </p:cNvPr>
          <p:cNvSpPr>
            <a:spLocks noGrp="1"/>
          </p:cNvSpPr>
          <p:nvPr>
            <p:ph type="title"/>
          </p:nvPr>
        </p:nvSpPr>
        <p:spPr>
          <a:xfrm>
            <a:off x="960000" y="468200"/>
            <a:ext cx="10272000" cy="503600"/>
          </a:xfrm>
        </p:spPr>
        <p:txBody>
          <a:bodyPr/>
          <a:lstStyle/>
          <a:p>
            <a:r>
              <a:rPr lang="vi-VN" dirty="0">
                <a:solidFill>
                  <a:srgbClr val="C00000"/>
                </a:solidFill>
                <a:latin typeface="Times New Roman" pitchFamily="18" charset="0"/>
                <a:cs typeface="Times New Roman" pitchFamily="18" charset="0"/>
              </a:rPr>
              <a:t>NHẬN XÉT</a:t>
            </a:r>
          </a:p>
        </p:txBody>
      </p:sp>
      <p:sp>
        <p:nvSpPr>
          <p:cNvPr id="3" name="Text Placeholder 2">
            <a:extLst>
              <a:ext uri="{FF2B5EF4-FFF2-40B4-BE49-F238E27FC236}">
                <a16:creationId xmlns:a16="http://schemas.microsoft.com/office/drawing/2014/main" id="{169F457C-3A15-4EBA-BBFE-EA44B800A2F0}"/>
              </a:ext>
            </a:extLst>
          </p:cNvPr>
          <p:cNvSpPr>
            <a:spLocks noGrp="1"/>
          </p:cNvSpPr>
          <p:nvPr>
            <p:ph type="body" idx="1"/>
          </p:nvPr>
        </p:nvSpPr>
        <p:spPr>
          <a:xfrm>
            <a:off x="543697" y="1385742"/>
            <a:ext cx="5157857" cy="5109326"/>
          </a:xfrm>
          <a:ln w="19050">
            <a:solidFill>
              <a:schemeClr val="tx1"/>
            </a:solidFill>
          </a:ln>
        </p:spPr>
        <p:txBody>
          <a:bodyPr/>
          <a:lstStyle/>
          <a:p>
            <a:pPr marL="203195" indent="0" algn="ctr">
              <a:buNone/>
            </a:pPr>
            <a:r>
              <a:rPr lang="en-US" sz="4300" b="1" u="sng" dirty="0">
                <a:solidFill>
                  <a:srgbClr val="FF0000"/>
                </a:solidFill>
                <a:latin typeface="Times New Roman" pitchFamily="18" charset="0"/>
                <a:cs typeface="Times New Roman" pitchFamily="18" charset="0"/>
              </a:rPr>
              <a:t>VD:</a:t>
            </a:r>
            <a:r>
              <a:rPr lang="vi-VN" sz="4300" b="1" u="sng" dirty="0">
                <a:solidFill>
                  <a:srgbClr val="FF0000"/>
                </a:solidFill>
                <a:latin typeface="Times New Roman" pitchFamily="18" charset="0"/>
                <a:cs typeface="Times New Roman" pitchFamily="18" charset="0"/>
              </a:rPr>
              <a:t>A</a:t>
            </a:r>
            <a:r>
              <a:rPr lang="vi-VN" sz="4300" b="1" u="sng" dirty="0">
                <a:latin typeface="Times New Roman" pitchFamily="18" charset="0"/>
                <a:cs typeface="Times New Roman" pitchFamily="18" charset="0"/>
              </a:rPr>
              <a:t> </a:t>
            </a:r>
            <a:endParaRPr lang="en-US" sz="4300" b="1" u="sng" dirty="0">
              <a:latin typeface="Times New Roman" pitchFamily="18" charset="0"/>
              <a:cs typeface="Times New Roman" pitchFamily="18" charset="0"/>
            </a:endParaRPr>
          </a:p>
          <a:p>
            <a:pPr marL="203195" indent="0">
              <a:buNone/>
            </a:pPr>
            <a:r>
              <a:rPr lang="vi-VN" sz="3200" b="1" dirty="0">
                <a:solidFill>
                  <a:srgbClr val="C00000"/>
                </a:solidFill>
                <a:latin typeface="Times New Roman" pitchFamily="18" charset="0"/>
                <a:cs typeface="Times New Roman" pitchFamily="18" charset="0"/>
              </a:rPr>
              <a:t>Nội dung: </a:t>
            </a:r>
            <a:r>
              <a:rPr lang="en-US" sz="3200" dirty="0" err="1">
                <a:latin typeface="Times New Roman" pitchFamily="18" charset="0"/>
                <a:cs typeface="Times New Roman" pitchFamily="18" charset="0"/>
              </a:rPr>
              <a:t>Lời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gọi</a:t>
            </a:r>
            <a:r>
              <a:rPr lang="en-US" sz="3200" dirty="0">
                <a:latin typeface="Times New Roman" pitchFamily="18" charset="0"/>
                <a:cs typeface="Times New Roman" pitchFamily="18" charset="0"/>
              </a:rPr>
              <a:t> 5K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dịch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covid</a:t>
            </a:r>
            <a:r>
              <a:rPr lang="en-US" sz="3200" dirty="0">
                <a:latin typeface="Times New Roman" pitchFamily="18" charset="0"/>
                <a:cs typeface="Times New Roman" pitchFamily="18" charset="0"/>
              </a:rPr>
              <a:t> 19. </a:t>
            </a:r>
            <a:endParaRPr lang="vi-VN" sz="3200" dirty="0">
              <a:latin typeface="Times New Roman" pitchFamily="18" charset="0"/>
              <a:cs typeface="Times New Roman" pitchFamily="18" charset="0"/>
            </a:endParaRPr>
          </a:p>
          <a:p>
            <a:pPr marL="203195" indent="0">
              <a:buNone/>
            </a:pPr>
            <a:r>
              <a:rPr lang="vi-VN" sz="3200" b="1" dirty="0">
                <a:solidFill>
                  <a:srgbClr val="C00000"/>
                </a:solidFill>
                <a:latin typeface="Times New Roman" pitchFamily="18" charset="0"/>
                <a:cs typeface="Times New Roman" pitchFamily="18" charset="0"/>
              </a:rPr>
              <a:t>Hình thức: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một văn bản.</a:t>
            </a:r>
          </a:p>
          <a:p>
            <a:pPr marL="203195" indent="0">
              <a:buNone/>
            </a:pPr>
            <a:endParaRPr lang="vi-VN" sz="4300" b="1" dirty="0">
              <a:latin typeface="Times New Roman" pitchFamily="18" charset="0"/>
              <a:cs typeface="Times New Roman" pitchFamily="18" charset="0"/>
            </a:endParaRPr>
          </a:p>
          <a:p>
            <a:endParaRPr lang="vi-VN" sz="4300" b="1" dirty="0">
              <a:latin typeface="Times New Roman" pitchFamily="18" charset="0"/>
              <a:cs typeface="Times New Roman" pitchFamily="18" charset="0"/>
            </a:endParaRPr>
          </a:p>
        </p:txBody>
      </p:sp>
      <p:sp>
        <p:nvSpPr>
          <p:cNvPr id="4" name="Text Placeholder 2">
            <a:extLst>
              <a:ext uri="{FF2B5EF4-FFF2-40B4-BE49-F238E27FC236}">
                <a16:creationId xmlns:a16="http://schemas.microsoft.com/office/drawing/2014/main" id="{3238184B-E8E2-4DC6-8292-4E8E17883F63}"/>
              </a:ext>
            </a:extLst>
          </p:cNvPr>
          <p:cNvSpPr txBox="1">
            <a:spLocks/>
          </p:cNvSpPr>
          <p:nvPr/>
        </p:nvSpPr>
        <p:spPr>
          <a:xfrm>
            <a:off x="6353765" y="1385742"/>
            <a:ext cx="4878235" cy="5109326"/>
          </a:xfrm>
          <a:prstGeom prst="rect">
            <a:avLst/>
          </a:prstGeom>
          <a:noFill/>
          <a:ln w="28575">
            <a:solidFill>
              <a:schemeClr val="tx1"/>
            </a:solidFill>
          </a:ln>
        </p:spPr>
        <p:txBody>
          <a:bodyPr spcFirstLastPara="1" wrap="square" lIns="121897" tIns="121897" rIns="121897" bIns="121897"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Livvic"/>
              <a:buChar char="●"/>
              <a:defRPr sz="1200" b="0" i="0" u="none" strike="noStrike" cap="none">
                <a:solidFill>
                  <a:schemeClr val="dk1"/>
                </a:solidFill>
                <a:latin typeface="Mukta"/>
                <a:ea typeface="Mukta"/>
                <a:cs typeface="Mukta"/>
                <a:sym typeface="Mukta"/>
              </a:defRPr>
            </a:lvl1pPr>
            <a:lvl2pPr marL="914400" marR="0" lvl="1" indent="-304800" algn="l" rtl="0">
              <a:lnSpc>
                <a:spcPct val="100000"/>
              </a:lnSpc>
              <a:spcBef>
                <a:spcPts val="0"/>
              </a:spcBef>
              <a:spcAft>
                <a:spcPts val="0"/>
              </a:spcAft>
              <a:buClr>
                <a:srgbClr val="434343"/>
              </a:buClr>
              <a:buSzPts val="1200"/>
              <a:buFont typeface="Roboto Condensed Light"/>
              <a:buChar char="○"/>
              <a:defRPr sz="1400" b="0" i="0" u="none" strike="noStrike" cap="none">
                <a:solidFill>
                  <a:schemeClr val="dk1"/>
                </a:solidFill>
                <a:latin typeface="Mukta"/>
                <a:ea typeface="Mukta"/>
                <a:cs typeface="Mukta"/>
                <a:sym typeface="Mukta"/>
              </a:defRPr>
            </a:lvl2pPr>
            <a:lvl3pPr marL="1371600" marR="0" lvl="2" indent="-304800" algn="l" rtl="0">
              <a:lnSpc>
                <a:spcPct val="100000"/>
              </a:lnSpc>
              <a:spcBef>
                <a:spcPts val="0"/>
              </a:spcBef>
              <a:spcAft>
                <a:spcPts val="0"/>
              </a:spcAft>
              <a:buClr>
                <a:srgbClr val="434343"/>
              </a:buClr>
              <a:buSzPts val="1200"/>
              <a:buFont typeface="Roboto Condensed Light"/>
              <a:buChar char="■"/>
              <a:defRPr sz="1400" b="0" i="0" u="none" strike="noStrike" cap="none">
                <a:solidFill>
                  <a:schemeClr val="dk1"/>
                </a:solidFill>
                <a:latin typeface="Mukta"/>
                <a:ea typeface="Mukta"/>
                <a:cs typeface="Mukta"/>
                <a:sym typeface="Mukta"/>
              </a:defRPr>
            </a:lvl3pPr>
            <a:lvl4pPr marL="1828800" marR="0" lvl="3" indent="-304800" algn="l" rtl="0">
              <a:lnSpc>
                <a:spcPct val="100000"/>
              </a:lnSpc>
              <a:spcBef>
                <a:spcPts val="0"/>
              </a:spcBef>
              <a:spcAft>
                <a:spcPts val="0"/>
              </a:spcAft>
              <a:buClr>
                <a:srgbClr val="434343"/>
              </a:buClr>
              <a:buSzPts val="1200"/>
              <a:buFont typeface="Roboto Condensed Light"/>
              <a:buChar char="●"/>
              <a:defRPr sz="1400" b="0" i="0" u="none" strike="noStrike" cap="none">
                <a:solidFill>
                  <a:schemeClr val="dk1"/>
                </a:solidFill>
                <a:latin typeface="Mukta"/>
                <a:ea typeface="Mukta"/>
                <a:cs typeface="Mukta"/>
                <a:sym typeface="Mukta"/>
              </a:defRPr>
            </a:lvl4pPr>
            <a:lvl5pPr marL="2286000" marR="0" lvl="4" indent="-304800" algn="l" rtl="0">
              <a:lnSpc>
                <a:spcPct val="100000"/>
              </a:lnSpc>
              <a:spcBef>
                <a:spcPts val="0"/>
              </a:spcBef>
              <a:spcAft>
                <a:spcPts val="0"/>
              </a:spcAft>
              <a:buClr>
                <a:srgbClr val="434343"/>
              </a:buClr>
              <a:buSzPts val="1200"/>
              <a:buFont typeface="Roboto Condensed Light"/>
              <a:buChar char="○"/>
              <a:defRPr sz="1400" b="0" i="0" u="none" strike="noStrike" cap="none">
                <a:solidFill>
                  <a:schemeClr val="dk1"/>
                </a:solidFill>
                <a:latin typeface="Mukta"/>
                <a:ea typeface="Mukta"/>
                <a:cs typeface="Mukta"/>
                <a:sym typeface="Mukta"/>
              </a:defRPr>
            </a:lvl5pPr>
            <a:lvl6pPr marL="2743200" marR="0" lvl="5" indent="-304800" algn="l" rtl="0">
              <a:lnSpc>
                <a:spcPct val="100000"/>
              </a:lnSpc>
              <a:spcBef>
                <a:spcPts val="0"/>
              </a:spcBef>
              <a:spcAft>
                <a:spcPts val="0"/>
              </a:spcAft>
              <a:buClr>
                <a:srgbClr val="434343"/>
              </a:buClr>
              <a:buSzPts val="1200"/>
              <a:buFont typeface="Roboto Condensed Light"/>
              <a:buChar char="■"/>
              <a:defRPr sz="1400" b="0" i="0" u="none" strike="noStrike" cap="none">
                <a:solidFill>
                  <a:schemeClr val="dk1"/>
                </a:solidFill>
                <a:latin typeface="Mukta"/>
                <a:ea typeface="Mukta"/>
                <a:cs typeface="Mukta"/>
                <a:sym typeface="Mukta"/>
              </a:defRPr>
            </a:lvl6pPr>
            <a:lvl7pPr marL="3200400" marR="0" lvl="6" indent="-304800" algn="l" rtl="0">
              <a:lnSpc>
                <a:spcPct val="100000"/>
              </a:lnSpc>
              <a:spcBef>
                <a:spcPts val="0"/>
              </a:spcBef>
              <a:spcAft>
                <a:spcPts val="0"/>
              </a:spcAft>
              <a:buClr>
                <a:srgbClr val="434343"/>
              </a:buClr>
              <a:buSzPts val="1200"/>
              <a:buFont typeface="Roboto Condensed Light"/>
              <a:buChar char="●"/>
              <a:defRPr sz="1400" b="0" i="0" u="none" strike="noStrike" cap="none">
                <a:solidFill>
                  <a:schemeClr val="dk1"/>
                </a:solidFill>
                <a:latin typeface="Mukta"/>
                <a:ea typeface="Mukta"/>
                <a:cs typeface="Mukta"/>
                <a:sym typeface="Mukta"/>
              </a:defRPr>
            </a:lvl7pPr>
            <a:lvl8pPr marL="3657600" marR="0" lvl="7" indent="-304800" algn="l" rtl="0">
              <a:lnSpc>
                <a:spcPct val="100000"/>
              </a:lnSpc>
              <a:spcBef>
                <a:spcPts val="0"/>
              </a:spcBef>
              <a:spcAft>
                <a:spcPts val="0"/>
              </a:spcAft>
              <a:buClr>
                <a:srgbClr val="434343"/>
              </a:buClr>
              <a:buSzPts val="1200"/>
              <a:buFont typeface="Roboto Condensed Light"/>
              <a:buChar char="○"/>
              <a:defRPr sz="1400" b="0" i="0" u="none" strike="noStrike" cap="none">
                <a:solidFill>
                  <a:schemeClr val="dk1"/>
                </a:solidFill>
                <a:latin typeface="Mukta"/>
                <a:ea typeface="Mukta"/>
                <a:cs typeface="Mukta"/>
                <a:sym typeface="Mukta"/>
              </a:defRPr>
            </a:lvl8pPr>
            <a:lvl9pPr marL="4114800" marR="0" lvl="8" indent="-304800" algn="l" rtl="0">
              <a:lnSpc>
                <a:spcPct val="100000"/>
              </a:lnSpc>
              <a:spcBef>
                <a:spcPts val="0"/>
              </a:spcBef>
              <a:spcAft>
                <a:spcPts val="0"/>
              </a:spcAft>
              <a:buClr>
                <a:srgbClr val="434343"/>
              </a:buClr>
              <a:buSzPts val="1200"/>
              <a:buFont typeface="Roboto Condensed Light"/>
              <a:buChar char="■"/>
              <a:defRPr sz="1400" b="0" i="0" u="none" strike="noStrike" cap="none">
                <a:solidFill>
                  <a:schemeClr val="dk1"/>
                </a:solidFill>
                <a:latin typeface="Mukta"/>
                <a:ea typeface="Mukta"/>
                <a:cs typeface="Mukta"/>
                <a:sym typeface="Mukta"/>
              </a:defRPr>
            </a:lvl9pPr>
          </a:lstStyle>
          <a:p>
            <a:pPr marL="203195" indent="0" algn="ctr">
              <a:buNone/>
            </a:pPr>
            <a:r>
              <a:rPr lang="en-US" sz="4300" b="1" u="sng" dirty="0">
                <a:solidFill>
                  <a:srgbClr val="FF0000"/>
                </a:solidFill>
                <a:latin typeface="Times New Roman" pitchFamily="18" charset="0"/>
                <a:cs typeface="Times New Roman" pitchFamily="18" charset="0"/>
              </a:rPr>
              <a:t>VD:</a:t>
            </a:r>
            <a:r>
              <a:rPr lang="vi-VN" sz="4300" b="1" u="sng" dirty="0">
                <a:solidFill>
                  <a:srgbClr val="FF0000"/>
                </a:solidFill>
                <a:latin typeface="Times New Roman" pitchFamily="18" charset="0"/>
                <a:cs typeface="Times New Roman" pitchFamily="18" charset="0"/>
              </a:rPr>
              <a:t>B</a:t>
            </a:r>
          </a:p>
          <a:p>
            <a:pPr marL="203195" indent="0">
              <a:buNone/>
            </a:pPr>
            <a:r>
              <a:rPr lang="vi-VN" sz="3200" b="1" dirty="0">
                <a:solidFill>
                  <a:srgbClr val="C00000"/>
                </a:solidFill>
                <a:latin typeface="Times New Roman" pitchFamily="18" charset="0"/>
                <a:cs typeface="Times New Roman" pitchFamily="18" charset="0"/>
              </a:rPr>
              <a:t>Nội dung: </a:t>
            </a:r>
            <a:r>
              <a:rPr lang="en-US" sz="3200" dirty="0" err="1">
                <a:latin typeface="Times New Roman" pitchFamily="18" charset="0"/>
                <a:cs typeface="Times New Roman" pitchFamily="18" charset="0"/>
              </a:rPr>
              <a:t>Lời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gọi</a:t>
            </a:r>
            <a:r>
              <a:rPr lang="en-US" sz="3200" dirty="0">
                <a:latin typeface="Times New Roman" pitchFamily="18" charset="0"/>
                <a:cs typeface="Times New Roman" pitchFamily="18" charset="0"/>
              </a:rPr>
              <a:t> 5K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dịch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covid</a:t>
            </a:r>
            <a:r>
              <a:rPr lang="en-US" sz="3200" dirty="0">
                <a:latin typeface="Times New Roman" pitchFamily="18" charset="0"/>
                <a:cs typeface="Times New Roman" pitchFamily="18" charset="0"/>
              </a:rPr>
              <a:t> 19. </a:t>
            </a:r>
            <a:endParaRPr lang="vi-VN" sz="3200" b="1" dirty="0">
              <a:solidFill>
                <a:schemeClr val="tx1"/>
              </a:solidFill>
              <a:latin typeface="Times New Roman" pitchFamily="18" charset="0"/>
              <a:cs typeface="Times New Roman" pitchFamily="18" charset="0"/>
            </a:endParaRPr>
          </a:p>
          <a:p>
            <a:pPr marL="203195" indent="0">
              <a:buNone/>
            </a:pPr>
            <a:endParaRPr lang="en-US" sz="3200" b="1" dirty="0">
              <a:solidFill>
                <a:srgbClr val="00B0F0"/>
              </a:solidFill>
              <a:latin typeface="Times New Roman" pitchFamily="18" charset="0"/>
              <a:cs typeface="Times New Roman" pitchFamily="18" charset="0"/>
            </a:endParaRPr>
          </a:p>
          <a:p>
            <a:pPr marL="203195" indent="0">
              <a:buNone/>
            </a:pPr>
            <a:r>
              <a:rPr lang="vi-VN" sz="3200" b="1" dirty="0">
                <a:solidFill>
                  <a:srgbClr val="C00000"/>
                </a:solidFill>
                <a:latin typeface="Times New Roman" pitchFamily="18" charset="0"/>
                <a:cs typeface="Times New Roman" pitchFamily="18" charset="0"/>
              </a:rPr>
              <a:t>Hình thức: </a:t>
            </a:r>
            <a:r>
              <a:rPr lang="en-US" sz="3200" dirty="0" err="1">
                <a:solidFill>
                  <a:schemeClr val="tx1"/>
                </a:solidFill>
                <a:latin typeface="Times New Roman" pitchFamily="18" charset="0"/>
                <a:cs typeface="Times New Roman" pitchFamily="18" charset="0"/>
              </a:rPr>
              <a:t>Là</a:t>
            </a:r>
            <a:r>
              <a:rPr lang="vi-VN"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một</a:t>
            </a:r>
            <a:r>
              <a:rPr lang="en-US" sz="3200" dirty="0">
                <a:solidFill>
                  <a:schemeClr val="tx1"/>
                </a:solidFill>
                <a:latin typeface="Times New Roman" pitchFamily="18" charset="0"/>
                <a:cs typeface="Times New Roman" pitchFamily="18" charset="0"/>
              </a:rPr>
              <a:t> </a:t>
            </a:r>
            <a:r>
              <a:rPr lang="vi-VN" sz="3200" dirty="0">
                <a:solidFill>
                  <a:schemeClr val="tx1"/>
                </a:solidFill>
                <a:latin typeface="Times New Roman" pitchFamily="18" charset="0"/>
                <a:cs typeface="Times New Roman" pitchFamily="18" charset="0"/>
              </a:rPr>
              <a:t>sơ đồ.</a:t>
            </a:r>
          </a:p>
          <a:p>
            <a:endParaRPr lang="vi-VN" sz="43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250423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EDB1C0-7C47-7549-9577-9D79AC41ECA7}"/>
              </a:ext>
            </a:extLst>
          </p:cNvPr>
          <p:cNvSpPr>
            <a:spLocks noGrp="1"/>
          </p:cNvSpPr>
          <p:nvPr>
            <p:ph type="title"/>
          </p:nvPr>
        </p:nvSpPr>
        <p:spPr>
          <a:xfrm>
            <a:off x="914399" y="209590"/>
            <a:ext cx="10363200" cy="810491"/>
          </a:xfrm>
        </p:spPr>
        <p:txBody>
          <a:bodyPr/>
          <a:lstStyle/>
          <a:p>
            <a:r>
              <a:rPr lang="x-none" b="1" dirty="0">
                <a:solidFill>
                  <a:schemeClr val="accent1">
                    <a:lumMod val="50000"/>
                  </a:schemeClr>
                </a:solidFill>
              </a:rPr>
              <a:t>1. Tìm hiểu tri thức về kiểu văn bản</a:t>
            </a:r>
          </a:p>
        </p:txBody>
      </p:sp>
      <p:sp>
        <p:nvSpPr>
          <p:cNvPr id="6" name="TextBox 5">
            <a:extLst>
              <a:ext uri="{FF2B5EF4-FFF2-40B4-BE49-F238E27FC236}">
                <a16:creationId xmlns:a16="http://schemas.microsoft.com/office/drawing/2014/main" id="{37F324CE-7284-A644-B78C-0905BEE13DFA}"/>
              </a:ext>
            </a:extLst>
          </p:cNvPr>
          <p:cNvSpPr txBox="1"/>
          <p:nvPr/>
        </p:nvSpPr>
        <p:spPr>
          <a:xfrm>
            <a:off x="411892" y="1159497"/>
            <a:ext cx="6046573" cy="5521704"/>
          </a:xfrm>
          <a:prstGeom prst="rect">
            <a:avLst/>
          </a:prstGeom>
          <a:noFill/>
          <a:ln>
            <a:solidFill>
              <a:schemeClr val="accent2"/>
            </a:solidFill>
          </a:ln>
        </p:spPr>
        <p:txBody>
          <a:bodyPr wrap="square" rtlCol="0">
            <a:spAutoFit/>
          </a:bodyPr>
          <a:lstStyle/>
          <a:p>
            <a:pPr>
              <a:lnSpc>
                <a:spcPct val="150000"/>
              </a:lnSpc>
            </a:pPr>
            <a:r>
              <a:rPr lang="en-US" sz="4000" dirty="0">
                <a:latin typeface="Times New Roman" pitchFamily="18" charset="0"/>
                <a:cs typeface="Times New Roman" pitchFamily="18" charset="0"/>
              </a:rPr>
              <a:t>    </a:t>
            </a:r>
            <a:r>
              <a:rPr lang="x-none" sz="4000">
                <a:latin typeface="Times New Roman" pitchFamily="18" charset="0"/>
                <a:cs typeface="Times New Roman" pitchFamily="18" charset="0"/>
              </a:rPr>
              <a:t>Tóm </a:t>
            </a:r>
            <a:r>
              <a:rPr lang="x-none" sz="4000" dirty="0">
                <a:latin typeface="Times New Roman" pitchFamily="18" charset="0"/>
                <a:cs typeface="Times New Roman" pitchFamily="18" charset="0"/>
              </a:rPr>
              <a:t>tắt văn bản bằng sơ đồ là cách lược bỏ các ý phụ, thông tin chi tiết, chỉ giữ lại những ý chính, thông tin cốt lõi và thể hiện dưới dạng sơ đồ.</a:t>
            </a:r>
          </a:p>
        </p:txBody>
      </p:sp>
      <p:pic>
        <p:nvPicPr>
          <p:cNvPr id="7" name="Picture 6" descr="unnamed.jpg"/>
          <p:cNvPicPr>
            <a:picLocks noChangeAspect="1"/>
          </p:cNvPicPr>
          <p:nvPr/>
        </p:nvPicPr>
        <p:blipFill>
          <a:blip r:embed="rId2"/>
          <a:stretch>
            <a:fillRect/>
          </a:stretch>
        </p:blipFill>
        <p:spPr>
          <a:xfrm>
            <a:off x="6890994" y="1159497"/>
            <a:ext cx="5112470" cy="5521704"/>
          </a:xfrm>
          <a:prstGeom prst="rect">
            <a:avLst/>
          </a:prstGeom>
        </p:spPr>
      </p:pic>
      <p:cxnSp>
        <p:nvCxnSpPr>
          <p:cNvPr id="8" name="Straight Connector 7"/>
          <p:cNvCxnSpPr/>
          <p:nvPr/>
        </p:nvCxnSpPr>
        <p:spPr>
          <a:xfrm rot="16200000" flipH="1">
            <a:off x="3862368" y="3912112"/>
            <a:ext cx="5521706" cy="164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ight Arrow 8"/>
          <p:cNvSpPr/>
          <p:nvPr/>
        </p:nvSpPr>
        <p:spPr>
          <a:xfrm>
            <a:off x="535459" y="1894703"/>
            <a:ext cx="247135" cy="45719"/>
          </a:xfrm>
          <a:prstGeom prst="rightArrow">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write png - World Press Freedom Day | #3964681 - Vippng">
            <a:extLst>
              <a:ext uri="{FF2B5EF4-FFF2-40B4-BE49-F238E27FC236}">
                <a16:creationId xmlns:a16="http://schemas.microsoft.com/office/drawing/2014/main" id="{691D6119-1F98-D948-8488-C64A0C3B0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8688" y="0"/>
            <a:ext cx="1386738" cy="1058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04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iagram&#10;&#10;Description automatically generated">
            <a:extLst>
              <a:ext uri="{FF2B5EF4-FFF2-40B4-BE49-F238E27FC236}">
                <a16:creationId xmlns:a16="http://schemas.microsoft.com/office/drawing/2014/main" id="{432F8F76-A128-2440-A0E3-CCC82ACD5BD9}"/>
              </a:ext>
            </a:extLst>
          </p:cNvPr>
          <p:cNvPicPr>
            <a:picLocks noGrp="1" noChangeAspect="1"/>
          </p:cNvPicPr>
          <p:nvPr>
            <p:ph idx="1"/>
          </p:nvPr>
        </p:nvPicPr>
        <p:blipFill>
          <a:blip r:embed="rId2"/>
          <a:stretch>
            <a:fillRect/>
          </a:stretch>
        </p:blipFill>
        <p:spPr>
          <a:xfrm>
            <a:off x="335612" y="1246538"/>
            <a:ext cx="6971199" cy="5011650"/>
          </a:xfrm>
        </p:spPr>
      </p:pic>
      <p:sp>
        <p:nvSpPr>
          <p:cNvPr id="4" name="Title 1">
            <a:extLst>
              <a:ext uri="{FF2B5EF4-FFF2-40B4-BE49-F238E27FC236}">
                <a16:creationId xmlns:a16="http://schemas.microsoft.com/office/drawing/2014/main" id="{58731076-2A50-7B43-B429-CD454F8722E5}"/>
              </a:ext>
            </a:extLst>
          </p:cNvPr>
          <p:cNvSpPr txBox="1">
            <a:spLocks/>
          </p:cNvSpPr>
          <p:nvPr/>
        </p:nvSpPr>
        <p:spPr>
          <a:xfrm>
            <a:off x="914399" y="209590"/>
            <a:ext cx="10363200" cy="810491"/>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a:lstStyle>
          <a:p>
            <a:r>
              <a:rPr lang="x-none" b="1" dirty="0">
                <a:solidFill>
                  <a:schemeClr val="accent1">
                    <a:lumMod val="50000"/>
                  </a:schemeClr>
                </a:solidFill>
              </a:rPr>
              <a:t>2. Hướng dẫn phân tích kiểu văn bản</a:t>
            </a:r>
          </a:p>
        </p:txBody>
      </p:sp>
      <p:sp>
        <p:nvSpPr>
          <p:cNvPr id="7" name="Cloud 6">
            <a:extLst>
              <a:ext uri="{FF2B5EF4-FFF2-40B4-BE49-F238E27FC236}">
                <a16:creationId xmlns:a16="http://schemas.microsoft.com/office/drawing/2014/main" id="{6B360EE6-F0D0-CD40-980F-0EDA6CF54DD6}"/>
              </a:ext>
            </a:extLst>
          </p:cNvPr>
          <p:cNvSpPr/>
          <p:nvPr/>
        </p:nvSpPr>
        <p:spPr>
          <a:xfrm rot="21294284">
            <a:off x="7120631" y="869983"/>
            <a:ext cx="4932749" cy="3341117"/>
          </a:xfrm>
          <a:prstGeom prst="cloud">
            <a:avLst/>
          </a:prstGeom>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SG" sz="3600" b="1" i="1" dirty="0" err="1">
                <a:solidFill>
                  <a:srgbClr val="FF0000"/>
                </a:solidFill>
                <a:latin typeface="Times New Roman" panose="02020603050405020304" pitchFamily="18" charset="0"/>
                <a:cs typeface="Times New Roman" panose="02020603050405020304" pitchFamily="18" charset="0"/>
              </a:rPr>
              <a:t>Nhìn</a:t>
            </a:r>
            <a:r>
              <a:rPr lang="en-SG" sz="3600" b="1" i="1" dirty="0">
                <a:solidFill>
                  <a:srgbClr val="FF0000"/>
                </a:solidFill>
                <a:latin typeface="Times New Roman" panose="02020603050405020304" pitchFamily="18" charset="0"/>
                <a:cs typeface="Times New Roman" panose="02020603050405020304" pitchFamily="18" charset="0"/>
              </a:rPr>
              <a:t> </a:t>
            </a:r>
            <a:r>
              <a:rPr lang="en-SG" sz="3600" b="1" i="1" dirty="0" err="1">
                <a:solidFill>
                  <a:srgbClr val="FF0000"/>
                </a:solidFill>
                <a:latin typeface="Times New Roman" panose="02020603050405020304" pitchFamily="18" charset="0"/>
                <a:cs typeface="Times New Roman" panose="02020603050405020304" pitchFamily="18" charset="0"/>
              </a:rPr>
              <a:t>vào</a:t>
            </a:r>
            <a:r>
              <a:rPr lang="en-SG" sz="3600" b="1" i="1" dirty="0">
                <a:solidFill>
                  <a:srgbClr val="FF0000"/>
                </a:solidFill>
                <a:latin typeface="Times New Roman" panose="02020603050405020304" pitchFamily="18" charset="0"/>
                <a:cs typeface="Times New Roman" panose="02020603050405020304" pitchFamily="18" charset="0"/>
              </a:rPr>
              <a:t> </a:t>
            </a:r>
            <a:r>
              <a:rPr lang="en-SG" sz="3600" b="1" i="1" dirty="0" err="1">
                <a:solidFill>
                  <a:srgbClr val="FF0000"/>
                </a:solidFill>
                <a:latin typeface="Times New Roman" panose="02020603050405020304" pitchFamily="18" charset="0"/>
                <a:cs typeface="Times New Roman" panose="02020603050405020304" pitchFamily="18" charset="0"/>
              </a:rPr>
              <a:t>sơ</a:t>
            </a:r>
            <a:r>
              <a:rPr lang="en-SG" sz="3600" b="1" i="1" dirty="0">
                <a:solidFill>
                  <a:srgbClr val="FF0000"/>
                </a:solidFill>
                <a:latin typeface="Times New Roman" panose="02020603050405020304" pitchFamily="18" charset="0"/>
                <a:cs typeface="Times New Roman" panose="02020603050405020304" pitchFamily="18" charset="0"/>
              </a:rPr>
              <a:t> </a:t>
            </a:r>
            <a:r>
              <a:rPr lang="en-SG" sz="3600" b="1" i="1" dirty="0" err="1">
                <a:solidFill>
                  <a:srgbClr val="FF0000"/>
                </a:solidFill>
                <a:latin typeface="Times New Roman" panose="02020603050405020304" pitchFamily="18" charset="0"/>
                <a:cs typeface="Times New Roman" panose="02020603050405020304" pitchFamily="18" charset="0"/>
              </a:rPr>
              <a:t>đồ</a:t>
            </a:r>
            <a:r>
              <a:rPr lang="en-SG" sz="3600" b="1" i="1" dirty="0">
                <a:solidFill>
                  <a:srgbClr val="FF0000"/>
                </a:solidFill>
                <a:latin typeface="Times New Roman" panose="02020603050405020304" pitchFamily="18" charset="0"/>
                <a:cs typeface="Times New Roman" panose="02020603050405020304" pitchFamily="18" charset="0"/>
              </a:rPr>
              <a:t> </a:t>
            </a:r>
            <a:r>
              <a:rPr lang="en-SG" sz="3600" b="1" i="1" dirty="0" err="1">
                <a:solidFill>
                  <a:srgbClr val="FF0000"/>
                </a:solidFill>
                <a:latin typeface="Times New Roman" panose="02020603050405020304" pitchFamily="18" charset="0"/>
                <a:cs typeface="Times New Roman" panose="02020603050405020304" pitchFamily="18" charset="0"/>
              </a:rPr>
              <a:t>em</a:t>
            </a:r>
            <a:r>
              <a:rPr lang="en-SG" sz="3600" b="1" i="1" dirty="0">
                <a:solidFill>
                  <a:srgbClr val="FF0000"/>
                </a:solidFill>
                <a:latin typeface="Times New Roman" panose="02020603050405020304" pitchFamily="18" charset="0"/>
                <a:cs typeface="Times New Roman" panose="02020603050405020304" pitchFamily="18" charset="0"/>
              </a:rPr>
              <a:t> </a:t>
            </a:r>
            <a:r>
              <a:rPr lang="en-SG" sz="3600" b="1" i="1" dirty="0" err="1">
                <a:solidFill>
                  <a:srgbClr val="FF0000"/>
                </a:solidFill>
                <a:latin typeface="Times New Roman" panose="02020603050405020304" pitchFamily="18" charset="0"/>
                <a:cs typeface="Times New Roman" panose="02020603050405020304" pitchFamily="18" charset="0"/>
              </a:rPr>
              <a:t>thấy</a:t>
            </a:r>
            <a:r>
              <a:rPr lang="en-SG" sz="3600" b="1" i="1" dirty="0">
                <a:solidFill>
                  <a:srgbClr val="FF0000"/>
                </a:solidFill>
                <a:latin typeface="Times New Roman" panose="02020603050405020304" pitchFamily="18" charset="0"/>
                <a:cs typeface="Times New Roman" panose="02020603050405020304" pitchFamily="18" charset="0"/>
              </a:rPr>
              <a:t> </a:t>
            </a:r>
            <a:r>
              <a:rPr lang="en-SG" sz="3600" b="1" i="1" dirty="0" err="1">
                <a:solidFill>
                  <a:srgbClr val="FF0000"/>
                </a:solidFill>
                <a:latin typeface="Times New Roman" panose="02020603050405020304" pitchFamily="18" charset="0"/>
                <a:cs typeface="Times New Roman" panose="02020603050405020304" pitchFamily="18" charset="0"/>
              </a:rPr>
              <a:t>sơ</a:t>
            </a:r>
            <a:r>
              <a:rPr lang="en-SG" sz="3600" b="1" i="1" dirty="0">
                <a:solidFill>
                  <a:srgbClr val="FF0000"/>
                </a:solidFill>
                <a:latin typeface="Times New Roman" panose="02020603050405020304" pitchFamily="18" charset="0"/>
                <a:cs typeface="Times New Roman" panose="02020603050405020304" pitchFamily="18" charset="0"/>
              </a:rPr>
              <a:t> </a:t>
            </a:r>
            <a:r>
              <a:rPr lang="en-SG" sz="3600" b="1" i="1" dirty="0" err="1">
                <a:solidFill>
                  <a:srgbClr val="FF0000"/>
                </a:solidFill>
                <a:latin typeface="Times New Roman" panose="02020603050405020304" pitchFamily="18" charset="0"/>
                <a:cs typeface="Times New Roman" panose="02020603050405020304" pitchFamily="18" charset="0"/>
              </a:rPr>
              <a:t>đồ</a:t>
            </a:r>
            <a:r>
              <a:rPr lang="en-SG" sz="3600" b="1" i="1" dirty="0">
                <a:solidFill>
                  <a:srgbClr val="FF0000"/>
                </a:solidFill>
                <a:latin typeface="Times New Roman" panose="02020603050405020304" pitchFamily="18" charset="0"/>
                <a:cs typeface="Times New Roman" panose="02020603050405020304" pitchFamily="18" charset="0"/>
              </a:rPr>
              <a:t> </a:t>
            </a:r>
            <a:r>
              <a:rPr lang="en-SG" sz="3600" b="1" i="1" dirty="0" err="1">
                <a:solidFill>
                  <a:srgbClr val="FF0000"/>
                </a:solidFill>
                <a:latin typeface="Times New Roman" panose="02020603050405020304" pitchFamily="18" charset="0"/>
                <a:cs typeface="Times New Roman" panose="02020603050405020304" pitchFamily="18" charset="0"/>
              </a:rPr>
              <a:t>đã</a:t>
            </a:r>
            <a:r>
              <a:rPr lang="en-SG" sz="3600" b="1" i="1" dirty="0">
                <a:solidFill>
                  <a:srgbClr val="FF0000"/>
                </a:solidFill>
                <a:latin typeface="Times New Roman" panose="02020603050405020304" pitchFamily="18" charset="0"/>
                <a:cs typeface="Times New Roman" panose="02020603050405020304" pitchFamily="18" charset="0"/>
              </a:rPr>
              <a:t> </a:t>
            </a:r>
            <a:r>
              <a:rPr lang="en-SG" sz="3600" b="1" i="1" dirty="0" err="1">
                <a:solidFill>
                  <a:srgbClr val="FF0000"/>
                </a:solidFill>
                <a:latin typeface="Times New Roman" panose="02020603050405020304" pitchFamily="18" charset="0"/>
                <a:cs typeface="Times New Roman" panose="02020603050405020304" pitchFamily="18" charset="0"/>
              </a:rPr>
              <a:t>đáp</a:t>
            </a:r>
            <a:r>
              <a:rPr lang="en-SG" sz="3600" b="1" i="1" dirty="0">
                <a:solidFill>
                  <a:srgbClr val="FF0000"/>
                </a:solidFill>
                <a:latin typeface="Times New Roman" panose="02020603050405020304" pitchFamily="18" charset="0"/>
                <a:cs typeface="Times New Roman" panose="02020603050405020304" pitchFamily="18" charset="0"/>
              </a:rPr>
              <a:t> </a:t>
            </a:r>
            <a:r>
              <a:rPr lang="en-SG" sz="3600" b="1" i="1" dirty="0" err="1">
                <a:solidFill>
                  <a:srgbClr val="FF0000"/>
                </a:solidFill>
                <a:latin typeface="Times New Roman" panose="02020603050405020304" pitchFamily="18" charset="0"/>
                <a:cs typeface="Times New Roman" panose="02020603050405020304" pitchFamily="18" charset="0"/>
              </a:rPr>
              <a:t>ứng</a:t>
            </a:r>
            <a:r>
              <a:rPr lang="en-SG" sz="3600" b="1" i="1" dirty="0">
                <a:solidFill>
                  <a:srgbClr val="FF0000"/>
                </a:solidFill>
                <a:latin typeface="Times New Roman" panose="02020603050405020304" pitchFamily="18" charset="0"/>
                <a:cs typeface="Times New Roman" panose="02020603050405020304" pitchFamily="18" charset="0"/>
              </a:rPr>
              <a:t> </a:t>
            </a:r>
            <a:r>
              <a:rPr lang="en-SG" sz="3600" b="1" i="1" dirty="0" err="1">
                <a:solidFill>
                  <a:srgbClr val="FF0000"/>
                </a:solidFill>
                <a:latin typeface="Times New Roman" panose="02020603050405020304" pitchFamily="18" charset="0"/>
                <a:cs typeface="Times New Roman" panose="02020603050405020304" pitchFamily="18" charset="0"/>
              </a:rPr>
              <a:t>về</a:t>
            </a:r>
            <a:r>
              <a:rPr lang="en-SG" sz="3600" b="1" i="1" dirty="0">
                <a:solidFill>
                  <a:srgbClr val="FF0000"/>
                </a:solidFill>
                <a:latin typeface="Times New Roman" panose="02020603050405020304" pitchFamily="18" charset="0"/>
                <a:cs typeface="Times New Roman" panose="02020603050405020304" pitchFamily="18" charset="0"/>
              </a:rPr>
              <a:t> </a:t>
            </a:r>
            <a:r>
              <a:rPr lang="en-SG" sz="3600" b="1" i="1" dirty="0" err="1">
                <a:solidFill>
                  <a:srgbClr val="FF0000"/>
                </a:solidFill>
                <a:latin typeface="Times New Roman" panose="02020603050405020304" pitchFamily="18" charset="0"/>
                <a:cs typeface="Times New Roman" panose="02020603050405020304" pitchFamily="18" charset="0"/>
              </a:rPr>
              <a:t>mặt</a:t>
            </a:r>
            <a:r>
              <a:rPr lang="en-SG" sz="3600" b="1" i="1" dirty="0">
                <a:solidFill>
                  <a:srgbClr val="FF0000"/>
                </a:solidFill>
                <a:latin typeface="Times New Roman" panose="02020603050405020304" pitchFamily="18" charset="0"/>
                <a:cs typeface="Times New Roman" panose="02020603050405020304" pitchFamily="18" charset="0"/>
              </a:rPr>
              <a:t> </a:t>
            </a:r>
            <a:r>
              <a:rPr lang="en-SG" sz="3600" b="1" i="1" dirty="0" err="1">
                <a:solidFill>
                  <a:srgbClr val="FF0000"/>
                </a:solidFill>
                <a:latin typeface="Times New Roman" panose="02020603050405020304" pitchFamily="18" charset="0"/>
                <a:cs typeface="Times New Roman" panose="02020603050405020304" pitchFamily="18" charset="0"/>
              </a:rPr>
              <a:t>nội</a:t>
            </a:r>
            <a:r>
              <a:rPr lang="en-SG" sz="3600" b="1" i="1" dirty="0">
                <a:solidFill>
                  <a:srgbClr val="FF0000"/>
                </a:solidFill>
                <a:latin typeface="Times New Roman" panose="02020603050405020304" pitchFamily="18" charset="0"/>
                <a:cs typeface="Times New Roman" panose="02020603050405020304" pitchFamily="18" charset="0"/>
              </a:rPr>
              <a:t> dung </a:t>
            </a:r>
            <a:r>
              <a:rPr lang="en-SG" sz="3600" b="1" i="1" dirty="0" err="1">
                <a:solidFill>
                  <a:srgbClr val="FF0000"/>
                </a:solidFill>
                <a:latin typeface="Times New Roman" panose="02020603050405020304" pitchFamily="18" charset="0"/>
                <a:cs typeface="Times New Roman" panose="02020603050405020304" pitchFamily="18" charset="0"/>
              </a:rPr>
              <a:t>chưa</a:t>
            </a:r>
            <a:r>
              <a:rPr lang="en-SG" sz="3600" b="1" i="1" dirty="0">
                <a:solidFill>
                  <a:srgbClr val="FF0000"/>
                </a:solidFill>
                <a:latin typeface="Times New Roman" panose="02020603050405020304" pitchFamily="18" charset="0"/>
                <a:cs typeface="Times New Roman" panose="02020603050405020304" pitchFamily="18" charset="0"/>
              </a:rPr>
              <a:t>?</a:t>
            </a:r>
          </a:p>
        </p:txBody>
      </p:sp>
      <p:pic>
        <p:nvPicPr>
          <p:cNvPr id="9" name="Picture 8" descr="22858PICdbgea5Gz679dY_PIC2018.png">
            <a:extLst>
              <a:ext uri="{FF2B5EF4-FFF2-40B4-BE49-F238E27FC236}">
                <a16:creationId xmlns:a16="http://schemas.microsoft.com/office/drawing/2014/main" id="{F35F10CA-D685-EE48-9AD7-074C5866FCFD}"/>
              </a:ext>
            </a:extLst>
          </p:cNvPr>
          <p:cNvPicPr>
            <a:picLocks noChangeAspect="1"/>
          </p:cNvPicPr>
          <p:nvPr/>
        </p:nvPicPr>
        <p:blipFill>
          <a:blip r:embed="rId3" cstate="print"/>
          <a:stretch>
            <a:fillRect/>
          </a:stretch>
        </p:blipFill>
        <p:spPr>
          <a:xfrm>
            <a:off x="9377510" y="3850955"/>
            <a:ext cx="3179620" cy="3007045"/>
          </a:xfrm>
          <a:prstGeom prst="rect">
            <a:avLst/>
          </a:prstGeom>
        </p:spPr>
      </p:pic>
    </p:spTree>
    <p:extLst>
      <p:ext uri="{BB962C8B-B14F-4D97-AF65-F5344CB8AC3E}">
        <p14:creationId xmlns:p14="http://schemas.microsoft.com/office/powerpoint/2010/main" val="13044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236B57C-6139-4187-A464-E73F2318B8E9}"/>
              </a:ext>
            </a:extLst>
          </p:cNvPr>
          <p:cNvGraphicFramePr>
            <a:graphicFrameLocks noGrp="1"/>
          </p:cNvGraphicFramePr>
          <p:nvPr>
            <p:extLst>
              <p:ext uri="{D42A27DB-BD31-4B8C-83A1-F6EECF244321}">
                <p14:modId xmlns:p14="http://schemas.microsoft.com/office/powerpoint/2010/main" val="3386832200"/>
              </p:ext>
            </p:extLst>
          </p:nvPr>
        </p:nvGraphicFramePr>
        <p:xfrm>
          <a:off x="313038" y="581891"/>
          <a:ext cx="11294075" cy="6020149"/>
        </p:xfrm>
        <a:graphic>
          <a:graphicData uri="http://schemas.openxmlformats.org/drawingml/2006/table">
            <a:tbl>
              <a:tblPr firstRow="1" firstCol="1" bandRow="1"/>
              <a:tblGrid>
                <a:gridCol w="980624">
                  <a:extLst>
                    <a:ext uri="{9D8B030D-6E8A-4147-A177-3AD203B41FA5}">
                      <a16:colId xmlns:a16="http://schemas.microsoft.com/office/drawing/2014/main" val="914668917"/>
                    </a:ext>
                  </a:extLst>
                </a:gridCol>
                <a:gridCol w="5562502">
                  <a:extLst>
                    <a:ext uri="{9D8B030D-6E8A-4147-A177-3AD203B41FA5}">
                      <a16:colId xmlns:a16="http://schemas.microsoft.com/office/drawing/2014/main" val="3753737760"/>
                    </a:ext>
                  </a:extLst>
                </a:gridCol>
                <a:gridCol w="3482140">
                  <a:extLst>
                    <a:ext uri="{9D8B030D-6E8A-4147-A177-3AD203B41FA5}">
                      <a16:colId xmlns:a16="http://schemas.microsoft.com/office/drawing/2014/main" val="12363767"/>
                    </a:ext>
                  </a:extLst>
                </a:gridCol>
                <a:gridCol w="460954">
                  <a:extLst>
                    <a:ext uri="{9D8B030D-6E8A-4147-A177-3AD203B41FA5}">
                      <a16:colId xmlns:a16="http://schemas.microsoft.com/office/drawing/2014/main" val="3766950275"/>
                    </a:ext>
                  </a:extLst>
                </a:gridCol>
                <a:gridCol w="807855">
                  <a:extLst>
                    <a:ext uri="{9D8B030D-6E8A-4147-A177-3AD203B41FA5}">
                      <a16:colId xmlns:a16="http://schemas.microsoft.com/office/drawing/2014/main" val="3343168851"/>
                    </a:ext>
                  </a:extLst>
                </a:gridCol>
              </a:tblGrid>
              <a:tr h="731487">
                <a:tc gridSpan="5">
                  <a:txBody>
                    <a:bodyPr/>
                    <a:lstStyle/>
                    <a:p>
                      <a:pPr algn="ctr">
                        <a:lnSpc>
                          <a:spcPct val="100000"/>
                        </a:lnSpc>
                        <a:spcAft>
                          <a:spcPts val="0"/>
                        </a:spcAft>
                      </a:pPr>
                      <a:r>
                        <a:rPr lang="es-MX" sz="1800" b="1" dirty="0">
                          <a:effectLst/>
                          <a:latin typeface="Times New Roman" pitchFamily="18" charset="0"/>
                          <a:cs typeface="Times New Roman" pitchFamily="18" charset="0"/>
                        </a:rPr>
                        <a:t>PHIẾU HỌC TẬP SỐ 1</a:t>
                      </a:r>
                      <a:endParaRPr lang="en-US" sz="1800" b="1" dirty="0">
                        <a:effectLst/>
                        <a:latin typeface="Times New Roman" pitchFamily="18" charset="0"/>
                        <a:cs typeface="Times New Roman" pitchFamily="18" charset="0"/>
                      </a:endParaRPr>
                    </a:p>
                    <a:p>
                      <a:pPr algn="ctr">
                        <a:lnSpc>
                          <a:spcPct val="100000"/>
                        </a:lnSpc>
                        <a:spcAft>
                          <a:spcPts val="0"/>
                        </a:spcAft>
                      </a:pPr>
                      <a:r>
                        <a:rPr lang="es-MX" sz="1800" b="1" dirty="0">
                          <a:effectLst/>
                          <a:latin typeface="Times New Roman" pitchFamily="18" charset="0"/>
                          <a:cs typeface="Times New Roman" pitchFamily="18" charset="0"/>
                        </a:rPr>
                        <a:t>(</a:t>
                      </a:r>
                      <a:r>
                        <a:rPr lang="es-MX" sz="1800" b="1" dirty="0" err="1">
                          <a:effectLst/>
                          <a:latin typeface="Times New Roman" pitchFamily="18" charset="0"/>
                          <a:cs typeface="Times New Roman" pitchFamily="18" charset="0"/>
                        </a:rPr>
                        <a:t>Điền</a:t>
                      </a:r>
                      <a:r>
                        <a:rPr lang="es-MX" sz="1800" b="1" dirty="0">
                          <a:effectLst/>
                          <a:latin typeface="Times New Roman" pitchFamily="18" charset="0"/>
                          <a:cs typeface="Times New Roman" pitchFamily="18" charset="0"/>
                        </a:rPr>
                        <a:t> </a:t>
                      </a:r>
                      <a:r>
                        <a:rPr lang="es-MX" sz="1800" b="1" dirty="0" err="1">
                          <a:effectLst/>
                          <a:latin typeface="Times New Roman" pitchFamily="18" charset="0"/>
                          <a:cs typeface="Times New Roman" pitchFamily="18" charset="0"/>
                        </a:rPr>
                        <a:t>từ</a:t>
                      </a:r>
                      <a:r>
                        <a:rPr lang="es-MX" sz="1800" b="1" dirty="0">
                          <a:effectLst/>
                          <a:latin typeface="Times New Roman" pitchFamily="18" charset="0"/>
                          <a:cs typeface="Times New Roman" pitchFamily="18" charset="0"/>
                        </a:rPr>
                        <a:t> </a:t>
                      </a:r>
                      <a:r>
                        <a:rPr lang="es-MX" sz="1800" b="1" dirty="0" err="1">
                          <a:effectLst/>
                          <a:latin typeface="Times New Roman" pitchFamily="18" charset="0"/>
                          <a:cs typeface="Times New Roman" pitchFamily="18" charset="0"/>
                        </a:rPr>
                        <a:t>và</a:t>
                      </a:r>
                      <a:r>
                        <a:rPr lang="es-MX" sz="1800" b="1" dirty="0">
                          <a:effectLst/>
                          <a:latin typeface="Times New Roman" pitchFamily="18" charset="0"/>
                          <a:cs typeface="Times New Roman" pitchFamily="18" charset="0"/>
                        </a:rPr>
                        <a:t> </a:t>
                      </a:r>
                      <a:r>
                        <a:rPr lang="es-MX" sz="1800" b="1" dirty="0" err="1">
                          <a:effectLst/>
                          <a:latin typeface="Times New Roman" pitchFamily="18" charset="0"/>
                          <a:cs typeface="Times New Roman" pitchFamily="18" charset="0"/>
                        </a:rPr>
                        <a:t>đánh</a:t>
                      </a:r>
                      <a:r>
                        <a:rPr lang="es-MX" sz="1800" b="1" dirty="0">
                          <a:effectLst/>
                          <a:latin typeface="Times New Roman" pitchFamily="18" charset="0"/>
                          <a:cs typeface="Times New Roman" pitchFamily="18" charset="0"/>
                        </a:rPr>
                        <a:t> </a:t>
                      </a:r>
                      <a:r>
                        <a:rPr lang="es-MX" sz="1800" b="1" dirty="0" err="1">
                          <a:effectLst/>
                          <a:latin typeface="Times New Roman" pitchFamily="18" charset="0"/>
                          <a:cs typeface="Times New Roman" pitchFamily="18" charset="0"/>
                        </a:rPr>
                        <a:t>dấu</a:t>
                      </a:r>
                      <a:r>
                        <a:rPr lang="es-MX" sz="1800" b="1" dirty="0">
                          <a:effectLst/>
                          <a:latin typeface="Times New Roman" pitchFamily="18" charset="0"/>
                          <a:cs typeface="Times New Roman" pitchFamily="18" charset="0"/>
                        </a:rPr>
                        <a:t> </a:t>
                      </a:r>
                      <a:r>
                        <a:rPr lang="en-US" sz="1800" b="1" dirty="0">
                          <a:effectLst/>
                          <a:latin typeface="Times New Roman" pitchFamily="18" charset="0"/>
                          <a:cs typeface="Times New Roman" pitchFamily="18" charset="0"/>
                          <a:sym typeface="Wingdings" panose="05000000000000000000" pitchFamily="2" charset="2"/>
                        </a:rPr>
                        <a:t></a:t>
                      </a:r>
                      <a:r>
                        <a:rPr lang="es-MX" sz="1800" b="1" dirty="0">
                          <a:effectLst/>
                          <a:latin typeface="Times New Roman" pitchFamily="18" charset="0"/>
                          <a:cs typeface="Times New Roman" pitchFamily="18" charset="0"/>
                        </a:rPr>
                        <a:t> </a:t>
                      </a:r>
                      <a:r>
                        <a:rPr lang="es-MX" sz="1800" b="1" dirty="0" err="1">
                          <a:effectLst/>
                          <a:latin typeface="Times New Roman" pitchFamily="18" charset="0"/>
                          <a:cs typeface="Times New Roman" pitchFamily="18" charset="0"/>
                        </a:rPr>
                        <a:t>phù</a:t>
                      </a:r>
                      <a:r>
                        <a:rPr lang="es-MX" sz="1800" b="1" dirty="0">
                          <a:effectLst/>
                          <a:latin typeface="Times New Roman" pitchFamily="18" charset="0"/>
                          <a:cs typeface="Times New Roman" pitchFamily="18" charset="0"/>
                        </a:rPr>
                        <a:t> </a:t>
                      </a:r>
                      <a:r>
                        <a:rPr lang="es-MX" sz="1800" b="1" dirty="0" err="1">
                          <a:effectLst/>
                          <a:latin typeface="Times New Roman" pitchFamily="18" charset="0"/>
                          <a:cs typeface="Times New Roman" pitchFamily="18" charset="0"/>
                        </a:rPr>
                        <a:t>hợp</a:t>
                      </a:r>
                      <a:r>
                        <a:rPr lang="es-MX" sz="1800" b="1" dirty="0">
                          <a:effectLst/>
                          <a:latin typeface="Times New Roman" pitchFamily="18" charset="0"/>
                          <a:cs typeface="Times New Roman" pitchFamily="18" charset="0"/>
                        </a:rPr>
                        <a:t>)</a:t>
                      </a:r>
                      <a:endParaRPr lang="en-US" sz="1800" b="1" dirty="0">
                        <a:effectLst/>
                        <a:latin typeface="Times New Roman" pitchFamily="18" charset="0"/>
                        <a:ea typeface="Calibri" panose="020F0502020204030204" pitchFamily="34" charset="0"/>
                        <a:cs typeface="Times New Roman" pitchFamily="18" charset="0"/>
                      </a:endParaRPr>
                    </a:p>
                  </a:txBody>
                  <a:tcPr marL="53480" marR="53480" marT="0" marB="0"/>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594301986"/>
                  </a:ext>
                </a:extLst>
              </a:tr>
              <a:tr h="418175">
                <a:tc gridSpan="2">
                  <a:txBody>
                    <a:bodyPr/>
                    <a:lstStyle/>
                    <a:p>
                      <a:pPr algn="ctr">
                        <a:lnSpc>
                          <a:spcPct val="100000"/>
                        </a:lnSpc>
                        <a:spcAft>
                          <a:spcPts val="0"/>
                        </a:spcAft>
                      </a:pPr>
                      <a:r>
                        <a:rPr lang="es-MX" sz="1800" b="1" dirty="0">
                          <a:solidFill>
                            <a:srgbClr val="7030A0"/>
                          </a:solidFill>
                          <a:effectLst/>
                          <a:latin typeface="Times New Roman" pitchFamily="18" charset="0"/>
                          <a:cs typeface="Times New Roman" pitchFamily="18" charset="0"/>
                        </a:rPr>
                        <a:t>“</a:t>
                      </a:r>
                      <a:r>
                        <a:rPr lang="es-MX" sz="1800" b="1" dirty="0" err="1">
                          <a:solidFill>
                            <a:srgbClr val="7030A0"/>
                          </a:solidFill>
                          <a:effectLst/>
                          <a:latin typeface="Times New Roman" pitchFamily="18" charset="0"/>
                          <a:cs typeface="Times New Roman" pitchFamily="18" charset="0"/>
                        </a:rPr>
                        <a:t>Tóm</a:t>
                      </a:r>
                      <a:r>
                        <a:rPr lang="es-MX" sz="1800" b="1" dirty="0">
                          <a:solidFill>
                            <a:srgbClr val="7030A0"/>
                          </a:solidFill>
                          <a:effectLst/>
                          <a:latin typeface="Times New Roman" pitchFamily="18" charset="0"/>
                          <a:cs typeface="Times New Roman" pitchFamily="18" charset="0"/>
                        </a:rPr>
                        <a:t> </a:t>
                      </a:r>
                      <a:r>
                        <a:rPr lang="es-MX" sz="1800" b="1" dirty="0" err="1">
                          <a:solidFill>
                            <a:srgbClr val="7030A0"/>
                          </a:solidFill>
                          <a:effectLst/>
                          <a:latin typeface="Times New Roman" pitchFamily="18" charset="0"/>
                          <a:cs typeface="Times New Roman" pitchFamily="18" charset="0"/>
                        </a:rPr>
                        <a:t>tắt</a:t>
                      </a:r>
                      <a:r>
                        <a:rPr lang="es-MX" sz="1800" b="1" dirty="0">
                          <a:solidFill>
                            <a:srgbClr val="7030A0"/>
                          </a:solidFill>
                          <a:effectLst/>
                          <a:latin typeface="Times New Roman" pitchFamily="18" charset="0"/>
                          <a:cs typeface="Times New Roman" pitchFamily="18" charset="0"/>
                        </a:rPr>
                        <a:t> </a:t>
                      </a:r>
                      <a:r>
                        <a:rPr lang="es-MX" sz="1800" b="1" dirty="0" err="1">
                          <a:solidFill>
                            <a:srgbClr val="7030A0"/>
                          </a:solidFill>
                          <a:effectLst/>
                          <a:latin typeface="Times New Roman" pitchFamily="18" charset="0"/>
                          <a:cs typeface="Times New Roman" pitchFamily="18" charset="0"/>
                        </a:rPr>
                        <a:t>văn</a:t>
                      </a:r>
                      <a:r>
                        <a:rPr lang="es-MX" sz="1800" b="1" dirty="0">
                          <a:solidFill>
                            <a:srgbClr val="7030A0"/>
                          </a:solidFill>
                          <a:effectLst/>
                          <a:latin typeface="Times New Roman" pitchFamily="18" charset="0"/>
                          <a:cs typeface="Times New Roman" pitchFamily="18" charset="0"/>
                        </a:rPr>
                        <a:t> </a:t>
                      </a:r>
                      <a:r>
                        <a:rPr lang="es-MX" sz="1800" b="1" dirty="0" err="1">
                          <a:solidFill>
                            <a:srgbClr val="7030A0"/>
                          </a:solidFill>
                          <a:effectLst/>
                          <a:latin typeface="Times New Roman" pitchFamily="18" charset="0"/>
                          <a:cs typeface="Times New Roman" pitchFamily="18" charset="0"/>
                        </a:rPr>
                        <a:t>bản</a:t>
                      </a:r>
                      <a:r>
                        <a:rPr lang="es-MX" sz="1800" b="1" dirty="0">
                          <a:solidFill>
                            <a:srgbClr val="7030A0"/>
                          </a:solidFill>
                          <a:effectLst/>
                          <a:latin typeface="Times New Roman" pitchFamily="18" charset="0"/>
                          <a:cs typeface="Times New Roman" pitchFamily="18" charset="0"/>
                        </a:rPr>
                        <a:t> </a:t>
                      </a:r>
                      <a:r>
                        <a:rPr lang="es-MX" sz="1800" b="1" dirty="0" err="1">
                          <a:solidFill>
                            <a:srgbClr val="7030A0"/>
                          </a:solidFill>
                          <a:effectLst/>
                          <a:latin typeface="Times New Roman" pitchFamily="18" charset="0"/>
                          <a:cs typeface="Times New Roman" pitchFamily="18" charset="0"/>
                        </a:rPr>
                        <a:t>Thánh</a:t>
                      </a:r>
                      <a:r>
                        <a:rPr lang="es-MX" sz="1800" b="1" dirty="0">
                          <a:solidFill>
                            <a:srgbClr val="7030A0"/>
                          </a:solidFill>
                          <a:effectLst/>
                          <a:latin typeface="Times New Roman" pitchFamily="18" charset="0"/>
                          <a:cs typeface="Times New Roman" pitchFamily="18" charset="0"/>
                        </a:rPr>
                        <a:t> </a:t>
                      </a:r>
                      <a:r>
                        <a:rPr lang="es-MX" sz="1800" b="1" dirty="0" err="1">
                          <a:solidFill>
                            <a:srgbClr val="7030A0"/>
                          </a:solidFill>
                          <a:effectLst/>
                          <a:latin typeface="Times New Roman" pitchFamily="18" charset="0"/>
                          <a:cs typeface="Times New Roman" pitchFamily="18" charset="0"/>
                        </a:rPr>
                        <a:t>Gióng</a:t>
                      </a:r>
                      <a:r>
                        <a:rPr lang="es-MX" sz="1800" b="1" dirty="0">
                          <a:solidFill>
                            <a:srgbClr val="7030A0"/>
                          </a:solidFill>
                          <a:effectLst/>
                          <a:latin typeface="Times New Roman" pitchFamily="18" charset="0"/>
                          <a:cs typeface="Times New Roman" pitchFamily="18" charset="0"/>
                        </a:rPr>
                        <a:t>”</a:t>
                      </a:r>
                      <a:endParaRPr lang="en-US" sz="1800" b="1" dirty="0">
                        <a:solidFill>
                          <a:srgbClr val="7030A0"/>
                        </a:solidFill>
                        <a:effectLst/>
                        <a:latin typeface="Times New Roman" pitchFamily="18" charset="0"/>
                        <a:ea typeface="Calibri" panose="020F0502020204030204" pitchFamily="34" charset="0"/>
                        <a:cs typeface="Times New Roman" pitchFamily="18" charset="0"/>
                      </a:endParaRPr>
                    </a:p>
                  </a:txBody>
                  <a:tcPr marL="53480" marR="53480" marT="0" marB="0"/>
                </a:tc>
                <a:tc hMerge="1">
                  <a:txBody>
                    <a:bodyPr/>
                    <a:lstStyle/>
                    <a:p>
                      <a:endParaRPr lang="vi-VN"/>
                    </a:p>
                  </a:txBody>
                  <a:tcPr/>
                </a:tc>
                <a:tc>
                  <a:txBody>
                    <a:bodyPr/>
                    <a:lstStyle/>
                    <a:p>
                      <a:pPr algn="ctr">
                        <a:lnSpc>
                          <a:spcPct val="100000"/>
                        </a:lnSpc>
                        <a:spcAft>
                          <a:spcPts val="0"/>
                        </a:spcAft>
                      </a:pPr>
                      <a:r>
                        <a:rPr lang="en-US" sz="1800" b="1" dirty="0" err="1">
                          <a:solidFill>
                            <a:srgbClr val="7030A0"/>
                          </a:solidFill>
                          <a:effectLst/>
                          <a:latin typeface="Times New Roman" pitchFamily="18" charset="0"/>
                          <a:cs typeface="Times New Roman" pitchFamily="18" charset="0"/>
                        </a:rPr>
                        <a:t>Nhận</a:t>
                      </a:r>
                      <a:r>
                        <a:rPr lang="en-US" sz="1800" b="1" dirty="0">
                          <a:solidFill>
                            <a:srgbClr val="7030A0"/>
                          </a:solidFill>
                          <a:effectLst/>
                          <a:latin typeface="Times New Roman" pitchFamily="18" charset="0"/>
                          <a:cs typeface="Times New Roman" pitchFamily="18" charset="0"/>
                        </a:rPr>
                        <a:t> </a:t>
                      </a:r>
                      <a:r>
                        <a:rPr lang="en-US" sz="1800" b="1" dirty="0" err="1">
                          <a:solidFill>
                            <a:srgbClr val="7030A0"/>
                          </a:solidFill>
                          <a:effectLst/>
                          <a:latin typeface="Times New Roman" pitchFamily="18" charset="0"/>
                          <a:cs typeface="Times New Roman" pitchFamily="18" charset="0"/>
                        </a:rPr>
                        <a:t>xét</a:t>
                      </a:r>
                      <a:endParaRPr lang="en-US" sz="1800" b="1" dirty="0">
                        <a:solidFill>
                          <a:srgbClr val="7030A0"/>
                        </a:solidFill>
                        <a:effectLst/>
                        <a:latin typeface="Times New Roman" pitchFamily="18" charset="0"/>
                        <a:ea typeface="Calibri" panose="020F0502020204030204" pitchFamily="34" charset="0"/>
                        <a:cs typeface="Times New Roman" pitchFamily="18" charset="0"/>
                      </a:endParaRPr>
                    </a:p>
                  </a:txBody>
                  <a:tcPr marL="53480" marR="53480" marT="0" marB="0"/>
                </a:tc>
                <a:tc>
                  <a:txBody>
                    <a:bodyPr/>
                    <a:lstStyle/>
                    <a:p>
                      <a:pPr>
                        <a:lnSpc>
                          <a:spcPct val="100000"/>
                        </a:lnSpc>
                        <a:spcAft>
                          <a:spcPts val="0"/>
                        </a:spcAft>
                      </a:pPr>
                      <a:r>
                        <a:rPr lang="en-US" sz="1200" b="1" dirty="0" err="1">
                          <a:solidFill>
                            <a:srgbClr val="7030A0"/>
                          </a:solidFill>
                          <a:effectLst/>
                          <a:latin typeface="Times New Roman" pitchFamily="18" charset="0"/>
                          <a:cs typeface="Times New Roman" pitchFamily="18" charset="0"/>
                        </a:rPr>
                        <a:t>Có</a:t>
                      </a:r>
                      <a:endParaRPr lang="en-US" sz="1000" b="1" dirty="0">
                        <a:solidFill>
                          <a:srgbClr val="7030A0"/>
                        </a:solidFill>
                        <a:effectLst/>
                        <a:latin typeface="Times New Roman" pitchFamily="18" charset="0"/>
                        <a:ea typeface="Calibri" panose="020F0502020204030204" pitchFamily="34" charset="0"/>
                        <a:cs typeface="Times New Roman" pitchFamily="18" charset="0"/>
                      </a:endParaRPr>
                    </a:p>
                  </a:txBody>
                  <a:tcPr marL="53480" marR="53480" marT="0" marB="0"/>
                </a:tc>
                <a:tc>
                  <a:txBody>
                    <a:bodyPr/>
                    <a:lstStyle/>
                    <a:p>
                      <a:pPr algn="ctr">
                        <a:lnSpc>
                          <a:spcPct val="100000"/>
                        </a:lnSpc>
                        <a:spcAft>
                          <a:spcPts val="0"/>
                        </a:spcAft>
                      </a:pPr>
                      <a:r>
                        <a:rPr lang="en-US" sz="1200" b="1" dirty="0" err="1">
                          <a:solidFill>
                            <a:srgbClr val="7030A0"/>
                          </a:solidFill>
                          <a:effectLst/>
                          <a:latin typeface="Times New Roman" pitchFamily="18" charset="0"/>
                          <a:cs typeface="Times New Roman" pitchFamily="18" charset="0"/>
                        </a:rPr>
                        <a:t>Không</a:t>
                      </a:r>
                      <a:endParaRPr lang="en-US" sz="1000" b="1" dirty="0">
                        <a:solidFill>
                          <a:srgbClr val="7030A0"/>
                        </a:solidFill>
                        <a:effectLst/>
                        <a:latin typeface="Times New Roman" pitchFamily="18" charset="0"/>
                        <a:ea typeface="Calibri" panose="020F0502020204030204" pitchFamily="34" charset="0"/>
                        <a:cs typeface="Times New Roman" pitchFamily="18" charset="0"/>
                      </a:endParaRPr>
                    </a:p>
                  </a:txBody>
                  <a:tcPr marL="53480" marR="53480" marT="0" marB="0"/>
                </a:tc>
                <a:extLst>
                  <a:ext uri="{0D108BD9-81ED-4DB2-BD59-A6C34878D82A}">
                    <a16:rowId xmlns:a16="http://schemas.microsoft.com/office/drawing/2014/main" val="2465981173"/>
                  </a:ext>
                </a:extLst>
              </a:tr>
              <a:tr h="857052">
                <a:tc rowSpan="4">
                  <a:txBody>
                    <a:bodyPr/>
                    <a:lstStyle/>
                    <a:p>
                      <a:pPr algn="just">
                        <a:lnSpc>
                          <a:spcPct val="115000"/>
                        </a:lnSpc>
                        <a:spcAft>
                          <a:spcPts val="1000"/>
                        </a:spcAft>
                      </a:pPr>
                      <a:r>
                        <a:rPr lang="en-US" sz="2000" b="1" dirty="0">
                          <a:effectLst/>
                          <a:latin typeface="Times New Roman" pitchFamily="18" charset="0"/>
                          <a:cs typeface="Times New Roman" pitchFamily="18" charset="0"/>
                        </a:rPr>
                        <a:t> </a:t>
                      </a:r>
                    </a:p>
                    <a:p>
                      <a:pPr algn="just">
                        <a:lnSpc>
                          <a:spcPct val="115000"/>
                        </a:lnSpc>
                        <a:spcAft>
                          <a:spcPts val="1000"/>
                        </a:spcAft>
                      </a:pPr>
                      <a:endParaRPr lang="en-US" sz="2000" b="1" dirty="0">
                        <a:effectLst/>
                        <a:latin typeface="Times New Roman" pitchFamily="18" charset="0"/>
                        <a:cs typeface="Times New Roman" pitchFamily="18" charset="0"/>
                      </a:endParaRPr>
                    </a:p>
                    <a:p>
                      <a:pPr algn="just">
                        <a:lnSpc>
                          <a:spcPct val="115000"/>
                        </a:lnSpc>
                        <a:spcAft>
                          <a:spcPts val="1000"/>
                        </a:spcAft>
                      </a:pPr>
                      <a:endParaRPr lang="en-US" sz="2000" b="1" dirty="0">
                        <a:effectLst/>
                        <a:latin typeface="Times New Roman" pitchFamily="18" charset="0"/>
                        <a:cs typeface="Times New Roman" pitchFamily="18" charset="0"/>
                      </a:endParaRPr>
                    </a:p>
                    <a:p>
                      <a:pPr algn="just">
                        <a:lnSpc>
                          <a:spcPct val="115000"/>
                        </a:lnSpc>
                        <a:spcAft>
                          <a:spcPts val="1000"/>
                        </a:spcAft>
                      </a:pPr>
                      <a:r>
                        <a:rPr lang="en-US" sz="2800" b="1" dirty="0" err="1">
                          <a:effectLst/>
                          <a:latin typeface="Times New Roman" pitchFamily="18" charset="0"/>
                          <a:cs typeface="Times New Roman" pitchFamily="18" charset="0"/>
                        </a:rPr>
                        <a:t>Nội</a:t>
                      </a:r>
                      <a:r>
                        <a:rPr lang="en-US" sz="2800" b="1" dirty="0">
                          <a:effectLst/>
                          <a:latin typeface="Times New Roman" pitchFamily="18" charset="0"/>
                          <a:cs typeface="Times New Roman" pitchFamily="18" charset="0"/>
                        </a:rPr>
                        <a:t> dung</a:t>
                      </a:r>
                      <a:endParaRPr lang="en-US" sz="2800" b="1" dirty="0">
                        <a:effectLst/>
                        <a:latin typeface="Times New Roman" pitchFamily="18" charset="0"/>
                        <a:ea typeface="Calibri" panose="020F0502020204030204" pitchFamily="34" charset="0"/>
                        <a:cs typeface="Times New Roman" pitchFamily="18" charset="0"/>
                      </a:endParaRPr>
                    </a:p>
                  </a:txBody>
                  <a:tcPr marL="53480" marR="53480" marT="0" marB="0"/>
                </a:tc>
                <a:tc>
                  <a:txBody>
                    <a:bodyPr/>
                    <a:lstStyle/>
                    <a:p>
                      <a:pPr algn="l">
                        <a:lnSpc>
                          <a:spcPct val="100000"/>
                        </a:lnSpc>
                        <a:spcAft>
                          <a:spcPts val="0"/>
                        </a:spcAft>
                      </a:pPr>
                      <a:r>
                        <a:rPr lang="en-US" sz="2000" b="0" dirty="0" err="1">
                          <a:effectLst/>
                          <a:latin typeface="Times New Roman" pitchFamily="18" charset="0"/>
                          <a:cs typeface="Times New Roman" pitchFamily="18" charset="0"/>
                        </a:rPr>
                        <a:t>Các</a:t>
                      </a:r>
                      <a:r>
                        <a:rPr lang="en-US" sz="2000" b="0" dirty="0">
                          <a:effectLst/>
                          <a:latin typeface="Times New Roman" pitchFamily="18" charset="0"/>
                          <a:cs typeface="Times New Roman" pitchFamily="18" charset="0"/>
                        </a:rPr>
                        <a:t> </a:t>
                      </a:r>
                      <a:r>
                        <a:rPr lang="en-US" sz="2000" b="0" dirty="0" err="1">
                          <a:effectLst/>
                          <a:latin typeface="Times New Roman" pitchFamily="18" charset="0"/>
                          <a:cs typeface="Times New Roman" pitchFamily="18" charset="0"/>
                        </a:rPr>
                        <a:t>sự</a:t>
                      </a:r>
                      <a:r>
                        <a:rPr lang="en-US" sz="2000" b="0" dirty="0">
                          <a:effectLst/>
                          <a:latin typeface="Times New Roman" pitchFamily="18" charset="0"/>
                          <a:cs typeface="Times New Roman" pitchFamily="18" charset="0"/>
                        </a:rPr>
                        <a:t> </a:t>
                      </a:r>
                      <a:r>
                        <a:rPr lang="en-US" sz="2000" b="0" dirty="0" err="1">
                          <a:effectLst/>
                          <a:latin typeface="Times New Roman" pitchFamily="18" charset="0"/>
                          <a:cs typeface="Times New Roman" pitchFamily="18" charset="0"/>
                        </a:rPr>
                        <a:t>việc</a:t>
                      </a:r>
                      <a:r>
                        <a:rPr lang="en-US" sz="2000" b="0" dirty="0">
                          <a:effectLst/>
                          <a:latin typeface="Times New Roman" pitchFamily="18" charset="0"/>
                          <a:cs typeface="Times New Roman" pitchFamily="18" charset="0"/>
                        </a:rPr>
                        <a:t> ở</a:t>
                      </a:r>
                      <a:r>
                        <a:rPr lang="en-US" sz="2000" b="0" baseline="0" dirty="0">
                          <a:effectLst/>
                          <a:latin typeface="Times New Roman" pitchFamily="18" charset="0"/>
                          <a:cs typeface="Times New Roman" pitchFamily="18" charset="0"/>
                        </a:rPr>
                        <a:t> </a:t>
                      </a:r>
                      <a:r>
                        <a:rPr lang="en-US" sz="2000" b="0" dirty="0" err="1">
                          <a:effectLst/>
                          <a:latin typeface="Times New Roman" pitchFamily="18" charset="0"/>
                          <a:cs typeface="Times New Roman" pitchFamily="18" charset="0"/>
                        </a:rPr>
                        <a:t>sơ</a:t>
                      </a:r>
                      <a:r>
                        <a:rPr lang="en-US" sz="2000" b="0" baseline="0" dirty="0">
                          <a:effectLst/>
                          <a:latin typeface="Times New Roman" pitchFamily="18" charset="0"/>
                          <a:cs typeface="Times New Roman" pitchFamily="18" charset="0"/>
                        </a:rPr>
                        <a:t> </a:t>
                      </a:r>
                      <a:r>
                        <a:rPr lang="en-US" sz="2000" b="0" baseline="0" dirty="0" err="1">
                          <a:effectLst/>
                          <a:latin typeface="Times New Roman" pitchFamily="18" charset="0"/>
                          <a:cs typeface="Times New Roman" pitchFamily="18" charset="0"/>
                        </a:rPr>
                        <a:t>đồ</a:t>
                      </a:r>
                      <a:r>
                        <a:rPr lang="en-US" sz="2000" b="0" baseline="0" dirty="0">
                          <a:effectLst/>
                          <a:latin typeface="Times New Roman" pitchFamily="18" charset="0"/>
                          <a:cs typeface="Times New Roman" pitchFamily="18" charset="0"/>
                        </a:rPr>
                        <a:t> </a:t>
                      </a:r>
                      <a:r>
                        <a:rPr lang="en-US" sz="2000" b="0" baseline="0" dirty="0" err="1">
                          <a:effectLst/>
                          <a:latin typeface="Times New Roman" pitchFamily="18" charset="0"/>
                          <a:cs typeface="Times New Roman" pitchFamily="18" charset="0"/>
                        </a:rPr>
                        <a:t>trên</a:t>
                      </a:r>
                      <a:r>
                        <a:rPr lang="en-US" sz="2000" b="0" baseline="0" dirty="0">
                          <a:effectLst/>
                          <a:latin typeface="Times New Roman" pitchFamily="18" charset="0"/>
                          <a:cs typeface="Times New Roman" pitchFamily="18" charset="0"/>
                        </a:rPr>
                        <a:t> </a:t>
                      </a:r>
                      <a:r>
                        <a:rPr lang="en-US" sz="2000" b="0" dirty="0" err="1">
                          <a:effectLst/>
                          <a:latin typeface="Times New Roman" pitchFamily="18" charset="0"/>
                          <a:cs typeface="Times New Roman" pitchFamily="18" charset="0"/>
                        </a:rPr>
                        <a:t>có</a:t>
                      </a:r>
                      <a:r>
                        <a:rPr lang="en-US" sz="2000" b="0" dirty="0">
                          <a:effectLst/>
                          <a:latin typeface="Times New Roman" pitchFamily="18" charset="0"/>
                          <a:cs typeface="Times New Roman" pitchFamily="18" charset="0"/>
                        </a:rPr>
                        <a:t> </a:t>
                      </a:r>
                      <a:r>
                        <a:rPr lang="en-US" sz="2000" b="0" dirty="0" err="1">
                          <a:effectLst/>
                          <a:latin typeface="Times New Roman" pitchFamily="18" charset="0"/>
                          <a:cs typeface="Times New Roman" pitchFamily="18" charset="0"/>
                        </a:rPr>
                        <a:t>đầy</a:t>
                      </a:r>
                      <a:r>
                        <a:rPr lang="en-US" sz="2000" b="0" baseline="0" dirty="0">
                          <a:effectLst/>
                          <a:latin typeface="Times New Roman" pitchFamily="18" charset="0"/>
                          <a:cs typeface="Times New Roman" pitchFamily="18" charset="0"/>
                        </a:rPr>
                        <a:t> </a:t>
                      </a:r>
                      <a:r>
                        <a:rPr lang="en-US" sz="2000" b="0" baseline="0" dirty="0" err="1">
                          <a:effectLst/>
                          <a:latin typeface="Times New Roman" pitchFamily="18" charset="0"/>
                          <a:cs typeface="Times New Roman" pitchFamily="18" charset="0"/>
                        </a:rPr>
                        <a:t>đủ,</a:t>
                      </a:r>
                      <a:r>
                        <a:rPr lang="en-US" sz="2000" b="0" dirty="0" err="1">
                          <a:effectLst/>
                          <a:latin typeface="Times New Roman" pitchFamily="18" charset="0"/>
                          <a:cs typeface="Times New Roman" pitchFamily="18" charset="0"/>
                        </a:rPr>
                        <a:t>chính</a:t>
                      </a:r>
                      <a:r>
                        <a:rPr lang="en-US" sz="2000" b="0" dirty="0">
                          <a:effectLst/>
                          <a:latin typeface="Times New Roman" pitchFamily="18" charset="0"/>
                          <a:cs typeface="Times New Roman" pitchFamily="18" charset="0"/>
                        </a:rPr>
                        <a:t> </a:t>
                      </a:r>
                      <a:r>
                        <a:rPr lang="en-US" sz="2000" b="0" dirty="0" err="1">
                          <a:effectLst/>
                          <a:latin typeface="Times New Roman" pitchFamily="18" charset="0"/>
                          <a:cs typeface="Times New Roman" pitchFamily="18" charset="0"/>
                        </a:rPr>
                        <a:t>xác</a:t>
                      </a:r>
                      <a:r>
                        <a:rPr lang="en-US" sz="2000" b="0" dirty="0">
                          <a:effectLst/>
                          <a:latin typeface="Times New Roman" pitchFamily="18" charset="0"/>
                          <a:cs typeface="Times New Roman" pitchFamily="18" charset="0"/>
                        </a:rPr>
                        <a:t> </a:t>
                      </a:r>
                      <a:r>
                        <a:rPr lang="en-US" sz="2000" b="0" dirty="0" err="1">
                          <a:effectLst/>
                          <a:latin typeface="Times New Roman" pitchFamily="18" charset="0"/>
                          <a:cs typeface="Times New Roman" pitchFamily="18" charset="0"/>
                        </a:rPr>
                        <a:t>về</a:t>
                      </a:r>
                      <a:r>
                        <a:rPr lang="en-US" sz="2000" b="0" dirty="0">
                          <a:effectLst/>
                          <a:latin typeface="Times New Roman" pitchFamily="18" charset="0"/>
                          <a:cs typeface="Times New Roman" pitchFamily="18" charset="0"/>
                        </a:rPr>
                        <a:t> </a:t>
                      </a:r>
                      <a:r>
                        <a:rPr lang="en-US" sz="2000" b="0" dirty="0" err="1">
                          <a:effectLst/>
                          <a:latin typeface="Times New Roman" pitchFamily="18" charset="0"/>
                          <a:cs typeface="Times New Roman" pitchFamily="18" charset="0"/>
                        </a:rPr>
                        <a:t>từng</a:t>
                      </a:r>
                      <a:r>
                        <a:rPr lang="en-US" sz="2000" b="0" baseline="0" dirty="0">
                          <a:effectLst/>
                          <a:latin typeface="Times New Roman" pitchFamily="18" charset="0"/>
                          <a:cs typeface="Times New Roman" pitchFamily="18" charset="0"/>
                        </a:rPr>
                        <a:t> </a:t>
                      </a:r>
                      <a:r>
                        <a:rPr lang="en-US" sz="2000" b="0" baseline="0" dirty="0" err="1">
                          <a:effectLst/>
                          <a:latin typeface="Times New Roman" pitchFamily="18" charset="0"/>
                          <a:cs typeface="Times New Roman" pitchFamily="18" charset="0"/>
                        </a:rPr>
                        <a:t>phần</a:t>
                      </a:r>
                      <a:r>
                        <a:rPr lang="en-US" sz="2000" b="0" baseline="0" dirty="0">
                          <a:effectLst/>
                          <a:latin typeface="Times New Roman" pitchFamily="18" charset="0"/>
                          <a:cs typeface="Times New Roman" pitchFamily="18" charset="0"/>
                        </a:rPr>
                        <a:t>, </a:t>
                      </a:r>
                      <a:r>
                        <a:rPr lang="en-US" sz="2000" b="0" baseline="0" dirty="0" err="1">
                          <a:effectLst/>
                          <a:latin typeface="Times New Roman" pitchFamily="18" charset="0"/>
                          <a:cs typeface="Times New Roman" pitchFamily="18" charset="0"/>
                        </a:rPr>
                        <a:t>đoạn</a:t>
                      </a:r>
                      <a:r>
                        <a:rPr lang="en-US" sz="2000" b="0" baseline="0" dirty="0">
                          <a:effectLst/>
                          <a:latin typeface="Times New Roman" pitchFamily="18" charset="0"/>
                          <a:cs typeface="Times New Roman" pitchFamily="18" charset="0"/>
                        </a:rPr>
                        <a:t>, ý </a:t>
                      </a:r>
                      <a:r>
                        <a:rPr lang="en-US" sz="2000" b="0" baseline="0" dirty="0" err="1">
                          <a:effectLst/>
                          <a:latin typeface="Times New Roman" pitchFamily="18" charset="0"/>
                          <a:cs typeface="Times New Roman" pitchFamily="18" charset="0"/>
                        </a:rPr>
                        <a:t>chính</a:t>
                      </a:r>
                      <a:r>
                        <a:rPr lang="en-US" sz="2000" b="0" baseline="0" dirty="0">
                          <a:effectLst/>
                          <a:latin typeface="Times New Roman" pitchFamily="18" charset="0"/>
                          <a:cs typeface="Times New Roman" pitchFamily="18" charset="0"/>
                        </a:rPr>
                        <a:t> </a:t>
                      </a:r>
                      <a:r>
                        <a:rPr lang="en-US" sz="2000" b="0" baseline="0" dirty="0" err="1">
                          <a:effectLst/>
                          <a:latin typeface="Times New Roman" pitchFamily="18" charset="0"/>
                          <a:cs typeface="Times New Roman" pitchFamily="18" charset="0"/>
                        </a:rPr>
                        <a:t>của</a:t>
                      </a:r>
                      <a:r>
                        <a:rPr lang="en-US" sz="2000" b="0" baseline="0" dirty="0">
                          <a:effectLst/>
                          <a:latin typeface="Times New Roman" pitchFamily="18" charset="0"/>
                          <a:cs typeface="Times New Roman" pitchFamily="18" charset="0"/>
                        </a:rPr>
                        <a:t> </a:t>
                      </a:r>
                      <a:r>
                        <a:rPr lang="en-US" sz="2000" b="0" baseline="0" dirty="0" err="1">
                          <a:effectLst/>
                          <a:latin typeface="Times New Roman" pitchFamily="18" charset="0"/>
                          <a:cs typeface="Times New Roman" pitchFamily="18" charset="0"/>
                        </a:rPr>
                        <a:t>văn</a:t>
                      </a:r>
                      <a:r>
                        <a:rPr lang="en-US" sz="2000" b="0" baseline="0" dirty="0">
                          <a:effectLst/>
                          <a:latin typeface="Times New Roman" pitchFamily="18" charset="0"/>
                          <a:cs typeface="Times New Roman" pitchFamily="18" charset="0"/>
                        </a:rPr>
                        <a:t> </a:t>
                      </a:r>
                      <a:r>
                        <a:rPr lang="en-US" sz="2000" b="0" baseline="0" dirty="0" err="1">
                          <a:effectLst/>
                          <a:latin typeface="Times New Roman" pitchFamily="18" charset="0"/>
                          <a:cs typeface="Times New Roman" pitchFamily="18" charset="0"/>
                        </a:rPr>
                        <a:t>bản</a:t>
                      </a:r>
                      <a:r>
                        <a:rPr lang="en-US" sz="2000" b="0" baseline="0" dirty="0">
                          <a:effectLst/>
                          <a:latin typeface="Times New Roman" pitchFamily="18" charset="0"/>
                          <a:cs typeface="Times New Roman" pitchFamily="18" charset="0"/>
                        </a:rPr>
                        <a:t> </a:t>
                      </a:r>
                      <a:r>
                        <a:rPr lang="en-US" sz="2000" b="0" dirty="0" err="1">
                          <a:effectLst/>
                          <a:latin typeface="Times New Roman" pitchFamily="18" charset="0"/>
                          <a:cs typeface="Times New Roman" pitchFamily="18" charset="0"/>
                        </a:rPr>
                        <a:t>không</a:t>
                      </a:r>
                      <a:r>
                        <a:rPr lang="en-US" sz="2000" b="0" dirty="0">
                          <a:effectLst/>
                          <a:latin typeface="Times New Roman" pitchFamily="18" charset="0"/>
                          <a:cs typeface="Times New Roman" pitchFamily="18" charset="0"/>
                        </a:rPr>
                        <a:t>? </a:t>
                      </a:r>
                    </a:p>
                  </a:txBody>
                  <a:tcPr marL="53480" marR="53480" marT="0" marB="0"/>
                </a:tc>
                <a:tc>
                  <a:txBody>
                    <a:bodyPr/>
                    <a:lstStyle/>
                    <a:p>
                      <a:pPr algn="l">
                        <a:lnSpc>
                          <a:spcPct val="115000"/>
                        </a:lnSpc>
                        <a:spcAft>
                          <a:spcPts val="10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480" marR="53480" marT="0" marB="0"/>
                </a:tc>
                <a:tc>
                  <a:txBody>
                    <a:bodyPr/>
                    <a:lstStyle/>
                    <a:p>
                      <a:pPr algn="just">
                        <a:lnSpc>
                          <a:spcPct val="115000"/>
                        </a:lnSpc>
                        <a:spcAft>
                          <a:spcPts val="1000"/>
                        </a:spcAft>
                      </a:pPr>
                      <a:r>
                        <a:rPr lang="en-US" sz="1200" b="1" dirty="0">
                          <a:effectLst/>
                        </a:rPr>
                        <a:t> </a:t>
                      </a:r>
                    </a:p>
                  </a:txBody>
                  <a:tcPr marL="53480" marR="53480" marT="0" marB="0"/>
                </a:tc>
                <a:tc>
                  <a:txBody>
                    <a:bodyPr/>
                    <a:lstStyle/>
                    <a:p>
                      <a:pPr algn="just">
                        <a:lnSpc>
                          <a:spcPct val="115000"/>
                        </a:lnSpc>
                        <a:spcAft>
                          <a:spcPts val="1000"/>
                        </a:spcAft>
                      </a:pPr>
                      <a:r>
                        <a:rPr lang="en-US" sz="1200" b="1" dirty="0">
                          <a:effectLst/>
                        </a:rPr>
                        <a:t> </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480" marR="53480" marT="0" marB="0"/>
                </a:tc>
                <a:extLst>
                  <a:ext uri="{0D108BD9-81ED-4DB2-BD59-A6C34878D82A}">
                    <a16:rowId xmlns:a16="http://schemas.microsoft.com/office/drawing/2014/main" val="3440649407"/>
                  </a:ext>
                </a:extLst>
              </a:tr>
              <a:tr h="1934062">
                <a:tc vMerge="1">
                  <a:txBody>
                    <a:bodyPr/>
                    <a:lstStyle/>
                    <a:p>
                      <a:endParaRPr lang="vi-VN"/>
                    </a:p>
                  </a:txBody>
                  <a:tcPr/>
                </a:tc>
                <a:tc>
                  <a:txBody>
                    <a:bodyPr/>
                    <a:lstStyle/>
                    <a:p>
                      <a:pPr algn="l">
                        <a:lnSpc>
                          <a:spcPct val="100000"/>
                        </a:lnSpc>
                        <a:spcAft>
                          <a:spcPts val="0"/>
                        </a:spcAft>
                      </a:pPr>
                      <a:r>
                        <a:rPr lang="en-US" sz="2000" b="0" dirty="0" err="1">
                          <a:effectLst/>
                          <a:latin typeface="Times New Roman" pitchFamily="18" charset="0"/>
                          <a:cs typeface="Times New Roman" pitchFamily="18" charset="0"/>
                        </a:rPr>
                        <a:t>Sử</a:t>
                      </a:r>
                      <a:r>
                        <a:rPr lang="en-US" sz="2000" b="0" baseline="0" dirty="0">
                          <a:effectLst/>
                          <a:latin typeface="Times New Roman" pitchFamily="18" charset="0"/>
                          <a:cs typeface="Times New Roman" pitchFamily="18" charset="0"/>
                        </a:rPr>
                        <a:t> </a:t>
                      </a:r>
                      <a:r>
                        <a:rPr lang="en-US" sz="2000" b="0" baseline="0" dirty="0" err="1">
                          <a:effectLst/>
                          <a:latin typeface="Times New Roman" pitchFamily="18" charset="0"/>
                          <a:cs typeface="Times New Roman" pitchFamily="18" charset="0"/>
                        </a:rPr>
                        <a:t>dụng</a:t>
                      </a:r>
                      <a:r>
                        <a:rPr lang="en-US" sz="2000" b="0" baseline="0" dirty="0">
                          <a:effectLst/>
                          <a:latin typeface="Times New Roman" pitchFamily="18" charset="0"/>
                          <a:cs typeface="Times New Roman" pitchFamily="18" charset="0"/>
                        </a:rPr>
                        <a:t> </a:t>
                      </a:r>
                      <a:r>
                        <a:rPr lang="en-US" sz="2000" b="0" baseline="0" dirty="0" err="1">
                          <a:effectLst/>
                          <a:latin typeface="Times New Roman" pitchFamily="18" charset="0"/>
                          <a:cs typeface="Times New Roman" pitchFamily="18" charset="0"/>
                        </a:rPr>
                        <a:t>được</a:t>
                      </a:r>
                      <a:r>
                        <a:rPr lang="en-US" sz="2000" b="0" baseline="0" dirty="0">
                          <a:effectLst/>
                          <a:latin typeface="Times New Roman" pitchFamily="18" charset="0"/>
                          <a:cs typeface="Times New Roman" pitchFamily="18" charset="0"/>
                        </a:rPr>
                        <a:t> </a:t>
                      </a:r>
                      <a:r>
                        <a:rPr lang="en-US" sz="2000" b="0" baseline="0" dirty="0" err="1">
                          <a:effectLst/>
                          <a:latin typeface="Times New Roman" pitchFamily="18" charset="0"/>
                          <a:cs typeface="Times New Roman" pitchFamily="18" charset="0"/>
                        </a:rPr>
                        <a:t>các</a:t>
                      </a:r>
                      <a:r>
                        <a:rPr lang="en-US" sz="2000" b="0" dirty="0">
                          <a:effectLst/>
                          <a:latin typeface="Times New Roman" pitchFamily="18" charset="0"/>
                          <a:cs typeface="Times New Roman" pitchFamily="18" charset="0"/>
                        </a:rPr>
                        <a:t> </a:t>
                      </a:r>
                      <a:r>
                        <a:rPr lang="en-US" sz="2000" b="0" dirty="0" err="1">
                          <a:effectLst/>
                          <a:latin typeface="Times New Roman" pitchFamily="18" charset="0"/>
                          <a:cs typeface="Times New Roman" pitchFamily="18" charset="0"/>
                        </a:rPr>
                        <a:t>từ</a:t>
                      </a:r>
                      <a:r>
                        <a:rPr lang="en-US" sz="2000" b="0" dirty="0">
                          <a:effectLst/>
                          <a:latin typeface="Times New Roman" pitchFamily="18" charset="0"/>
                          <a:cs typeface="Times New Roman" pitchFamily="18" charset="0"/>
                        </a:rPr>
                        <a:t> </a:t>
                      </a:r>
                      <a:r>
                        <a:rPr lang="en-US" sz="2000" b="0" dirty="0" err="1">
                          <a:effectLst/>
                          <a:latin typeface="Times New Roman" pitchFamily="18" charset="0"/>
                          <a:cs typeface="Times New Roman" pitchFamily="18" charset="0"/>
                        </a:rPr>
                        <a:t>khóa</a:t>
                      </a:r>
                      <a:r>
                        <a:rPr lang="en-US" sz="2000" b="0" dirty="0">
                          <a:effectLst/>
                          <a:latin typeface="Times New Roman" pitchFamily="18" charset="0"/>
                          <a:cs typeface="Times New Roman" pitchFamily="18" charset="0"/>
                        </a:rPr>
                        <a:t>, </a:t>
                      </a:r>
                      <a:r>
                        <a:rPr lang="en-US" sz="2000" b="0" dirty="0" err="1">
                          <a:effectLst/>
                          <a:latin typeface="Times New Roman" pitchFamily="18" charset="0"/>
                          <a:cs typeface="Times New Roman" pitchFamily="18" charset="0"/>
                        </a:rPr>
                        <a:t>cụm</a:t>
                      </a:r>
                      <a:r>
                        <a:rPr lang="en-US" sz="2000" b="0" baseline="0" dirty="0">
                          <a:effectLst/>
                          <a:latin typeface="Times New Roman" pitchFamily="18" charset="0"/>
                          <a:cs typeface="Times New Roman" pitchFamily="18" charset="0"/>
                        </a:rPr>
                        <a:t> </a:t>
                      </a:r>
                      <a:r>
                        <a:rPr lang="en-US" sz="2000" b="0" baseline="0" dirty="0" err="1">
                          <a:effectLst/>
                          <a:latin typeface="Times New Roman" pitchFamily="18" charset="0"/>
                          <a:cs typeface="Times New Roman" pitchFamily="18" charset="0"/>
                        </a:rPr>
                        <a:t>từ</a:t>
                      </a:r>
                      <a:r>
                        <a:rPr lang="en-US" sz="2000" b="0" baseline="0" dirty="0">
                          <a:effectLst/>
                          <a:latin typeface="Times New Roman" pitchFamily="18" charset="0"/>
                          <a:cs typeface="Times New Roman" pitchFamily="18" charset="0"/>
                        </a:rPr>
                        <a:t> </a:t>
                      </a:r>
                      <a:r>
                        <a:rPr lang="en-US" sz="2000" b="0" baseline="0" dirty="0" err="1">
                          <a:effectLst/>
                          <a:latin typeface="Times New Roman" pitchFamily="18" charset="0"/>
                          <a:cs typeface="Times New Roman" pitchFamily="18" charset="0"/>
                        </a:rPr>
                        <a:t>chọn</a:t>
                      </a:r>
                      <a:r>
                        <a:rPr lang="en-US" sz="2000" b="0" baseline="0" dirty="0">
                          <a:effectLst/>
                          <a:latin typeface="Times New Roman" pitchFamily="18" charset="0"/>
                          <a:cs typeface="Times New Roman" pitchFamily="18" charset="0"/>
                        </a:rPr>
                        <a:t> </a:t>
                      </a:r>
                      <a:r>
                        <a:rPr lang="en-US" sz="2000" b="0" baseline="0" dirty="0" err="1">
                          <a:effectLst/>
                          <a:latin typeface="Times New Roman" pitchFamily="18" charset="0"/>
                          <a:cs typeface="Times New Roman" pitchFamily="18" charset="0"/>
                        </a:rPr>
                        <a:t>lọc</a:t>
                      </a:r>
                      <a:r>
                        <a:rPr lang="en-US" sz="2000" b="0" baseline="0" dirty="0">
                          <a:effectLst/>
                          <a:latin typeface="Times New Roman" pitchFamily="18" charset="0"/>
                          <a:cs typeface="Times New Roman" pitchFamily="18" charset="0"/>
                        </a:rPr>
                        <a:t> </a:t>
                      </a:r>
                      <a:r>
                        <a:rPr lang="en-US" sz="2000" b="0" baseline="0" dirty="0" err="1">
                          <a:effectLst/>
                          <a:latin typeface="Times New Roman" pitchFamily="18" charset="0"/>
                          <a:cs typeface="Times New Roman" pitchFamily="18" charset="0"/>
                        </a:rPr>
                        <a:t>nào</a:t>
                      </a:r>
                      <a:r>
                        <a:rPr lang="en-US" sz="2000" b="0" dirty="0">
                          <a:effectLst/>
                          <a:latin typeface="Times New Roman" pitchFamily="18" charset="0"/>
                          <a:cs typeface="Times New Roman" pitchFamily="18" charset="0"/>
                        </a:rPr>
                        <a:t> </a:t>
                      </a:r>
                      <a:r>
                        <a:rPr lang="en-US" sz="2000" b="0" dirty="0" err="1">
                          <a:effectLst/>
                          <a:latin typeface="Times New Roman" pitchFamily="18" charset="0"/>
                          <a:cs typeface="Times New Roman" pitchFamily="18" charset="0"/>
                        </a:rPr>
                        <a:t>trong</a:t>
                      </a:r>
                      <a:r>
                        <a:rPr lang="en-US" sz="2000" b="0" dirty="0">
                          <a:effectLst/>
                          <a:latin typeface="Times New Roman" pitchFamily="18" charset="0"/>
                          <a:cs typeface="Times New Roman" pitchFamily="18" charset="0"/>
                        </a:rPr>
                        <a:t> </a:t>
                      </a:r>
                      <a:r>
                        <a:rPr lang="en-US" sz="2000" b="0" dirty="0" err="1">
                          <a:effectLst/>
                          <a:latin typeface="Times New Roman" pitchFamily="18" charset="0"/>
                          <a:cs typeface="Times New Roman" pitchFamily="18" charset="0"/>
                        </a:rPr>
                        <a:t>văn</a:t>
                      </a:r>
                      <a:r>
                        <a:rPr lang="en-US" sz="2000" b="0" dirty="0">
                          <a:effectLst/>
                          <a:latin typeface="Times New Roman" pitchFamily="18" charset="0"/>
                          <a:cs typeface="Times New Roman" pitchFamily="18" charset="0"/>
                        </a:rPr>
                        <a:t> </a:t>
                      </a:r>
                      <a:r>
                        <a:rPr lang="en-US" sz="2000" b="0" dirty="0" err="1">
                          <a:effectLst/>
                          <a:latin typeface="Times New Roman" pitchFamily="18" charset="0"/>
                          <a:cs typeface="Times New Roman" pitchFamily="18" charset="0"/>
                        </a:rPr>
                        <a:t>bản</a:t>
                      </a:r>
                      <a:r>
                        <a:rPr lang="en-US" sz="2000" b="0" dirty="0">
                          <a:effectLst/>
                          <a:latin typeface="Times New Roman" pitchFamily="18" charset="0"/>
                          <a:cs typeface="Times New Roman" pitchFamily="18" charset="0"/>
                        </a:rPr>
                        <a:t> </a:t>
                      </a:r>
                      <a:r>
                        <a:rPr lang="en-US" sz="2000" b="0" dirty="0" err="1">
                          <a:effectLst/>
                          <a:latin typeface="Times New Roman" pitchFamily="18" charset="0"/>
                          <a:cs typeface="Times New Roman" pitchFamily="18" charset="0"/>
                        </a:rPr>
                        <a:t>Thánh</a:t>
                      </a:r>
                      <a:r>
                        <a:rPr lang="en-US" sz="2000" b="0" dirty="0">
                          <a:effectLst/>
                          <a:latin typeface="Times New Roman" pitchFamily="18" charset="0"/>
                          <a:cs typeface="Times New Roman" pitchFamily="18" charset="0"/>
                        </a:rPr>
                        <a:t> </a:t>
                      </a:r>
                      <a:r>
                        <a:rPr lang="vi-VN" sz="2000" b="0" dirty="0">
                          <a:effectLst/>
                          <a:latin typeface="Times New Roman" pitchFamily="18" charset="0"/>
                          <a:cs typeface="Times New Roman" pitchFamily="18" charset="0"/>
                        </a:rPr>
                        <a:t>Gióng?</a:t>
                      </a:r>
                      <a:r>
                        <a:rPr lang="en-US" sz="2000" b="0" baseline="0" dirty="0">
                          <a:effectLst/>
                          <a:latin typeface="Times New Roman" pitchFamily="18" charset="0"/>
                          <a:cs typeface="Times New Roman" pitchFamily="18" charset="0"/>
                        </a:rPr>
                        <a:t> </a:t>
                      </a:r>
                    </a:p>
                    <a:p>
                      <a:pPr algn="l">
                        <a:lnSpc>
                          <a:spcPct val="100000"/>
                        </a:lnSpc>
                        <a:spcAft>
                          <a:spcPts val="0"/>
                        </a:spcAft>
                      </a:pPr>
                      <a:endParaRPr lang="en-US" sz="2000" b="0" baseline="0" dirty="0">
                        <a:effectLst/>
                        <a:latin typeface="Times New Roman" pitchFamily="18" charset="0"/>
                        <a:cs typeface="Times New Roman" pitchFamily="18" charset="0"/>
                      </a:endParaRPr>
                    </a:p>
                    <a:p>
                      <a:pPr algn="l">
                        <a:lnSpc>
                          <a:spcPct val="100000"/>
                        </a:lnSpc>
                        <a:spcAft>
                          <a:spcPts val="0"/>
                        </a:spcAft>
                      </a:pPr>
                      <a:endParaRPr lang="en-US" sz="2000" b="0" baseline="0" dirty="0">
                        <a:effectLst/>
                        <a:latin typeface="Times New Roman" pitchFamily="18" charset="0"/>
                        <a:cs typeface="Times New Roman" pitchFamily="18" charset="0"/>
                      </a:endParaRPr>
                    </a:p>
                    <a:p>
                      <a:pPr algn="l">
                        <a:lnSpc>
                          <a:spcPct val="100000"/>
                        </a:lnSpc>
                        <a:spcAft>
                          <a:spcPts val="0"/>
                        </a:spcAft>
                      </a:pPr>
                      <a:endParaRPr lang="en-US" sz="2000" b="0" baseline="0" dirty="0">
                        <a:effectLst/>
                        <a:latin typeface="Times New Roman" pitchFamily="18" charset="0"/>
                        <a:cs typeface="Times New Roman" pitchFamily="18" charset="0"/>
                      </a:endParaRPr>
                    </a:p>
                    <a:p>
                      <a:pPr algn="l">
                        <a:lnSpc>
                          <a:spcPct val="100000"/>
                        </a:lnSpc>
                        <a:spcAft>
                          <a:spcPts val="0"/>
                        </a:spcAft>
                      </a:pPr>
                      <a:r>
                        <a:rPr lang="en-US" sz="2000" b="0" baseline="0" dirty="0" err="1">
                          <a:effectLst/>
                          <a:latin typeface="Times New Roman" pitchFamily="18" charset="0"/>
                          <a:cs typeface="Times New Roman" pitchFamily="18" charset="0"/>
                        </a:rPr>
                        <a:t>Những</a:t>
                      </a:r>
                      <a:r>
                        <a:rPr lang="en-US" sz="2000" b="0" baseline="0" dirty="0">
                          <a:effectLst/>
                          <a:latin typeface="Times New Roman" pitchFamily="18" charset="0"/>
                          <a:cs typeface="Times New Roman" pitchFamily="18" charset="0"/>
                        </a:rPr>
                        <a:t> </a:t>
                      </a:r>
                      <a:r>
                        <a:rPr lang="en-US" sz="2000" b="0" baseline="0" dirty="0" err="1">
                          <a:effectLst/>
                          <a:latin typeface="Times New Roman" pitchFamily="18" charset="0"/>
                          <a:cs typeface="Times New Roman" pitchFamily="18" charset="0"/>
                        </a:rPr>
                        <a:t>từ</a:t>
                      </a:r>
                      <a:r>
                        <a:rPr lang="en-US" sz="2000" b="0" baseline="0" dirty="0">
                          <a:effectLst/>
                          <a:latin typeface="Times New Roman" pitchFamily="18" charset="0"/>
                          <a:cs typeface="Times New Roman" pitchFamily="18" charset="0"/>
                        </a:rPr>
                        <a:t> </a:t>
                      </a:r>
                      <a:r>
                        <a:rPr lang="en-US" sz="2000" b="0" baseline="0" dirty="0" err="1">
                          <a:effectLst/>
                          <a:latin typeface="Times New Roman" pitchFamily="18" charset="0"/>
                          <a:cs typeface="Times New Roman" pitchFamily="18" charset="0"/>
                        </a:rPr>
                        <a:t>khóa</a:t>
                      </a:r>
                      <a:r>
                        <a:rPr lang="en-US" sz="2000" b="0" baseline="0" dirty="0">
                          <a:effectLst/>
                          <a:latin typeface="Times New Roman" pitchFamily="18" charset="0"/>
                          <a:cs typeface="Times New Roman" pitchFamily="18" charset="0"/>
                        </a:rPr>
                        <a:t>, </a:t>
                      </a:r>
                      <a:r>
                        <a:rPr lang="en-US" sz="2000" b="0" baseline="0" dirty="0" err="1">
                          <a:effectLst/>
                          <a:latin typeface="Times New Roman" pitchFamily="18" charset="0"/>
                          <a:cs typeface="Times New Roman" pitchFamily="18" charset="0"/>
                        </a:rPr>
                        <a:t>cụm</a:t>
                      </a:r>
                      <a:r>
                        <a:rPr lang="en-US" sz="2000" b="0" baseline="0" dirty="0">
                          <a:effectLst/>
                          <a:latin typeface="Times New Roman" pitchFamily="18" charset="0"/>
                          <a:cs typeface="Times New Roman" pitchFamily="18" charset="0"/>
                        </a:rPr>
                        <a:t> </a:t>
                      </a:r>
                      <a:r>
                        <a:rPr lang="en-US" sz="2000" b="0" baseline="0" dirty="0" err="1">
                          <a:effectLst/>
                          <a:latin typeface="Times New Roman" pitchFamily="18" charset="0"/>
                          <a:cs typeface="Times New Roman" pitchFamily="18" charset="0"/>
                        </a:rPr>
                        <a:t>từ</a:t>
                      </a:r>
                      <a:r>
                        <a:rPr lang="en-US" sz="2000" b="0" baseline="0" dirty="0">
                          <a:effectLst/>
                          <a:latin typeface="Times New Roman" pitchFamily="18" charset="0"/>
                          <a:cs typeface="Times New Roman" pitchFamily="18" charset="0"/>
                        </a:rPr>
                        <a:t> </a:t>
                      </a:r>
                      <a:r>
                        <a:rPr lang="en-US" sz="2000" b="0" baseline="0" dirty="0" err="1">
                          <a:effectLst/>
                          <a:latin typeface="Times New Roman" pitchFamily="18" charset="0"/>
                          <a:cs typeface="Times New Roman" pitchFamily="18" charset="0"/>
                        </a:rPr>
                        <a:t>đó</a:t>
                      </a:r>
                      <a:r>
                        <a:rPr lang="en-US" sz="2000" b="0" baseline="0" dirty="0">
                          <a:effectLst/>
                          <a:latin typeface="Times New Roman" pitchFamily="18" charset="0"/>
                          <a:cs typeface="Times New Roman" pitchFamily="18" charset="0"/>
                        </a:rPr>
                        <a:t> </a:t>
                      </a:r>
                      <a:r>
                        <a:rPr lang="en-US" sz="2000" b="0" baseline="0" dirty="0" err="1">
                          <a:effectLst/>
                          <a:latin typeface="Times New Roman" pitchFamily="18" charset="0"/>
                          <a:cs typeface="Times New Roman" pitchFamily="18" charset="0"/>
                        </a:rPr>
                        <a:t>có</a:t>
                      </a:r>
                      <a:r>
                        <a:rPr lang="en-US" sz="2000" b="0" baseline="0" dirty="0">
                          <a:effectLst/>
                          <a:latin typeface="Times New Roman" pitchFamily="18" charset="0"/>
                          <a:cs typeface="Times New Roman" pitchFamily="18" charset="0"/>
                        </a:rPr>
                        <a:t> </a:t>
                      </a:r>
                      <a:r>
                        <a:rPr lang="en-US" sz="2000" b="0" baseline="0" dirty="0" err="1">
                          <a:effectLst/>
                          <a:latin typeface="Times New Roman" pitchFamily="18" charset="0"/>
                          <a:cs typeface="Times New Roman" pitchFamily="18" charset="0"/>
                        </a:rPr>
                        <a:t>đúng</a:t>
                      </a:r>
                      <a:r>
                        <a:rPr lang="en-US" sz="2000" b="0" baseline="0" dirty="0">
                          <a:effectLst/>
                          <a:latin typeface="Times New Roman" pitchFamily="18" charset="0"/>
                          <a:cs typeface="Times New Roman" pitchFamily="18" charset="0"/>
                        </a:rPr>
                        <a:t> </a:t>
                      </a:r>
                      <a:r>
                        <a:rPr lang="en-US" sz="2000" b="0" baseline="0" dirty="0" err="1">
                          <a:effectLst/>
                          <a:latin typeface="Times New Roman" pitchFamily="18" charset="0"/>
                          <a:cs typeface="Times New Roman" pitchFamily="18" charset="0"/>
                        </a:rPr>
                        <a:t>không</a:t>
                      </a:r>
                      <a:r>
                        <a:rPr lang="en-US" sz="2000" b="0" baseline="0" dirty="0">
                          <a:effectLst/>
                          <a:latin typeface="Times New Roman" pitchFamily="18" charset="0"/>
                          <a:cs typeface="Times New Roman" pitchFamily="18" charset="0"/>
                        </a:rPr>
                        <a:t>?</a:t>
                      </a:r>
                      <a:endParaRPr lang="en-US" sz="2000" b="0" dirty="0">
                        <a:effectLst/>
                        <a:latin typeface="Times New Roman" pitchFamily="18" charset="0"/>
                        <a:cs typeface="Times New Roman" pitchFamily="18" charset="0"/>
                      </a:endParaRPr>
                    </a:p>
                  </a:txBody>
                  <a:tcPr marL="53480" marR="53480" marT="0" marB="0"/>
                </a:tc>
                <a:tc>
                  <a:txBody>
                    <a:bodyPr/>
                    <a:lstStyle/>
                    <a:p>
                      <a:pPr algn="l">
                        <a:lnSpc>
                          <a:spcPct val="115000"/>
                        </a:lnSpc>
                        <a:spcAft>
                          <a:spcPts val="10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480" marR="53480" marT="0" marB="0"/>
                </a:tc>
                <a:tc>
                  <a:txBody>
                    <a:bodyPr/>
                    <a:lstStyle/>
                    <a:p>
                      <a:pPr algn="just">
                        <a:lnSpc>
                          <a:spcPct val="115000"/>
                        </a:lnSpc>
                        <a:spcAft>
                          <a:spcPts val="1000"/>
                        </a:spcAft>
                      </a:pPr>
                      <a:r>
                        <a:rPr lang="en-US" sz="1200" b="1" dirty="0">
                          <a:effectLst/>
                        </a:rPr>
                        <a:t> </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480" marR="53480" marT="0" marB="0"/>
                </a:tc>
                <a:tc>
                  <a:txBody>
                    <a:bodyPr/>
                    <a:lstStyle/>
                    <a:p>
                      <a:pPr algn="just">
                        <a:lnSpc>
                          <a:spcPct val="115000"/>
                        </a:lnSpc>
                        <a:spcAft>
                          <a:spcPts val="1000"/>
                        </a:spcAft>
                      </a:pPr>
                      <a:r>
                        <a:rPr lang="en-US" sz="1200" b="1" dirty="0">
                          <a:effectLst/>
                        </a:rPr>
                        <a:t> </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480" marR="53480" marT="0" marB="0"/>
                </a:tc>
                <a:extLst>
                  <a:ext uri="{0D108BD9-81ED-4DB2-BD59-A6C34878D82A}">
                    <a16:rowId xmlns:a16="http://schemas.microsoft.com/office/drawing/2014/main" val="706881530"/>
                  </a:ext>
                </a:extLst>
              </a:tr>
              <a:tr h="791208">
                <a:tc vMerge="1">
                  <a:txBody>
                    <a:bodyPr/>
                    <a:lstStyle/>
                    <a:p>
                      <a:endParaRPr lang="vi-VN"/>
                    </a:p>
                  </a:txBody>
                  <a:tcPr/>
                </a:tc>
                <a:tc>
                  <a:txBody>
                    <a:bodyPr/>
                    <a:lstStyle/>
                    <a:p>
                      <a:pPr algn="l">
                        <a:lnSpc>
                          <a:spcPct val="100000"/>
                        </a:lnSpc>
                        <a:spcAft>
                          <a:spcPts val="0"/>
                        </a:spcAft>
                      </a:pPr>
                      <a:r>
                        <a:rPr lang="en-US" sz="2000" b="0" dirty="0" err="1">
                          <a:effectLst/>
                          <a:latin typeface="Times New Roman" pitchFamily="18" charset="0"/>
                          <a:cs typeface="Times New Roman" pitchFamily="18" charset="0"/>
                        </a:rPr>
                        <a:t>Các</a:t>
                      </a:r>
                      <a:r>
                        <a:rPr lang="en-US" sz="2000" b="0" dirty="0">
                          <a:effectLst/>
                          <a:latin typeface="Times New Roman" pitchFamily="18" charset="0"/>
                          <a:cs typeface="Times New Roman" pitchFamily="18" charset="0"/>
                        </a:rPr>
                        <a:t> </a:t>
                      </a:r>
                      <a:r>
                        <a:rPr lang="en-US" sz="2000" b="0" dirty="0" err="1">
                          <a:effectLst/>
                          <a:latin typeface="Times New Roman" pitchFamily="18" charset="0"/>
                          <a:cs typeface="Times New Roman" pitchFamily="18" charset="0"/>
                        </a:rPr>
                        <a:t>sự</a:t>
                      </a:r>
                      <a:r>
                        <a:rPr lang="en-US" sz="2000" b="0" dirty="0">
                          <a:effectLst/>
                          <a:latin typeface="Times New Roman" pitchFamily="18" charset="0"/>
                          <a:cs typeface="Times New Roman" pitchFamily="18" charset="0"/>
                        </a:rPr>
                        <a:t> </a:t>
                      </a:r>
                      <a:r>
                        <a:rPr lang="en-US" sz="2000" b="0" dirty="0" err="1">
                          <a:effectLst/>
                          <a:latin typeface="Times New Roman" pitchFamily="18" charset="0"/>
                          <a:cs typeface="Times New Roman" pitchFamily="18" charset="0"/>
                        </a:rPr>
                        <a:t>việc</a:t>
                      </a:r>
                      <a:r>
                        <a:rPr lang="en-US" sz="2000" b="0" dirty="0">
                          <a:effectLst/>
                          <a:latin typeface="Times New Roman" pitchFamily="18" charset="0"/>
                          <a:cs typeface="Times New Roman" pitchFamily="18" charset="0"/>
                        </a:rPr>
                        <a:t> </a:t>
                      </a:r>
                      <a:r>
                        <a:rPr lang="en-US" sz="2000" b="0" dirty="0" err="1">
                          <a:effectLst/>
                          <a:latin typeface="Times New Roman" pitchFamily="18" charset="0"/>
                          <a:cs typeface="Times New Roman" pitchFamily="18" charset="0"/>
                        </a:rPr>
                        <a:t>được</a:t>
                      </a:r>
                      <a:r>
                        <a:rPr lang="en-US" sz="2000" b="0" dirty="0">
                          <a:effectLst/>
                          <a:latin typeface="Times New Roman" pitchFamily="18" charset="0"/>
                          <a:cs typeface="Times New Roman" pitchFamily="18" charset="0"/>
                        </a:rPr>
                        <a:t> </a:t>
                      </a:r>
                      <a:r>
                        <a:rPr lang="en-US" sz="2000" b="0" dirty="0" err="1">
                          <a:effectLst/>
                          <a:latin typeface="Times New Roman" pitchFamily="18" charset="0"/>
                          <a:cs typeface="Times New Roman" pitchFamily="18" charset="0"/>
                        </a:rPr>
                        <a:t>sắp</a:t>
                      </a:r>
                      <a:r>
                        <a:rPr lang="en-US" sz="2000" b="0" baseline="0" dirty="0">
                          <a:effectLst/>
                          <a:latin typeface="Times New Roman" pitchFamily="18" charset="0"/>
                          <a:cs typeface="Times New Roman" pitchFamily="18" charset="0"/>
                        </a:rPr>
                        <a:t> </a:t>
                      </a:r>
                      <a:r>
                        <a:rPr lang="en-US" sz="2000" b="0" baseline="0" dirty="0" err="1">
                          <a:effectLst/>
                          <a:latin typeface="Times New Roman" pitchFamily="18" charset="0"/>
                          <a:cs typeface="Times New Roman" pitchFamily="18" charset="0"/>
                        </a:rPr>
                        <a:t>xếp</a:t>
                      </a:r>
                      <a:r>
                        <a:rPr lang="en-US" sz="2000" b="0" baseline="0" dirty="0">
                          <a:effectLst/>
                          <a:latin typeface="Times New Roman" pitchFamily="18" charset="0"/>
                          <a:cs typeface="Times New Roman" pitchFamily="18" charset="0"/>
                        </a:rPr>
                        <a:t> </a:t>
                      </a:r>
                      <a:r>
                        <a:rPr lang="en-US" sz="2000" b="0" dirty="0" err="1">
                          <a:effectLst/>
                          <a:latin typeface="Times New Roman" pitchFamily="18" charset="0"/>
                          <a:cs typeface="Times New Roman" pitchFamily="18" charset="0"/>
                        </a:rPr>
                        <a:t>theo</a:t>
                      </a:r>
                      <a:r>
                        <a:rPr lang="en-US" sz="2000" b="0" dirty="0">
                          <a:effectLst/>
                          <a:latin typeface="Times New Roman" pitchFamily="18" charset="0"/>
                          <a:cs typeface="Times New Roman" pitchFamily="18" charset="0"/>
                        </a:rPr>
                        <a:t> </a:t>
                      </a:r>
                      <a:r>
                        <a:rPr lang="en-US" sz="2000" b="0" dirty="0" err="1">
                          <a:effectLst/>
                          <a:latin typeface="Times New Roman" pitchFamily="18" charset="0"/>
                          <a:cs typeface="Times New Roman" pitchFamily="18" charset="0"/>
                        </a:rPr>
                        <a:t>mối</a:t>
                      </a:r>
                      <a:r>
                        <a:rPr lang="en-US" sz="2000" b="0" baseline="0" dirty="0">
                          <a:effectLst/>
                          <a:latin typeface="Times New Roman" pitchFamily="18" charset="0"/>
                          <a:cs typeface="Times New Roman" pitchFamily="18" charset="0"/>
                        </a:rPr>
                        <a:t> </a:t>
                      </a:r>
                      <a:r>
                        <a:rPr lang="en-US" sz="2000" b="0" baseline="0" dirty="0" err="1">
                          <a:effectLst/>
                          <a:latin typeface="Times New Roman" pitchFamily="18" charset="0"/>
                          <a:cs typeface="Times New Roman" pitchFamily="18" charset="0"/>
                        </a:rPr>
                        <a:t>quan</a:t>
                      </a:r>
                      <a:r>
                        <a:rPr lang="en-US" sz="2000" b="0" baseline="0" dirty="0">
                          <a:effectLst/>
                          <a:latin typeface="Times New Roman" pitchFamily="18" charset="0"/>
                          <a:cs typeface="Times New Roman" pitchFamily="18" charset="0"/>
                        </a:rPr>
                        <a:t> </a:t>
                      </a:r>
                      <a:r>
                        <a:rPr lang="en-US" sz="2000" b="0" baseline="0" dirty="0" err="1">
                          <a:effectLst/>
                          <a:latin typeface="Times New Roman" pitchFamily="18" charset="0"/>
                          <a:cs typeface="Times New Roman" pitchFamily="18" charset="0"/>
                        </a:rPr>
                        <a:t>hệ</a:t>
                      </a:r>
                      <a:r>
                        <a:rPr lang="en-US" sz="2000" b="0" baseline="0" dirty="0">
                          <a:effectLst/>
                          <a:latin typeface="Times New Roman" pitchFamily="18" charset="0"/>
                          <a:cs typeface="Times New Roman" pitchFamily="18" charset="0"/>
                        </a:rPr>
                        <a:t> </a:t>
                      </a:r>
                      <a:r>
                        <a:rPr lang="en-US" sz="2000" b="0" dirty="0" err="1">
                          <a:effectLst/>
                          <a:latin typeface="Times New Roman" pitchFamily="18" charset="0"/>
                          <a:cs typeface="Times New Roman" pitchFamily="18" charset="0"/>
                        </a:rPr>
                        <a:t>nào</a:t>
                      </a:r>
                      <a:r>
                        <a:rPr lang="en-US" sz="2000" b="0" dirty="0">
                          <a:effectLst/>
                          <a:latin typeface="Times New Roman" pitchFamily="18" charset="0"/>
                          <a:cs typeface="Times New Roman" pitchFamily="18" charset="0"/>
                        </a:rPr>
                        <a:t>?</a:t>
                      </a:r>
                      <a:r>
                        <a:rPr lang="en-US" sz="2000" b="0" baseline="0" dirty="0">
                          <a:effectLst/>
                          <a:latin typeface="Times New Roman" pitchFamily="18" charset="0"/>
                          <a:cs typeface="Times New Roman" pitchFamily="18" charset="0"/>
                        </a:rPr>
                        <a:t> </a:t>
                      </a:r>
                    </a:p>
                    <a:p>
                      <a:pPr algn="l">
                        <a:lnSpc>
                          <a:spcPct val="100000"/>
                        </a:lnSpc>
                        <a:spcAft>
                          <a:spcPts val="0"/>
                        </a:spcAft>
                      </a:pPr>
                      <a:r>
                        <a:rPr lang="en-US" sz="2000" b="0" baseline="0" dirty="0" err="1">
                          <a:effectLst/>
                          <a:latin typeface="Times New Roman" pitchFamily="18" charset="0"/>
                          <a:cs typeface="Times New Roman" pitchFamily="18" charset="0"/>
                        </a:rPr>
                        <a:t>Có</a:t>
                      </a:r>
                      <a:r>
                        <a:rPr lang="en-US" sz="2000" b="0" baseline="0" dirty="0">
                          <a:effectLst/>
                          <a:latin typeface="Times New Roman" pitchFamily="18" charset="0"/>
                          <a:cs typeface="Times New Roman" pitchFamily="18" charset="0"/>
                        </a:rPr>
                        <a:t> </a:t>
                      </a:r>
                      <a:r>
                        <a:rPr lang="en-US" sz="2000" b="0" baseline="0" dirty="0" err="1">
                          <a:effectLst/>
                          <a:latin typeface="Times New Roman" pitchFamily="18" charset="0"/>
                          <a:cs typeface="Times New Roman" pitchFamily="18" charset="0"/>
                        </a:rPr>
                        <a:t>phù</a:t>
                      </a:r>
                      <a:r>
                        <a:rPr lang="en-US" sz="2000" b="0" baseline="0" dirty="0">
                          <a:effectLst/>
                          <a:latin typeface="Times New Roman" pitchFamily="18" charset="0"/>
                          <a:cs typeface="Times New Roman" pitchFamily="18" charset="0"/>
                        </a:rPr>
                        <a:t> </a:t>
                      </a:r>
                      <a:r>
                        <a:rPr lang="en-US" sz="2000" b="0" baseline="0" dirty="0" err="1">
                          <a:effectLst/>
                          <a:latin typeface="Times New Roman" pitchFamily="18" charset="0"/>
                          <a:cs typeface="Times New Roman" pitchFamily="18" charset="0"/>
                        </a:rPr>
                        <a:t>hợp</a:t>
                      </a:r>
                      <a:r>
                        <a:rPr lang="en-US" sz="2000" b="0" baseline="0" dirty="0">
                          <a:effectLst/>
                          <a:latin typeface="Times New Roman" pitchFamily="18" charset="0"/>
                          <a:cs typeface="Times New Roman" pitchFamily="18" charset="0"/>
                        </a:rPr>
                        <a:t> </a:t>
                      </a:r>
                      <a:r>
                        <a:rPr lang="en-US" sz="2000" b="0" baseline="0" dirty="0" err="1">
                          <a:effectLst/>
                          <a:latin typeface="Times New Roman" pitchFamily="18" charset="0"/>
                          <a:cs typeface="Times New Roman" pitchFamily="18" charset="0"/>
                        </a:rPr>
                        <a:t>không</a:t>
                      </a:r>
                      <a:r>
                        <a:rPr lang="en-US" sz="2000" b="0" dirty="0">
                          <a:effectLst/>
                          <a:latin typeface="Times New Roman" pitchFamily="18" charset="0"/>
                          <a:cs typeface="Times New Roman" pitchFamily="18" charset="0"/>
                        </a:rPr>
                        <a:t>?</a:t>
                      </a:r>
                      <a:endParaRPr lang="en-US" sz="2000" b="0" dirty="0">
                        <a:effectLst/>
                        <a:latin typeface="Times New Roman" pitchFamily="18" charset="0"/>
                        <a:ea typeface="Calibri" panose="020F0502020204030204" pitchFamily="34" charset="0"/>
                        <a:cs typeface="Times New Roman" pitchFamily="18" charset="0"/>
                      </a:endParaRPr>
                    </a:p>
                  </a:txBody>
                  <a:tcPr marL="53480" marR="53480" marT="0" marB="0"/>
                </a:tc>
                <a:tc>
                  <a:txBody>
                    <a:bodyPr/>
                    <a:lstStyle/>
                    <a:p>
                      <a:pPr algn="l">
                        <a:lnSpc>
                          <a:spcPct val="115000"/>
                        </a:lnSpc>
                        <a:spcAft>
                          <a:spcPts val="10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480" marR="53480" marT="0" marB="0"/>
                </a:tc>
                <a:tc>
                  <a:txBody>
                    <a:bodyPr/>
                    <a:lstStyle/>
                    <a:p>
                      <a:pPr algn="just">
                        <a:lnSpc>
                          <a:spcPct val="115000"/>
                        </a:lnSpc>
                        <a:spcAft>
                          <a:spcPts val="1000"/>
                        </a:spcAft>
                      </a:pPr>
                      <a:r>
                        <a:rPr lang="en-US" sz="1200" b="1" dirty="0">
                          <a:effectLst/>
                        </a:rPr>
                        <a:t> </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480" marR="53480" marT="0" marB="0"/>
                </a:tc>
                <a:tc>
                  <a:txBody>
                    <a:bodyPr/>
                    <a:lstStyle/>
                    <a:p>
                      <a:pPr algn="just">
                        <a:lnSpc>
                          <a:spcPct val="115000"/>
                        </a:lnSpc>
                        <a:spcAft>
                          <a:spcPts val="1000"/>
                        </a:spcAft>
                      </a:pPr>
                      <a:r>
                        <a:rPr lang="en-US" sz="1200" b="1" dirty="0">
                          <a:effectLst/>
                        </a:rPr>
                        <a:t> </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480" marR="53480" marT="0" marB="0"/>
                </a:tc>
                <a:extLst>
                  <a:ext uri="{0D108BD9-81ED-4DB2-BD59-A6C34878D82A}">
                    <a16:rowId xmlns:a16="http://schemas.microsoft.com/office/drawing/2014/main" val="413489441"/>
                  </a:ext>
                </a:extLst>
              </a:tr>
              <a:tr h="1288165">
                <a:tc vMerge="1">
                  <a:txBody>
                    <a:bodyPr/>
                    <a:lstStyle/>
                    <a:p>
                      <a:endParaRPr lang="vi-VN"/>
                    </a:p>
                  </a:txBody>
                  <a:tcPr/>
                </a:tc>
                <a:tc>
                  <a:txBody>
                    <a:bodyPr/>
                    <a:lstStyle/>
                    <a:p>
                      <a:pPr algn="l">
                        <a:lnSpc>
                          <a:spcPct val="100000"/>
                        </a:lnSpc>
                        <a:spcAft>
                          <a:spcPts val="0"/>
                        </a:spcAft>
                      </a:pPr>
                      <a:r>
                        <a:rPr lang="en-US" sz="2000" b="0" dirty="0" err="1">
                          <a:effectLst/>
                          <a:latin typeface="Times New Roman" pitchFamily="18" charset="0"/>
                          <a:cs typeface="Times New Roman" pitchFamily="18" charset="0"/>
                        </a:rPr>
                        <a:t>Sơ</a:t>
                      </a:r>
                      <a:r>
                        <a:rPr lang="en-US" sz="2000" b="0" baseline="0" dirty="0">
                          <a:effectLst/>
                          <a:latin typeface="Times New Roman" pitchFamily="18" charset="0"/>
                          <a:cs typeface="Times New Roman" pitchFamily="18" charset="0"/>
                        </a:rPr>
                        <a:t> </a:t>
                      </a:r>
                      <a:r>
                        <a:rPr lang="en-US" sz="2000" b="0" baseline="0" dirty="0" err="1">
                          <a:effectLst/>
                          <a:latin typeface="Times New Roman" pitchFamily="18" charset="0"/>
                          <a:cs typeface="Times New Roman" pitchFamily="18" charset="0"/>
                        </a:rPr>
                        <a:t>đồ</a:t>
                      </a:r>
                      <a:r>
                        <a:rPr lang="en-US" sz="2000" b="0" baseline="0" dirty="0">
                          <a:effectLst/>
                          <a:latin typeface="Times New Roman" pitchFamily="18" charset="0"/>
                          <a:cs typeface="Times New Roman" pitchFamily="18" charset="0"/>
                        </a:rPr>
                        <a:t> </a:t>
                      </a:r>
                      <a:r>
                        <a:rPr lang="en-US" sz="2000" b="0" baseline="0" dirty="0" err="1">
                          <a:effectLst/>
                          <a:latin typeface="Times New Roman" pitchFamily="18" charset="0"/>
                          <a:cs typeface="Times New Roman" pitchFamily="18" charset="0"/>
                        </a:rPr>
                        <a:t>có</a:t>
                      </a:r>
                      <a:r>
                        <a:rPr lang="en-US" sz="2000" b="0" baseline="0" dirty="0">
                          <a:effectLst/>
                          <a:latin typeface="Times New Roman" pitchFamily="18" charset="0"/>
                          <a:cs typeface="Times New Roman" pitchFamily="18" charset="0"/>
                        </a:rPr>
                        <a:t> </a:t>
                      </a:r>
                      <a:r>
                        <a:rPr lang="en-US" sz="2000" b="0" baseline="0" dirty="0" err="1">
                          <a:effectLst/>
                          <a:latin typeface="Times New Roman" pitchFamily="18" charset="0"/>
                          <a:cs typeface="Times New Roman" pitchFamily="18" charset="0"/>
                        </a:rPr>
                        <a:t>thể</a:t>
                      </a:r>
                      <a:r>
                        <a:rPr lang="en-US" sz="2000" b="0" baseline="0" dirty="0">
                          <a:effectLst/>
                          <a:latin typeface="Times New Roman" pitchFamily="18" charset="0"/>
                          <a:cs typeface="Times New Roman" pitchFamily="18" charset="0"/>
                        </a:rPr>
                        <a:t> </a:t>
                      </a:r>
                      <a:r>
                        <a:rPr lang="en-US" sz="2000" b="0" baseline="0" dirty="0" err="1">
                          <a:effectLst/>
                          <a:latin typeface="Times New Roman" pitchFamily="18" charset="0"/>
                          <a:cs typeface="Times New Roman" pitchFamily="18" charset="0"/>
                        </a:rPr>
                        <a:t>hiện</a:t>
                      </a:r>
                      <a:r>
                        <a:rPr lang="en-US" sz="2000" b="0" baseline="0" dirty="0">
                          <a:effectLst/>
                          <a:latin typeface="Times New Roman" pitchFamily="18" charset="0"/>
                          <a:cs typeface="Times New Roman" pitchFamily="18" charset="0"/>
                        </a:rPr>
                        <a:t> </a:t>
                      </a:r>
                      <a:r>
                        <a:rPr lang="en-US" sz="2000" b="0" baseline="0" dirty="0" err="1">
                          <a:effectLst/>
                          <a:latin typeface="Times New Roman" pitchFamily="18" charset="0"/>
                          <a:cs typeface="Times New Roman" pitchFamily="18" charset="0"/>
                        </a:rPr>
                        <a:t>được</a:t>
                      </a:r>
                      <a:r>
                        <a:rPr lang="en-US" sz="2000" b="0" baseline="0" dirty="0">
                          <a:effectLst/>
                          <a:latin typeface="Times New Roman" pitchFamily="18" charset="0"/>
                          <a:cs typeface="Times New Roman" pitchFamily="18" charset="0"/>
                        </a:rPr>
                        <a:t> </a:t>
                      </a:r>
                      <a:r>
                        <a:rPr lang="en-US" sz="2000" b="0" baseline="0" dirty="0" err="1">
                          <a:effectLst/>
                          <a:latin typeface="Times New Roman" pitchFamily="18" charset="0"/>
                          <a:cs typeface="Times New Roman" pitchFamily="18" charset="0"/>
                        </a:rPr>
                        <a:t>n</a:t>
                      </a:r>
                      <a:r>
                        <a:rPr lang="en-US" sz="2000" b="0" dirty="0" err="1">
                          <a:effectLst/>
                          <a:latin typeface="Times New Roman" pitchFamily="18" charset="0"/>
                          <a:cs typeface="Times New Roman" pitchFamily="18" charset="0"/>
                        </a:rPr>
                        <a:t>ội</a:t>
                      </a:r>
                      <a:r>
                        <a:rPr lang="en-US" sz="2000" b="0" dirty="0">
                          <a:effectLst/>
                          <a:latin typeface="Times New Roman" pitchFamily="18" charset="0"/>
                          <a:cs typeface="Times New Roman" pitchFamily="18" charset="0"/>
                        </a:rPr>
                        <a:t> dung bao </a:t>
                      </a:r>
                      <a:r>
                        <a:rPr lang="en-US" sz="2000" b="0" dirty="0" err="1">
                          <a:effectLst/>
                          <a:latin typeface="Times New Roman" pitchFamily="18" charset="0"/>
                          <a:cs typeface="Times New Roman" pitchFamily="18" charset="0"/>
                        </a:rPr>
                        <a:t>quát</a:t>
                      </a:r>
                      <a:r>
                        <a:rPr lang="en-US" sz="2000" b="0" dirty="0">
                          <a:effectLst/>
                          <a:latin typeface="Times New Roman" pitchFamily="18" charset="0"/>
                          <a:cs typeface="Times New Roman" pitchFamily="18" charset="0"/>
                        </a:rPr>
                        <a:t> </a:t>
                      </a:r>
                      <a:r>
                        <a:rPr lang="en-US" sz="2000" b="0" dirty="0" err="1">
                          <a:effectLst/>
                          <a:latin typeface="Times New Roman" pitchFamily="18" charset="0"/>
                          <a:cs typeface="Times New Roman" pitchFamily="18" charset="0"/>
                        </a:rPr>
                        <a:t>của</a:t>
                      </a:r>
                      <a:r>
                        <a:rPr lang="en-US" sz="2000" b="0" dirty="0">
                          <a:effectLst/>
                          <a:latin typeface="Times New Roman" pitchFamily="18" charset="0"/>
                          <a:cs typeface="Times New Roman" pitchFamily="18" charset="0"/>
                        </a:rPr>
                        <a:t> </a:t>
                      </a:r>
                      <a:r>
                        <a:rPr lang="en-US" sz="2000" b="0" dirty="0" err="1">
                          <a:effectLst/>
                          <a:latin typeface="Times New Roman" pitchFamily="18" charset="0"/>
                          <a:cs typeface="Times New Roman" pitchFamily="18" charset="0"/>
                        </a:rPr>
                        <a:t>toàn</a:t>
                      </a:r>
                      <a:r>
                        <a:rPr lang="en-US" sz="2000" b="0" dirty="0">
                          <a:effectLst/>
                          <a:latin typeface="Times New Roman" pitchFamily="18" charset="0"/>
                          <a:cs typeface="Times New Roman" pitchFamily="18" charset="0"/>
                        </a:rPr>
                        <a:t> </a:t>
                      </a:r>
                      <a:r>
                        <a:rPr lang="en-US" sz="2000" b="0" dirty="0" err="1">
                          <a:effectLst/>
                          <a:latin typeface="Times New Roman" pitchFamily="18" charset="0"/>
                          <a:cs typeface="Times New Roman" pitchFamily="18" charset="0"/>
                        </a:rPr>
                        <a:t>văn</a:t>
                      </a:r>
                      <a:r>
                        <a:rPr lang="en-US" sz="2000" b="0" dirty="0">
                          <a:effectLst/>
                          <a:latin typeface="Times New Roman" pitchFamily="18" charset="0"/>
                          <a:cs typeface="Times New Roman" pitchFamily="18" charset="0"/>
                        </a:rPr>
                        <a:t> </a:t>
                      </a:r>
                      <a:r>
                        <a:rPr lang="en-US" sz="2000" b="0" dirty="0" err="1">
                          <a:effectLst/>
                          <a:latin typeface="Times New Roman" pitchFamily="18" charset="0"/>
                          <a:cs typeface="Times New Roman" pitchFamily="18" charset="0"/>
                        </a:rPr>
                        <a:t>bản</a:t>
                      </a:r>
                      <a:r>
                        <a:rPr lang="en-US" sz="2000" b="0" dirty="0">
                          <a:effectLst/>
                          <a:latin typeface="Times New Roman" pitchFamily="18" charset="0"/>
                          <a:cs typeface="Times New Roman" pitchFamily="18" charset="0"/>
                        </a:rPr>
                        <a:t> </a:t>
                      </a:r>
                      <a:r>
                        <a:rPr lang="en-US" sz="2000" b="0" dirty="0" err="1">
                          <a:effectLst/>
                          <a:latin typeface="Times New Roman" pitchFamily="18" charset="0"/>
                          <a:cs typeface="Times New Roman" pitchFamily="18" charset="0"/>
                        </a:rPr>
                        <a:t>không</a:t>
                      </a:r>
                      <a:r>
                        <a:rPr lang="en-US" sz="2000" b="0" baseline="0" dirty="0">
                          <a:effectLst/>
                          <a:latin typeface="Times New Roman" pitchFamily="18" charset="0"/>
                          <a:cs typeface="Times New Roman" pitchFamily="18" charset="0"/>
                        </a:rPr>
                        <a:t>? </a:t>
                      </a:r>
                      <a:r>
                        <a:rPr lang="en-US" sz="2000" b="0" baseline="0" dirty="0" err="1">
                          <a:effectLst/>
                          <a:latin typeface="Times New Roman" pitchFamily="18" charset="0"/>
                          <a:cs typeface="Times New Roman" pitchFamily="18" charset="0"/>
                        </a:rPr>
                        <a:t>Đó</a:t>
                      </a:r>
                      <a:r>
                        <a:rPr lang="en-US" sz="2000" b="0" baseline="0" dirty="0">
                          <a:effectLst/>
                          <a:latin typeface="Times New Roman" pitchFamily="18" charset="0"/>
                          <a:cs typeface="Times New Roman" pitchFamily="18" charset="0"/>
                        </a:rPr>
                        <a:t> </a:t>
                      </a:r>
                      <a:r>
                        <a:rPr lang="en-US" sz="2000" b="0" dirty="0" err="1">
                          <a:effectLst/>
                          <a:latin typeface="Times New Roman" pitchFamily="18" charset="0"/>
                          <a:cs typeface="Times New Roman" pitchFamily="18" charset="0"/>
                        </a:rPr>
                        <a:t>là</a:t>
                      </a:r>
                      <a:r>
                        <a:rPr lang="en-US" sz="2000" b="0" dirty="0">
                          <a:effectLst/>
                          <a:latin typeface="Times New Roman" pitchFamily="18" charset="0"/>
                          <a:cs typeface="Times New Roman" pitchFamily="18" charset="0"/>
                        </a:rPr>
                        <a:t> </a:t>
                      </a:r>
                      <a:r>
                        <a:rPr lang="en-US" sz="2000" b="0" dirty="0" err="1">
                          <a:effectLst/>
                          <a:latin typeface="Times New Roman" pitchFamily="18" charset="0"/>
                          <a:cs typeface="Times New Roman" pitchFamily="18" charset="0"/>
                        </a:rPr>
                        <a:t>nội</a:t>
                      </a:r>
                      <a:r>
                        <a:rPr lang="en-US" sz="2000" b="0" baseline="0" dirty="0">
                          <a:effectLst/>
                          <a:latin typeface="Times New Roman" pitchFamily="18" charset="0"/>
                          <a:cs typeface="Times New Roman" pitchFamily="18" charset="0"/>
                        </a:rPr>
                        <a:t> dung </a:t>
                      </a:r>
                      <a:r>
                        <a:rPr lang="en-US" sz="2000" b="0" dirty="0" err="1">
                          <a:effectLst/>
                          <a:latin typeface="Times New Roman" pitchFamily="18" charset="0"/>
                          <a:cs typeface="Times New Roman" pitchFamily="18" charset="0"/>
                        </a:rPr>
                        <a:t>gì</a:t>
                      </a:r>
                      <a:r>
                        <a:rPr lang="en-US" sz="2000" b="0" dirty="0">
                          <a:effectLst/>
                          <a:latin typeface="Times New Roman" pitchFamily="18" charset="0"/>
                          <a:cs typeface="Times New Roman" pitchFamily="18" charset="0"/>
                        </a:rPr>
                        <a:t>? </a:t>
                      </a:r>
                    </a:p>
                    <a:p>
                      <a:pPr algn="l">
                        <a:lnSpc>
                          <a:spcPct val="100000"/>
                        </a:lnSpc>
                        <a:spcAft>
                          <a:spcPts val="0"/>
                        </a:spcAft>
                      </a:pPr>
                      <a:endParaRPr lang="en-US" sz="2000" b="0" dirty="0">
                        <a:effectLst/>
                        <a:latin typeface="Times New Roman" pitchFamily="18" charset="0"/>
                        <a:cs typeface="Times New Roman" pitchFamily="18" charset="0"/>
                      </a:endParaRPr>
                    </a:p>
                  </a:txBody>
                  <a:tcPr marL="53480" marR="53480" marT="0" marB="0"/>
                </a:tc>
                <a:tc>
                  <a:txBody>
                    <a:bodyPr/>
                    <a:lstStyle/>
                    <a:p>
                      <a:pPr algn="l">
                        <a:lnSpc>
                          <a:spcPct val="115000"/>
                        </a:lnSpc>
                        <a:spcAft>
                          <a:spcPts val="10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480" marR="53480" marT="0" marB="0"/>
                </a:tc>
                <a:tc>
                  <a:txBody>
                    <a:bodyPr/>
                    <a:lstStyle/>
                    <a:p>
                      <a:pPr algn="just">
                        <a:lnSpc>
                          <a:spcPct val="115000"/>
                        </a:lnSpc>
                        <a:spcAft>
                          <a:spcPts val="1000"/>
                        </a:spcAft>
                      </a:pPr>
                      <a:r>
                        <a:rPr lang="en-US" sz="1200" b="1">
                          <a:effectLst/>
                        </a:rPr>
                        <a:t> </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53480" marR="53480" marT="0" marB="0"/>
                </a:tc>
                <a:tc>
                  <a:txBody>
                    <a:bodyPr/>
                    <a:lstStyle/>
                    <a:p>
                      <a:pPr algn="just">
                        <a:lnSpc>
                          <a:spcPct val="115000"/>
                        </a:lnSpc>
                        <a:spcAft>
                          <a:spcPts val="1000"/>
                        </a:spcAft>
                      </a:pPr>
                      <a:r>
                        <a:rPr lang="en-US" sz="1200" b="1" dirty="0">
                          <a:effectLst/>
                        </a:rPr>
                        <a:t> </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480" marR="53480" marT="0" marB="0"/>
                </a:tc>
                <a:extLst>
                  <a:ext uri="{0D108BD9-81ED-4DB2-BD59-A6C34878D82A}">
                    <a16:rowId xmlns:a16="http://schemas.microsoft.com/office/drawing/2014/main" val="2479160431"/>
                  </a:ext>
                </a:extLst>
              </a:tr>
            </a:tbl>
          </a:graphicData>
        </a:graphic>
      </p:graphicFrame>
      <p:sp>
        <p:nvSpPr>
          <p:cNvPr id="5" name="TextBox 4"/>
          <p:cNvSpPr txBox="1"/>
          <p:nvPr/>
        </p:nvSpPr>
        <p:spPr>
          <a:xfrm>
            <a:off x="601361" y="181232"/>
            <a:ext cx="5107461" cy="369332"/>
          </a:xfrm>
          <a:prstGeom prst="rect">
            <a:avLst/>
          </a:prstGeom>
          <a:noFill/>
        </p:spPr>
        <p:txBody>
          <a:bodyPr wrap="square" rtlCol="0">
            <a:spAutoFit/>
          </a:bodyPr>
          <a:lstStyle/>
          <a:p>
            <a:r>
              <a:rPr lang="en-US" dirty="0" err="1">
                <a:latin typeface="Times New Roman" pitchFamily="18" charset="0"/>
                <a:cs typeface="Times New Roman" pitchFamily="18" charset="0"/>
              </a:rPr>
              <a:t>Họ</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tên</a:t>
            </a:r>
            <a:r>
              <a:rPr lang="en-US" dirty="0">
                <a:latin typeface="Times New Roman" pitchFamily="18" charset="0"/>
                <a:cs typeface="Times New Roman" pitchFamily="18" charset="0"/>
              </a:rPr>
              <a:t> HS: ………………………….</a:t>
            </a:r>
            <a:r>
              <a:rPr lang="en-US" dirty="0" err="1">
                <a:latin typeface="Times New Roman" pitchFamily="18" charset="0"/>
                <a:cs typeface="Times New Roman" pitchFamily="18" charset="0"/>
              </a:rPr>
              <a:t>Lớp</a:t>
            </a:r>
            <a:r>
              <a:rPr lang="en-US" dirty="0">
                <a:latin typeface="Times New Roman" pitchFamily="18" charset="0"/>
                <a:cs typeface="Times New Roman" pitchFamily="18" charset="0"/>
              </a:rPr>
              <a:t>: ………..</a:t>
            </a:r>
          </a:p>
        </p:txBody>
      </p:sp>
      <p:sp>
        <p:nvSpPr>
          <p:cNvPr id="6" name="TextBox 5"/>
          <p:cNvSpPr txBox="1"/>
          <p:nvPr/>
        </p:nvSpPr>
        <p:spPr>
          <a:xfrm>
            <a:off x="6928021" y="1705234"/>
            <a:ext cx="3451654" cy="1015663"/>
          </a:xfrm>
          <a:prstGeom prst="rect">
            <a:avLst/>
          </a:prstGeom>
          <a:noFill/>
        </p:spPr>
        <p:txBody>
          <a:bodyPr wrap="square" rtlCol="0">
            <a:spAutoFit/>
          </a:bodyPr>
          <a:lstStyle/>
          <a:p>
            <a:pPr>
              <a:spcAft>
                <a:spcPts val="1000"/>
              </a:spcAft>
              <a:defRPr/>
            </a:pPr>
            <a:r>
              <a:rPr lang="en-US" sz="2000" dirty="0" err="1">
                <a:solidFill>
                  <a:srgbClr val="FF0000"/>
                </a:solidFill>
                <a:latin typeface="Times New Roman" pitchFamily="18" charset="0"/>
                <a:cs typeface="Times New Roman" pitchFamily="18" charset="0"/>
              </a:rPr>
              <a:t>Tóm</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lược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đúng</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và</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đủ</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các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phần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đoạn</a:t>
            </a:r>
            <a:r>
              <a:rPr lang="en-US" sz="2000" dirty="0">
                <a:solidFill>
                  <a:srgbClr val="FF0000"/>
                </a:solidFill>
                <a:latin typeface="Times New Roman" pitchFamily="18" charset="0"/>
                <a:cs typeface="Times New Roman" pitchFamily="18" charset="0"/>
              </a:rPr>
              <a:t>, ý </a:t>
            </a:r>
            <a:r>
              <a:rPr lang="en-US" sz="2000" dirty="0" err="1">
                <a:solidFill>
                  <a:srgbClr val="FF0000"/>
                </a:solidFill>
                <a:latin typeface="Times New Roman" pitchFamily="18" charset="0"/>
                <a:cs typeface="Times New Roman" pitchFamily="18" charset="0"/>
              </a:rPr>
              <a:t>chính</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của</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văn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bản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Thánh</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Gióng</a:t>
            </a:r>
            <a:endParaRPr lang="en-US" sz="2000" dirty="0">
              <a:solidFill>
                <a:srgbClr val="FF0000"/>
              </a:solidFill>
              <a:latin typeface="Times New Roman" pitchFamily="18" charset="0"/>
              <a:ea typeface="Calibri" panose="020F0502020204030204" pitchFamily="34" charset="0"/>
              <a:cs typeface="Times New Roman" pitchFamily="18" charset="0"/>
            </a:endParaRPr>
          </a:p>
        </p:txBody>
      </p:sp>
      <p:sp>
        <p:nvSpPr>
          <p:cNvPr id="7" name="TextBox 6"/>
          <p:cNvSpPr txBox="1"/>
          <p:nvPr/>
        </p:nvSpPr>
        <p:spPr>
          <a:xfrm>
            <a:off x="10322011" y="2026643"/>
            <a:ext cx="461319" cy="390363"/>
          </a:xfrm>
          <a:prstGeom prst="rect">
            <a:avLst/>
          </a:prstGeom>
          <a:noFill/>
        </p:spPr>
        <p:txBody>
          <a:bodyPr wrap="square" rtlCol="0">
            <a:spAutoFit/>
          </a:bodyPr>
          <a:lstStyle/>
          <a:p>
            <a:pPr algn="just">
              <a:lnSpc>
                <a:spcPct val="115000"/>
              </a:lnSpc>
              <a:spcAft>
                <a:spcPts val="1000"/>
              </a:spcAft>
            </a:pPr>
            <a:r>
              <a:rPr lang="en-US" b="1" dirty="0">
                <a:solidFill>
                  <a:srgbClr val="FF0000"/>
                </a:solidFill>
                <a:latin typeface="Times New Roman" pitchFamily="18" charset="0"/>
                <a:cs typeface="Times New Roman" pitchFamily="18" charset="0"/>
                <a:sym typeface="Wingdings" panose="05000000000000000000" pitchFamily="2" charset="2"/>
              </a:rPr>
              <a:t></a:t>
            </a:r>
            <a:endPar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Arc 7"/>
          <p:cNvSpPr/>
          <p:nvPr/>
        </p:nvSpPr>
        <p:spPr>
          <a:xfrm>
            <a:off x="8237838" y="1705233"/>
            <a:ext cx="45719"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870357" y="3057236"/>
            <a:ext cx="3336324" cy="907749"/>
          </a:xfrm>
          <a:prstGeom prst="rect">
            <a:avLst/>
          </a:prstGeom>
          <a:noFill/>
        </p:spPr>
        <p:txBody>
          <a:bodyPr wrap="square" rtlCol="0">
            <a:spAutoFit/>
          </a:bodyPr>
          <a:lstStyle/>
          <a:p>
            <a:pPr algn="just">
              <a:lnSpc>
                <a:spcPct val="115000"/>
              </a:lnSpc>
              <a:spcAft>
                <a:spcPts val="1000"/>
              </a:spcAft>
            </a:pPr>
            <a:r>
              <a:rPr lang="en-US" sz="2400" dirty="0" err="1">
                <a:solidFill>
                  <a:srgbClr val="FF0000"/>
                </a:solidFill>
                <a:latin typeface="Times New Roman" pitchFamily="18" charset="0"/>
                <a:cs typeface="Times New Roman" pitchFamily="18" charset="0"/>
              </a:rPr>
              <a:t>Sử</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dụng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được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các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các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từ</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khóa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cụm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từ</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chọn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lọc</a:t>
            </a:r>
            <a:endParaRPr lang="en-US" sz="2400" dirty="0">
              <a:solidFill>
                <a:srgbClr val="FF0000"/>
              </a:solidFill>
              <a:latin typeface="Times New Roman" pitchFamily="18" charset="0"/>
              <a:ea typeface="Calibri" panose="020F0502020204030204" pitchFamily="34" charset="0"/>
              <a:cs typeface="Times New Roman" pitchFamily="18" charset="0"/>
            </a:endParaRPr>
          </a:p>
        </p:txBody>
      </p:sp>
      <p:sp>
        <p:nvSpPr>
          <p:cNvPr id="10" name="TextBox 9"/>
          <p:cNvSpPr txBox="1"/>
          <p:nvPr/>
        </p:nvSpPr>
        <p:spPr>
          <a:xfrm>
            <a:off x="10322011" y="3825660"/>
            <a:ext cx="461319" cy="390363"/>
          </a:xfrm>
          <a:prstGeom prst="rect">
            <a:avLst/>
          </a:prstGeom>
          <a:noFill/>
        </p:spPr>
        <p:txBody>
          <a:bodyPr wrap="square" rtlCol="0">
            <a:spAutoFit/>
          </a:bodyPr>
          <a:lstStyle/>
          <a:p>
            <a:pPr algn="just">
              <a:lnSpc>
                <a:spcPct val="115000"/>
              </a:lnSpc>
              <a:spcAft>
                <a:spcPts val="1000"/>
              </a:spcAft>
            </a:pPr>
            <a:r>
              <a:rPr lang="en-US" b="1" dirty="0">
                <a:solidFill>
                  <a:srgbClr val="FF0000"/>
                </a:solidFill>
                <a:latin typeface="Times New Roman" pitchFamily="18" charset="0"/>
                <a:cs typeface="Times New Roman" pitchFamily="18" charset="0"/>
                <a:sym typeface="Wingdings" panose="05000000000000000000" pitchFamily="2" charset="2"/>
              </a:rPr>
              <a:t></a:t>
            </a:r>
            <a:endPar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p:cNvSpPr txBox="1"/>
          <p:nvPr/>
        </p:nvSpPr>
        <p:spPr>
          <a:xfrm>
            <a:off x="1392195" y="3057236"/>
            <a:ext cx="5478162" cy="1015663"/>
          </a:xfrm>
          <a:prstGeom prst="rect">
            <a:avLst/>
          </a:prstGeom>
          <a:noFill/>
        </p:spPr>
        <p:txBody>
          <a:bodyPr wrap="square" rtlCol="0">
            <a:spAutoFit/>
          </a:bodyPr>
          <a:lstStyle/>
          <a:p>
            <a:r>
              <a:rPr lang="en-US" sz="2000" dirty="0" err="1">
                <a:solidFill>
                  <a:srgbClr val="FF0000"/>
                </a:solidFill>
                <a:latin typeface="Times New Roman" pitchFamily="18" charset="0"/>
                <a:cs typeface="Times New Roman" pitchFamily="18" charset="0"/>
              </a:rPr>
              <a:t>Gióng</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được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sinh</a:t>
            </a:r>
            <a:r>
              <a:rPr lang="vi-VN"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ra</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kì</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lạ</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nhận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lời</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đi</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đánh</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giặc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Ân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ra</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trận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và</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chiến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thắng</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giặc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Ân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Về</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trời</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ghi</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nhớ</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công</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ơn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đánh</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giặc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cứu</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nước</a:t>
            </a:r>
            <a:r>
              <a:rPr lang="en-US" sz="2000" dirty="0">
                <a:latin typeface="Times New Roman" pitchFamily="18" charset="0"/>
                <a:cs typeface="Times New Roman" pitchFamily="18" charset="0"/>
              </a:rPr>
              <a:t> </a:t>
            </a:r>
          </a:p>
        </p:txBody>
      </p:sp>
      <p:sp>
        <p:nvSpPr>
          <p:cNvPr id="12" name="TextBox 11"/>
          <p:cNvSpPr txBox="1"/>
          <p:nvPr/>
        </p:nvSpPr>
        <p:spPr>
          <a:xfrm>
            <a:off x="10322011" y="4879326"/>
            <a:ext cx="461319" cy="390363"/>
          </a:xfrm>
          <a:prstGeom prst="rect">
            <a:avLst/>
          </a:prstGeom>
          <a:noFill/>
        </p:spPr>
        <p:txBody>
          <a:bodyPr wrap="square" rtlCol="0">
            <a:spAutoFit/>
          </a:bodyPr>
          <a:lstStyle/>
          <a:p>
            <a:pPr algn="just">
              <a:lnSpc>
                <a:spcPct val="115000"/>
              </a:lnSpc>
              <a:spcAft>
                <a:spcPts val="1000"/>
              </a:spcAft>
            </a:pPr>
            <a:r>
              <a:rPr lang="en-US" b="1" dirty="0">
                <a:solidFill>
                  <a:srgbClr val="FF0000"/>
                </a:solidFill>
                <a:latin typeface="Times New Roman" pitchFamily="18" charset="0"/>
                <a:cs typeface="Times New Roman" pitchFamily="18" charset="0"/>
                <a:sym typeface="Wingdings" panose="05000000000000000000" pitchFamily="2" charset="2"/>
              </a:rPr>
              <a:t></a:t>
            </a:r>
            <a:endPar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p:cNvSpPr txBox="1"/>
          <p:nvPr/>
        </p:nvSpPr>
        <p:spPr>
          <a:xfrm>
            <a:off x="10322011" y="6097566"/>
            <a:ext cx="461319" cy="390363"/>
          </a:xfrm>
          <a:prstGeom prst="rect">
            <a:avLst/>
          </a:prstGeom>
          <a:noFill/>
        </p:spPr>
        <p:txBody>
          <a:bodyPr wrap="square" rtlCol="0">
            <a:spAutoFit/>
          </a:bodyPr>
          <a:lstStyle/>
          <a:p>
            <a:pPr algn="just">
              <a:lnSpc>
                <a:spcPct val="115000"/>
              </a:lnSpc>
              <a:spcAft>
                <a:spcPts val="1000"/>
              </a:spcAft>
            </a:pPr>
            <a:r>
              <a:rPr lang="en-US" b="1" dirty="0">
                <a:solidFill>
                  <a:srgbClr val="FF0000"/>
                </a:solidFill>
                <a:latin typeface="Times New Roman" pitchFamily="18" charset="0"/>
                <a:cs typeface="Times New Roman" pitchFamily="18" charset="0"/>
                <a:sym typeface="Wingdings" panose="05000000000000000000" pitchFamily="2" charset="2"/>
              </a:rPr>
              <a:t></a:t>
            </a:r>
            <a:endParaRPr 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p:cNvSpPr txBox="1"/>
          <p:nvPr/>
        </p:nvSpPr>
        <p:spPr>
          <a:xfrm>
            <a:off x="6870357" y="4479216"/>
            <a:ext cx="3509318" cy="800219"/>
          </a:xfrm>
          <a:prstGeom prst="rect">
            <a:avLst/>
          </a:prstGeom>
          <a:noFill/>
        </p:spPr>
        <p:txBody>
          <a:bodyPr wrap="square" rtlCol="0">
            <a:spAutoFit/>
          </a:bodyPr>
          <a:lstStyle/>
          <a:p>
            <a:pPr>
              <a:lnSpc>
                <a:spcPct val="115000"/>
              </a:lnSpc>
              <a:spcAft>
                <a:spcPts val="1000"/>
              </a:spcAft>
            </a:pPr>
            <a:r>
              <a:rPr lang="en-US" sz="2000" dirty="0" err="1">
                <a:solidFill>
                  <a:srgbClr val="FF0000"/>
                </a:solidFill>
                <a:latin typeface="Times New Roman" pitchFamily="18" charset="0"/>
                <a:cs typeface="Times New Roman" pitchFamily="18" charset="0"/>
              </a:rPr>
              <a:t>Thể</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hiện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quan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hệ</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giữa</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các</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phần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đoạn</a:t>
            </a:r>
            <a:r>
              <a:rPr lang="en-US" sz="2000" dirty="0">
                <a:solidFill>
                  <a:srgbClr val="FF0000"/>
                </a:solidFill>
                <a:latin typeface="Times New Roman" pitchFamily="18" charset="0"/>
                <a:cs typeface="Times New Roman" pitchFamily="18" charset="0"/>
              </a:rPr>
              <a:t>, ý </a:t>
            </a:r>
            <a:r>
              <a:rPr lang="en-US" sz="2000" dirty="0" err="1">
                <a:solidFill>
                  <a:srgbClr val="FF0000"/>
                </a:solidFill>
                <a:latin typeface="Times New Roman" pitchFamily="18" charset="0"/>
                <a:cs typeface="Times New Roman" pitchFamily="18" charset="0"/>
              </a:rPr>
              <a:t>chính</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của</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văn</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bản</a:t>
            </a:r>
            <a:endParaRPr lang="en-US" sz="2000" dirty="0">
              <a:solidFill>
                <a:srgbClr val="FF0000"/>
              </a:solidFill>
              <a:latin typeface="Times New Roman" pitchFamily="18" charset="0"/>
              <a:ea typeface="Calibri" panose="020F0502020204030204" pitchFamily="34" charset="0"/>
              <a:cs typeface="Times New Roman" pitchFamily="18" charset="0"/>
            </a:endParaRPr>
          </a:p>
        </p:txBody>
      </p:sp>
      <p:sp>
        <p:nvSpPr>
          <p:cNvPr id="16" name="TextBox 15"/>
          <p:cNvSpPr txBox="1"/>
          <p:nvPr/>
        </p:nvSpPr>
        <p:spPr>
          <a:xfrm>
            <a:off x="1392195" y="5955709"/>
            <a:ext cx="5296929" cy="646331"/>
          </a:xfrm>
          <a:prstGeom prst="rect">
            <a:avLst/>
          </a:prstGeom>
          <a:noFill/>
        </p:spPr>
        <p:txBody>
          <a:bodyPr wrap="square" rtlCol="0">
            <a:spAutoFit/>
          </a:bodyPr>
          <a:lstStyle/>
          <a:p>
            <a:r>
              <a:rPr lang="en-US" dirty="0" err="1">
                <a:solidFill>
                  <a:srgbClr val="FF0000"/>
                </a:solidFill>
                <a:latin typeface="Times New Roman" pitchFamily="18" charset="0"/>
                <a:cs typeface="Times New Roman" pitchFamily="18" charset="0"/>
              </a:rPr>
              <a:t>Truyện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kể</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về</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người</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anh</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hùng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làng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Gióng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đánh</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thắng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giặc</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Ân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vào</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đời</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Hùng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Vương</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thứ</a:t>
            </a:r>
            <a:r>
              <a:rPr lang="en-US" dirty="0">
                <a:solidFill>
                  <a:srgbClr val="FF0000"/>
                </a:solidFill>
                <a:latin typeface="Times New Roman" pitchFamily="18" charset="0"/>
                <a:cs typeface="Times New Roman" pitchFamily="18" charset="0"/>
              </a:rPr>
              <a:t> 6.</a:t>
            </a:r>
            <a:endParaRPr lang="en-US" dirty="0"/>
          </a:p>
        </p:txBody>
      </p:sp>
      <p:sp>
        <p:nvSpPr>
          <p:cNvPr id="17" name="TextBox 16"/>
          <p:cNvSpPr txBox="1"/>
          <p:nvPr/>
        </p:nvSpPr>
        <p:spPr>
          <a:xfrm>
            <a:off x="7043351" y="5464871"/>
            <a:ext cx="3056238" cy="729430"/>
          </a:xfrm>
          <a:prstGeom prst="rect">
            <a:avLst/>
          </a:prstGeom>
          <a:noFill/>
        </p:spPr>
        <p:txBody>
          <a:bodyPr wrap="square" rtlCol="0">
            <a:spAutoFit/>
          </a:bodyPr>
          <a:lstStyle/>
          <a:p>
            <a:pPr algn="just">
              <a:lnSpc>
                <a:spcPct val="115000"/>
              </a:lnSpc>
              <a:spcAft>
                <a:spcPts val="1000"/>
              </a:spcAft>
            </a:pPr>
            <a:r>
              <a:rPr lang="en-US" dirty="0" err="1">
                <a:solidFill>
                  <a:srgbClr val="FF0000"/>
                </a:solidFill>
                <a:latin typeface="Times New Roman" pitchFamily="18" charset="0"/>
                <a:cs typeface="Times New Roman" pitchFamily="18" charset="0"/>
              </a:rPr>
              <a:t>Thể</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hiện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nội</a:t>
            </a:r>
            <a:r>
              <a:rPr lang="en-US" dirty="0">
                <a:solidFill>
                  <a:srgbClr val="FF0000"/>
                </a:solidFill>
                <a:latin typeface="Times New Roman" pitchFamily="18" charset="0"/>
                <a:cs typeface="Times New Roman" pitchFamily="18" charset="0"/>
              </a:rPr>
              <a:t> dung </a:t>
            </a:r>
            <a:r>
              <a:rPr lang="en-US" dirty="0" err="1">
                <a:solidFill>
                  <a:srgbClr val="FF0000"/>
                </a:solidFill>
                <a:latin typeface="Times New Roman" pitchFamily="18" charset="0"/>
                <a:cs typeface="Times New Roman" pitchFamily="18" charset="0"/>
              </a:rPr>
              <a:t>bao</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quát</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của</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toàn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văn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bản</a:t>
            </a:r>
            <a:r>
              <a:rPr lang="en-US" dirty="0">
                <a:solidFill>
                  <a:srgbClr val="FF0000"/>
                </a:solidFill>
                <a:latin typeface="Times New Roman" pitchFamily="18" charset="0"/>
                <a:cs typeface="Times New Roman" pitchFamily="18" charset="0"/>
              </a:rPr>
              <a:t>.</a:t>
            </a:r>
            <a:endParaRPr lang="en-US" sz="1400" dirty="0">
              <a:solidFill>
                <a:srgbClr val="FF0000"/>
              </a:solidFill>
              <a:latin typeface="Times New Roman" pitchFamily="18" charset="0"/>
              <a:ea typeface="Calibri" panose="020F0502020204030204"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7"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
                                        </p:tgtEl>
                                        <p:attrNameLst>
                                          <p:attrName>style.visibility</p:attrName>
                                        </p:attrNameLst>
                                      </p:cBhvr>
                                      <p:to>
                                        <p:strVal val="visible"/>
                                      </p:to>
                                    </p:set>
                                    <p:anim calcmode="discrete" valueType="clr">
                                      <p:cBhvr override="childStyle">
                                        <p:cTn id="14"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
                                        </p:tgtEl>
                                        <p:attrNameLst>
                                          <p:attrName>fillcolor</p:attrName>
                                        </p:attrNameLst>
                                      </p:cBhvr>
                                      <p:tavLst>
                                        <p:tav tm="0">
                                          <p:val>
                                            <p:clrVal>
                                              <a:schemeClr val="accent2"/>
                                            </p:clrVal>
                                          </p:val>
                                        </p:tav>
                                        <p:tav tm="50000">
                                          <p:val>
                                            <p:clrVal>
                                              <a:schemeClr val="hlink"/>
                                            </p:clrVal>
                                          </p:val>
                                        </p:tav>
                                      </p:tavLst>
                                    </p:anim>
                                    <p:set>
                                      <p:cBhvr>
                                        <p:cTn id="16" dur="80"/>
                                        <p:tgtEl>
                                          <p:spTgt spid="7"/>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9"/>
                                        </p:tgtEl>
                                        <p:attrNameLst>
                                          <p:attrName>style.visibility</p:attrName>
                                        </p:attrNameLst>
                                      </p:cBhvr>
                                      <p:to>
                                        <p:strVal val="visible"/>
                                      </p:to>
                                    </p:set>
                                    <p:anim calcmode="discrete" valueType="clr">
                                      <p:cBhvr override="childStyle">
                                        <p:cTn id="28"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
                                        </p:tgtEl>
                                        <p:attrNameLst>
                                          <p:attrName>fillcolor</p:attrName>
                                        </p:attrNameLst>
                                      </p:cBhvr>
                                      <p:tavLst>
                                        <p:tav tm="0">
                                          <p:val>
                                            <p:clrVal>
                                              <a:schemeClr val="accent2"/>
                                            </p:clrVal>
                                          </p:val>
                                        </p:tav>
                                        <p:tav tm="50000">
                                          <p:val>
                                            <p:clrVal>
                                              <a:schemeClr val="hlink"/>
                                            </p:clrVal>
                                          </p:val>
                                        </p:tav>
                                      </p:tavLst>
                                    </p:anim>
                                    <p:set>
                                      <p:cBhvr>
                                        <p:cTn id="30" dur="80"/>
                                        <p:tgtEl>
                                          <p:spTgt spid="9"/>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0"/>
                                        </p:tgtEl>
                                        <p:attrNameLst>
                                          <p:attrName>style.visibility</p:attrName>
                                        </p:attrNameLst>
                                      </p:cBhvr>
                                      <p:to>
                                        <p:strVal val="visible"/>
                                      </p:to>
                                    </p:set>
                                    <p:anim calcmode="discrete" valueType="clr">
                                      <p:cBhvr override="childStyle">
                                        <p:cTn id="35"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0"/>
                                        </p:tgtEl>
                                        <p:attrNameLst>
                                          <p:attrName>fillcolor</p:attrName>
                                        </p:attrNameLst>
                                      </p:cBhvr>
                                      <p:tavLst>
                                        <p:tav tm="0">
                                          <p:val>
                                            <p:clrVal>
                                              <a:schemeClr val="accent2"/>
                                            </p:clrVal>
                                          </p:val>
                                        </p:tav>
                                        <p:tav tm="50000">
                                          <p:val>
                                            <p:clrVal>
                                              <a:schemeClr val="hlink"/>
                                            </p:clrVal>
                                          </p:val>
                                        </p:tav>
                                      </p:tavLst>
                                    </p:anim>
                                    <p:set>
                                      <p:cBhvr>
                                        <p:cTn id="37" dur="80"/>
                                        <p:tgtEl>
                                          <p:spTgt spid="10"/>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14"/>
                                        </p:tgtEl>
                                        <p:attrNameLst>
                                          <p:attrName>style.visibility</p:attrName>
                                        </p:attrNameLst>
                                      </p:cBhvr>
                                      <p:to>
                                        <p:strVal val="visible"/>
                                      </p:to>
                                    </p:set>
                                    <p:anim calcmode="discrete" valueType="clr">
                                      <p:cBhvr override="childStyle">
                                        <p:cTn id="42"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4"/>
                                        </p:tgtEl>
                                        <p:attrNameLst>
                                          <p:attrName>fillcolor</p:attrName>
                                        </p:attrNameLst>
                                      </p:cBhvr>
                                      <p:tavLst>
                                        <p:tav tm="0">
                                          <p:val>
                                            <p:clrVal>
                                              <a:schemeClr val="accent2"/>
                                            </p:clrVal>
                                          </p:val>
                                        </p:tav>
                                        <p:tav tm="50000">
                                          <p:val>
                                            <p:clrVal>
                                              <a:schemeClr val="hlink"/>
                                            </p:clrVal>
                                          </p:val>
                                        </p:tav>
                                      </p:tavLst>
                                    </p:anim>
                                    <p:set>
                                      <p:cBhvr>
                                        <p:cTn id="44" dur="80"/>
                                        <p:tgtEl>
                                          <p:spTgt spid="14"/>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12"/>
                                        </p:tgtEl>
                                        <p:attrNameLst>
                                          <p:attrName>style.visibility</p:attrName>
                                        </p:attrNameLst>
                                      </p:cBhvr>
                                      <p:to>
                                        <p:strVal val="visible"/>
                                      </p:to>
                                    </p:set>
                                    <p:anim calcmode="discrete" valueType="clr">
                                      <p:cBhvr override="childStyle">
                                        <p:cTn id="49"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2"/>
                                        </p:tgtEl>
                                        <p:attrNameLst>
                                          <p:attrName>fillcolor</p:attrName>
                                        </p:attrNameLst>
                                      </p:cBhvr>
                                      <p:tavLst>
                                        <p:tav tm="0">
                                          <p:val>
                                            <p:clrVal>
                                              <a:schemeClr val="accent2"/>
                                            </p:clrVal>
                                          </p:val>
                                        </p:tav>
                                        <p:tav tm="50000">
                                          <p:val>
                                            <p:clrVal>
                                              <a:schemeClr val="hlink"/>
                                            </p:clrVal>
                                          </p:val>
                                        </p:tav>
                                      </p:tavLst>
                                    </p:anim>
                                    <p:set>
                                      <p:cBhvr>
                                        <p:cTn id="51" dur="80"/>
                                        <p:tgtEl>
                                          <p:spTgt spid="12"/>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16"/>
                                        </p:tgtEl>
                                        <p:attrNameLst>
                                          <p:attrName>style.visibility</p:attrName>
                                        </p:attrNameLst>
                                      </p:cBhvr>
                                      <p:to>
                                        <p:strVal val="visible"/>
                                      </p:to>
                                    </p:set>
                                    <p:anim calcmode="discrete" valueType="clr">
                                      <p:cBhvr override="childStyle">
                                        <p:cTn id="56"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6"/>
                                        </p:tgtEl>
                                        <p:attrNameLst>
                                          <p:attrName>fillcolor</p:attrName>
                                        </p:attrNameLst>
                                      </p:cBhvr>
                                      <p:tavLst>
                                        <p:tav tm="0">
                                          <p:val>
                                            <p:clrVal>
                                              <a:schemeClr val="accent2"/>
                                            </p:clrVal>
                                          </p:val>
                                        </p:tav>
                                        <p:tav tm="50000">
                                          <p:val>
                                            <p:clrVal>
                                              <a:schemeClr val="hlink"/>
                                            </p:clrVal>
                                          </p:val>
                                        </p:tav>
                                      </p:tavLst>
                                    </p:anim>
                                    <p:set>
                                      <p:cBhvr>
                                        <p:cTn id="58" dur="80"/>
                                        <p:tgtEl>
                                          <p:spTgt spid="16"/>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17"/>
                                        </p:tgtEl>
                                        <p:attrNameLst>
                                          <p:attrName>style.visibility</p:attrName>
                                        </p:attrNameLst>
                                      </p:cBhvr>
                                      <p:to>
                                        <p:strVal val="visible"/>
                                      </p:to>
                                    </p:set>
                                    <p:anim calcmode="discrete" valueType="clr">
                                      <p:cBhvr override="childStyle">
                                        <p:cTn id="63"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17"/>
                                        </p:tgtEl>
                                        <p:attrNameLst>
                                          <p:attrName>fillcolor</p:attrName>
                                        </p:attrNameLst>
                                      </p:cBhvr>
                                      <p:tavLst>
                                        <p:tav tm="0">
                                          <p:val>
                                            <p:clrVal>
                                              <a:schemeClr val="accent2"/>
                                            </p:clrVal>
                                          </p:val>
                                        </p:tav>
                                        <p:tav tm="50000">
                                          <p:val>
                                            <p:clrVal>
                                              <a:schemeClr val="hlink"/>
                                            </p:clrVal>
                                          </p:val>
                                        </p:tav>
                                      </p:tavLst>
                                    </p:anim>
                                    <p:set>
                                      <p:cBhvr>
                                        <p:cTn id="65" dur="80"/>
                                        <p:tgtEl>
                                          <p:spTgt spid="17"/>
                                        </p:tgtEl>
                                        <p:attrNameLst>
                                          <p:attrName>fill.type</p:attrName>
                                        </p:attrNameLst>
                                      </p:cBhvr>
                                      <p:to>
                                        <p:strVal val="solid"/>
                                      </p:to>
                                    </p:set>
                                  </p:childTnLst>
                                </p:cTn>
                              </p:par>
                            </p:childTnLst>
                          </p:cTn>
                        </p:par>
                      </p:childTnLst>
                    </p:cTn>
                  </p:par>
                  <p:par>
                    <p:cTn id="66" fill="hold">
                      <p:stCondLst>
                        <p:cond delay="indefinite"/>
                      </p:stCondLst>
                      <p:childTnLst>
                        <p:par>
                          <p:cTn id="67" fill="hold">
                            <p:stCondLst>
                              <p:cond delay="0"/>
                            </p:stCondLst>
                            <p:childTnLst>
                              <p:par>
                                <p:cTn id="68" presetID="27" presetClass="entr" presetSubtype="0" fill="hold" grpId="0" nodeType="clickEffect">
                                  <p:stCondLst>
                                    <p:cond delay="0"/>
                                  </p:stCondLst>
                                  <p:iterate type="lt">
                                    <p:tmPct val="50000"/>
                                  </p:iterate>
                                  <p:childTnLst>
                                    <p:set>
                                      <p:cBhvr>
                                        <p:cTn id="69" dur="1" fill="hold">
                                          <p:stCondLst>
                                            <p:cond delay="0"/>
                                          </p:stCondLst>
                                        </p:cTn>
                                        <p:tgtEl>
                                          <p:spTgt spid="13"/>
                                        </p:tgtEl>
                                        <p:attrNameLst>
                                          <p:attrName>style.visibility</p:attrName>
                                        </p:attrNameLst>
                                      </p:cBhvr>
                                      <p:to>
                                        <p:strVal val="visible"/>
                                      </p:to>
                                    </p:set>
                                    <p:anim calcmode="discrete" valueType="clr">
                                      <p:cBhvr override="childStyle">
                                        <p:cTn id="70"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13"/>
                                        </p:tgtEl>
                                        <p:attrNameLst>
                                          <p:attrName>fillcolor</p:attrName>
                                        </p:attrNameLst>
                                      </p:cBhvr>
                                      <p:tavLst>
                                        <p:tav tm="0">
                                          <p:val>
                                            <p:clrVal>
                                              <a:schemeClr val="accent2"/>
                                            </p:clrVal>
                                          </p:val>
                                        </p:tav>
                                        <p:tav tm="50000">
                                          <p:val>
                                            <p:clrVal>
                                              <a:schemeClr val="hlink"/>
                                            </p:clrVal>
                                          </p:val>
                                        </p:tav>
                                      </p:tavLst>
                                    </p:anim>
                                    <p:set>
                                      <p:cBhvr>
                                        <p:cTn id="72" dur="80"/>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P spid="14" grpId="0"/>
      <p:bldP spid="16" grpId="0"/>
      <p:bldP spid="17" grpId="0"/>
    </p:bldLst>
  </p:timing>
</p:sld>
</file>

<file path=ppt/theme/theme1.xml><?xml version="1.0" encoding="utf-8"?>
<a:theme xmlns:a="http://schemas.openxmlformats.org/drawingml/2006/main" name="DashVTI">
  <a:themeElements>
    <a:clrScheme name="AnalogousFromLightSeedRightStep">
      <a:dk1>
        <a:srgbClr val="000000"/>
      </a:dk1>
      <a:lt1>
        <a:srgbClr val="FFFFFF"/>
      </a:lt1>
      <a:dk2>
        <a:srgbClr val="272441"/>
      </a:dk2>
      <a:lt2>
        <a:srgbClr val="E3E2E8"/>
      </a:lt2>
      <a:accent1>
        <a:srgbClr val="9CA57B"/>
      </a:accent1>
      <a:accent2>
        <a:srgbClr val="86A971"/>
      </a:accent2>
      <a:accent3>
        <a:srgbClr val="7DAA7F"/>
      </a:accent3>
      <a:accent4>
        <a:srgbClr val="73AC8E"/>
      </a:accent4>
      <a:accent5>
        <a:srgbClr val="7CA7A2"/>
      </a:accent5>
      <a:accent6>
        <a:srgbClr val="79A6B9"/>
      </a:accent6>
      <a:hlink>
        <a:srgbClr val="7869AE"/>
      </a:hlink>
      <a:folHlink>
        <a:srgbClr val="7F7F7F"/>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42B0E7C6-1071-483F-A575-9AF7EE1B96AC}" vid="{E18014FF-B132-4F63-9D72-5B85E99D64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905</TotalTime>
  <Words>1297</Words>
  <Application>Microsoft Office PowerPoint</Application>
  <PresentationFormat>Widescreen</PresentationFormat>
  <Paragraphs>155</Paragraphs>
  <Slides>23</Slides>
  <Notes>0</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SimSun</vt:lpstr>
      <vt:lpstr>Arial</vt:lpstr>
      <vt:lpstr>Calibri</vt:lpstr>
      <vt:lpstr>Grandview Display</vt:lpstr>
      <vt:lpstr>Livvic</vt:lpstr>
      <vt:lpstr>Mukta</vt:lpstr>
      <vt:lpstr>Roboto Condensed Light</vt:lpstr>
      <vt:lpstr>Times New Roman</vt:lpstr>
      <vt:lpstr>VNI-Bodon-Poster</vt:lpstr>
      <vt:lpstr>Wingdings</vt:lpstr>
      <vt:lpstr>DashVTI</vt:lpstr>
      <vt:lpstr>PowerPoint Presentation</vt:lpstr>
      <vt:lpstr>PowerPoint Presentation</vt:lpstr>
      <vt:lpstr>PowerPoint Presentation</vt:lpstr>
      <vt:lpstr>I. HƯỚNG DẪN PHÂN TÍCH KIỂU VĂN BẢN</vt:lpstr>
      <vt:lpstr>1. Tìm hiểu tri thức về kiểu văn bản</vt:lpstr>
      <vt:lpstr>NHẬN XÉT</vt:lpstr>
      <vt:lpstr>1. Tìm hiểu tri thức về kiểu văn bản</vt:lpstr>
      <vt:lpstr>PowerPoint Presentation</vt:lpstr>
      <vt:lpstr>PowerPoint Presentation</vt:lpstr>
      <vt:lpstr>PowerPoint Presentation</vt:lpstr>
      <vt:lpstr>PowerPoint Presentation</vt:lpstr>
      <vt:lpstr>PowerPoint Presentation</vt:lpstr>
      <vt:lpstr>PowerPoint Presentation</vt:lpstr>
      <vt:lpstr>II. HƯỚNG DẪN QUY TRÌNH VIẾT</vt:lpstr>
      <vt:lpstr>PowerPoint Presentation</vt:lpstr>
      <vt:lpstr>PowerPoint Presentation</vt:lpstr>
      <vt:lpstr>PowerPoint Presentation</vt:lpstr>
      <vt:lpstr>PowerPoint Presentation</vt:lpstr>
      <vt:lpstr>PowerPoint Presentation</vt:lpstr>
      <vt:lpstr>PowerPoint Presentation</vt:lpstr>
      <vt:lpstr>III. VẬN DỤNG VIẾT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office014</dc:creator>
  <cp:lastModifiedBy>HP</cp:lastModifiedBy>
  <cp:revision>87</cp:revision>
  <dcterms:created xsi:type="dcterms:W3CDTF">2021-07-05T05:51:03Z</dcterms:created>
  <dcterms:modified xsi:type="dcterms:W3CDTF">2021-09-28T03:20:59Z</dcterms:modified>
</cp:coreProperties>
</file>