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29"/>
  </p:notesMasterIdLst>
  <p:sldIdLst>
    <p:sldId id="298" r:id="rId2"/>
    <p:sldId id="257" r:id="rId3"/>
    <p:sldId id="284" r:id="rId4"/>
    <p:sldId id="285" r:id="rId5"/>
    <p:sldId id="286" r:id="rId6"/>
    <p:sldId id="287" r:id="rId7"/>
    <p:sldId id="289" r:id="rId8"/>
    <p:sldId id="292" r:id="rId9"/>
    <p:sldId id="293" r:id="rId10"/>
    <p:sldId id="294" r:id="rId11"/>
    <p:sldId id="296" r:id="rId12"/>
    <p:sldId id="297" r:id="rId13"/>
    <p:sldId id="260" r:id="rId14"/>
    <p:sldId id="261" r:id="rId15"/>
    <p:sldId id="262" r:id="rId16"/>
    <p:sldId id="263" r:id="rId17"/>
    <p:sldId id="266" r:id="rId18"/>
    <p:sldId id="267" r:id="rId19"/>
    <p:sldId id="300" r:id="rId20"/>
    <p:sldId id="269" r:id="rId21"/>
    <p:sldId id="301" r:id="rId22"/>
    <p:sldId id="271" r:id="rId23"/>
    <p:sldId id="276" r:id="rId24"/>
    <p:sldId id="279" r:id="rId25"/>
    <p:sldId id="303" r:id="rId26"/>
    <p:sldId id="268" r:id="rId27"/>
    <p:sldId id="272" r:id="rId2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EEB"/>
    <a:srgbClr val="C84D87"/>
    <a:srgbClr val="7C223A"/>
    <a:srgbClr val="D0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23" autoAdjust="0"/>
    <p:restoredTop sz="95755"/>
  </p:normalViewPr>
  <p:slideViewPr>
    <p:cSldViewPr snapToGrid="0" snapToObjects="1">
      <p:cViewPr varScale="1">
        <p:scale>
          <a:sx n="79" d="100"/>
          <a:sy n="79" d="100"/>
        </p:scale>
        <p:origin x="13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3.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337593-D13A-4CF3-A891-3F2D9CE12CAB}" type="doc">
      <dgm:prSet loTypeId="urn:microsoft.com/office/officeart/2005/8/layout/vProcess5" loCatId="process" qsTypeId="urn:microsoft.com/office/officeart/2005/8/quickstyle/simple5" qsCatId="simple" csTypeId="urn:microsoft.com/office/officeart/2005/8/colors/colorful4" csCatId="colorful" phldr="1"/>
      <dgm:spPr/>
    </dgm:pt>
    <dgm:pt modelId="{1DAE04A6-24F8-444F-8784-14FCFF2D0879}">
      <dgm:prSet phldrT="[Text]" custT="1"/>
      <dgm:spPr/>
      <dgm:t>
        <a:bodyPr/>
        <a:lstStyle/>
        <a:p>
          <a:pPr algn="just"/>
          <a:r>
            <a:rPr lang="en-US" sz="2500" b="1" dirty="0" err="1">
              <a:solidFill>
                <a:srgbClr val="002060"/>
              </a:solidFill>
              <a:latin typeface="Times New Roman" panose="02020603050405020304" pitchFamily="18" charset="0"/>
              <a:cs typeface="Times New Roman" panose="02020603050405020304" pitchFamily="18" charset="0"/>
            </a:rPr>
            <a:t>Bước</a:t>
          </a:r>
          <a:r>
            <a:rPr lang="en-US" sz="2500" b="1" dirty="0">
              <a:solidFill>
                <a:srgbClr val="002060"/>
              </a:solidFill>
              <a:latin typeface="Times New Roman" panose="02020603050405020304" pitchFamily="18" charset="0"/>
              <a:cs typeface="Times New Roman" panose="02020603050405020304" pitchFamily="18" charset="0"/>
            </a:rPr>
            <a:t> 1: </a:t>
          </a:r>
          <a:r>
            <a:rPr lang="en-US" sz="2500" b="1" dirty="0" err="1">
              <a:solidFill>
                <a:srgbClr val="002060"/>
              </a:solidFill>
              <a:latin typeface="Times New Roman" panose="02020603050405020304" pitchFamily="18" charset="0"/>
              <a:cs typeface="Times New Roman" panose="02020603050405020304" pitchFamily="18" charset="0"/>
            </a:rPr>
            <a:t>Đọc</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kĩ</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văn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bản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cần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tóm</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tắt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xác</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định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văn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bản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gồm</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mấy</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phần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hoặc</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mấy</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đoạn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mối</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quan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hệ</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giữa</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các</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phần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đó</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Tìm</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từ</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khoá</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và</a:t>
          </a:r>
          <a:r>
            <a:rPr lang="en-US" sz="2500" b="1" dirty="0">
              <a:solidFill>
                <a:srgbClr val="002060"/>
              </a:solidFill>
              <a:latin typeface="Times New Roman" panose="02020603050405020304" pitchFamily="18" charset="0"/>
              <a:cs typeface="Times New Roman" panose="02020603050405020304" pitchFamily="18" charset="0"/>
            </a:rPr>
            <a:t> ý </a:t>
          </a:r>
          <a:r>
            <a:rPr lang="en-US" sz="2500" b="1" dirty="0" err="1">
              <a:solidFill>
                <a:srgbClr val="002060"/>
              </a:solidFill>
              <a:latin typeface="Times New Roman" panose="02020603050405020304" pitchFamily="18" charset="0"/>
              <a:cs typeface="Times New Roman" panose="02020603050405020304" pitchFamily="18" charset="0"/>
            </a:rPr>
            <a:t>chính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của</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từng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phần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Từ</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đó</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xác</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định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nội</a:t>
          </a:r>
          <a:r>
            <a:rPr lang="en-US" sz="2500" b="1" dirty="0">
              <a:solidFill>
                <a:srgbClr val="002060"/>
              </a:solidFill>
              <a:latin typeface="Times New Roman" panose="02020603050405020304" pitchFamily="18" charset="0"/>
              <a:cs typeface="Times New Roman" panose="02020603050405020304" pitchFamily="18" charset="0"/>
            </a:rPr>
            <a:t> dung </a:t>
          </a:r>
          <a:r>
            <a:rPr lang="en-US" sz="2500" b="1" dirty="0" err="1">
              <a:solidFill>
                <a:srgbClr val="002060"/>
              </a:solidFill>
              <a:latin typeface="Times New Roman" panose="02020603050405020304" pitchFamily="18" charset="0"/>
              <a:cs typeface="Times New Roman" panose="02020603050405020304" pitchFamily="18" charset="0"/>
            </a:rPr>
            <a:t>chính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của</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văn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bản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và</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hình</a:t>
          </a:r>
          <a:r>
            <a:rPr lang="en-US" sz="2500" b="1" dirty="0">
              <a:solidFill>
                <a:srgbClr val="002060"/>
              </a:solidFill>
              <a:latin typeface="Times New Roman" panose="02020603050405020304" pitchFamily="18" charset="0"/>
              <a:cs typeface="Times New Roman" panose="02020603050405020304" pitchFamily="18" charset="0"/>
            </a:rPr>
            <a:t> dung </a:t>
          </a:r>
          <a:r>
            <a:rPr lang="en-US" sz="2500" b="1" dirty="0" err="1">
              <a:solidFill>
                <a:srgbClr val="002060"/>
              </a:solidFill>
              <a:latin typeface="Times New Roman" panose="02020603050405020304" pitchFamily="18" charset="0"/>
              <a:cs typeface="Times New Roman" panose="02020603050405020304" pitchFamily="18" charset="0"/>
            </a:rPr>
            <a:t>cách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vẽ</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sơ</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đồ</a:t>
          </a:r>
          <a:r>
            <a:rPr lang="en-US" sz="2500" b="1" dirty="0">
              <a:solidFill>
                <a:srgbClr val="002060"/>
              </a:solidFill>
              <a:latin typeface="Times New Roman" panose="02020603050405020304" pitchFamily="18" charset="0"/>
              <a:cs typeface="Times New Roman" panose="02020603050405020304" pitchFamily="18" charset="0"/>
            </a:rPr>
            <a:t>.</a:t>
          </a:r>
        </a:p>
      </dgm:t>
    </dgm:pt>
    <dgm:pt modelId="{91DAF0B3-29F0-47AB-A73D-823744FBDF46}" type="parTrans" cxnId="{6332C761-82EF-42E4-9BE7-0366150DDD32}">
      <dgm:prSet/>
      <dgm:spPr/>
      <dgm:t>
        <a:bodyPr/>
        <a:lstStyle/>
        <a:p>
          <a:endParaRPr lang="en-US" sz="2000" b="0">
            <a:solidFill>
              <a:schemeClr val="tx1"/>
            </a:solidFill>
            <a:latin typeface="Arial" panose="020B0604020202020204" pitchFamily="34" charset="0"/>
            <a:cs typeface="Arial" panose="020B0604020202020204" pitchFamily="34" charset="0"/>
          </a:endParaRPr>
        </a:p>
      </dgm:t>
    </dgm:pt>
    <dgm:pt modelId="{6BA45646-88EB-4C3F-A83E-3EBB735079AC}" type="sibTrans" cxnId="{6332C761-82EF-42E4-9BE7-0366150DDD32}">
      <dgm:prSet custT="1"/>
      <dgm:spPr/>
      <dgm:t>
        <a:bodyPr/>
        <a:lstStyle/>
        <a:p>
          <a:endParaRPr lang="en-US" sz="4000" b="0">
            <a:solidFill>
              <a:schemeClr val="tx1"/>
            </a:solidFill>
            <a:latin typeface="Arial" panose="020B0604020202020204" pitchFamily="34" charset="0"/>
            <a:cs typeface="Arial" panose="020B0604020202020204" pitchFamily="34" charset="0"/>
          </a:endParaRPr>
        </a:p>
      </dgm:t>
    </dgm:pt>
    <dgm:pt modelId="{5CA9F5FB-8101-4A97-A04F-3EEBFC284353}">
      <dgm:prSet phldrT="[Text]" custT="1"/>
      <dgm:spPr/>
      <dgm:t>
        <a:bodyPr/>
        <a:lstStyle/>
        <a:p>
          <a:pPr algn="just"/>
          <a:r>
            <a:rPr lang="en-US" sz="2600" b="1" dirty="0" err="1">
              <a:solidFill>
                <a:srgbClr val="002060"/>
              </a:solidFill>
              <a:latin typeface="Times New Roman" panose="02020603050405020304" pitchFamily="18" charset="0"/>
              <a:cs typeface="Times New Roman" panose="02020603050405020304" pitchFamily="18" charset="0"/>
            </a:rPr>
            <a:t>Bước</a:t>
          </a:r>
          <a:r>
            <a:rPr lang="en-US" sz="2600" b="1" dirty="0">
              <a:solidFill>
                <a:srgbClr val="002060"/>
              </a:solidFill>
              <a:latin typeface="Times New Roman" panose="02020603050405020304" pitchFamily="18" charset="0"/>
              <a:cs typeface="Times New Roman" panose="02020603050405020304" pitchFamily="18" charset="0"/>
            </a:rPr>
            <a:t> 2: </a:t>
          </a:r>
          <a:r>
            <a:rPr lang="en-US" sz="2600" b="1" dirty="0" err="1">
              <a:solidFill>
                <a:srgbClr val="002060"/>
              </a:solidFill>
              <a:latin typeface="Times New Roman" panose="02020603050405020304" pitchFamily="18" charset="0"/>
              <a:cs typeface="Times New Roman" panose="02020603050405020304" pitchFamily="18" charset="0"/>
            </a:rPr>
            <a:t>Tóm</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tắt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văn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bản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bằng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sơ</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đồ</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dựa</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trên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số</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phần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hoặc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số</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đoạn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xác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định</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số</a:t>
          </a:r>
          <a:r>
            <a:rPr lang="en-US" sz="2600" b="1" dirty="0">
              <a:solidFill>
                <a:srgbClr val="002060"/>
              </a:solidFill>
              <a:latin typeface="Times New Roman" panose="02020603050405020304" pitchFamily="18" charset="0"/>
              <a:cs typeface="Times New Roman" panose="02020603050405020304" pitchFamily="18" charset="0"/>
            </a:rPr>
            <a:t> ô </a:t>
          </a:r>
          <a:r>
            <a:rPr lang="en-US" sz="2600" b="1" dirty="0" err="1">
              <a:solidFill>
                <a:srgbClr val="002060"/>
              </a:solidFill>
              <a:latin typeface="Times New Roman" panose="02020603050405020304" pitchFamily="18" charset="0"/>
              <a:cs typeface="Times New Roman" panose="02020603050405020304" pitchFamily="18" charset="0"/>
            </a:rPr>
            <a:t>hoặc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số</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bộ</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phận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cần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trong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sơ</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đồ</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Chọn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cách</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thể</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hiện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sơ</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đồ</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tốt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nhất</a:t>
          </a:r>
          <a:endParaRPr lang="en-US" sz="2600" b="1" dirty="0">
            <a:solidFill>
              <a:srgbClr val="002060"/>
            </a:solidFill>
            <a:latin typeface="Times New Roman" panose="02020603050405020304" pitchFamily="18" charset="0"/>
            <a:cs typeface="Times New Roman" panose="02020603050405020304" pitchFamily="18" charset="0"/>
          </a:endParaRPr>
        </a:p>
      </dgm:t>
    </dgm:pt>
    <dgm:pt modelId="{8C308451-C9B1-430D-BE61-1FC7F0168766}" type="parTrans" cxnId="{3F8D2B31-E1AB-4815-9441-67F35E5D5677}">
      <dgm:prSet/>
      <dgm:spPr/>
      <dgm:t>
        <a:bodyPr/>
        <a:lstStyle/>
        <a:p>
          <a:endParaRPr lang="en-US" sz="2000" b="0">
            <a:solidFill>
              <a:schemeClr val="tx1"/>
            </a:solidFill>
            <a:latin typeface="Arial" panose="020B0604020202020204" pitchFamily="34" charset="0"/>
            <a:cs typeface="Arial" panose="020B0604020202020204" pitchFamily="34" charset="0"/>
          </a:endParaRPr>
        </a:p>
      </dgm:t>
    </dgm:pt>
    <dgm:pt modelId="{CEC610B8-8B28-49C9-9D51-05BE20CE81CB}" type="sibTrans" cxnId="{3F8D2B31-E1AB-4815-9441-67F35E5D5677}">
      <dgm:prSet custT="1"/>
      <dgm:spPr/>
      <dgm:t>
        <a:bodyPr/>
        <a:lstStyle/>
        <a:p>
          <a:endParaRPr lang="en-US" sz="4000" b="0">
            <a:solidFill>
              <a:schemeClr val="tx1"/>
            </a:solidFill>
            <a:latin typeface="Arial" panose="020B0604020202020204" pitchFamily="34" charset="0"/>
            <a:cs typeface="Arial" panose="020B0604020202020204" pitchFamily="34" charset="0"/>
          </a:endParaRPr>
        </a:p>
      </dgm:t>
    </dgm:pt>
    <dgm:pt modelId="{2856CD28-CAC8-47A8-97B2-7050F668806B}">
      <dgm:prSet phldrT="[Text]" custT="1"/>
      <dgm:spPr/>
      <dgm:t>
        <a:bodyPr/>
        <a:lstStyle/>
        <a:p>
          <a:pPr algn="just"/>
          <a:r>
            <a:rPr lang="en-US" sz="2600" b="1" dirty="0" err="1">
              <a:solidFill>
                <a:srgbClr val="002060"/>
              </a:solidFill>
              <a:latin typeface="Times New Roman" panose="02020603050405020304" pitchFamily="18" charset="0"/>
              <a:cs typeface="Times New Roman" panose="02020603050405020304" pitchFamily="18" charset="0"/>
            </a:rPr>
            <a:t>Bước</a:t>
          </a:r>
          <a:r>
            <a:rPr lang="en-US" sz="2600" b="1" dirty="0">
              <a:solidFill>
                <a:srgbClr val="002060"/>
              </a:solidFill>
              <a:latin typeface="Times New Roman" panose="02020603050405020304" pitchFamily="18" charset="0"/>
              <a:cs typeface="Times New Roman" panose="02020603050405020304" pitchFamily="18" charset="0"/>
            </a:rPr>
            <a:t> 3: </a:t>
          </a:r>
          <a:r>
            <a:rPr lang="en-US" sz="2600" b="1" dirty="0" err="1">
              <a:solidFill>
                <a:srgbClr val="002060"/>
              </a:solidFill>
              <a:latin typeface="Times New Roman" panose="02020603050405020304" pitchFamily="18" charset="0"/>
              <a:cs typeface="Times New Roman" panose="02020603050405020304" pitchFamily="18" charset="0"/>
            </a:rPr>
            <a:t>Kiểm</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tra</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lại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sơ</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đồ</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vẽ</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xem</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các</a:t>
          </a:r>
          <a:r>
            <a:rPr lang="en-US" sz="2600" b="1" dirty="0">
              <a:solidFill>
                <a:srgbClr val="002060"/>
              </a:solidFill>
              <a:latin typeface="Times New Roman" panose="02020603050405020304" pitchFamily="18" charset="0"/>
              <a:cs typeface="Times New Roman" panose="02020603050405020304" pitchFamily="18" charset="0"/>
            </a:rPr>
            <a:t> ý </a:t>
          </a:r>
          <a:r>
            <a:rPr lang="en-US" sz="2600" b="1" dirty="0" err="1">
              <a:solidFill>
                <a:srgbClr val="002060"/>
              </a:solidFill>
              <a:latin typeface="Times New Roman" panose="02020603050405020304" pitchFamily="18" charset="0"/>
              <a:cs typeface="Times New Roman" panose="02020603050405020304" pitchFamily="18" charset="0"/>
            </a:rPr>
            <a:t>chính</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của</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văn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bản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đủ</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và</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rõ</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chưa</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cách</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thể</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hiện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về</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phần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đoạn</a:t>
          </a:r>
          <a:r>
            <a:rPr lang="en-US" sz="2600" b="1" dirty="0">
              <a:solidFill>
                <a:srgbClr val="002060"/>
              </a:solidFill>
              <a:latin typeface="Times New Roman" panose="02020603050405020304" pitchFamily="18" charset="0"/>
              <a:cs typeface="Times New Roman" panose="02020603050405020304" pitchFamily="18" charset="0"/>
            </a:rPr>
            <a:t>, ý </a:t>
          </a:r>
          <a:r>
            <a:rPr lang="en-US" sz="2600" b="1" dirty="0" err="1">
              <a:solidFill>
                <a:srgbClr val="002060"/>
              </a:solidFill>
              <a:latin typeface="Times New Roman" panose="02020603050405020304" pitchFamily="18" charset="0"/>
              <a:cs typeface="Times New Roman" panose="02020603050405020304" pitchFamily="18" charset="0"/>
            </a:rPr>
            <a:t>chính</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và</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quan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hệ</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giữa</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chúng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phù</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hợp</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chưa</a:t>
          </a:r>
          <a:r>
            <a:rPr lang="en-US" sz="2600" b="1" dirty="0">
              <a:solidFill>
                <a:srgbClr val="002060"/>
              </a:solidFill>
              <a:latin typeface="Times New Roman" panose="02020603050405020304" pitchFamily="18" charset="0"/>
              <a:cs typeface="Times New Roman" panose="02020603050405020304" pitchFamily="18" charset="0"/>
            </a:rPr>
            <a:t>.</a:t>
          </a:r>
        </a:p>
      </dgm:t>
    </dgm:pt>
    <dgm:pt modelId="{EE45F08F-3763-4E73-8765-4F169E49F82F}" type="parTrans" cxnId="{79CF8CB0-6959-4191-952F-1311D8A770D7}">
      <dgm:prSet/>
      <dgm:spPr/>
      <dgm:t>
        <a:bodyPr/>
        <a:lstStyle/>
        <a:p>
          <a:endParaRPr lang="en-US" sz="2000" b="0">
            <a:solidFill>
              <a:schemeClr val="tx1"/>
            </a:solidFill>
            <a:latin typeface="Arial" panose="020B0604020202020204" pitchFamily="34" charset="0"/>
            <a:cs typeface="Arial" panose="020B0604020202020204" pitchFamily="34" charset="0"/>
          </a:endParaRPr>
        </a:p>
      </dgm:t>
    </dgm:pt>
    <dgm:pt modelId="{FECEFAC2-0E0C-4AB6-ADFB-490F1EE4D4D6}" type="sibTrans" cxnId="{79CF8CB0-6959-4191-952F-1311D8A770D7}">
      <dgm:prSet/>
      <dgm:spPr/>
      <dgm:t>
        <a:bodyPr/>
        <a:lstStyle/>
        <a:p>
          <a:endParaRPr lang="en-US" sz="2000" b="0">
            <a:solidFill>
              <a:schemeClr val="tx1"/>
            </a:solidFill>
            <a:latin typeface="Arial" panose="020B0604020202020204" pitchFamily="34" charset="0"/>
            <a:cs typeface="Arial" panose="020B0604020202020204" pitchFamily="34" charset="0"/>
          </a:endParaRPr>
        </a:p>
      </dgm:t>
    </dgm:pt>
    <dgm:pt modelId="{172459F1-37CE-4ABF-8EBD-C694F6D36687}" type="pres">
      <dgm:prSet presAssocID="{BE337593-D13A-4CF3-A891-3F2D9CE12CAB}" presName="outerComposite" presStyleCnt="0">
        <dgm:presLayoutVars>
          <dgm:chMax val="5"/>
          <dgm:dir/>
          <dgm:resizeHandles val="exact"/>
        </dgm:presLayoutVars>
      </dgm:prSet>
      <dgm:spPr/>
    </dgm:pt>
    <dgm:pt modelId="{E80D63EC-2F90-4424-835C-F48239B8A47A}" type="pres">
      <dgm:prSet presAssocID="{BE337593-D13A-4CF3-A891-3F2D9CE12CAB}" presName="dummyMaxCanvas" presStyleCnt="0">
        <dgm:presLayoutVars/>
      </dgm:prSet>
      <dgm:spPr/>
    </dgm:pt>
    <dgm:pt modelId="{E8525FA1-0D1A-4BB3-8236-D89415A1C62B}" type="pres">
      <dgm:prSet presAssocID="{BE337593-D13A-4CF3-A891-3F2D9CE12CAB}" presName="ThreeNodes_1" presStyleLbl="node1" presStyleIdx="0" presStyleCnt="3" custLinFactNeighborX="-6751" custLinFactNeighborY="-759">
        <dgm:presLayoutVars>
          <dgm:bulletEnabled val="1"/>
        </dgm:presLayoutVars>
      </dgm:prSet>
      <dgm:spPr/>
      <dgm:t>
        <a:bodyPr/>
        <a:lstStyle/>
        <a:p>
          <a:endParaRPr lang="en-US"/>
        </a:p>
      </dgm:t>
    </dgm:pt>
    <dgm:pt modelId="{6959FB63-5F1D-4D34-9EF5-3520993CCFE0}" type="pres">
      <dgm:prSet presAssocID="{BE337593-D13A-4CF3-A891-3F2D9CE12CAB}" presName="ThreeNodes_2" presStyleLbl="node1" presStyleIdx="1" presStyleCnt="3">
        <dgm:presLayoutVars>
          <dgm:bulletEnabled val="1"/>
        </dgm:presLayoutVars>
      </dgm:prSet>
      <dgm:spPr/>
      <dgm:t>
        <a:bodyPr/>
        <a:lstStyle/>
        <a:p>
          <a:endParaRPr lang="en-US"/>
        </a:p>
      </dgm:t>
    </dgm:pt>
    <dgm:pt modelId="{399E9F63-91CC-4D91-A15C-CD759816CB77}" type="pres">
      <dgm:prSet presAssocID="{BE337593-D13A-4CF3-A891-3F2D9CE12CAB}" presName="ThreeNodes_3" presStyleLbl="node1" presStyleIdx="2" presStyleCnt="3">
        <dgm:presLayoutVars>
          <dgm:bulletEnabled val="1"/>
        </dgm:presLayoutVars>
      </dgm:prSet>
      <dgm:spPr/>
      <dgm:t>
        <a:bodyPr/>
        <a:lstStyle/>
        <a:p>
          <a:endParaRPr lang="en-US"/>
        </a:p>
      </dgm:t>
    </dgm:pt>
    <dgm:pt modelId="{4CC36042-4063-468C-A348-58426F74E6C9}" type="pres">
      <dgm:prSet presAssocID="{BE337593-D13A-4CF3-A891-3F2D9CE12CAB}" presName="ThreeConn_1-2" presStyleLbl="fgAccFollowNode1" presStyleIdx="0" presStyleCnt="2">
        <dgm:presLayoutVars>
          <dgm:bulletEnabled val="1"/>
        </dgm:presLayoutVars>
      </dgm:prSet>
      <dgm:spPr/>
      <dgm:t>
        <a:bodyPr/>
        <a:lstStyle/>
        <a:p>
          <a:endParaRPr lang="en-US"/>
        </a:p>
      </dgm:t>
    </dgm:pt>
    <dgm:pt modelId="{844149F5-64B1-4E13-922B-84DD7995AD51}" type="pres">
      <dgm:prSet presAssocID="{BE337593-D13A-4CF3-A891-3F2D9CE12CAB}" presName="ThreeConn_2-3" presStyleLbl="fgAccFollowNode1" presStyleIdx="1" presStyleCnt="2">
        <dgm:presLayoutVars>
          <dgm:bulletEnabled val="1"/>
        </dgm:presLayoutVars>
      </dgm:prSet>
      <dgm:spPr/>
      <dgm:t>
        <a:bodyPr/>
        <a:lstStyle/>
        <a:p>
          <a:endParaRPr lang="en-US"/>
        </a:p>
      </dgm:t>
    </dgm:pt>
    <dgm:pt modelId="{3299FC09-2997-42CD-BA36-3FE7ABB767FF}" type="pres">
      <dgm:prSet presAssocID="{BE337593-D13A-4CF3-A891-3F2D9CE12CAB}" presName="ThreeNodes_1_text" presStyleLbl="node1" presStyleIdx="2" presStyleCnt="3">
        <dgm:presLayoutVars>
          <dgm:bulletEnabled val="1"/>
        </dgm:presLayoutVars>
      </dgm:prSet>
      <dgm:spPr/>
      <dgm:t>
        <a:bodyPr/>
        <a:lstStyle/>
        <a:p>
          <a:endParaRPr lang="en-US"/>
        </a:p>
      </dgm:t>
    </dgm:pt>
    <dgm:pt modelId="{52856904-7EAB-43FE-BD35-1EEBBB58C9BD}" type="pres">
      <dgm:prSet presAssocID="{BE337593-D13A-4CF3-A891-3F2D9CE12CAB}" presName="ThreeNodes_2_text" presStyleLbl="node1" presStyleIdx="2" presStyleCnt="3">
        <dgm:presLayoutVars>
          <dgm:bulletEnabled val="1"/>
        </dgm:presLayoutVars>
      </dgm:prSet>
      <dgm:spPr/>
      <dgm:t>
        <a:bodyPr/>
        <a:lstStyle/>
        <a:p>
          <a:endParaRPr lang="en-US"/>
        </a:p>
      </dgm:t>
    </dgm:pt>
    <dgm:pt modelId="{CDDEDC5F-9B59-49D2-9BA6-69C07D65446F}" type="pres">
      <dgm:prSet presAssocID="{BE337593-D13A-4CF3-A891-3F2D9CE12CAB}" presName="ThreeNodes_3_text" presStyleLbl="node1" presStyleIdx="2" presStyleCnt="3">
        <dgm:presLayoutVars>
          <dgm:bulletEnabled val="1"/>
        </dgm:presLayoutVars>
      </dgm:prSet>
      <dgm:spPr/>
      <dgm:t>
        <a:bodyPr/>
        <a:lstStyle/>
        <a:p>
          <a:endParaRPr lang="en-US"/>
        </a:p>
      </dgm:t>
    </dgm:pt>
  </dgm:ptLst>
  <dgm:cxnLst>
    <dgm:cxn modelId="{0744DC0F-8D65-46E7-BCFB-5F0DEE3F197A}" type="presOf" srcId="{1DAE04A6-24F8-444F-8784-14FCFF2D0879}" destId="{3299FC09-2997-42CD-BA36-3FE7ABB767FF}" srcOrd="1" destOrd="0" presId="urn:microsoft.com/office/officeart/2005/8/layout/vProcess5"/>
    <dgm:cxn modelId="{3F8D2B31-E1AB-4815-9441-67F35E5D5677}" srcId="{BE337593-D13A-4CF3-A891-3F2D9CE12CAB}" destId="{5CA9F5FB-8101-4A97-A04F-3EEBFC284353}" srcOrd="1" destOrd="0" parTransId="{8C308451-C9B1-430D-BE61-1FC7F0168766}" sibTransId="{CEC610B8-8B28-49C9-9D51-05BE20CE81CB}"/>
    <dgm:cxn modelId="{6332C761-82EF-42E4-9BE7-0366150DDD32}" srcId="{BE337593-D13A-4CF3-A891-3F2D9CE12CAB}" destId="{1DAE04A6-24F8-444F-8784-14FCFF2D0879}" srcOrd="0" destOrd="0" parTransId="{91DAF0B3-29F0-47AB-A73D-823744FBDF46}" sibTransId="{6BA45646-88EB-4C3F-A83E-3EBB735079AC}"/>
    <dgm:cxn modelId="{89E77A6F-215C-450A-AA6D-3DBAAF28D3EE}" type="presOf" srcId="{CEC610B8-8B28-49C9-9D51-05BE20CE81CB}" destId="{844149F5-64B1-4E13-922B-84DD7995AD51}" srcOrd="0" destOrd="0" presId="urn:microsoft.com/office/officeart/2005/8/layout/vProcess5"/>
    <dgm:cxn modelId="{354DB4DE-9BEA-4CB0-B0A9-57F9B289C0D9}" type="presOf" srcId="{5CA9F5FB-8101-4A97-A04F-3EEBFC284353}" destId="{6959FB63-5F1D-4D34-9EF5-3520993CCFE0}" srcOrd="0" destOrd="0" presId="urn:microsoft.com/office/officeart/2005/8/layout/vProcess5"/>
    <dgm:cxn modelId="{41C04609-9387-40DE-B40A-362F913EDAFB}" type="presOf" srcId="{1DAE04A6-24F8-444F-8784-14FCFF2D0879}" destId="{E8525FA1-0D1A-4BB3-8236-D89415A1C62B}" srcOrd="0" destOrd="0" presId="urn:microsoft.com/office/officeart/2005/8/layout/vProcess5"/>
    <dgm:cxn modelId="{5ED184BC-F1EA-43B8-A7D2-0869B5249393}" type="presOf" srcId="{5CA9F5FB-8101-4A97-A04F-3EEBFC284353}" destId="{52856904-7EAB-43FE-BD35-1EEBBB58C9BD}" srcOrd="1" destOrd="0" presId="urn:microsoft.com/office/officeart/2005/8/layout/vProcess5"/>
    <dgm:cxn modelId="{3885658D-CED2-47D6-8AA7-7981EF64294C}" type="presOf" srcId="{2856CD28-CAC8-47A8-97B2-7050F668806B}" destId="{399E9F63-91CC-4D91-A15C-CD759816CB77}" srcOrd="0" destOrd="0" presId="urn:microsoft.com/office/officeart/2005/8/layout/vProcess5"/>
    <dgm:cxn modelId="{C0026163-272C-41F9-A334-E2ABCBE08011}" type="presOf" srcId="{BE337593-D13A-4CF3-A891-3F2D9CE12CAB}" destId="{172459F1-37CE-4ABF-8EBD-C694F6D36687}" srcOrd="0" destOrd="0" presId="urn:microsoft.com/office/officeart/2005/8/layout/vProcess5"/>
    <dgm:cxn modelId="{C1368EA4-B572-4693-AE47-EDB2D22BBADD}" type="presOf" srcId="{2856CD28-CAC8-47A8-97B2-7050F668806B}" destId="{CDDEDC5F-9B59-49D2-9BA6-69C07D65446F}" srcOrd="1" destOrd="0" presId="urn:microsoft.com/office/officeart/2005/8/layout/vProcess5"/>
    <dgm:cxn modelId="{79CF8CB0-6959-4191-952F-1311D8A770D7}" srcId="{BE337593-D13A-4CF3-A891-3F2D9CE12CAB}" destId="{2856CD28-CAC8-47A8-97B2-7050F668806B}" srcOrd="2" destOrd="0" parTransId="{EE45F08F-3763-4E73-8765-4F169E49F82F}" sibTransId="{FECEFAC2-0E0C-4AB6-ADFB-490F1EE4D4D6}"/>
    <dgm:cxn modelId="{2E2A0A32-8EC9-4564-9F69-52E1DA3D8710}" type="presOf" srcId="{6BA45646-88EB-4C3F-A83E-3EBB735079AC}" destId="{4CC36042-4063-468C-A348-58426F74E6C9}" srcOrd="0" destOrd="0" presId="urn:microsoft.com/office/officeart/2005/8/layout/vProcess5"/>
    <dgm:cxn modelId="{ABA9C467-3ACB-41A9-9AEB-86DFD0761D6B}" type="presParOf" srcId="{172459F1-37CE-4ABF-8EBD-C694F6D36687}" destId="{E80D63EC-2F90-4424-835C-F48239B8A47A}" srcOrd="0" destOrd="0" presId="urn:microsoft.com/office/officeart/2005/8/layout/vProcess5"/>
    <dgm:cxn modelId="{4401447E-E5EC-426C-8AF1-A13CD0747822}" type="presParOf" srcId="{172459F1-37CE-4ABF-8EBD-C694F6D36687}" destId="{E8525FA1-0D1A-4BB3-8236-D89415A1C62B}" srcOrd="1" destOrd="0" presId="urn:microsoft.com/office/officeart/2005/8/layout/vProcess5"/>
    <dgm:cxn modelId="{3642DF17-783F-46EA-B209-814016D1F3AF}" type="presParOf" srcId="{172459F1-37CE-4ABF-8EBD-C694F6D36687}" destId="{6959FB63-5F1D-4D34-9EF5-3520993CCFE0}" srcOrd="2" destOrd="0" presId="urn:microsoft.com/office/officeart/2005/8/layout/vProcess5"/>
    <dgm:cxn modelId="{239A4052-012A-4D32-BABF-1D5F62EECF40}" type="presParOf" srcId="{172459F1-37CE-4ABF-8EBD-C694F6D36687}" destId="{399E9F63-91CC-4D91-A15C-CD759816CB77}" srcOrd="3" destOrd="0" presId="urn:microsoft.com/office/officeart/2005/8/layout/vProcess5"/>
    <dgm:cxn modelId="{0DCDDD8E-85B8-4FF1-8BEF-53BFAA775568}" type="presParOf" srcId="{172459F1-37CE-4ABF-8EBD-C694F6D36687}" destId="{4CC36042-4063-468C-A348-58426F74E6C9}" srcOrd="4" destOrd="0" presId="urn:microsoft.com/office/officeart/2005/8/layout/vProcess5"/>
    <dgm:cxn modelId="{2B8D1FF6-697E-4F9E-B637-E5157771613B}" type="presParOf" srcId="{172459F1-37CE-4ABF-8EBD-C694F6D36687}" destId="{844149F5-64B1-4E13-922B-84DD7995AD51}" srcOrd="5" destOrd="0" presId="urn:microsoft.com/office/officeart/2005/8/layout/vProcess5"/>
    <dgm:cxn modelId="{E80DB434-765A-4A1F-9D89-AA55CE435EDD}" type="presParOf" srcId="{172459F1-37CE-4ABF-8EBD-C694F6D36687}" destId="{3299FC09-2997-42CD-BA36-3FE7ABB767FF}" srcOrd="6" destOrd="0" presId="urn:microsoft.com/office/officeart/2005/8/layout/vProcess5"/>
    <dgm:cxn modelId="{13E864A4-3C44-4B2C-9502-AEA4659E6D83}" type="presParOf" srcId="{172459F1-37CE-4ABF-8EBD-C694F6D36687}" destId="{52856904-7EAB-43FE-BD35-1EEBBB58C9BD}" srcOrd="7" destOrd="0" presId="urn:microsoft.com/office/officeart/2005/8/layout/vProcess5"/>
    <dgm:cxn modelId="{18544B45-73D5-46E5-B25B-956E2F981555}" type="presParOf" srcId="{172459F1-37CE-4ABF-8EBD-C694F6D36687}" destId="{CDDEDC5F-9B59-49D2-9BA6-69C07D65446F}"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337593-D13A-4CF3-A891-3F2D9CE12CAB}" type="doc">
      <dgm:prSet loTypeId="urn:microsoft.com/office/officeart/2005/8/layout/vProcess5" loCatId="process" qsTypeId="urn:microsoft.com/office/officeart/2005/8/quickstyle/simple1" qsCatId="simple" csTypeId="urn:microsoft.com/office/officeart/2005/8/colors/colorful5" csCatId="colorful" phldr="1"/>
      <dgm:spPr/>
    </dgm:pt>
    <dgm:pt modelId="{1DAE04A6-24F8-444F-8784-14FCFF2D0879}">
      <dgm:prSet phldrT="[Text]" custT="1"/>
      <dgm:spPr/>
      <dgm:t>
        <a:bodyPr/>
        <a:lstStyle/>
        <a:p>
          <a:pPr algn="just"/>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iểu</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dù</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thù</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vững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rgbClr val="002060"/>
            </a:solidFill>
            <a:latin typeface="Times New Roman" panose="02020603050405020304" pitchFamily="18" charset="0"/>
            <a:cs typeface="Times New Roman" panose="02020603050405020304" pitchFamily="18" charset="0"/>
          </a:endParaRPr>
        </a:p>
      </dgm:t>
    </dgm:pt>
    <dgm:pt modelId="{91DAF0B3-29F0-47AB-A73D-823744FBDF46}" type="parTrans" cxnId="{6332C761-82EF-42E4-9BE7-0366150DDD32}">
      <dgm:prSet/>
      <dgm:spPr/>
      <dgm:t>
        <a:bodyPr/>
        <a:lstStyle/>
        <a:p>
          <a:endParaRPr lang="en-US" sz="2000" b="0">
            <a:solidFill>
              <a:schemeClr val="tx1"/>
            </a:solidFill>
            <a:latin typeface="Arial" panose="020B0604020202020204" pitchFamily="34" charset="0"/>
            <a:cs typeface="Arial" panose="020B0604020202020204" pitchFamily="34" charset="0"/>
          </a:endParaRPr>
        </a:p>
      </dgm:t>
    </dgm:pt>
    <dgm:pt modelId="{6BA45646-88EB-4C3F-A83E-3EBB735079AC}" type="sibTrans" cxnId="{6332C761-82EF-42E4-9BE7-0366150DDD32}">
      <dgm:prSet custT="1"/>
      <dgm:spPr/>
      <dgm:t>
        <a:bodyPr/>
        <a:lstStyle/>
        <a:p>
          <a:endParaRPr lang="en-US" sz="4000" b="0">
            <a:solidFill>
              <a:schemeClr val="tx1"/>
            </a:solidFill>
            <a:latin typeface="Arial" panose="020B0604020202020204" pitchFamily="34" charset="0"/>
            <a:cs typeface="Arial" panose="020B0604020202020204" pitchFamily="34" charset="0"/>
          </a:endParaRPr>
        </a:p>
      </dgm:t>
    </dgm:pt>
    <dgm:pt modelId="{5CA9F5FB-8101-4A97-A04F-3EEBFC284353}">
      <dgm:prSet phldrT="[Text]" custT="1"/>
      <dgm:spPr/>
      <dgm:t>
        <a:bodyPr/>
        <a:lstStyle/>
        <a:p>
          <a:pPr algn="just"/>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inh</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ta. </a:t>
          </a:r>
          <a:endParaRPr lang="en-US" sz="2800" b="1" dirty="0">
            <a:solidFill>
              <a:srgbClr val="002060"/>
            </a:solidFill>
            <a:latin typeface="Times New Roman" panose="02020603050405020304" pitchFamily="18" charset="0"/>
            <a:cs typeface="Times New Roman" panose="02020603050405020304" pitchFamily="18" charset="0"/>
          </a:endParaRPr>
        </a:p>
      </dgm:t>
    </dgm:pt>
    <dgm:pt modelId="{8C308451-C9B1-430D-BE61-1FC7F0168766}" type="parTrans" cxnId="{3F8D2B31-E1AB-4815-9441-67F35E5D5677}">
      <dgm:prSet/>
      <dgm:spPr/>
      <dgm:t>
        <a:bodyPr/>
        <a:lstStyle/>
        <a:p>
          <a:endParaRPr lang="en-US" sz="2000" b="0">
            <a:solidFill>
              <a:schemeClr val="tx1"/>
            </a:solidFill>
            <a:latin typeface="Arial" panose="020B0604020202020204" pitchFamily="34" charset="0"/>
            <a:cs typeface="Arial" panose="020B0604020202020204" pitchFamily="34" charset="0"/>
          </a:endParaRPr>
        </a:p>
      </dgm:t>
    </dgm:pt>
    <dgm:pt modelId="{CEC610B8-8B28-49C9-9D51-05BE20CE81CB}" type="sibTrans" cxnId="{3F8D2B31-E1AB-4815-9441-67F35E5D5677}">
      <dgm:prSet custT="1"/>
      <dgm:spPr/>
      <dgm:t>
        <a:bodyPr/>
        <a:lstStyle/>
        <a:p>
          <a:endParaRPr lang="en-US" sz="4000" b="0">
            <a:solidFill>
              <a:schemeClr val="tx1"/>
            </a:solidFill>
            <a:latin typeface="Arial" panose="020B0604020202020204" pitchFamily="34" charset="0"/>
            <a:cs typeface="Arial" panose="020B0604020202020204" pitchFamily="34" charset="0"/>
          </a:endParaRPr>
        </a:p>
      </dgm:t>
    </dgm:pt>
    <dgm:pt modelId="{2856CD28-CAC8-47A8-97B2-7050F668806B}">
      <dgm:prSet phldrT="[Text]" custT="1"/>
      <dgm:spPr/>
      <dgm:t>
        <a:bodyPr/>
        <a:lstStyle/>
        <a:p>
          <a:pPr algn="just"/>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ruyền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dgm:t>
    </dgm:pt>
    <dgm:pt modelId="{EE45F08F-3763-4E73-8765-4F169E49F82F}" type="parTrans" cxnId="{79CF8CB0-6959-4191-952F-1311D8A770D7}">
      <dgm:prSet/>
      <dgm:spPr/>
      <dgm:t>
        <a:bodyPr/>
        <a:lstStyle/>
        <a:p>
          <a:endParaRPr lang="en-US" sz="2000" b="0">
            <a:solidFill>
              <a:schemeClr val="tx1"/>
            </a:solidFill>
            <a:latin typeface="Arial" panose="020B0604020202020204" pitchFamily="34" charset="0"/>
            <a:cs typeface="Arial" panose="020B0604020202020204" pitchFamily="34" charset="0"/>
          </a:endParaRPr>
        </a:p>
      </dgm:t>
    </dgm:pt>
    <dgm:pt modelId="{FECEFAC2-0E0C-4AB6-ADFB-490F1EE4D4D6}" type="sibTrans" cxnId="{79CF8CB0-6959-4191-952F-1311D8A770D7}">
      <dgm:prSet/>
      <dgm:spPr/>
      <dgm:t>
        <a:bodyPr/>
        <a:lstStyle/>
        <a:p>
          <a:endParaRPr lang="en-US" sz="2000" b="0">
            <a:solidFill>
              <a:schemeClr val="tx1"/>
            </a:solidFill>
            <a:latin typeface="Arial" panose="020B0604020202020204" pitchFamily="34" charset="0"/>
            <a:cs typeface="Arial" panose="020B0604020202020204" pitchFamily="34" charset="0"/>
          </a:endParaRPr>
        </a:p>
      </dgm:t>
    </dgm:pt>
    <dgm:pt modelId="{172459F1-37CE-4ABF-8EBD-C694F6D36687}" type="pres">
      <dgm:prSet presAssocID="{BE337593-D13A-4CF3-A891-3F2D9CE12CAB}" presName="outerComposite" presStyleCnt="0">
        <dgm:presLayoutVars>
          <dgm:chMax val="5"/>
          <dgm:dir/>
          <dgm:resizeHandles val="exact"/>
        </dgm:presLayoutVars>
      </dgm:prSet>
      <dgm:spPr/>
    </dgm:pt>
    <dgm:pt modelId="{E80D63EC-2F90-4424-835C-F48239B8A47A}" type="pres">
      <dgm:prSet presAssocID="{BE337593-D13A-4CF3-A891-3F2D9CE12CAB}" presName="dummyMaxCanvas" presStyleCnt="0">
        <dgm:presLayoutVars/>
      </dgm:prSet>
      <dgm:spPr/>
    </dgm:pt>
    <dgm:pt modelId="{E8525FA1-0D1A-4BB3-8236-D89415A1C62B}" type="pres">
      <dgm:prSet presAssocID="{BE337593-D13A-4CF3-A891-3F2D9CE12CAB}" presName="ThreeNodes_1" presStyleLbl="node1" presStyleIdx="0" presStyleCnt="3" custScaleY="104841">
        <dgm:presLayoutVars>
          <dgm:bulletEnabled val="1"/>
        </dgm:presLayoutVars>
      </dgm:prSet>
      <dgm:spPr/>
      <dgm:t>
        <a:bodyPr/>
        <a:lstStyle/>
        <a:p>
          <a:endParaRPr lang="en-US"/>
        </a:p>
      </dgm:t>
    </dgm:pt>
    <dgm:pt modelId="{6959FB63-5F1D-4D34-9EF5-3520993CCFE0}" type="pres">
      <dgm:prSet presAssocID="{BE337593-D13A-4CF3-A891-3F2D9CE12CAB}" presName="ThreeNodes_2" presStyleLbl="node1" presStyleIdx="1" presStyleCnt="3">
        <dgm:presLayoutVars>
          <dgm:bulletEnabled val="1"/>
        </dgm:presLayoutVars>
      </dgm:prSet>
      <dgm:spPr/>
      <dgm:t>
        <a:bodyPr/>
        <a:lstStyle/>
        <a:p>
          <a:endParaRPr lang="en-US"/>
        </a:p>
      </dgm:t>
    </dgm:pt>
    <dgm:pt modelId="{399E9F63-91CC-4D91-A15C-CD759816CB77}" type="pres">
      <dgm:prSet presAssocID="{BE337593-D13A-4CF3-A891-3F2D9CE12CAB}" presName="ThreeNodes_3" presStyleLbl="node1" presStyleIdx="2" presStyleCnt="3">
        <dgm:presLayoutVars>
          <dgm:bulletEnabled val="1"/>
        </dgm:presLayoutVars>
      </dgm:prSet>
      <dgm:spPr/>
      <dgm:t>
        <a:bodyPr/>
        <a:lstStyle/>
        <a:p>
          <a:endParaRPr lang="en-US"/>
        </a:p>
      </dgm:t>
    </dgm:pt>
    <dgm:pt modelId="{4CC36042-4063-468C-A348-58426F74E6C9}" type="pres">
      <dgm:prSet presAssocID="{BE337593-D13A-4CF3-A891-3F2D9CE12CAB}" presName="ThreeConn_1-2" presStyleLbl="fgAccFollowNode1" presStyleIdx="0" presStyleCnt="2">
        <dgm:presLayoutVars>
          <dgm:bulletEnabled val="1"/>
        </dgm:presLayoutVars>
      </dgm:prSet>
      <dgm:spPr/>
      <dgm:t>
        <a:bodyPr/>
        <a:lstStyle/>
        <a:p>
          <a:endParaRPr lang="en-US"/>
        </a:p>
      </dgm:t>
    </dgm:pt>
    <dgm:pt modelId="{844149F5-64B1-4E13-922B-84DD7995AD51}" type="pres">
      <dgm:prSet presAssocID="{BE337593-D13A-4CF3-A891-3F2D9CE12CAB}" presName="ThreeConn_2-3" presStyleLbl="fgAccFollowNode1" presStyleIdx="1" presStyleCnt="2">
        <dgm:presLayoutVars>
          <dgm:bulletEnabled val="1"/>
        </dgm:presLayoutVars>
      </dgm:prSet>
      <dgm:spPr/>
      <dgm:t>
        <a:bodyPr/>
        <a:lstStyle/>
        <a:p>
          <a:endParaRPr lang="en-US"/>
        </a:p>
      </dgm:t>
    </dgm:pt>
    <dgm:pt modelId="{3299FC09-2997-42CD-BA36-3FE7ABB767FF}" type="pres">
      <dgm:prSet presAssocID="{BE337593-D13A-4CF3-A891-3F2D9CE12CAB}" presName="ThreeNodes_1_text" presStyleLbl="node1" presStyleIdx="2" presStyleCnt="3">
        <dgm:presLayoutVars>
          <dgm:bulletEnabled val="1"/>
        </dgm:presLayoutVars>
      </dgm:prSet>
      <dgm:spPr/>
      <dgm:t>
        <a:bodyPr/>
        <a:lstStyle/>
        <a:p>
          <a:endParaRPr lang="en-US"/>
        </a:p>
      </dgm:t>
    </dgm:pt>
    <dgm:pt modelId="{52856904-7EAB-43FE-BD35-1EEBBB58C9BD}" type="pres">
      <dgm:prSet presAssocID="{BE337593-D13A-4CF3-A891-3F2D9CE12CAB}" presName="ThreeNodes_2_text" presStyleLbl="node1" presStyleIdx="2" presStyleCnt="3">
        <dgm:presLayoutVars>
          <dgm:bulletEnabled val="1"/>
        </dgm:presLayoutVars>
      </dgm:prSet>
      <dgm:spPr/>
      <dgm:t>
        <a:bodyPr/>
        <a:lstStyle/>
        <a:p>
          <a:endParaRPr lang="en-US"/>
        </a:p>
      </dgm:t>
    </dgm:pt>
    <dgm:pt modelId="{CDDEDC5F-9B59-49D2-9BA6-69C07D65446F}" type="pres">
      <dgm:prSet presAssocID="{BE337593-D13A-4CF3-A891-3F2D9CE12CAB}" presName="ThreeNodes_3_text" presStyleLbl="node1" presStyleIdx="2" presStyleCnt="3">
        <dgm:presLayoutVars>
          <dgm:bulletEnabled val="1"/>
        </dgm:presLayoutVars>
      </dgm:prSet>
      <dgm:spPr/>
      <dgm:t>
        <a:bodyPr/>
        <a:lstStyle/>
        <a:p>
          <a:endParaRPr lang="en-US"/>
        </a:p>
      </dgm:t>
    </dgm:pt>
  </dgm:ptLst>
  <dgm:cxnLst>
    <dgm:cxn modelId="{0744DC0F-8D65-46E7-BCFB-5F0DEE3F197A}" type="presOf" srcId="{1DAE04A6-24F8-444F-8784-14FCFF2D0879}" destId="{3299FC09-2997-42CD-BA36-3FE7ABB767FF}" srcOrd="1" destOrd="0" presId="urn:microsoft.com/office/officeart/2005/8/layout/vProcess5"/>
    <dgm:cxn modelId="{3F8D2B31-E1AB-4815-9441-67F35E5D5677}" srcId="{BE337593-D13A-4CF3-A891-3F2D9CE12CAB}" destId="{5CA9F5FB-8101-4A97-A04F-3EEBFC284353}" srcOrd="1" destOrd="0" parTransId="{8C308451-C9B1-430D-BE61-1FC7F0168766}" sibTransId="{CEC610B8-8B28-49C9-9D51-05BE20CE81CB}"/>
    <dgm:cxn modelId="{6332C761-82EF-42E4-9BE7-0366150DDD32}" srcId="{BE337593-D13A-4CF3-A891-3F2D9CE12CAB}" destId="{1DAE04A6-24F8-444F-8784-14FCFF2D0879}" srcOrd="0" destOrd="0" parTransId="{91DAF0B3-29F0-47AB-A73D-823744FBDF46}" sibTransId="{6BA45646-88EB-4C3F-A83E-3EBB735079AC}"/>
    <dgm:cxn modelId="{89E77A6F-215C-450A-AA6D-3DBAAF28D3EE}" type="presOf" srcId="{CEC610B8-8B28-49C9-9D51-05BE20CE81CB}" destId="{844149F5-64B1-4E13-922B-84DD7995AD51}" srcOrd="0" destOrd="0" presId="urn:microsoft.com/office/officeart/2005/8/layout/vProcess5"/>
    <dgm:cxn modelId="{354DB4DE-9BEA-4CB0-B0A9-57F9B289C0D9}" type="presOf" srcId="{5CA9F5FB-8101-4A97-A04F-3EEBFC284353}" destId="{6959FB63-5F1D-4D34-9EF5-3520993CCFE0}" srcOrd="0" destOrd="0" presId="urn:microsoft.com/office/officeart/2005/8/layout/vProcess5"/>
    <dgm:cxn modelId="{41C04609-9387-40DE-B40A-362F913EDAFB}" type="presOf" srcId="{1DAE04A6-24F8-444F-8784-14FCFF2D0879}" destId="{E8525FA1-0D1A-4BB3-8236-D89415A1C62B}" srcOrd="0" destOrd="0" presId="urn:microsoft.com/office/officeart/2005/8/layout/vProcess5"/>
    <dgm:cxn modelId="{5ED184BC-F1EA-43B8-A7D2-0869B5249393}" type="presOf" srcId="{5CA9F5FB-8101-4A97-A04F-3EEBFC284353}" destId="{52856904-7EAB-43FE-BD35-1EEBBB58C9BD}" srcOrd="1" destOrd="0" presId="urn:microsoft.com/office/officeart/2005/8/layout/vProcess5"/>
    <dgm:cxn modelId="{3885658D-CED2-47D6-8AA7-7981EF64294C}" type="presOf" srcId="{2856CD28-CAC8-47A8-97B2-7050F668806B}" destId="{399E9F63-91CC-4D91-A15C-CD759816CB77}" srcOrd="0" destOrd="0" presId="urn:microsoft.com/office/officeart/2005/8/layout/vProcess5"/>
    <dgm:cxn modelId="{C0026163-272C-41F9-A334-E2ABCBE08011}" type="presOf" srcId="{BE337593-D13A-4CF3-A891-3F2D9CE12CAB}" destId="{172459F1-37CE-4ABF-8EBD-C694F6D36687}" srcOrd="0" destOrd="0" presId="urn:microsoft.com/office/officeart/2005/8/layout/vProcess5"/>
    <dgm:cxn modelId="{C1368EA4-B572-4693-AE47-EDB2D22BBADD}" type="presOf" srcId="{2856CD28-CAC8-47A8-97B2-7050F668806B}" destId="{CDDEDC5F-9B59-49D2-9BA6-69C07D65446F}" srcOrd="1" destOrd="0" presId="urn:microsoft.com/office/officeart/2005/8/layout/vProcess5"/>
    <dgm:cxn modelId="{79CF8CB0-6959-4191-952F-1311D8A770D7}" srcId="{BE337593-D13A-4CF3-A891-3F2D9CE12CAB}" destId="{2856CD28-CAC8-47A8-97B2-7050F668806B}" srcOrd="2" destOrd="0" parTransId="{EE45F08F-3763-4E73-8765-4F169E49F82F}" sibTransId="{FECEFAC2-0E0C-4AB6-ADFB-490F1EE4D4D6}"/>
    <dgm:cxn modelId="{2E2A0A32-8EC9-4564-9F69-52E1DA3D8710}" type="presOf" srcId="{6BA45646-88EB-4C3F-A83E-3EBB735079AC}" destId="{4CC36042-4063-468C-A348-58426F74E6C9}" srcOrd="0" destOrd="0" presId="urn:microsoft.com/office/officeart/2005/8/layout/vProcess5"/>
    <dgm:cxn modelId="{ABA9C467-3ACB-41A9-9AEB-86DFD0761D6B}" type="presParOf" srcId="{172459F1-37CE-4ABF-8EBD-C694F6D36687}" destId="{E80D63EC-2F90-4424-835C-F48239B8A47A}" srcOrd="0" destOrd="0" presId="urn:microsoft.com/office/officeart/2005/8/layout/vProcess5"/>
    <dgm:cxn modelId="{4401447E-E5EC-426C-8AF1-A13CD0747822}" type="presParOf" srcId="{172459F1-37CE-4ABF-8EBD-C694F6D36687}" destId="{E8525FA1-0D1A-4BB3-8236-D89415A1C62B}" srcOrd="1" destOrd="0" presId="urn:microsoft.com/office/officeart/2005/8/layout/vProcess5"/>
    <dgm:cxn modelId="{3642DF17-783F-46EA-B209-814016D1F3AF}" type="presParOf" srcId="{172459F1-37CE-4ABF-8EBD-C694F6D36687}" destId="{6959FB63-5F1D-4D34-9EF5-3520993CCFE0}" srcOrd="2" destOrd="0" presId="urn:microsoft.com/office/officeart/2005/8/layout/vProcess5"/>
    <dgm:cxn modelId="{239A4052-012A-4D32-BABF-1D5F62EECF40}" type="presParOf" srcId="{172459F1-37CE-4ABF-8EBD-C694F6D36687}" destId="{399E9F63-91CC-4D91-A15C-CD759816CB77}" srcOrd="3" destOrd="0" presId="urn:microsoft.com/office/officeart/2005/8/layout/vProcess5"/>
    <dgm:cxn modelId="{0DCDDD8E-85B8-4FF1-8BEF-53BFAA775568}" type="presParOf" srcId="{172459F1-37CE-4ABF-8EBD-C694F6D36687}" destId="{4CC36042-4063-468C-A348-58426F74E6C9}" srcOrd="4" destOrd="0" presId="urn:microsoft.com/office/officeart/2005/8/layout/vProcess5"/>
    <dgm:cxn modelId="{2B8D1FF6-697E-4F9E-B637-E5157771613B}" type="presParOf" srcId="{172459F1-37CE-4ABF-8EBD-C694F6D36687}" destId="{844149F5-64B1-4E13-922B-84DD7995AD51}" srcOrd="5" destOrd="0" presId="urn:microsoft.com/office/officeart/2005/8/layout/vProcess5"/>
    <dgm:cxn modelId="{E80DB434-765A-4A1F-9D89-AA55CE435EDD}" type="presParOf" srcId="{172459F1-37CE-4ABF-8EBD-C694F6D36687}" destId="{3299FC09-2997-42CD-BA36-3FE7ABB767FF}" srcOrd="6" destOrd="0" presId="urn:microsoft.com/office/officeart/2005/8/layout/vProcess5"/>
    <dgm:cxn modelId="{13E864A4-3C44-4B2C-9502-AEA4659E6D83}" type="presParOf" srcId="{172459F1-37CE-4ABF-8EBD-C694F6D36687}" destId="{52856904-7EAB-43FE-BD35-1EEBBB58C9BD}" srcOrd="7" destOrd="0" presId="urn:microsoft.com/office/officeart/2005/8/layout/vProcess5"/>
    <dgm:cxn modelId="{18544B45-73D5-46E5-B25B-956E2F981555}" type="presParOf" srcId="{172459F1-37CE-4ABF-8EBD-C694F6D36687}" destId="{CDDEDC5F-9B59-49D2-9BA6-69C07D65446F}"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2AF4C3-5C0F-4D0A-AA8A-17756F72868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8F988D7-C4D9-4F16-9B71-590EA908FDE0}">
      <dgm:prSet phldrT="[Text]"/>
      <dgm:spPr/>
      <dgm:t>
        <a:bodyPr/>
        <a:lstStyle/>
        <a:p>
          <a:pPr algn="just"/>
          <a:r>
            <a:rPr lang="en-US" b="1" dirty="0" err="1">
              <a:latin typeface="Times New Roman" panose="02020603050405020304" pitchFamily="18" charset="0"/>
              <a:cs typeface="Times New Roman" panose="02020603050405020304" pitchFamily="18" charset="0"/>
            </a:rPr>
            <a:t>Nhóm</a:t>
          </a:r>
          <a:r>
            <a:rPr lang="en-US" b="1" dirty="0">
              <a:latin typeface="Times New Roman" panose="02020603050405020304" pitchFamily="18" charset="0"/>
              <a:cs typeface="Times New Roman" panose="02020603050405020304" pitchFamily="18" charset="0"/>
            </a:rPr>
            <a:t> 1: </a:t>
          </a:r>
          <a:r>
            <a:rPr lang="en-US" b="1" dirty="0" err="1">
              <a:latin typeface="Times New Roman" panose="02020603050405020304" pitchFamily="18" charset="0"/>
              <a:cs typeface="Times New Roman" panose="02020603050405020304" pitchFamily="18" charset="0"/>
            </a:rPr>
            <a:t>Tập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phóng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hướng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dẫn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viên</a:t>
          </a:r>
          <a:r>
            <a:rPr lang="en-US" b="1" dirty="0">
              <a:latin typeface="Times New Roman" panose="02020603050405020304" pitchFamily="18" charset="0"/>
              <a:cs typeface="Times New Roman" panose="02020603050405020304" pitchFamily="18" charset="0"/>
            </a:rPr>
            <a:t> du </a:t>
          </a:r>
          <a:r>
            <a:rPr lang="en-US" b="1" dirty="0" err="1">
              <a:latin typeface="Times New Roman" panose="02020603050405020304" pitchFamily="18" charset="0"/>
              <a:cs typeface="Times New Roman" panose="02020603050405020304" pitchFamily="18" charset="0"/>
            </a:rPr>
            <a:t>lịch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lễ</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hội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Gióng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cảnh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Gươm</a:t>
          </a:r>
          <a:r>
            <a:rPr lang="en-US" b="1" dirty="0">
              <a:latin typeface="Times New Roman" panose="02020603050405020304" pitchFamily="18" charset="0"/>
              <a:cs typeface="Times New Roman" panose="02020603050405020304" pitchFamily="18" charset="0"/>
            </a:rPr>
            <a:t> qua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ảnh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sưu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tầm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được</a:t>
          </a:r>
          <a:r>
            <a:rPr lang="en-US" b="1" dirty="0">
              <a:latin typeface="Times New Roman" panose="02020603050405020304" pitchFamily="18" charset="0"/>
              <a:cs typeface="Times New Roman" panose="02020603050405020304" pitchFamily="18" charset="0"/>
            </a:rPr>
            <a:t>. </a:t>
          </a:r>
        </a:p>
      </dgm:t>
    </dgm:pt>
    <dgm:pt modelId="{2A8F662A-C222-448D-8F6F-C8463CAEBC2F}" type="parTrans" cxnId="{5D8D06B4-4CDC-43A8-975E-D2AA30B0AF84}">
      <dgm:prSet/>
      <dgm:spPr/>
      <dgm:t>
        <a:bodyPr/>
        <a:lstStyle/>
        <a:p>
          <a:endParaRPr lang="en-US">
            <a:latin typeface="Arial" panose="020B0604020202020204" pitchFamily="34" charset="0"/>
            <a:cs typeface="Arial" panose="020B0604020202020204" pitchFamily="34" charset="0"/>
          </a:endParaRPr>
        </a:p>
      </dgm:t>
    </dgm:pt>
    <dgm:pt modelId="{0A960C5E-F023-478B-826B-1EA36296B552}" type="sibTrans" cxnId="{5D8D06B4-4CDC-43A8-975E-D2AA30B0AF84}">
      <dgm:prSet/>
      <dgm:spPr/>
      <dgm:t>
        <a:bodyPr/>
        <a:lstStyle/>
        <a:p>
          <a:endParaRPr lang="en-US">
            <a:latin typeface="Arial" panose="020B0604020202020204" pitchFamily="34" charset="0"/>
            <a:cs typeface="Arial" panose="020B0604020202020204" pitchFamily="34" charset="0"/>
          </a:endParaRPr>
        </a:p>
      </dgm:t>
    </dgm:pt>
    <dgm:pt modelId="{C492E263-E190-4F06-B5F1-54AB50AD23D1}">
      <dgm:prSet phldrT="[Text]"/>
      <dgm:spPr/>
      <dgm:t>
        <a:bodyPr/>
        <a:lstStyle/>
        <a:p>
          <a:pPr algn="just"/>
          <a:r>
            <a:rPr lang="en-US" b="1" dirty="0" err="1">
              <a:solidFill>
                <a:schemeClr val="bg1"/>
              </a:solidFill>
              <a:latin typeface="Times New Roman" panose="02020603050405020304" pitchFamily="18" charset="0"/>
              <a:cs typeface="Times New Roman" panose="02020603050405020304" pitchFamily="18" charset="0"/>
            </a:rPr>
            <a:t>Nhóm</a:t>
          </a:r>
          <a:r>
            <a:rPr lang="en-US" b="1" dirty="0">
              <a:solidFill>
                <a:schemeClr val="bg1"/>
              </a:solidFill>
              <a:latin typeface="Times New Roman" panose="02020603050405020304" pitchFamily="18" charset="0"/>
              <a:cs typeface="Times New Roman" panose="02020603050405020304" pitchFamily="18" charset="0"/>
            </a:rPr>
            <a:t> 2: </a:t>
          </a:r>
          <a:r>
            <a:rPr lang="en-US" b="1" dirty="0" err="1">
              <a:solidFill>
                <a:schemeClr val="bg1"/>
              </a:solidFill>
              <a:latin typeface="Times New Roman" panose="02020603050405020304" pitchFamily="18" charset="0"/>
              <a:cs typeface="Times New Roman" panose="02020603050405020304" pitchFamily="18" charset="0"/>
            </a:rPr>
            <a:t>Tập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làm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hoạ</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sĩ</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Vẽ</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các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bức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tranh</a:t>
          </a:r>
          <a:r>
            <a:rPr lang="en-US" b="1" dirty="0">
              <a:solidFill>
                <a:schemeClr val="bg1"/>
              </a:solidFill>
              <a:latin typeface="Times New Roman" panose="02020603050405020304" pitchFamily="18" charset="0"/>
              <a:cs typeface="Times New Roman" panose="02020603050405020304" pitchFamily="18" charset="0"/>
            </a:rPr>
            <a:t> minh </a:t>
          </a:r>
          <a:r>
            <a:rPr lang="en-US" b="1" dirty="0" err="1">
              <a:solidFill>
                <a:schemeClr val="bg1"/>
              </a:solidFill>
              <a:latin typeface="Times New Roman" panose="02020603050405020304" pitchFamily="18" charset="0"/>
              <a:cs typeface="Times New Roman" panose="02020603050405020304" pitchFamily="18" charset="0"/>
            </a:rPr>
            <a:t>hoạ</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nội</a:t>
          </a:r>
          <a:r>
            <a:rPr lang="en-US" b="1" dirty="0">
              <a:solidFill>
                <a:schemeClr val="bg1"/>
              </a:solidFill>
              <a:latin typeface="Times New Roman" panose="02020603050405020304" pitchFamily="18" charset="0"/>
              <a:cs typeface="Times New Roman" panose="02020603050405020304" pitchFamily="18" charset="0"/>
            </a:rPr>
            <a:t> dung </a:t>
          </a:r>
          <a:r>
            <a:rPr lang="en-US" b="1" dirty="0" err="1">
              <a:solidFill>
                <a:schemeClr val="bg1"/>
              </a:solidFill>
              <a:latin typeface="Times New Roman" panose="02020603050405020304" pitchFamily="18" charset="0"/>
              <a:cs typeface="Times New Roman" panose="02020603050405020304" pitchFamily="18" charset="0"/>
            </a:rPr>
            <a:t>của</a:t>
          </a:r>
          <a:r>
            <a:rPr lang="en-US" b="1" dirty="0">
              <a:solidFill>
                <a:schemeClr val="bg1"/>
              </a:solidFill>
              <a:latin typeface="Times New Roman" panose="02020603050405020304" pitchFamily="18" charset="0"/>
              <a:cs typeface="Times New Roman" panose="02020603050405020304" pitchFamily="18" charset="0"/>
            </a:rPr>
            <a:t> 1 </a:t>
          </a:r>
          <a:r>
            <a:rPr lang="en-US" b="1" dirty="0" err="1">
              <a:solidFill>
                <a:schemeClr val="bg1"/>
              </a:solidFill>
              <a:latin typeface="Times New Roman" panose="02020603050405020304" pitchFamily="18" charset="0"/>
              <a:cs typeface="Times New Roman" panose="02020603050405020304" pitchFamily="18" charset="0"/>
            </a:rPr>
            <a:t>tác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phẩm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truyện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ghép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nhiều</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tranh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lại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theo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trình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tự</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tạo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thành</a:t>
          </a:r>
          <a:r>
            <a:rPr lang="en-US" b="1" dirty="0">
              <a:solidFill>
                <a:schemeClr val="bg1"/>
              </a:solidFill>
              <a:latin typeface="Times New Roman" panose="02020603050405020304" pitchFamily="18" charset="0"/>
              <a:cs typeface="Times New Roman" panose="02020603050405020304" pitchFamily="18" charset="0"/>
            </a:rPr>
            <a:t> 1 </a:t>
          </a:r>
          <a:r>
            <a:rPr lang="en-US" b="1" dirty="0" err="1">
              <a:solidFill>
                <a:schemeClr val="bg1"/>
              </a:solidFill>
              <a:latin typeface="Times New Roman" panose="02020603050405020304" pitchFamily="18" charset="0"/>
              <a:cs typeface="Times New Roman" panose="02020603050405020304" pitchFamily="18" charset="0"/>
            </a:rPr>
            <a:t>truyện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tranh</a:t>
          </a:r>
          <a:r>
            <a:rPr lang="en-US" b="1" dirty="0">
              <a:solidFill>
                <a:schemeClr val="bg1"/>
              </a:solidFill>
              <a:latin typeface="Times New Roman" panose="02020603050405020304" pitchFamily="18" charset="0"/>
              <a:cs typeface="Times New Roman" panose="02020603050405020304" pitchFamily="18" charset="0"/>
            </a:rPr>
            <a:t>).</a:t>
          </a:r>
        </a:p>
      </dgm:t>
    </dgm:pt>
    <dgm:pt modelId="{BE903670-3E44-4DB0-9061-AB141FEE18AC}" type="parTrans" cxnId="{6B7C55E3-9FA6-4D6E-9CE7-BE188419B0B2}">
      <dgm:prSet/>
      <dgm:spPr/>
      <dgm:t>
        <a:bodyPr/>
        <a:lstStyle/>
        <a:p>
          <a:endParaRPr lang="en-US">
            <a:latin typeface="Arial" panose="020B0604020202020204" pitchFamily="34" charset="0"/>
            <a:cs typeface="Arial" panose="020B0604020202020204" pitchFamily="34" charset="0"/>
          </a:endParaRPr>
        </a:p>
      </dgm:t>
    </dgm:pt>
    <dgm:pt modelId="{354FC3D2-3192-4047-B352-690B164992BA}" type="sibTrans" cxnId="{6B7C55E3-9FA6-4D6E-9CE7-BE188419B0B2}">
      <dgm:prSet/>
      <dgm:spPr/>
      <dgm:t>
        <a:bodyPr/>
        <a:lstStyle/>
        <a:p>
          <a:endParaRPr lang="en-US">
            <a:latin typeface="Arial" panose="020B0604020202020204" pitchFamily="34" charset="0"/>
            <a:cs typeface="Arial" panose="020B0604020202020204" pitchFamily="34" charset="0"/>
          </a:endParaRPr>
        </a:p>
      </dgm:t>
    </dgm:pt>
    <dgm:pt modelId="{10421DCE-131E-427E-B61B-9931FDCA2147}" type="pres">
      <dgm:prSet presAssocID="{D92AF4C3-5C0F-4D0A-AA8A-17756F728684}" presName="Name0" presStyleCnt="0">
        <dgm:presLayoutVars>
          <dgm:chMax val="7"/>
          <dgm:chPref val="7"/>
          <dgm:dir/>
        </dgm:presLayoutVars>
      </dgm:prSet>
      <dgm:spPr/>
      <dgm:t>
        <a:bodyPr/>
        <a:lstStyle/>
        <a:p>
          <a:endParaRPr lang="en-US"/>
        </a:p>
      </dgm:t>
    </dgm:pt>
    <dgm:pt modelId="{56139B20-E8B4-4AAF-A9AB-0CD3F96DA4CF}" type="pres">
      <dgm:prSet presAssocID="{D92AF4C3-5C0F-4D0A-AA8A-17756F728684}" presName="Name1" presStyleCnt="0"/>
      <dgm:spPr/>
    </dgm:pt>
    <dgm:pt modelId="{1CEBB57B-3E5F-4488-BF7B-6214618EDB7D}" type="pres">
      <dgm:prSet presAssocID="{D92AF4C3-5C0F-4D0A-AA8A-17756F728684}" presName="cycle" presStyleCnt="0"/>
      <dgm:spPr/>
    </dgm:pt>
    <dgm:pt modelId="{EBB4488E-7518-4133-99F5-7D9D1EFC5214}" type="pres">
      <dgm:prSet presAssocID="{D92AF4C3-5C0F-4D0A-AA8A-17756F728684}" presName="srcNode" presStyleLbl="node1" presStyleIdx="0" presStyleCnt="2"/>
      <dgm:spPr/>
    </dgm:pt>
    <dgm:pt modelId="{7649877B-28D5-40C2-9975-F96C0C22248D}" type="pres">
      <dgm:prSet presAssocID="{D92AF4C3-5C0F-4D0A-AA8A-17756F728684}" presName="conn" presStyleLbl="parChTrans1D2" presStyleIdx="0" presStyleCnt="1"/>
      <dgm:spPr/>
      <dgm:t>
        <a:bodyPr/>
        <a:lstStyle/>
        <a:p>
          <a:endParaRPr lang="en-US"/>
        </a:p>
      </dgm:t>
    </dgm:pt>
    <dgm:pt modelId="{27ACA690-6AAD-4B06-A8CA-7FBE0214544A}" type="pres">
      <dgm:prSet presAssocID="{D92AF4C3-5C0F-4D0A-AA8A-17756F728684}" presName="extraNode" presStyleLbl="node1" presStyleIdx="0" presStyleCnt="2"/>
      <dgm:spPr/>
    </dgm:pt>
    <dgm:pt modelId="{7A4E8089-BA92-4DA9-A9AA-669CCAB32A0A}" type="pres">
      <dgm:prSet presAssocID="{D92AF4C3-5C0F-4D0A-AA8A-17756F728684}" presName="dstNode" presStyleLbl="node1" presStyleIdx="0" presStyleCnt="2"/>
      <dgm:spPr/>
    </dgm:pt>
    <dgm:pt modelId="{A50C3072-72C3-4B09-84DA-9EF3B1830150}" type="pres">
      <dgm:prSet presAssocID="{58F988D7-C4D9-4F16-9B71-590EA908FDE0}" presName="text_1" presStyleLbl="node1" presStyleIdx="0" presStyleCnt="2">
        <dgm:presLayoutVars>
          <dgm:bulletEnabled val="1"/>
        </dgm:presLayoutVars>
      </dgm:prSet>
      <dgm:spPr/>
      <dgm:t>
        <a:bodyPr/>
        <a:lstStyle/>
        <a:p>
          <a:endParaRPr lang="en-US"/>
        </a:p>
      </dgm:t>
    </dgm:pt>
    <dgm:pt modelId="{1F9B4BEF-8584-4951-BEAF-4BB187E41570}" type="pres">
      <dgm:prSet presAssocID="{58F988D7-C4D9-4F16-9B71-590EA908FDE0}" presName="accent_1" presStyleCnt="0"/>
      <dgm:spPr/>
    </dgm:pt>
    <dgm:pt modelId="{33F5E165-6700-4341-B6F2-4F3DEF866D04}" type="pres">
      <dgm:prSet presAssocID="{58F988D7-C4D9-4F16-9B71-590EA908FDE0}" presName="accentRepeatNode" presStyleLbl="solidFgAcc1" presStyleIdx="0" presStyleCnt="2"/>
      <dgm:spPr>
        <a:blipFill rotWithShape="0">
          <a:blip xmlns:r="http://schemas.openxmlformats.org/officeDocument/2006/relationships" r:embed="rId1"/>
          <a:stretch>
            <a:fillRect/>
          </a:stretch>
        </a:blipFill>
      </dgm:spPr>
    </dgm:pt>
    <dgm:pt modelId="{59E905B9-8DE8-411D-B491-4F5AE4A332D1}" type="pres">
      <dgm:prSet presAssocID="{C492E263-E190-4F06-B5F1-54AB50AD23D1}" presName="text_2" presStyleLbl="node1" presStyleIdx="1" presStyleCnt="2">
        <dgm:presLayoutVars>
          <dgm:bulletEnabled val="1"/>
        </dgm:presLayoutVars>
      </dgm:prSet>
      <dgm:spPr/>
      <dgm:t>
        <a:bodyPr/>
        <a:lstStyle/>
        <a:p>
          <a:endParaRPr lang="en-US"/>
        </a:p>
      </dgm:t>
    </dgm:pt>
    <dgm:pt modelId="{848678F9-03CB-4DA4-A93F-F350FC270677}" type="pres">
      <dgm:prSet presAssocID="{C492E263-E190-4F06-B5F1-54AB50AD23D1}" presName="accent_2" presStyleCnt="0"/>
      <dgm:spPr/>
    </dgm:pt>
    <dgm:pt modelId="{8A9BC044-7A13-41F7-8944-329A3902A7D4}" type="pres">
      <dgm:prSet presAssocID="{C492E263-E190-4F06-B5F1-54AB50AD23D1}" presName="accentRepeatNode" presStyleLbl="solidFgAcc1" presStyleIdx="1" presStyleCnt="2"/>
      <dgm:spPr>
        <a:blipFill rotWithShape="0">
          <a:blip xmlns:r="http://schemas.openxmlformats.org/officeDocument/2006/relationships" r:embed="rId1"/>
          <a:stretch>
            <a:fillRect/>
          </a:stretch>
        </a:blipFill>
      </dgm:spPr>
    </dgm:pt>
  </dgm:ptLst>
  <dgm:cxnLst>
    <dgm:cxn modelId="{F9F28967-7D2E-4071-98A7-2D440774A7FA}" type="presOf" srcId="{C492E263-E190-4F06-B5F1-54AB50AD23D1}" destId="{59E905B9-8DE8-411D-B491-4F5AE4A332D1}" srcOrd="0" destOrd="0" presId="urn:microsoft.com/office/officeart/2008/layout/VerticalCurvedList"/>
    <dgm:cxn modelId="{FEAECDD6-0433-49D0-A79C-F5DCA7098C96}" type="presOf" srcId="{D92AF4C3-5C0F-4D0A-AA8A-17756F728684}" destId="{10421DCE-131E-427E-B61B-9931FDCA2147}" srcOrd="0" destOrd="0" presId="urn:microsoft.com/office/officeart/2008/layout/VerticalCurvedList"/>
    <dgm:cxn modelId="{B8BDDEF4-7C1B-4D04-B833-C719EDE9706C}" type="presOf" srcId="{58F988D7-C4D9-4F16-9B71-590EA908FDE0}" destId="{A50C3072-72C3-4B09-84DA-9EF3B1830150}" srcOrd="0" destOrd="0" presId="urn:microsoft.com/office/officeart/2008/layout/VerticalCurvedList"/>
    <dgm:cxn modelId="{5D8D06B4-4CDC-43A8-975E-D2AA30B0AF84}" srcId="{D92AF4C3-5C0F-4D0A-AA8A-17756F728684}" destId="{58F988D7-C4D9-4F16-9B71-590EA908FDE0}" srcOrd="0" destOrd="0" parTransId="{2A8F662A-C222-448D-8F6F-C8463CAEBC2F}" sibTransId="{0A960C5E-F023-478B-826B-1EA36296B552}"/>
    <dgm:cxn modelId="{BD0DAE28-F41D-45E5-AABC-1DDA2C4D6F27}" type="presOf" srcId="{0A960C5E-F023-478B-826B-1EA36296B552}" destId="{7649877B-28D5-40C2-9975-F96C0C22248D}" srcOrd="0" destOrd="0" presId="urn:microsoft.com/office/officeart/2008/layout/VerticalCurvedList"/>
    <dgm:cxn modelId="{6B7C55E3-9FA6-4D6E-9CE7-BE188419B0B2}" srcId="{D92AF4C3-5C0F-4D0A-AA8A-17756F728684}" destId="{C492E263-E190-4F06-B5F1-54AB50AD23D1}" srcOrd="1" destOrd="0" parTransId="{BE903670-3E44-4DB0-9061-AB141FEE18AC}" sibTransId="{354FC3D2-3192-4047-B352-690B164992BA}"/>
    <dgm:cxn modelId="{1EEE6F82-C7AC-4E1F-9CB6-A85EA9578D55}" type="presParOf" srcId="{10421DCE-131E-427E-B61B-9931FDCA2147}" destId="{56139B20-E8B4-4AAF-A9AB-0CD3F96DA4CF}" srcOrd="0" destOrd="0" presId="urn:microsoft.com/office/officeart/2008/layout/VerticalCurvedList"/>
    <dgm:cxn modelId="{F0ED1356-E4B9-4C41-8950-682DAAF2A14F}" type="presParOf" srcId="{56139B20-E8B4-4AAF-A9AB-0CD3F96DA4CF}" destId="{1CEBB57B-3E5F-4488-BF7B-6214618EDB7D}" srcOrd="0" destOrd="0" presId="urn:microsoft.com/office/officeart/2008/layout/VerticalCurvedList"/>
    <dgm:cxn modelId="{5DC84F0D-9EED-4408-993A-92688ECE9E77}" type="presParOf" srcId="{1CEBB57B-3E5F-4488-BF7B-6214618EDB7D}" destId="{EBB4488E-7518-4133-99F5-7D9D1EFC5214}" srcOrd="0" destOrd="0" presId="urn:microsoft.com/office/officeart/2008/layout/VerticalCurvedList"/>
    <dgm:cxn modelId="{A7499938-FFC6-4833-BF84-340C99BA94A2}" type="presParOf" srcId="{1CEBB57B-3E5F-4488-BF7B-6214618EDB7D}" destId="{7649877B-28D5-40C2-9975-F96C0C22248D}" srcOrd="1" destOrd="0" presId="urn:microsoft.com/office/officeart/2008/layout/VerticalCurvedList"/>
    <dgm:cxn modelId="{E4012179-7FF2-4079-B756-752462939D79}" type="presParOf" srcId="{1CEBB57B-3E5F-4488-BF7B-6214618EDB7D}" destId="{27ACA690-6AAD-4B06-A8CA-7FBE0214544A}" srcOrd="2" destOrd="0" presId="urn:microsoft.com/office/officeart/2008/layout/VerticalCurvedList"/>
    <dgm:cxn modelId="{D0266570-5C7E-4C28-A730-0FDF09D56786}" type="presParOf" srcId="{1CEBB57B-3E5F-4488-BF7B-6214618EDB7D}" destId="{7A4E8089-BA92-4DA9-A9AA-669CCAB32A0A}" srcOrd="3" destOrd="0" presId="urn:microsoft.com/office/officeart/2008/layout/VerticalCurvedList"/>
    <dgm:cxn modelId="{AB51F41C-BBF9-45B7-9178-5E7CC1FCA152}" type="presParOf" srcId="{56139B20-E8B4-4AAF-A9AB-0CD3F96DA4CF}" destId="{A50C3072-72C3-4B09-84DA-9EF3B1830150}" srcOrd="1" destOrd="0" presId="urn:microsoft.com/office/officeart/2008/layout/VerticalCurvedList"/>
    <dgm:cxn modelId="{BDB21540-A75C-412B-B2E0-6476E210820F}" type="presParOf" srcId="{56139B20-E8B4-4AAF-A9AB-0CD3F96DA4CF}" destId="{1F9B4BEF-8584-4951-BEAF-4BB187E41570}" srcOrd="2" destOrd="0" presId="urn:microsoft.com/office/officeart/2008/layout/VerticalCurvedList"/>
    <dgm:cxn modelId="{6F51EAA2-3EEC-4CE6-B7D2-668D3FFCCDD7}" type="presParOf" srcId="{1F9B4BEF-8584-4951-BEAF-4BB187E41570}" destId="{33F5E165-6700-4341-B6F2-4F3DEF866D04}" srcOrd="0" destOrd="0" presId="urn:microsoft.com/office/officeart/2008/layout/VerticalCurvedList"/>
    <dgm:cxn modelId="{B277CB01-4E49-437F-A243-DD3AED6EC0E8}" type="presParOf" srcId="{56139B20-E8B4-4AAF-A9AB-0CD3F96DA4CF}" destId="{59E905B9-8DE8-411D-B491-4F5AE4A332D1}" srcOrd="3" destOrd="0" presId="urn:microsoft.com/office/officeart/2008/layout/VerticalCurvedList"/>
    <dgm:cxn modelId="{E5D7EDB5-D043-4AD2-8040-CA62FD3B8B71}" type="presParOf" srcId="{56139B20-E8B4-4AAF-A9AB-0CD3F96DA4CF}" destId="{848678F9-03CB-4DA4-A93F-F350FC270677}" srcOrd="4" destOrd="0" presId="urn:microsoft.com/office/officeart/2008/layout/VerticalCurvedList"/>
    <dgm:cxn modelId="{D228BE43-E163-4A24-8DF1-37F4FDEF52F1}" type="presParOf" srcId="{848678F9-03CB-4DA4-A93F-F350FC270677}" destId="{8A9BC044-7A13-41F7-8944-329A3902A7D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25FA1-0D1A-4BB3-8236-D89415A1C62B}">
      <dsp:nvSpPr>
        <dsp:cNvPr id="0" name=""/>
        <dsp:cNvSpPr/>
      </dsp:nvSpPr>
      <dsp:spPr>
        <a:xfrm>
          <a:off x="0" y="0"/>
          <a:ext cx="10230662" cy="149987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just" defTabSz="1111250">
            <a:lnSpc>
              <a:spcPct val="90000"/>
            </a:lnSpc>
            <a:spcBef>
              <a:spcPct val="0"/>
            </a:spcBef>
            <a:spcAft>
              <a:spcPct val="35000"/>
            </a:spcAft>
          </a:pPr>
          <a:r>
            <a:rPr lang="en-US" sz="2500" b="1" kern="1200" dirty="0" err="1">
              <a:solidFill>
                <a:srgbClr val="002060"/>
              </a:solidFill>
              <a:latin typeface="Times New Roman" panose="02020603050405020304" pitchFamily="18" charset="0"/>
              <a:cs typeface="Times New Roman" panose="02020603050405020304" pitchFamily="18" charset="0"/>
            </a:rPr>
            <a:t>Bước</a:t>
          </a:r>
          <a:r>
            <a:rPr lang="en-US" sz="2500" b="1" kern="1200" dirty="0">
              <a:solidFill>
                <a:srgbClr val="002060"/>
              </a:solidFill>
              <a:latin typeface="Times New Roman" panose="02020603050405020304" pitchFamily="18" charset="0"/>
              <a:cs typeface="Times New Roman" panose="02020603050405020304" pitchFamily="18" charset="0"/>
            </a:rPr>
            <a:t> 1: </a:t>
          </a:r>
          <a:r>
            <a:rPr lang="en-US" sz="2500" b="1" kern="1200" dirty="0" err="1">
              <a:solidFill>
                <a:srgbClr val="002060"/>
              </a:solidFill>
              <a:latin typeface="Times New Roman" panose="02020603050405020304" pitchFamily="18" charset="0"/>
              <a:cs typeface="Times New Roman" panose="02020603050405020304" pitchFamily="18" charset="0"/>
            </a:rPr>
            <a:t>Đọc</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kĩ</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văn</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bản</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cần</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tóm</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tắt</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xác</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định</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văn</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bản</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gồm</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mấy</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phần</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hoặc</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mấy</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đoạn</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mối</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quan</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hệ</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giữa</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các</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phần</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đó</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Tìm</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từ</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khoá</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và</a:t>
          </a:r>
          <a:r>
            <a:rPr lang="en-US" sz="2500" b="1" kern="1200" dirty="0">
              <a:solidFill>
                <a:srgbClr val="002060"/>
              </a:solidFill>
              <a:latin typeface="Times New Roman" panose="02020603050405020304" pitchFamily="18" charset="0"/>
              <a:cs typeface="Times New Roman" panose="02020603050405020304" pitchFamily="18" charset="0"/>
            </a:rPr>
            <a:t> ý </a:t>
          </a:r>
          <a:r>
            <a:rPr lang="en-US" sz="2500" b="1" kern="1200" dirty="0" err="1">
              <a:solidFill>
                <a:srgbClr val="002060"/>
              </a:solidFill>
              <a:latin typeface="Times New Roman" panose="02020603050405020304" pitchFamily="18" charset="0"/>
              <a:cs typeface="Times New Roman" panose="02020603050405020304" pitchFamily="18" charset="0"/>
            </a:rPr>
            <a:t>chính</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của</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từng</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phần</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Từ</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đó</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xác</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định</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nội</a:t>
          </a:r>
          <a:r>
            <a:rPr lang="en-US" sz="2500" b="1" kern="1200" dirty="0">
              <a:solidFill>
                <a:srgbClr val="002060"/>
              </a:solidFill>
              <a:latin typeface="Times New Roman" panose="02020603050405020304" pitchFamily="18" charset="0"/>
              <a:cs typeface="Times New Roman" panose="02020603050405020304" pitchFamily="18" charset="0"/>
            </a:rPr>
            <a:t> dung </a:t>
          </a:r>
          <a:r>
            <a:rPr lang="en-US" sz="2500" b="1" kern="1200" dirty="0" err="1">
              <a:solidFill>
                <a:srgbClr val="002060"/>
              </a:solidFill>
              <a:latin typeface="Times New Roman" panose="02020603050405020304" pitchFamily="18" charset="0"/>
              <a:cs typeface="Times New Roman" panose="02020603050405020304" pitchFamily="18" charset="0"/>
            </a:rPr>
            <a:t>chính</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của</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văn</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bản</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và</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hình</a:t>
          </a:r>
          <a:r>
            <a:rPr lang="en-US" sz="2500" b="1" kern="1200" dirty="0">
              <a:solidFill>
                <a:srgbClr val="002060"/>
              </a:solidFill>
              <a:latin typeface="Times New Roman" panose="02020603050405020304" pitchFamily="18" charset="0"/>
              <a:cs typeface="Times New Roman" panose="02020603050405020304" pitchFamily="18" charset="0"/>
            </a:rPr>
            <a:t> dung </a:t>
          </a:r>
          <a:r>
            <a:rPr lang="en-US" sz="2500" b="1" kern="1200" dirty="0" err="1">
              <a:solidFill>
                <a:srgbClr val="002060"/>
              </a:solidFill>
              <a:latin typeface="Times New Roman" panose="02020603050405020304" pitchFamily="18" charset="0"/>
              <a:cs typeface="Times New Roman" panose="02020603050405020304" pitchFamily="18" charset="0"/>
            </a:rPr>
            <a:t>cách</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vẽ</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sơ</a:t>
          </a:r>
          <a:r>
            <a:rPr lang="en-US" sz="2500" b="1" kern="1200" dirty="0">
              <a:solidFill>
                <a:srgbClr val="002060"/>
              </a:solidFill>
              <a:latin typeface="Times New Roman" panose="02020603050405020304" pitchFamily="18" charset="0"/>
              <a:cs typeface="Times New Roman" panose="02020603050405020304" pitchFamily="18" charset="0"/>
            </a:rPr>
            <a:t> </a:t>
          </a:r>
          <a:r>
            <a:rPr lang="en-US" sz="2500" b="1" kern="1200" dirty="0" err="1">
              <a:solidFill>
                <a:srgbClr val="002060"/>
              </a:solidFill>
              <a:latin typeface="Times New Roman" panose="02020603050405020304" pitchFamily="18" charset="0"/>
              <a:cs typeface="Times New Roman" panose="02020603050405020304" pitchFamily="18" charset="0"/>
            </a:rPr>
            <a:t>đồ</a:t>
          </a:r>
          <a:r>
            <a:rPr lang="en-US" sz="2500" b="1" kern="1200" dirty="0">
              <a:solidFill>
                <a:srgbClr val="002060"/>
              </a:solidFill>
              <a:latin typeface="Times New Roman" panose="02020603050405020304" pitchFamily="18" charset="0"/>
              <a:cs typeface="Times New Roman" panose="02020603050405020304" pitchFamily="18" charset="0"/>
            </a:rPr>
            <a:t>.</a:t>
          </a:r>
        </a:p>
      </dsp:txBody>
      <dsp:txXfrm>
        <a:off x="43930" y="43930"/>
        <a:ext cx="8612179" cy="1412015"/>
      </dsp:txXfrm>
    </dsp:sp>
    <dsp:sp modelId="{6959FB63-5F1D-4D34-9EF5-3520993CCFE0}">
      <dsp:nvSpPr>
        <dsp:cNvPr id="0" name=""/>
        <dsp:cNvSpPr/>
      </dsp:nvSpPr>
      <dsp:spPr>
        <a:xfrm>
          <a:off x="902705" y="1749855"/>
          <a:ext cx="10230662" cy="1499875"/>
        </a:xfrm>
        <a:prstGeom prst="roundRect">
          <a:avLst>
            <a:gd name="adj" fmla="val 10000"/>
          </a:avLst>
        </a:prstGeom>
        <a:gradFill rotWithShape="0">
          <a:gsLst>
            <a:gs pos="0">
              <a:schemeClr val="accent4">
                <a:hueOff val="-758106"/>
                <a:satOff val="-2386"/>
                <a:lumOff val="785"/>
                <a:alphaOff val="0"/>
                <a:satMod val="103000"/>
                <a:lumMod val="102000"/>
                <a:tint val="94000"/>
              </a:schemeClr>
            </a:gs>
            <a:gs pos="50000">
              <a:schemeClr val="accent4">
                <a:hueOff val="-758106"/>
                <a:satOff val="-2386"/>
                <a:lumOff val="785"/>
                <a:alphaOff val="0"/>
                <a:satMod val="110000"/>
                <a:lumMod val="100000"/>
                <a:shade val="100000"/>
              </a:schemeClr>
            </a:gs>
            <a:gs pos="100000">
              <a:schemeClr val="accent4">
                <a:hueOff val="-758106"/>
                <a:satOff val="-2386"/>
                <a:lumOff val="78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just" defTabSz="1155700">
            <a:lnSpc>
              <a:spcPct val="90000"/>
            </a:lnSpc>
            <a:spcBef>
              <a:spcPct val="0"/>
            </a:spcBef>
            <a:spcAft>
              <a:spcPct val="35000"/>
            </a:spcAft>
          </a:pPr>
          <a:r>
            <a:rPr lang="en-US" sz="2600" b="1" kern="1200" dirty="0" err="1">
              <a:solidFill>
                <a:srgbClr val="002060"/>
              </a:solidFill>
              <a:latin typeface="Times New Roman" panose="02020603050405020304" pitchFamily="18" charset="0"/>
              <a:cs typeface="Times New Roman" panose="02020603050405020304" pitchFamily="18" charset="0"/>
            </a:rPr>
            <a:t>Bước</a:t>
          </a:r>
          <a:r>
            <a:rPr lang="en-US" sz="2600" b="1" kern="1200" dirty="0">
              <a:solidFill>
                <a:srgbClr val="002060"/>
              </a:solidFill>
              <a:latin typeface="Times New Roman" panose="02020603050405020304" pitchFamily="18" charset="0"/>
              <a:cs typeface="Times New Roman" panose="02020603050405020304" pitchFamily="18" charset="0"/>
            </a:rPr>
            <a:t> 2: </a:t>
          </a:r>
          <a:r>
            <a:rPr lang="en-US" sz="2600" b="1" kern="1200" dirty="0" err="1">
              <a:solidFill>
                <a:srgbClr val="002060"/>
              </a:solidFill>
              <a:latin typeface="Times New Roman" panose="02020603050405020304" pitchFamily="18" charset="0"/>
              <a:cs typeface="Times New Roman" panose="02020603050405020304" pitchFamily="18" charset="0"/>
            </a:rPr>
            <a:t>Tóm</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tắt</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văn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bản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bằng</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sơ</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đồ</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dựa</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trên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số</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phần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hoặc</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số</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đoạn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xác</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định</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số</a:t>
          </a:r>
          <a:r>
            <a:rPr lang="en-US" sz="2600" b="1" kern="1200" dirty="0">
              <a:solidFill>
                <a:srgbClr val="002060"/>
              </a:solidFill>
              <a:latin typeface="Times New Roman" panose="02020603050405020304" pitchFamily="18" charset="0"/>
              <a:cs typeface="Times New Roman" panose="02020603050405020304" pitchFamily="18" charset="0"/>
            </a:rPr>
            <a:t> ô </a:t>
          </a:r>
          <a:r>
            <a:rPr lang="en-US" sz="2600" b="1" kern="1200" dirty="0" err="1">
              <a:solidFill>
                <a:srgbClr val="002060"/>
              </a:solidFill>
              <a:latin typeface="Times New Roman" panose="02020603050405020304" pitchFamily="18" charset="0"/>
              <a:cs typeface="Times New Roman" panose="02020603050405020304" pitchFamily="18" charset="0"/>
            </a:rPr>
            <a:t>hoặc</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số</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bộ</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phận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cần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có</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trong</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sơ</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đồ</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Chọn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cách</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thể</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hiện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sơ</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đồ</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tốt</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nhất</a:t>
          </a:r>
          <a:endParaRPr lang="en-US" sz="2600" b="1" kern="1200" dirty="0">
            <a:solidFill>
              <a:srgbClr val="002060"/>
            </a:solidFill>
            <a:latin typeface="Times New Roman" panose="02020603050405020304" pitchFamily="18" charset="0"/>
            <a:cs typeface="Times New Roman" panose="02020603050405020304" pitchFamily="18" charset="0"/>
          </a:endParaRPr>
        </a:p>
      </dsp:txBody>
      <dsp:txXfrm>
        <a:off x="946635" y="1793785"/>
        <a:ext cx="8265178" cy="1412015"/>
      </dsp:txXfrm>
    </dsp:sp>
    <dsp:sp modelId="{399E9F63-91CC-4D91-A15C-CD759816CB77}">
      <dsp:nvSpPr>
        <dsp:cNvPr id="0" name=""/>
        <dsp:cNvSpPr/>
      </dsp:nvSpPr>
      <dsp:spPr>
        <a:xfrm>
          <a:off x="1805411" y="3499710"/>
          <a:ext cx="10230662" cy="1499875"/>
        </a:xfrm>
        <a:prstGeom prst="roundRect">
          <a:avLst>
            <a:gd name="adj" fmla="val 10000"/>
          </a:avLst>
        </a:prstGeom>
        <a:gradFill rotWithShape="0">
          <a:gsLst>
            <a:gs pos="0">
              <a:schemeClr val="accent4">
                <a:hueOff val="-1516213"/>
                <a:satOff val="-4773"/>
                <a:lumOff val="1569"/>
                <a:alphaOff val="0"/>
                <a:satMod val="103000"/>
                <a:lumMod val="102000"/>
                <a:tint val="94000"/>
              </a:schemeClr>
            </a:gs>
            <a:gs pos="50000">
              <a:schemeClr val="accent4">
                <a:hueOff val="-1516213"/>
                <a:satOff val="-4773"/>
                <a:lumOff val="1569"/>
                <a:alphaOff val="0"/>
                <a:satMod val="110000"/>
                <a:lumMod val="100000"/>
                <a:shade val="100000"/>
              </a:schemeClr>
            </a:gs>
            <a:gs pos="100000">
              <a:schemeClr val="accent4">
                <a:hueOff val="-1516213"/>
                <a:satOff val="-4773"/>
                <a:lumOff val="156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just" defTabSz="1155700">
            <a:lnSpc>
              <a:spcPct val="90000"/>
            </a:lnSpc>
            <a:spcBef>
              <a:spcPct val="0"/>
            </a:spcBef>
            <a:spcAft>
              <a:spcPct val="35000"/>
            </a:spcAft>
          </a:pPr>
          <a:r>
            <a:rPr lang="en-US" sz="2600" b="1" kern="1200" dirty="0" err="1">
              <a:solidFill>
                <a:srgbClr val="002060"/>
              </a:solidFill>
              <a:latin typeface="Times New Roman" panose="02020603050405020304" pitchFamily="18" charset="0"/>
              <a:cs typeface="Times New Roman" panose="02020603050405020304" pitchFamily="18" charset="0"/>
            </a:rPr>
            <a:t>Bước</a:t>
          </a:r>
          <a:r>
            <a:rPr lang="en-US" sz="2600" b="1" kern="1200" dirty="0">
              <a:solidFill>
                <a:srgbClr val="002060"/>
              </a:solidFill>
              <a:latin typeface="Times New Roman" panose="02020603050405020304" pitchFamily="18" charset="0"/>
              <a:cs typeface="Times New Roman" panose="02020603050405020304" pitchFamily="18" charset="0"/>
            </a:rPr>
            <a:t> 3: </a:t>
          </a:r>
          <a:r>
            <a:rPr lang="en-US" sz="2600" b="1" kern="1200" dirty="0" err="1">
              <a:solidFill>
                <a:srgbClr val="002060"/>
              </a:solidFill>
              <a:latin typeface="Times New Roman" panose="02020603050405020304" pitchFamily="18" charset="0"/>
              <a:cs typeface="Times New Roman" panose="02020603050405020304" pitchFamily="18" charset="0"/>
            </a:rPr>
            <a:t>Kiểm</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tra</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lại</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sơ</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đồ</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đã</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vẽ</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xem</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các</a:t>
          </a:r>
          <a:r>
            <a:rPr lang="en-US" sz="2600" b="1" kern="1200" dirty="0">
              <a:solidFill>
                <a:srgbClr val="002060"/>
              </a:solidFill>
              <a:latin typeface="Times New Roman" panose="02020603050405020304" pitchFamily="18" charset="0"/>
              <a:cs typeface="Times New Roman" panose="02020603050405020304" pitchFamily="18" charset="0"/>
            </a:rPr>
            <a:t> ý </a:t>
          </a:r>
          <a:r>
            <a:rPr lang="en-US" sz="2600" b="1" kern="1200" dirty="0" err="1">
              <a:solidFill>
                <a:srgbClr val="002060"/>
              </a:solidFill>
              <a:latin typeface="Times New Roman" panose="02020603050405020304" pitchFamily="18" charset="0"/>
              <a:cs typeface="Times New Roman" panose="02020603050405020304" pitchFamily="18" charset="0"/>
            </a:rPr>
            <a:t>chính</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của</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văn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bản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đã</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đủ</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và</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rõ</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chưa</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cách</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thể</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hiện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về</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các</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phần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đoạn</a:t>
          </a:r>
          <a:r>
            <a:rPr lang="en-US" sz="2600" b="1" kern="1200" dirty="0">
              <a:solidFill>
                <a:srgbClr val="002060"/>
              </a:solidFill>
              <a:latin typeface="Times New Roman" panose="02020603050405020304" pitchFamily="18" charset="0"/>
              <a:cs typeface="Times New Roman" panose="02020603050405020304" pitchFamily="18" charset="0"/>
            </a:rPr>
            <a:t>, ý </a:t>
          </a:r>
          <a:r>
            <a:rPr lang="en-US" sz="2600" b="1" kern="1200" dirty="0" err="1">
              <a:solidFill>
                <a:srgbClr val="002060"/>
              </a:solidFill>
              <a:latin typeface="Times New Roman" panose="02020603050405020304" pitchFamily="18" charset="0"/>
              <a:cs typeface="Times New Roman" panose="02020603050405020304" pitchFamily="18" charset="0"/>
            </a:rPr>
            <a:t>chính</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và</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quan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hệ</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giữa</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chúng</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đã</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phù</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hợp</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chưa</a:t>
          </a:r>
          <a:r>
            <a:rPr lang="en-US" sz="2600" b="1" kern="1200" dirty="0">
              <a:solidFill>
                <a:srgbClr val="002060"/>
              </a:solidFill>
              <a:latin typeface="Times New Roman" panose="02020603050405020304" pitchFamily="18" charset="0"/>
              <a:cs typeface="Times New Roman" panose="02020603050405020304" pitchFamily="18" charset="0"/>
            </a:rPr>
            <a:t>.</a:t>
          </a:r>
        </a:p>
      </dsp:txBody>
      <dsp:txXfrm>
        <a:off x="1849341" y="3543640"/>
        <a:ext cx="8265178" cy="1412015"/>
      </dsp:txXfrm>
    </dsp:sp>
    <dsp:sp modelId="{4CC36042-4063-468C-A348-58426F74E6C9}">
      <dsp:nvSpPr>
        <dsp:cNvPr id="0" name=""/>
        <dsp:cNvSpPr/>
      </dsp:nvSpPr>
      <dsp:spPr>
        <a:xfrm>
          <a:off x="9255743" y="1137405"/>
          <a:ext cx="974919" cy="974919"/>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US" sz="4000" b="0" kern="1200">
            <a:solidFill>
              <a:schemeClr val="tx1"/>
            </a:solidFill>
            <a:latin typeface="Arial" panose="020B0604020202020204" pitchFamily="34" charset="0"/>
            <a:cs typeface="Arial" panose="020B0604020202020204" pitchFamily="34" charset="0"/>
          </a:endParaRPr>
        </a:p>
      </dsp:txBody>
      <dsp:txXfrm>
        <a:off x="9475100" y="1137405"/>
        <a:ext cx="536205" cy="733627"/>
      </dsp:txXfrm>
    </dsp:sp>
    <dsp:sp modelId="{844149F5-64B1-4E13-922B-84DD7995AD51}">
      <dsp:nvSpPr>
        <dsp:cNvPr id="0" name=""/>
        <dsp:cNvSpPr/>
      </dsp:nvSpPr>
      <dsp:spPr>
        <a:xfrm>
          <a:off x="10158449" y="2877261"/>
          <a:ext cx="974919" cy="974919"/>
        </a:xfrm>
        <a:prstGeom prst="downArrow">
          <a:avLst>
            <a:gd name="adj1" fmla="val 55000"/>
            <a:gd name="adj2" fmla="val 45000"/>
          </a:avLst>
        </a:prstGeom>
        <a:solidFill>
          <a:schemeClr val="accent4">
            <a:tint val="40000"/>
            <a:alpha val="90000"/>
            <a:hueOff val="-1371055"/>
            <a:satOff val="-3365"/>
            <a:lumOff val="275"/>
            <a:alphaOff val="0"/>
          </a:schemeClr>
        </a:solidFill>
        <a:ln w="6350" cap="flat" cmpd="sng" algn="ctr">
          <a:solidFill>
            <a:schemeClr val="accent4">
              <a:tint val="40000"/>
              <a:alpha val="90000"/>
              <a:hueOff val="-1371055"/>
              <a:satOff val="-3365"/>
              <a:lumOff val="27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US" sz="4000" b="0" kern="1200">
            <a:solidFill>
              <a:schemeClr val="tx1"/>
            </a:solidFill>
            <a:latin typeface="Arial" panose="020B0604020202020204" pitchFamily="34" charset="0"/>
            <a:cs typeface="Arial" panose="020B0604020202020204" pitchFamily="34" charset="0"/>
          </a:endParaRPr>
        </a:p>
      </dsp:txBody>
      <dsp:txXfrm>
        <a:off x="10377806" y="2877261"/>
        <a:ext cx="536205" cy="733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25FA1-0D1A-4BB3-8236-D89415A1C62B}">
      <dsp:nvSpPr>
        <dsp:cNvPr id="0" name=""/>
        <dsp:cNvSpPr/>
      </dsp:nvSpPr>
      <dsp:spPr>
        <a:xfrm>
          <a:off x="0" y="-18152"/>
          <a:ext cx="10230662" cy="157248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vi-VN"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iểu</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dù</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thù</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vững</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kern="1200" dirty="0">
            <a:solidFill>
              <a:srgbClr val="002060"/>
            </a:solidFill>
            <a:latin typeface="Times New Roman" panose="02020603050405020304" pitchFamily="18" charset="0"/>
            <a:cs typeface="Times New Roman" panose="02020603050405020304" pitchFamily="18" charset="0"/>
          </a:endParaRPr>
        </a:p>
      </dsp:txBody>
      <dsp:txXfrm>
        <a:off x="46056" y="27904"/>
        <a:ext cx="8607927" cy="1480372"/>
      </dsp:txXfrm>
    </dsp:sp>
    <dsp:sp modelId="{6959FB63-5F1D-4D34-9EF5-3520993CCFE0}">
      <dsp:nvSpPr>
        <dsp:cNvPr id="0" name=""/>
        <dsp:cNvSpPr/>
      </dsp:nvSpPr>
      <dsp:spPr>
        <a:xfrm>
          <a:off x="902705" y="1768007"/>
          <a:ext cx="10230662" cy="1499875"/>
        </a:xfrm>
        <a:prstGeom prst="roundRect">
          <a:avLst>
            <a:gd name="adj" fmla="val 10000"/>
          </a:avLst>
        </a:prstGeom>
        <a:solidFill>
          <a:schemeClr val="accent5">
            <a:hueOff val="-747370"/>
            <a:satOff val="2386"/>
            <a:lumOff val="-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vi-VN"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inh</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ta. </a:t>
          </a:r>
          <a:endParaRPr lang="en-US" sz="2800" b="1" kern="1200" dirty="0">
            <a:solidFill>
              <a:srgbClr val="002060"/>
            </a:solidFill>
            <a:latin typeface="Times New Roman" panose="02020603050405020304" pitchFamily="18" charset="0"/>
            <a:cs typeface="Times New Roman" panose="02020603050405020304" pitchFamily="18" charset="0"/>
          </a:endParaRPr>
        </a:p>
      </dsp:txBody>
      <dsp:txXfrm>
        <a:off x="946635" y="1811937"/>
        <a:ext cx="8265178" cy="1412015"/>
      </dsp:txXfrm>
    </dsp:sp>
    <dsp:sp modelId="{399E9F63-91CC-4D91-A15C-CD759816CB77}">
      <dsp:nvSpPr>
        <dsp:cNvPr id="0" name=""/>
        <dsp:cNvSpPr/>
      </dsp:nvSpPr>
      <dsp:spPr>
        <a:xfrm>
          <a:off x="1805411" y="3517862"/>
          <a:ext cx="10230662" cy="1499875"/>
        </a:xfrm>
        <a:prstGeom prst="roundRect">
          <a:avLst>
            <a:gd name="adj" fmla="val 10000"/>
          </a:avLst>
        </a:prstGeom>
        <a:solidFill>
          <a:schemeClr val="accent5">
            <a:hueOff val="-1494740"/>
            <a:satOff val="4773"/>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vi-VN"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ruyền</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b="1"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200" dirty="0">
            <a:solidFill>
              <a:srgbClr val="002060"/>
            </a:solidFill>
            <a:latin typeface="Times New Roman" panose="02020603050405020304" pitchFamily="18" charset="0"/>
            <a:cs typeface="Times New Roman" panose="02020603050405020304" pitchFamily="18" charset="0"/>
          </a:endParaRPr>
        </a:p>
      </dsp:txBody>
      <dsp:txXfrm>
        <a:off x="1849341" y="3561792"/>
        <a:ext cx="8265178" cy="1412015"/>
      </dsp:txXfrm>
    </dsp:sp>
    <dsp:sp modelId="{4CC36042-4063-468C-A348-58426F74E6C9}">
      <dsp:nvSpPr>
        <dsp:cNvPr id="0" name=""/>
        <dsp:cNvSpPr/>
      </dsp:nvSpPr>
      <dsp:spPr>
        <a:xfrm>
          <a:off x="9255743" y="1155558"/>
          <a:ext cx="974919" cy="974919"/>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US" sz="4000" b="0" kern="1200">
            <a:solidFill>
              <a:schemeClr val="tx1"/>
            </a:solidFill>
            <a:latin typeface="Arial" panose="020B0604020202020204" pitchFamily="34" charset="0"/>
            <a:cs typeface="Arial" panose="020B0604020202020204" pitchFamily="34" charset="0"/>
          </a:endParaRPr>
        </a:p>
      </dsp:txBody>
      <dsp:txXfrm>
        <a:off x="9475100" y="1155558"/>
        <a:ext cx="536205" cy="733627"/>
      </dsp:txXfrm>
    </dsp:sp>
    <dsp:sp modelId="{844149F5-64B1-4E13-922B-84DD7995AD51}">
      <dsp:nvSpPr>
        <dsp:cNvPr id="0" name=""/>
        <dsp:cNvSpPr/>
      </dsp:nvSpPr>
      <dsp:spPr>
        <a:xfrm>
          <a:off x="10158449" y="2895413"/>
          <a:ext cx="974919" cy="974919"/>
        </a:xfrm>
        <a:prstGeom prst="downArrow">
          <a:avLst>
            <a:gd name="adj1" fmla="val 55000"/>
            <a:gd name="adj2" fmla="val 45000"/>
          </a:avLst>
        </a:prstGeom>
        <a:solidFill>
          <a:schemeClr val="accent5">
            <a:tint val="40000"/>
            <a:alpha val="90000"/>
            <a:hueOff val="-1295172"/>
            <a:satOff val="3365"/>
            <a:lumOff val="-275"/>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US" sz="4000" b="0" kern="1200">
            <a:solidFill>
              <a:schemeClr val="tx1"/>
            </a:solidFill>
            <a:latin typeface="Arial" panose="020B0604020202020204" pitchFamily="34" charset="0"/>
            <a:cs typeface="Arial" panose="020B0604020202020204" pitchFamily="34" charset="0"/>
          </a:endParaRPr>
        </a:p>
      </dsp:txBody>
      <dsp:txXfrm>
        <a:off x="10377806" y="2895413"/>
        <a:ext cx="536205" cy="7336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9877B-28D5-40C2-9975-F96C0C22248D}">
      <dsp:nvSpPr>
        <dsp:cNvPr id="0" name=""/>
        <dsp:cNvSpPr/>
      </dsp:nvSpPr>
      <dsp:spPr>
        <a:xfrm>
          <a:off x="-6078982"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0C3072-72C3-4B09-84DA-9EF3B1830150}">
      <dsp:nvSpPr>
        <dsp:cNvPr id="0" name=""/>
        <dsp:cNvSpPr/>
      </dsp:nvSpPr>
      <dsp:spPr>
        <a:xfrm>
          <a:off x="996086" y="774110"/>
          <a:ext cx="9410165" cy="15480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73660" rIns="73660" bIns="73660" numCol="1" spcCol="1270" anchor="ctr" anchorCtr="0">
          <a:noAutofit/>
        </a:bodyPr>
        <a:lstStyle/>
        <a:p>
          <a:pPr lvl="0" algn="just" defTabSz="1289050">
            <a:lnSpc>
              <a:spcPct val="90000"/>
            </a:lnSpc>
            <a:spcBef>
              <a:spcPct val="0"/>
            </a:spcBef>
            <a:spcAft>
              <a:spcPct val="35000"/>
            </a:spcAft>
          </a:pPr>
          <a:r>
            <a:rPr lang="en-US" sz="2900" b="1" kern="1200" dirty="0" err="1">
              <a:latin typeface="Times New Roman" panose="02020603050405020304" pitchFamily="18" charset="0"/>
              <a:cs typeface="Times New Roman" panose="02020603050405020304" pitchFamily="18" charset="0"/>
            </a:rPr>
            <a:t>Nhóm</a:t>
          </a:r>
          <a:r>
            <a:rPr lang="en-US" sz="2900" b="1" kern="1200" dirty="0">
              <a:latin typeface="Times New Roman" panose="02020603050405020304" pitchFamily="18" charset="0"/>
              <a:cs typeface="Times New Roman" panose="02020603050405020304" pitchFamily="18" charset="0"/>
            </a:rPr>
            <a:t> 1: </a:t>
          </a:r>
          <a:r>
            <a:rPr lang="en-US" sz="2900" b="1" kern="1200" dirty="0" err="1">
              <a:latin typeface="Times New Roman" panose="02020603050405020304" pitchFamily="18" charset="0"/>
              <a:cs typeface="Times New Roman" panose="02020603050405020304" pitchFamily="18" charset="0"/>
            </a:rPr>
            <a:t>Tập</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làm</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phóng</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viên</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hoặc</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hướng</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dẫn</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viên</a:t>
          </a:r>
          <a:r>
            <a:rPr lang="en-US" sz="2900" b="1" kern="1200" dirty="0">
              <a:latin typeface="Times New Roman" panose="02020603050405020304" pitchFamily="18" charset="0"/>
              <a:cs typeface="Times New Roman" panose="02020603050405020304" pitchFamily="18" charset="0"/>
            </a:rPr>
            <a:t> du </a:t>
          </a:r>
          <a:r>
            <a:rPr lang="en-US" sz="2900" b="1" kern="1200" dirty="0" err="1">
              <a:latin typeface="Times New Roman" panose="02020603050405020304" pitchFamily="18" charset="0"/>
              <a:cs typeface="Times New Roman" panose="02020603050405020304" pitchFamily="18" charset="0"/>
            </a:rPr>
            <a:t>lịch</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Giới</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thiệu</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về</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lễ</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hội</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Gióng</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hoặc</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thắng</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cảnh</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Hồ</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Gươm</a:t>
          </a:r>
          <a:r>
            <a:rPr lang="en-US" sz="2900" b="1" kern="1200" dirty="0">
              <a:latin typeface="Times New Roman" panose="02020603050405020304" pitchFamily="18" charset="0"/>
              <a:cs typeface="Times New Roman" panose="02020603050405020304" pitchFamily="18" charset="0"/>
            </a:rPr>
            <a:t> qua </a:t>
          </a:r>
          <a:r>
            <a:rPr lang="en-US" sz="2900" b="1" kern="1200" dirty="0" err="1">
              <a:latin typeface="Times New Roman" panose="02020603050405020304" pitchFamily="18" charset="0"/>
              <a:cs typeface="Times New Roman" panose="02020603050405020304" pitchFamily="18" charset="0"/>
            </a:rPr>
            <a:t>các</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tư</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liệu</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ảnh</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sưu</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tầm</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được</a:t>
          </a:r>
          <a:r>
            <a:rPr lang="en-US" sz="2900" b="1" kern="1200" dirty="0">
              <a:latin typeface="Times New Roman" panose="02020603050405020304" pitchFamily="18" charset="0"/>
              <a:cs typeface="Times New Roman" panose="02020603050405020304" pitchFamily="18" charset="0"/>
            </a:rPr>
            <a:t>. </a:t>
          </a:r>
        </a:p>
      </dsp:txBody>
      <dsp:txXfrm>
        <a:off x="996086" y="774110"/>
        <a:ext cx="9410165" cy="1548004"/>
      </dsp:txXfrm>
    </dsp:sp>
    <dsp:sp modelId="{33F5E165-6700-4341-B6F2-4F3DEF866D04}">
      <dsp:nvSpPr>
        <dsp:cNvPr id="0" name=""/>
        <dsp:cNvSpPr/>
      </dsp:nvSpPr>
      <dsp:spPr>
        <a:xfrm>
          <a:off x="28583" y="580610"/>
          <a:ext cx="1935005" cy="1935005"/>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E905B9-8DE8-411D-B491-4F5AE4A332D1}">
      <dsp:nvSpPr>
        <dsp:cNvPr id="0" name=""/>
        <dsp:cNvSpPr/>
      </dsp:nvSpPr>
      <dsp:spPr>
        <a:xfrm>
          <a:off x="996086" y="3096551"/>
          <a:ext cx="9410165" cy="15480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73660" rIns="73660" bIns="73660" numCol="1" spcCol="1270" anchor="ctr" anchorCtr="0">
          <a:noAutofit/>
        </a:bodyPr>
        <a:lstStyle/>
        <a:p>
          <a:pPr lvl="0" algn="just" defTabSz="1289050">
            <a:lnSpc>
              <a:spcPct val="90000"/>
            </a:lnSpc>
            <a:spcBef>
              <a:spcPct val="0"/>
            </a:spcBef>
            <a:spcAft>
              <a:spcPct val="35000"/>
            </a:spcAft>
          </a:pPr>
          <a:r>
            <a:rPr lang="en-US" sz="2900" b="1" kern="1200" dirty="0" err="1">
              <a:solidFill>
                <a:schemeClr val="bg1"/>
              </a:solidFill>
              <a:latin typeface="Times New Roman" panose="02020603050405020304" pitchFamily="18" charset="0"/>
              <a:cs typeface="Times New Roman" panose="02020603050405020304" pitchFamily="18" charset="0"/>
            </a:rPr>
            <a:t>Nhóm</a:t>
          </a:r>
          <a:r>
            <a:rPr lang="en-US" sz="2900" b="1" kern="1200" dirty="0">
              <a:solidFill>
                <a:schemeClr val="bg1"/>
              </a:solidFill>
              <a:latin typeface="Times New Roman" panose="02020603050405020304" pitchFamily="18" charset="0"/>
              <a:cs typeface="Times New Roman" panose="02020603050405020304" pitchFamily="18" charset="0"/>
            </a:rPr>
            <a:t> 2: </a:t>
          </a:r>
          <a:r>
            <a:rPr lang="en-US" sz="2900" b="1" kern="1200" dirty="0" err="1">
              <a:solidFill>
                <a:schemeClr val="bg1"/>
              </a:solidFill>
              <a:latin typeface="Times New Roman" panose="02020603050405020304" pitchFamily="18" charset="0"/>
              <a:cs typeface="Times New Roman" panose="02020603050405020304" pitchFamily="18" charset="0"/>
            </a:rPr>
            <a:t>Tập</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làm</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hoạ</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sĩ</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Vẽ</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các</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bức</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tranh</a:t>
          </a:r>
          <a:r>
            <a:rPr lang="en-US" sz="2900" b="1" kern="1200" dirty="0">
              <a:solidFill>
                <a:schemeClr val="bg1"/>
              </a:solidFill>
              <a:latin typeface="Times New Roman" panose="02020603050405020304" pitchFamily="18" charset="0"/>
              <a:cs typeface="Times New Roman" panose="02020603050405020304" pitchFamily="18" charset="0"/>
            </a:rPr>
            <a:t> minh </a:t>
          </a:r>
          <a:r>
            <a:rPr lang="en-US" sz="2900" b="1" kern="1200" dirty="0" err="1">
              <a:solidFill>
                <a:schemeClr val="bg1"/>
              </a:solidFill>
              <a:latin typeface="Times New Roman" panose="02020603050405020304" pitchFamily="18" charset="0"/>
              <a:cs typeface="Times New Roman" panose="02020603050405020304" pitchFamily="18" charset="0"/>
            </a:rPr>
            <a:t>hoạ</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nội</a:t>
          </a:r>
          <a:r>
            <a:rPr lang="en-US" sz="2900" b="1" kern="1200" dirty="0">
              <a:solidFill>
                <a:schemeClr val="bg1"/>
              </a:solidFill>
              <a:latin typeface="Times New Roman" panose="02020603050405020304" pitchFamily="18" charset="0"/>
              <a:cs typeface="Times New Roman" panose="02020603050405020304" pitchFamily="18" charset="0"/>
            </a:rPr>
            <a:t> dung </a:t>
          </a:r>
          <a:r>
            <a:rPr lang="en-US" sz="2900" b="1" kern="1200" dirty="0" err="1">
              <a:solidFill>
                <a:schemeClr val="bg1"/>
              </a:solidFill>
              <a:latin typeface="Times New Roman" panose="02020603050405020304" pitchFamily="18" charset="0"/>
              <a:cs typeface="Times New Roman" panose="02020603050405020304" pitchFamily="18" charset="0"/>
            </a:rPr>
            <a:t>của</a:t>
          </a:r>
          <a:r>
            <a:rPr lang="en-US" sz="2900" b="1" kern="1200" dirty="0">
              <a:solidFill>
                <a:schemeClr val="bg1"/>
              </a:solidFill>
              <a:latin typeface="Times New Roman" panose="02020603050405020304" pitchFamily="18" charset="0"/>
              <a:cs typeface="Times New Roman" panose="02020603050405020304" pitchFamily="18" charset="0"/>
            </a:rPr>
            <a:t> 1 </a:t>
          </a:r>
          <a:r>
            <a:rPr lang="en-US" sz="2900" b="1" kern="1200" dirty="0" err="1">
              <a:solidFill>
                <a:schemeClr val="bg1"/>
              </a:solidFill>
              <a:latin typeface="Times New Roman" panose="02020603050405020304" pitchFamily="18" charset="0"/>
              <a:cs typeface="Times New Roman" panose="02020603050405020304" pitchFamily="18" charset="0"/>
            </a:rPr>
            <a:t>tác</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phẩm</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truyện</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ghép</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nhiều</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tranh</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lại</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theo</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trình</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tự</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tạo</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thành</a:t>
          </a:r>
          <a:r>
            <a:rPr lang="en-US" sz="2900" b="1" kern="1200" dirty="0">
              <a:solidFill>
                <a:schemeClr val="bg1"/>
              </a:solidFill>
              <a:latin typeface="Times New Roman" panose="02020603050405020304" pitchFamily="18" charset="0"/>
              <a:cs typeface="Times New Roman" panose="02020603050405020304" pitchFamily="18" charset="0"/>
            </a:rPr>
            <a:t> 1 </a:t>
          </a:r>
          <a:r>
            <a:rPr lang="en-US" sz="2900" b="1" kern="1200" dirty="0" err="1">
              <a:solidFill>
                <a:schemeClr val="bg1"/>
              </a:solidFill>
              <a:latin typeface="Times New Roman" panose="02020603050405020304" pitchFamily="18" charset="0"/>
              <a:cs typeface="Times New Roman" panose="02020603050405020304" pitchFamily="18" charset="0"/>
            </a:rPr>
            <a:t>truyện</a:t>
          </a:r>
          <a:r>
            <a:rPr lang="en-US" sz="2900" b="1" kern="1200" dirty="0">
              <a:solidFill>
                <a:schemeClr val="bg1"/>
              </a:solidFill>
              <a:latin typeface="Times New Roman" panose="02020603050405020304" pitchFamily="18" charset="0"/>
              <a:cs typeface="Times New Roman" panose="02020603050405020304" pitchFamily="18" charset="0"/>
            </a:rPr>
            <a:t> </a:t>
          </a:r>
          <a:r>
            <a:rPr lang="en-US" sz="2900" b="1" kern="1200" dirty="0" err="1">
              <a:solidFill>
                <a:schemeClr val="bg1"/>
              </a:solidFill>
              <a:latin typeface="Times New Roman" panose="02020603050405020304" pitchFamily="18" charset="0"/>
              <a:cs typeface="Times New Roman" panose="02020603050405020304" pitchFamily="18" charset="0"/>
            </a:rPr>
            <a:t>tranh</a:t>
          </a:r>
          <a:r>
            <a:rPr lang="en-US" sz="2900" b="1" kern="1200" dirty="0">
              <a:solidFill>
                <a:schemeClr val="bg1"/>
              </a:solidFill>
              <a:latin typeface="Times New Roman" panose="02020603050405020304" pitchFamily="18" charset="0"/>
              <a:cs typeface="Times New Roman" panose="02020603050405020304" pitchFamily="18" charset="0"/>
            </a:rPr>
            <a:t>).</a:t>
          </a:r>
        </a:p>
      </dsp:txBody>
      <dsp:txXfrm>
        <a:off x="996086" y="3096551"/>
        <a:ext cx="9410165" cy="1548004"/>
      </dsp:txXfrm>
    </dsp:sp>
    <dsp:sp modelId="{8A9BC044-7A13-41F7-8944-329A3902A7D4}">
      <dsp:nvSpPr>
        <dsp:cNvPr id="0" name=""/>
        <dsp:cNvSpPr/>
      </dsp:nvSpPr>
      <dsp:spPr>
        <a:xfrm>
          <a:off x="28583" y="2903050"/>
          <a:ext cx="1935005" cy="1935005"/>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E48FF2-5113-804F-9324-73BEDE375742}" type="datetimeFigureOut">
              <a:rPr lang="en-VN" smtClean="0"/>
              <a:t>09/30/2021</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3358B-A962-5943-A6CC-6476001DA06B}" type="slidenum">
              <a:rPr lang="en-VN" smtClean="0"/>
              <a:t>‹#›</a:t>
            </a:fld>
            <a:endParaRPr lang="en-VN"/>
          </a:p>
        </p:txBody>
      </p:sp>
    </p:spTree>
    <p:extLst>
      <p:ext uri="{BB962C8B-B14F-4D97-AF65-F5344CB8AC3E}">
        <p14:creationId xmlns:p14="http://schemas.microsoft.com/office/powerpoint/2010/main" val="3253811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3</a:t>
            </a:fld>
            <a:endParaRPr lang="zh-CN" altLang="en-US"/>
          </a:p>
        </p:txBody>
      </p:sp>
    </p:spTree>
    <p:extLst>
      <p:ext uri="{BB962C8B-B14F-4D97-AF65-F5344CB8AC3E}">
        <p14:creationId xmlns:p14="http://schemas.microsoft.com/office/powerpoint/2010/main" val="1161977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12</a:t>
            </a:fld>
            <a:endParaRPr lang="zh-CN" altLang="en-US"/>
          </a:p>
        </p:txBody>
      </p:sp>
    </p:spTree>
    <p:extLst>
      <p:ext uri="{BB962C8B-B14F-4D97-AF65-F5344CB8AC3E}">
        <p14:creationId xmlns:p14="http://schemas.microsoft.com/office/powerpoint/2010/main" val="2382460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4</a:t>
            </a:fld>
            <a:endParaRPr lang="zh-CN" altLang="en-US"/>
          </a:p>
        </p:txBody>
      </p:sp>
    </p:spTree>
    <p:extLst>
      <p:ext uri="{BB962C8B-B14F-4D97-AF65-F5344CB8AC3E}">
        <p14:creationId xmlns:p14="http://schemas.microsoft.com/office/powerpoint/2010/main" val="1577090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5</a:t>
            </a:fld>
            <a:endParaRPr lang="zh-CN" altLang="en-US"/>
          </a:p>
        </p:txBody>
      </p:sp>
    </p:spTree>
    <p:extLst>
      <p:ext uri="{BB962C8B-B14F-4D97-AF65-F5344CB8AC3E}">
        <p14:creationId xmlns:p14="http://schemas.microsoft.com/office/powerpoint/2010/main" val="3672917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6</a:t>
            </a:fld>
            <a:endParaRPr lang="zh-CN" altLang="en-US"/>
          </a:p>
        </p:txBody>
      </p:sp>
    </p:spTree>
    <p:extLst>
      <p:ext uri="{BB962C8B-B14F-4D97-AF65-F5344CB8AC3E}">
        <p14:creationId xmlns:p14="http://schemas.microsoft.com/office/powerpoint/2010/main" val="1317180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7</a:t>
            </a:fld>
            <a:endParaRPr lang="zh-CN" altLang="en-US"/>
          </a:p>
        </p:txBody>
      </p:sp>
    </p:spTree>
    <p:extLst>
      <p:ext uri="{BB962C8B-B14F-4D97-AF65-F5344CB8AC3E}">
        <p14:creationId xmlns:p14="http://schemas.microsoft.com/office/powerpoint/2010/main" val="3782316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8</a:t>
            </a:fld>
            <a:endParaRPr lang="zh-CN" altLang="en-US"/>
          </a:p>
        </p:txBody>
      </p:sp>
    </p:spTree>
    <p:extLst>
      <p:ext uri="{BB962C8B-B14F-4D97-AF65-F5344CB8AC3E}">
        <p14:creationId xmlns:p14="http://schemas.microsoft.com/office/powerpoint/2010/main" val="4196013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9</a:t>
            </a:fld>
            <a:endParaRPr lang="zh-CN" altLang="en-US"/>
          </a:p>
        </p:txBody>
      </p:sp>
    </p:spTree>
    <p:extLst>
      <p:ext uri="{BB962C8B-B14F-4D97-AF65-F5344CB8AC3E}">
        <p14:creationId xmlns:p14="http://schemas.microsoft.com/office/powerpoint/2010/main" val="1895045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10</a:t>
            </a:fld>
            <a:endParaRPr lang="zh-CN" altLang="en-US"/>
          </a:p>
        </p:txBody>
      </p:sp>
    </p:spTree>
    <p:extLst>
      <p:ext uri="{BB962C8B-B14F-4D97-AF65-F5344CB8AC3E}">
        <p14:creationId xmlns:p14="http://schemas.microsoft.com/office/powerpoint/2010/main" val="665642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11</a:t>
            </a:fld>
            <a:endParaRPr lang="zh-CN" altLang="en-US"/>
          </a:p>
        </p:txBody>
      </p:sp>
    </p:spTree>
    <p:extLst>
      <p:ext uri="{BB962C8B-B14F-4D97-AF65-F5344CB8AC3E}">
        <p14:creationId xmlns:p14="http://schemas.microsoft.com/office/powerpoint/2010/main" val="351334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9/30/2021</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125999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9/30/2021</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621361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9/30/2021</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099402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11" name="任意多边形: 形状 10"/>
          <p:cNvSpPr>
            <a:spLocks noGrp="1"/>
          </p:cNvSpPr>
          <p:nvPr>
            <p:ph type="pic" sz="quarter" idx="10"/>
          </p:nvPr>
        </p:nvSpPr>
        <p:spPr>
          <a:xfrm>
            <a:off x="3011474" y="2745250"/>
            <a:ext cx="1499158" cy="1498680"/>
          </a:xfrm>
          <a:custGeom>
            <a:avLst/>
            <a:gdLst>
              <a:gd name="connsiteX0" fmla="*/ 749579 w 1499158"/>
              <a:gd name="connsiteY0" fmla="*/ 0 h 1498680"/>
              <a:gd name="connsiteX1" fmla="*/ 1499158 w 1499158"/>
              <a:gd name="connsiteY1" fmla="*/ 749340 h 1498680"/>
              <a:gd name="connsiteX2" fmla="*/ 749579 w 1499158"/>
              <a:gd name="connsiteY2" fmla="*/ 1498680 h 1498680"/>
              <a:gd name="connsiteX3" fmla="*/ 0 w 1499158"/>
              <a:gd name="connsiteY3" fmla="*/ 749340 h 1498680"/>
              <a:gd name="connsiteX4" fmla="*/ 749579 w 1499158"/>
              <a:gd name="connsiteY4" fmla="*/ 0 h 149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158" h="1498680">
                <a:moveTo>
                  <a:pt x="749579" y="0"/>
                </a:moveTo>
                <a:cubicBezTo>
                  <a:pt x="1163560" y="0"/>
                  <a:pt x="1499158" y="335491"/>
                  <a:pt x="1499158" y="749340"/>
                </a:cubicBezTo>
                <a:cubicBezTo>
                  <a:pt x="1499158" y="1163189"/>
                  <a:pt x="1163560" y="1498680"/>
                  <a:pt x="749579" y="1498680"/>
                </a:cubicBezTo>
                <a:cubicBezTo>
                  <a:pt x="335598" y="1498680"/>
                  <a:pt x="0" y="1163189"/>
                  <a:pt x="0" y="749340"/>
                </a:cubicBezTo>
                <a:cubicBezTo>
                  <a:pt x="0" y="335491"/>
                  <a:pt x="335598" y="0"/>
                  <a:pt x="749579" y="0"/>
                </a:cubicBezTo>
                <a:close/>
              </a:path>
            </a:pathLst>
          </a:custGeom>
        </p:spPr>
        <p:txBody>
          <a:bodyPr wrap="square">
            <a:noAutofit/>
          </a:bodyPr>
          <a:lstStyle/>
          <a:p>
            <a:endParaRPr lang="zh-CN" altLang="en-US"/>
          </a:p>
        </p:txBody>
      </p:sp>
      <p:sp>
        <p:nvSpPr>
          <p:cNvPr id="12" name="任意多边形: 形状 11"/>
          <p:cNvSpPr>
            <a:spLocks noGrp="1"/>
          </p:cNvSpPr>
          <p:nvPr>
            <p:ph type="pic" sz="quarter" idx="11"/>
          </p:nvPr>
        </p:nvSpPr>
        <p:spPr>
          <a:xfrm>
            <a:off x="8229041" y="2040065"/>
            <a:ext cx="1499158" cy="1498680"/>
          </a:xfrm>
          <a:custGeom>
            <a:avLst/>
            <a:gdLst>
              <a:gd name="connsiteX0" fmla="*/ 749579 w 1499158"/>
              <a:gd name="connsiteY0" fmla="*/ 0 h 1498680"/>
              <a:gd name="connsiteX1" fmla="*/ 1499158 w 1499158"/>
              <a:gd name="connsiteY1" fmla="*/ 749340 h 1498680"/>
              <a:gd name="connsiteX2" fmla="*/ 749579 w 1499158"/>
              <a:gd name="connsiteY2" fmla="*/ 1498680 h 1498680"/>
              <a:gd name="connsiteX3" fmla="*/ 0 w 1499158"/>
              <a:gd name="connsiteY3" fmla="*/ 749340 h 1498680"/>
              <a:gd name="connsiteX4" fmla="*/ 749579 w 1499158"/>
              <a:gd name="connsiteY4" fmla="*/ 0 h 149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158" h="1498680">
                <a:moveTo>
                  <a:pt x="749579" y="0"/>
                </a:moveTo>
                <a:cubicBezTo>
                  <a:pt x="1163560" y="0"/>
                  <a:pt x="1499158" y="335491"/>
                  <a:pt x="1499158" y="749340"/>
                </a:cubicBezTo>
                <a:cubicBezTo>
                  <a:pt x="1499158" y="1163189"/>
                  <a:pt x="1163560" y="1498680"/>
                  <a:pt x="749579" y="1498680"/>
                </a:cubicBezTo>
                <a:cubicBezTo>
                  <a:pt x="335598" y="1498680"/>
                  <a:pt x="0" y="1163189"/>
                  <a:pt x="0" y="749340"/>
                </a:cubicBezTo>
                <a:cubicBezTo>
                  <a:pt x="0" y="335491"/>
                  <a:pt x="335598" y="0"/>
                  <a:pt x="74957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51864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9/30/2021</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1337246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9/30/2021</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856061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9/30/2021</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84634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9/30/2021</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85057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9/30/2021</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665383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9/30/2021</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293013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9/30/2021</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908575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9/30/2021</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95637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9/30/2021</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80720503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75" r:id="rId5"/>
    <p:sldLayoutId id="2147483676" r:id="rId6"/>
    <p:sldLayoutId id="2147483677" r:id="rId7"/>
    <p:sldLayoutId id="2147483678" r:id="rId8"/>
    <p:sldLayoutId id="2147483679" r:id="rId9"/>
    <p:sldLayoutId id="2147483680" r:id="rId10"/>
    <p:sldLayoutId id="2147483681" r:id="rId11"/>
    <p:sldLayoutId id="2147483687" r:id="rId12"/>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69E5AD6A-195A-47AC-AD1B-6E3ECF58354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0" y="24235"/>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4F0A9D3E-BD96-4D93-8AFC-1E990DDDCD4A}"/>
              </a:ext>
            </a:extLst>
          </p:cNvPr>
          <p:cNvSpPr>
            <a:spLocks noGrp="1"/>
          </p:cNvSpPr>
          <p:nvPr>
            <p:ph type="ctrTitle"/>
          </p:nvPr>
        </p:nvSpPr>
        <p:spPr>
          <a:xfrm>
            <a:off x="574115" y="1183015"/>
            <a:ext cx="10733435" cy="2270215"/>
          </a:xfrm>
          <a:solidFill>
            <a:schemeClr val="bg1">
              <a:alpha val="57000"/>
            </a:schemeClr>
          </a:solidFill>
          <a:ln>
            <a:solidFill>
              <a:schemeClr val="accent1"/>
            </a:solidFill>
          </a:ln>
        </p:spPr>
        <p:txBody>
          <a:bodyPr>
            <a:normAutofit fontScale="90000"/>
          </a:bodyPr>
          <a:lstStyle/>
          <a:p>
            <a:pPr algn="l"/>
            <a:r>
              <a:rPr lang="en-US" b="1" u="sng" dirty="0">
                <a:solidFill>
                  <a:srgbClr val="002060"/>
                </a:solidFill>
                <a:latin typeface="Times New Roman" panose="02020603050405020304" pitchFamily="18" charset="0"/>
                <a:cs typeface="Times New Roman" panose="02020603050405020304" pitchFamily="18" charset="0"/>
              </a:rPr>
              <a:t/>
            </a:r>
            <a:br>
              <a:rPr lang="en-US" b="1" u="sng" dirty="0">
                <a:solidFill>
                  <a:srgbClr val="002060"/>
                </a:solidFill>
                <a:latin typeface="Times New Roman" panose="02020603050405020304" pitchFamily="18" charset="0"/>
                <a:cs typeface="Times New Roman" panose="02020603050405020304" pitchFamily="18" charset="0"/>
              </a:rPr>
            </a:br>
            <a:r>
              <a:rPr lang="en-US" b="1" u="sng" dirty="0">
                <a:solidFill>
                  <a:srgbClr val="002060"/>
                </a:solidFill>
                <a:latin typeface="Times New Roman" panose="02020603050405020304" pitchFamily="18" charset="0"/>
                <a:cs typeface="Times New Roman" panose="02020603050405020304" pitchFamily="18" charset="0"/>
              </a:rPr>
              <a:t/>
            </a:r>
            <a:br>
              <a:rPr lang="en-US" b="1" u="sng" dirty="0">
                <a:solidFill>
                  <a:srgbClr val="002060"/>
                </a:solidFill>
                <a:latin typeface="Times New Roman" panose="02020603050405020304" pitchFamily="18" charset="0"/>
                <a:cs typeface="Times New Roman" panose="02020603050405020304" pitchFamily="18" charset="0"/>
              </a:rPr>
            </a:br>
            <a:r>
              <a:rPr lang="en-US" b="1" u="sng" dirty="0">
                <a:solidFill>
                  <a:srgbClr val="002060"/>
                </a:solidFill>
                <a:latin typeface="Times New Roman" panose="02020603050405020304" pitchFamily="18" charset="0"/>
                <a:cs typeface="Times New Roman" panose="02020603050405020304" pitchFamily="18" charset="0"/>
              </a:rPr>
              <a:t/>
            </a:r>
            <a:br>
              <a:rPr lang="en-US" b="1" u="sng" dirty="0">
                <a:solidFill>
                  <a:srgbClr val="002060"/>
                </a:solidFill>
                <a:latin typeface="Times New Roman" panose="02020603050405020304" pitchFamily="18" charset="0"/>
                <a:cs typeface="Times New Roman" panose="02020603050405020304" pitchFamily="18" charset="0"/>
              </a:rPr>
            </a:br>
            <a:r>
              <a:rPr lang="en-US" b="1" u="sng" dirty="0">
                <a:solidFill>
                  <a:srgbClr val="002060"/>
                </a:solidFill>
                <a:latin typeface="Times New Roman" panose="02020603050405020304" pitchFamily="18" charset="0"/>
                <a:cs typeface="Times New Roman" panose="02020603050405020304" pitchFamily="18" charset="0"/>
              </a:rPr>
              <a:t/>
            </a:r>
            <a:br>
              <a:rPr lang="en-US" b="1" u="sng" dirty="0">
                <a:solidFill>
                  <a:srgbClr val="002060"/>
                </a:solidFill>
                <a:latin typeface="Times New Roman" panose="02020603050405020304" pitchFamily="18" charset="0"/>
                <a:cs typeface="Times New Roman" panose="02020603050405020304" pitchFamily="18" charset="0"/>
              </a:rPr>
            </a:br>
            <a:r>
              <a:rPr lang="en-US" b="1" u="sng" dirty="0">
                <a:solidFill>
                  <a:srgbClr val="002060"/>
                </a:solidFill>
                <a:latin typeface="Times New Roman" panose="02020603050405020304" pitchFamily="18" charset="0"/>
                <a:cs typeface="Times New Roman" panose="02020603050405020304" pitchFamily="18" charset="0"/>
              </a:rPr>
              <a:t/>
            </a:r>
            <a:br>
              <a:rPr lang="en-US" b="1" u="sng" dirty="0">
                <a:solidFill>
                  <a:srgbClr val="002060"/>
                </a:solidFill>
                <a:latin typeface="Times New Roman" panose="02020603050405020304" pitchFamily="18" charset="0"/>
                <a:cs typeface="Times New Roman" panose="02020603050405020304" pitchFamily="18" charset="0"/>
              </a:rPr>
            </a:br>
            <a:r>
              <a:rPr lang="en-US" b="1" u="sng" dirty="0">
                <a:solidFill>
                  <a:srgbClr val="002060"/>
                </a:solidFill>
                <a:latin typeface="Times New Roman" panose="02020603050405020304" pitchFamily="18" charset="0"/>
                <a:cs typeface="Times New Roman" panose="02020603050405020304" pitchFamily="18" charset="0"/>
              </a:rPr>
              <a:t/>
            </a:r>
            <a:br>
              <a:rPr lang="en-US" b="1" u="sng" dirty="0">
                <a:solidFill>
                  <a:srgbClr val="002060"/>
                </a:solidFill>
                <a:latin typeface="Times New Roman" panose="02020603050405020304" pitchFamily="18" charset="0"/>
                <a:cs typeface="Times New Roman" panose="02020603050405020304" pitchFamily="18" charset="0"/>
              </a:rPr>
            </a:br>
            <a:r>
              <a:rPr lang="vi-VN" b="1" u="sng" dirty="0">
                <a:solidFill>
                  <a:srgbClr val="002060"/>
                </a:solidFill>
                <a:latin typeface="Times New Roman" panose="02020603050405020304" pitchFamily="18" charset="0"/>
                <a:cs typeface="Times New Roman" panose="02020603050405020304" pitchFamily="18" charset="0"/>
              </a:rPr>
              <a:t>BÀI 1: </a:t>
            </a:r>
            <a:r>
              <a:rPr lang="en-US" b="1" dirty="0">
                <a:solidFill>
                  <a:srgbClr val="C00000"/>
                </a:solidFill>
                <a:latin typeface="Times New Roman" panose="02020603050405020304" pitchFamily="18" charset="0"/>
                <a:cs typeface="Times New Roman" panose="02020603050405020304" pitchFamily="18" charset="0"/>
              </a:rPr>
              <a:t/>
            </a:r>
            <a:br>
              <a:rPr lang="en-US" b="1" dirty="0">
                <a:solidFill>
                  <a:srgbClr val="C00000"/>
                </a:solidFill>
                <a:latin typeface="Times New Roman" panose="02020603050405020304" pitchFamily="18" charset="0"/>
                <a:cs typeface="Times New Roman" panose="02020603050405020304" pitchFamily="18" charset="0"/>
              </a:rPr>
            </a:br>
            <a:r>
              <a:rPr lang="vi-VN" b="1" dirty="0">
                <a:solidFill>
                  <a:srgbClr val="C00000"/>
                </a:solidFill>
                <a:latin typeface="Times New Roman" panose="02020603050405020304" pitchFamily="18" charset="0"/>
                <a:cs typeface="Times New Roman" panose="02020603050405020304" pitchFamily="18" charset="0"/>
              </a:rPr>
              <a:t>LẮNG NGHE LỊCH SỬ NƯỚC MÌNH</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6C83C2D-9729-46D4-88DC-E890B0B1FAA2}"/>
              </a:ext>
            </a:extLst>
          </p:cNvPr>
          <p:cNvSpPr txBox="1"/>
          <p:nvPr/>
        </p:nvSpPr>
        <p:spPr>
          <a:xfrm>
            <a:off x="4348480" y="3620067"/>
            <a:ext cx="4328160" cy="1323439"/>
          </a:xfrm>
          <a:prstGeom prst="rect">
            <a:avLst/>
          </a:prstGeom>
          <a:noFill/>
        </p:spPr>
        <p:txBody>
          <a:bodyPr wrap="square" rtlCol="0">
            <a:spAutoFit/>
          </a:bodyPr>
          <a:lstStyle/>
          <a:p>
            <a:r>
              <a:rPr lang="en-US" sz="8000" b="1" dirty="0">
                <a:solidFill>
                  <a:srgbClr val="FFFF00"/>
                </a:solidFill>
                <a:latin typeface="Algerian" panose="04020705040A02060702" pitchFamily="82" charset="0"/>
                <a:cs typeface="Times New Roman" panose="02020603050405020304" pitchFamily="18" charset="0"/>
              </a:rPr>
              <a:t>ÔN TẬP </a:t>
            </a:r>
          </a:p>
        </p:txBody>
      </p:sp>
    </p:spTree>
    <p:extLst>
      <p:ext uri="{BB962C8B-B14F-4D97-AF65-F5344CB8AC3E}">
        <p14:creationId xmlns:p14="http://schemas.microsoft.com/office/powerpoint/2010/main" val="634131626"/>
      </p:ext>
    </p:extLst>
  </p:cSld>
  <p:clrMapOvr>
    <a:masterClrMapping/>
  </p:clrMapOvr>
  <p:timing>
    <p:tnLst>
      <p:par>
        <p:cTn id="1" dur="indefinite" restart="never" nodeType="tmRoot">
          <p:childTnLst>
            <p:video>
              <p:cMediaNode mute="1">
                <p:cTn id="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60399" y="813652"/>
            <a:ext cx="10871199" cy="1330893"/>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269997" y="1106124"/>
            <a:ext cx="9652002" cy="584775"/>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Trong các từ sau, từ nào không phải là từ ghép?</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361159"/>
            <a:ext cx="10521463"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Xuân xanh</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7" y="2996049"/>
            <a:ext cx="9652002"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Hoan hỉ</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60399" y="3671950"/>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Đi đứng</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60399" y="4473339"/>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a:t>
            </a:r>
            <a:r>
              <a:rPr lang="en-US" sz="3200" dirty="0">
                <a:latin typeface="Times New Roman" panose="02020603050405020304" pitchFamily="18" charset="0"/>
                <a:cs typeface="Times New Roman" panose="02020603050405020304" pitchFamily="18" charset="0"/>
              </a:rPr>
              <a:t> </a:t>
            </a:r>
            <a:r>
              <a:rPr lang="en-VN" sz="3200" dirty="0">
                <a:latin typeface="Times New Roman" panose="02020603050405020304" pitchFamily="18" charset="0"/>
                <a:cs typeface="Times New Roman" panose="02020603050405020304" pitchFamily="18" charset="0"/>
              </a:rPr>
              <a:t>Lả lướt</a:t>
            </a:r>
          </a:p>
        </p:txBody>
      </p:sp>
    </p:spTree>
    <p:extLst>
      <p:ext uri="{BB962C8B-B14F-4D97-AF65-F5344CB8AC3E}">
        <p14:creationId xmlns:p14="http://schemas.microsoft.com/office/powerpoint/2010/main" val="151989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0"/>
                                        </p:tgtEl>
                                        <p:attrNameLst>
                                          <p:attrName>fillcolor</p:attrName>
                                        </p:attrNameLst>
                                      </p:cBhvr>
                                      <p:to>
                                        <a:schemeClr val="accent2"/>
                                      </p:to>
                                    </p:animClr>
                                    <p:set>
                                      <p:cBhvr>
                                        <p:cTn id="7" dur="2000" fill="hold"/>
                                        <p:tgtEl>
                                          <p:spTgt spid="30"/>
                                        </p:tgtEl>
                                        <p:attrNameLst>
                                          <p:attrName>fill.type</p:attrName>
                                        </p:attrNameLst>
                                      </p:cBhvr>
                                      <p:to>
                                        <p:strVal val="solid"/>
                                      </p:to>
                                    </p:set>
                                    <p:set>
                                      <p:cBhvr>
                                        <p:cTn id="8" dur="2000" fill="hold"/>
                                        <p:tgtEl>
                                          <p:spTgt spid="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60399" y="813652"/>
            <a:ext cx="10871199" cy="1330893"/>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269997" y="940489"/>
            <a:ext cx="9652002" cy="1077218"/>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Trong hội thổi cơm thi ở Đồng Văn, cơm được nấu như thế nào?</a:t>
            </a:r>
          </a:p>
        </p:txBody>
      </p:sp>
      <p:sp>
        <p:nvSpPr>
          <p:cNvPr id="9" name="TextBox 8">
            <a:extLst>
              <a:ext uri="{FF2B5EF4-FFF2-40B4-BE49-F238E27FC236}">
                <a16:creationId xmlns:a16="http://schemas.microsoft.com/office/drawing/2014/main" id="{301329BB-6AD6-0448-874D-F1C758498E05}"/>
              </a:ext>
            </a:extLst>
          </p:cNvPr>
          <p:cNvSpPr txBox="1"/>
          <p:nvPr/>
        </p:nvSpPr>
        <p:spPr>
          <a:xfrm>
            <a:off x="685797" y="2144545"/>
            <a:ext cx="10521463" cy="107721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Những nồi cơm nho nhỏ treo dưới những cành cây gạo, đung đưa cho ánh lửa bập bùng.</a:t>
            </a:r>
          </a:p>
        </p:txBody>
      </p:sp>
      <p:sp>
        <p:nvSpPr>
          <p:cNvPr id="10" name="TextBox 9">
            <a:extLst>
              <a:ext uri="{FF2B5EF4-FFF2-40B4-BE49-F238E27FC236}">
                <a16:creationId xmlns:a16="http://schemas.microsoft.com/office/drawing/2014/main" id="{51A28C31-340D-AF4A-BAE3-8440D90E8341}"/>
              </a:ext>
            </a:extLst>
          </p:cNvPr>
          <p:cNvSpPr txBox="1"/>
          <p:nvPr/>
        </p:nvSpPr>
        <p:spPr>
          <a:xfrm>
            <a:off x="685797" y="3272667"/>
            <a:ext cx="9652002" cy="107721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Những nồi cơm nho nhỏ treo dưới những cành cây, đung đưa cho ánh lửa bập bùng.</a:t>
            </a:r>
          </a:p>
        </p:txBody>
      </p:sp>
      <p:sp>
        <p:nvSpPr>
          <p:cNvPr id="11" name="TextBox 10">
            <a:extLst>
              <a:ext uri="{FF2B5EF4-FFF2-40B4-BE49-F238E27FC236}">
                <a16:creationId xmlns:a16="http://schemas.microsoft.com/office/drawing/2014/main" id="{756EDFF8-836C-614C-B91D-3B884439FFB6}"/>
              </a:ext>
            </a:extLst>
          </p:cNvPr>
          <p:cNvSpPr txBox="1"/>
          <p:nvPr/>
        </p:nvSpPr>
        <p:spPr>
          <a:xfrm>
            <a:off x="685797" y="4273912"/>
            <a:ext cx="10521464" cy="1569660"/>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Những nồi cơm nho nhỏ treo dưới những cành cong hình cánh cung được cắm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khéo</a:t>
            </a:r>
            <a:r>
              <a:rPr lang="en-US" sz="3200" dirty="0">
                <a:latin typeface="Times New Roman" panose="02020603050405020304" pitchFamily="18" charset="0"/>
                <a:cs typeface="Times New Roman" panose="02020603050405020304" pitchFamily="18" charset="0"/>
              </a:rPr>
              <a:t> </a:t>
            </a:r>
            <a:r>
              <a:rPr lang="en-VN" sz="3200" dirty="0">
                <a:latin typeface="Times New Roman" panose="02020603050405020304" pitchFamily="18" charset="0"/>
                <a:cs typeface="Times New Roman" panose="02020603050405020304" pitchFamily="18" charset="0"/>
              </a:rPr>
              <a:t>léo từ </a:t>
            </a:r>
            <a:r>
              <a:rPr lang="en-US" sz="3200" dirty="0">
                <a:latin typeface="Times New Roman" panose="02020603050405020304" pitchFamily="18" charset="0"/>
                <a:cs typeface="Times New Roman" panose="02020603050405020304" pitchFamily="18" charset="0"/>
              </a:rPr>
              <a:t>d</a:t>
            </a:r>
            <a:r>
              <a:rPr lang="en-VN" sz="3200" dirty="0">
                <a:latin typeface="Times New Roman" panose="02020603050405020304" pitchFamily="18" charset="0"/>
                <a:cs typeface="Times New Roman" panose="02020603050405020304" pitchFamily="18" charset="0"/>
              </a:rPr>
              <a:t>ây lưng uốn về trước mặt</a:t>
            </a:r>
            <a:r>
              <a:rPr lang="en-US" sz="3200" dirty="0">
                <a:latin typeface="Times New Roman" panose="02020603050405020304" pitchFamily="18" charset="0"/>
                <a:cs typeface="Times New Roman" panose="02020603050405020304" pitchFamily="18" charset="0"/>
              </a:rPr>
              <a:t>.</a:t>
            </a:r>
            <a:r>
              <a:rPr lang="en-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T</a:t>
            </a:r>
            <a:r>
              <a:rPr lang="en-VN" sz="3200" dirty="0">
                <a:latin typeface="Times New Roman" panose="02020603050405020304" pitchFamily="18" charset="0"/>
                <a:cs typeface="Times New Roman" panose="02020603050405020304" pitchFamily="18" charset="0"/>
              </a:rPr>
              <a:t>ay cầm cần, </a:t>
            </a:r>
            <a:r>
              <a:rPr lang="en-US" sz="3200" dirty="0" err="1">
                <a:latin typeface="Times New Roman" panose="02020603050405020304" pitchFamily="18" charset="0"/>
                <a:cs typeface="Times New Roman" panose="02020603050405020304" pitchFamily="18" charset="0"/>
              </a:rPr>
              <a:t>tay</a:t>
            </a:r>
            <a:r>
              <a:rPr lang="en-US" sz="3200" dirty="0">
                <a:latin typeface="Times New Roman" panose="02020603050405020304" pitchFamily="18" charset="0"/>
                <a:cs typeface="Times New Roman" panose="02020603050405020304" pitchFamily="18" charset="0"/>
              </a:rPr>
              <a:t> </a:t>
            </a:r>
            <a:r>
              <a:rPr lang="en-VN" sz="3200" dirty="0">
                <a:latin typeface="Times New Roman" panose="02020603050405020304" pitchFamily="18" charset="0"/>
                <a:cs typeface="Times New Roman" panose="02020603050405020304" pitchFamily="18" charset="0"/>
              </a:rPr>
              <a:t>cầm đuốc đung đưa cho ánh lửa bập bùng.</a:t>
            </a:r>
          </a:p>
        </p:txBody>
      </p:sp>
      <p:sp>
        <p:nvSpPr>
          <p:cNvPr id="12" name="TextBox 11">
            <a:extLst>
              <a:ext uri="{FF2B5EF4-FFF2-40B4-BE49-F238E27FC236}">
                <a16:creationId xmlns:a16="http://schemas.microsoft.com/office/drawing/2014/main" id="{7FF9803F-2F48-3543-9D67-46193352346A}"/>
              </a:ext>
            </a:extLst>
          </p:cNvPr>
          <p:cNvSpPr txBox="1"/>
          <p:nvPr/>
        </p:nvSpPr>
        <p:spPr>
          <a:xfrm>
            <a:off x="685797" y="5767599"/>
            <a:ext cx="10521464" cy="107721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Những nồi cơm nho nhỏ treo dưới những cành cong hình tròn, tay cầm đuốc đung đưa cho ánh lửa bập bùng.</a:t>
            </a:r>
          </a:p>
        </p:txBody>
      </p:sp>
    </p:spTree>
    <p:extLst>
      <p:ext uri="{BB962C8B-B14F-4D97-AF65-F5344CB8AC3E}">
        <p14:creationId xmlns:p14="http://schemas.microsoft.com/office/powerpoint/2010/main" val="9271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chemeClr val="accent2"/>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60399" y="813652"/>
            <a:ext cx="10871199" cy="1330893"/>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269997" y="1186710"/>
            <a:ext cx="9652002" cy="584775"/>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Thành ngữ “Vui như Tết” có nghĩa là?</a:t>
            </a:r>
          </a:p>
        </p:txBody>
      </p:sp>
      <p:sp>
        <p:nvSpPr>
          <p:cNvPr id="9" name="TextBox 8">
            <a:extLst>
              <a:ext uri="{FF2B5EF4-FFF2-40B4-BE49-F238E27FC236}">
                <a16:creationId xmlns:a16="http://schemas.microsoft.com/office/drawing/2014/main" id="{301329BB-6AD6-0448-874D-F1C758498E05}"/>
              </a:ext>
            </a:extLst>
          </p:cNvPr>
          <p:cNvSpPr txBox="1"/>
          <p:nvPr/>
        </p:nvSpPr>
        <p:spPr>
          <a:xfrm>
            <a:off x="685797" y="2430686"/>
            <a:ext cx="10521463"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Cảnh vui nhộn nhịp, tưng bừng, đầy khí thế</a:t>
            </a:r>
          </a:p>
        </p:txBody>
      </p:sp>
      <p:sp>
        <p:nvSpPr>
          <p:cNvPr id="10" name="TextBox 9">
            <a:extLst>
              <a:ext uri="{FF2B5EF4-FFF2-40B4-BE49-F238E27FC236}">
                <a16:creationId xmlns:a16="http://schemas.microsoft.com/office/drawing/2014/main" id="{51A28C31-340D-AF4A-BAE3-8440D90E8341}"/>
              </a:ext>
            </a:extLst>
          </p:cNvPr>
          <p:cNvSpPr txBox="1"/>
          <p:nvPr/>
        </p:nvSpPr>
        <p:spPr>
          <a:xfrm>
            <a:off x="685797" y="3272667"/>
            <a:ext cx="9652002"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Vui vẻ, hồn nhiên, hay nhảy nhót, nói cười</a:t>
            </a:r>
          </a:p>
        </p:txBody>
      </p:sp>
      <p:sp>
        <p:nvSpPr>
          <p:cNvPr id="11" name="TextBox 10">
            <a:extLst>
              <a:ext uri="{FF2B5EF4-FFF2-40B4-BE49-F238E27FC236}">
                <a16:creationId xmlns:a16="http://schemas.microsoft.com/office/drawing/2014/main" id="{756EDFF8-836C-614C-B91D-3B884439FFB6}"/>
              </a:ext>
            </a:extLst>
          </p:cNvPr>
          <p:cNvSpPr txBox="1"/>
          <p:nvPr/>
        </p:nvSpPr>
        <p:spPr>
          <a:xfrm>
            <a:off x="685797" y="4114648"/>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Có cảm giác dễ chịu, phấn khởi vì được vừa ý</a:t>
            </a:r>
          </a:p>
        </p:txBody>
      </p:sp>
      <p:sp>
        <p:nvSpPr>
          <p:cNvPr id="12" name="TextBox 11">
            <a:extLst>
              <a:ext uri="{FF2B5EF4-FFF2-40B4-BE49-F238E27FC236}">
                <a16:creationId xmlns:a16="http://schemas.microsoft.com/office/drawing/2014/main" id="{7FF9803F-2F48-3543-9D67-46193352346A}"/>
              </a:ext>
            </a:extLst>
          </p:cNvPr>
          <p:cNvSpPr txBox="1"/>
          <p:nvPr/>
        </p:nvSpPr>
        <p:spPr>
          <a:xfrm>
            <a:off x="685797" y="492495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Vui vì thấy cảnh vật có sự thay đổi</a:t>
            </a:r>
          </a:p>
        </p:txBody>
      </p:sp>
    </p:spTree>
    <p:extLst>
      <p:ext uri="{BB962C8B-B14F-4D97-AF65-F5344CB8AC3E}">
        <p14:creationId xmlns:p14="http://schemas.microsoft.com/office/powerpoint/2010/main" val="175825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chemeClr val="accent2"/>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1AFD227-869A-489C-A9B5-3F0498DF3C0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4" name="Freeform 8">
              <a:extLst>
                <a:ext uri="{FF2B5EF4-FFF2-40B4-BE49-F238E27FC236}">
                  <a16:creationId xmlns:a16="http://schemas.microsoft.com/office/drawing/2014/main" id="{62704B34-199B-4964-9C78-3AB9735915AA}"/>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0">
              <a:extLst>
                <a:ext uri="{FF2B5EF4-FFF2-40B4-BE49-F238E27FC236}">
                  <a16:creationId xmlns:a16="http://schemas.microsoft.com/office/drawing/2014/main" id="{8B1E8DB8-017D-454E-849F-EE5742849FD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15">
              <a:extLst>
                <a:ext uri="{FF2B5EF4-FFF2-40B4-BE49-F238E27FC236}">
                  <a16:creationId xmlns:a16="http://schemas.microsoft.com/office/drawing/2014/main" id="{16D80E5D-5099-41C4-A80A-1B1538C382FC}"/>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18">
              <a:extLst>
                <a:ext uri="{FF2B5EF4-FFF2-40B4-BE49-F238E27FC236}">
                  <a16:creationId xmlns:a16="http://schemas.microsoft.com/office/drawing/2014/main" id="{947751E1-E2F4-467E-B547-3BD4BAB7F56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19">
              <a:extLst>
                <a:ext uri="{FF2B5EF4-FFF2-40B4-BE49-F238E27FC236}">
                  <a16:creationId xmlns:a16="http://schemas.microsoft.com/office/drawing/2014/main" id="{55D8869B-B701-4268-9856-876345C8AE3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0">
              <a:extLst>
                <a:ext uri="{FF2B5EF4-FFF2-40B4-BE49-F238E27FC236}">
                  <a16:creationId xmlns:a16="http://schemas.microsoft.com/office/drawing/2014/main" id="{A25CA59C-849F-4CE4-A9B0-293F98DE2C7C}"/>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2">
              <a:extLst>
                <a:ext uri="{FF2B5EF4-FFF2-40B4-BE49-F238E27FC236}">
                  <a16:creationId xmlns:a16="http://schemas.microsoft.com/office/drawing/2014/main" id="{FE000DB1-AAA1-4BFF-8F14-53624C2F9E0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3">
              <a:extLst>
                <a:ext uri="{FF2B5EF4-FFF2-40B4-BE49-F238E27FC236}">
                  <a16:creationId xmlns:a16="http://schemas.microsoft.com/office/drawing/2014/main" id="{5EEFBC14-7E5B-47B2-B5E3-E90991F8919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26">
              <a:extLst>
                <a:ext uri="{FF2B5EF4-FFF2-40B4-BE49-F238E27FC236}">
                  <a16:creationId xmlns:a16="http://schemas.microsoft.com/office/drawing/2014/main" id="{00AFF6E4-A34A-4FD3-8C57-BB96114822D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27">
              <a:extLst>
                <a:ext uri="{FF2B5EF4-FFF2-40B4-BE49-F238E27FC236}">
                  <a16:creationId xmlns:a16="http://schemas.microsoft.com/office/drawing/2014/main" id="{C63A8474-C075-4441-A0B3-52286EA5009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28">
              <a:extLst>
                <a:ext uri="{FF2B5EF4-FFF2-40B4-BE49-F238E27FC236}">
                  <a16:creationId xmlns:a16="http://schemas.microsoft.com/office/drawing/2014/main" id="{35DA4698-A2ED-4512-8887-F12D3F14372A}"/>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30">
              <a:extLst>
                <a:ext uri="{FF2B5EF4-FFF2-40B4-BE49-F238E27FC236}">
                  <a16:creationId xmlns:a16="http://schemas.microsoft.com/office/drawing/2014/main" id="{3358E118-D590-4E50-B21C-6CDAA1CCAFC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43">
              <a:extLst>
                <a:ext uri="{FF2B5EF4-FFF2-40B4-BE49-F238E27FC236}">
                  <a16:creationId xmlns:a16="http://schemas.microsoft.com/office/drawing/2014/main" id="{F1EE889E-60FF-423F-ADCB-6CBEE853A04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1">
              <a:extLst>
                <a:ext uri="{FF2B5EF4-FFF2-40B4-BE49-F238E27FC236}">
                  <a16:creationId xmlns:a16="http://schemas.microsoft.com/office/drawing/2014/main" id="{A4AA0634-0A7C-4A35-8EB7-775200F129F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2">
              <a:extLst>
                <a:ext uri="{FF2B5EF4-FFF2-40B4-BE49-F238E27FC236}">
                  <a16:creationId xmlns:a16="http://schemas.microsoft.com/office/drawing/2014/main" id="{EBA21558-CAC3-445C-8882-5D4A0C6D2A0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3">
              <a:extLst>
                <a:ext uri="{FF2B5EF4-FFF2-40B4-BE49-F238E27FC236}">
                  <a16:creationId xmlns:a16="http://schemas.microsoft.com/office/drawing/2014/main" id="{2E9415F1-5D31-4C25-9E26-203EEF50087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4">
              <a:extLst>
                <a:ext uri="{FF2B5EF4-FFF2-40B4-BE49-F238E27FC236}">
                  <a16:creationId xmlns:a16="http://schemas.microsoft.com/office/drawing/2014/main" id="{622FC1F6-879A-45BA-8752-08020C39CE2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5">
              <a:extLst>
                <a:ext uri="{FF2B5EF4-FFF2-40B4-BE49-F238E27FC236}">
                  <a16:creationId xmlns:a16="http://schemas.microsoft.com/office/drawing/2014/main" id="{BA09826C-58E2-48C5-9666-333326C2CA4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56">
              <a:extLst>
                <a:ext uri="{FF2B5EF4-FFF2-40B4-BE49-F238E27FC236}">
                  <a16:creationId xmlns:a16="http://schemas.microsoft.com/office/drawing/2014/main" id="{A6D3555F-4EA1-4EA7-9D08-2D75CE51927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7">
              <a:extLst>
                <a:ext uri="{FF2B5EF4-FFF2-40B4-BE49-F238E27FC236}">
                  <a16:creationId xmlns:a16="http://schemas.microsoft.com/office/drawing/2014/main" id="{60FA20E8-EDAA-4310-B870-97807901AC1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9">
              <a:extLst>
                <a:ext uri="{FF2B5EF4-FFF2-40B4-BE49-F238E27FC236}">
                  <a16:creationId xmlns:a16="http://schemas.microsoft.com/office/drawing/2014/main" id="{F5552AA2-C2AB-4D59-B6EF-E8E5EE110E5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0">
              <a:extLst>
                <a:ext uri="{FF2B5EF4-FFF2-40B4-BE49-F238E27FC236}">
                  <a16:creationId xmlns:a16="http://schemas.microsoft.com/office/drawing/2014/main" id="{0BA267D0-8F6B-4803-B948-70E29B4587E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61">
              <a:extLst>
                <a:ext uri="{FF2B5EF4-FFF2-40B4-BE49-F238E27FC236}">
                  <a16:creationId xmlns:a16="http://schemas.microsoft.com/office/drawing/2014/main" id="{86E372A3-B9F4-4FEE-8B96-D9AD879E214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5">
              <a:extLst>
                <a:ext uri="{FF2B5EF4-FFF2-40B4-BE49-F238E27FC236}">
                  <a16:creationId xmlns:a16="http://schemas.microsoft.com/office/drawing/2014/main" id="{FF0C4564-5DA6-4224-A8B7-85CE1323DE8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6">
              <a:extLst>
                <a:ext uri="{FF2B5EF4-FFF2-40B4-BE49-F238E27FC236}">
                  <a16:creationId xmlns:a16="http://schemas.microsoft.com/office/drawing/2014/main" id="{19F31D0D-C43D-4BB0-A13C-9524B84117D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7">
              <a:extLst>
                <a:ext uri="{FF2B5EF4-FFF2-40B4-BE49-F238E27FC236}">
                  <a16:creationId xmlns:a16="http://schemas.microsoft.com/office/drawing/2014/main" id="{6B32FB03-B0FE-4731-BE41-C59AFB49FBF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8">
              <a:extLst>
                <a:ext uri="{FF2B5EF4-FFF2-40B4-BE49-F238E27FC236}">
                  <a16:creationId xmlns:a16="http://schemas.microsoft.com/office/drawing/2014/main" id="{BDD5B6F0-1E17-4DCD-AE5F-ED8C48892FE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9">
              <a:extLst>
                <a:ext uri="{FF2B5EF4-FFF2-40B4-BE49-F238E27FC236}">
                  <a16:creationId xmlns:a16="http://schemas.microsoft.com/office/drawing/2014/main" id="{0290BE17-E89B-4AF9-B3F6-AF4884D5246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1">
              <a:extLst>
                <a:ext uri="{FF2B5EF4-FFF2-40B4-BE49-F238E27FC236}">
                  <a16:creationId xmlns:a16="http://schemas.microsoft.com/office/drawing/2014/main" id="{85F63089-F77F-4F02-8417-AAC1847FBCA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2">
              <a:extLst>
                <a:ext uri="{FF2B5EF4-FFF2-40B4-BE49-F238E27FC236}">
                  <a16:creationId xmlns:a16="http://schemas.microsoft.com/office/drawing/2014/main" id="{7B01CD5E-570F-4CBF-9904-94F30D928C5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3">
              <a:extLst>
                <a:ext uri="{FF2B5EF4-FFF2-40B4-BE49-F238E27FC236}">
                  <a16:creationId xmlns:a16="http://schemas.microsoft.com/office/drawing/2014/main" id="{7EE6A672-2915-4B03-99A9-9364D5F1521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14">
              <a:extLst>
                <a:ext uri="{FF2B5EF4-FFF2-40B4-BE49-F238E27FC236}">
                  <a16:creationId xmlns:a16="http://schemas.microsoft.com/office/drawing/2014/main" id="{2136B643-14E1-443A-BC1C-06ADAE65C30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16">
              <a:extLst>
                <a:ext uri="{FF2B5EF4-FFF2-40B4-BE49-F238E27FC236}">
                  <a16:creationId xmlns:a16="http://schemas.microsoft.com/office/drawing/2014/main" id="{867FA393-4F37-4E1A-870B-F96775FAB7E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17">
              <a:extLst>
                <a:ext uri="{FF2B5EF4-FFF2-40B4-BE49-F238E27FC236}">
                  <a16:creationId xmlns:a16="http://schemas.microsoft.com/office/drawing/2014/main" id="{E225A1BE-FAD2-4764-A7E4-A6DA07D0573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21">
              <a:extLst>
                <a:ext uri="{FF2B5EF4-FFF2-40B4-BE49-F238E27FC236}">
                  <a16:creationId xmlns:a16="http://schemas.microsoft.com/office/drawing/2014/main" id="{25D65388-C7E0-4C07-822A-03C5009C6D1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25">
              <a:extLst>
                <a:ext uri="{FF2B5EF4-FFF2-40B4-BE49-F238E27FC236}">
                  <a16:creationId xmlns:a16="http://schemas.microsoft.com/office/drawing/2014/main" id="{E1D79822-C494-449C-B439-F437DAD4F21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29">
              <a:extLst>
                <a:ext uri="{FF2B5EF4-FFF2-40B4-BE49-F238E27FC236}">
                  <a16:creationId xmlns:a16="http://schemas.microsoft.com/office/drawing/2014/main" id="{CDB324E5-E8D9-40E3-BAB4-1F87E67E4F4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1">
              <a:extLst>
                <a:ext uri="{FF2B5EF4-FFF2-40B4-BE49-F238E27FC236}">
                  <a16:creationId xmlns:a16="http://schemas.microsoft.com/office/drawing/2014/main" id="{15404AB3-12EB-462E-85A2-AF4A7E91D72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2">
              <a:extLst>
                <a:ext uri="{FF2B5EF4-FFF2-40B4-BE49-F238E27FC236}">
                  <a16:creationId xmlns:a16="http://schemas.microsoft.com/office/drawing/2014/main" id="{228021CB-53B3-4BCC-A14C-0B6951FC971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3">
              <a:extLst>
                <a:ext uri="{FF2B5EF4-FFF2-40B4-BE49-F238E27FC236}">
                  <a16:creationId xmlns:a16="http://schemas.microsoft.com/office/drawing/2014/main" id="{B353D0BC-00A6-4EA4-9311-9FCB88CC202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4">
              <a:extLst>
                <a:ext uri="{FF2B5EF4-FFF2-40B4-BE49-F238E27FC236}">
                  <a16:creationId xmlns:a16="http://schemas.microsoft.com/office/drawing/2014/main" id="{0E001FD3-6EDD-47A3-9916-826E1595DAB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5">
              <a:extLst>
                <a:ext uri="{FF2B5EF4-FFF2-40B4-BE49-F238E27FC236}">
                  <a16:creationId xmlns:a16="http://schemas.microsoft.com/office/drawing/2014/main" id="{FE214D5B-D151-4E09-A01E-BEAAF9C679E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6">
              <a:extLst>
                <a:ext uri="{FF2B5EF4-FFF2-40B4-BE49-F238E27FC236}">
                  <a16:creationId xmlns:a16="http://schemas.microsoft.com/office/drawing/2014/main" id="{3024EF13-0A45-49DD-B0F4-FA3A5169EFF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37">
              <a:extLst>
                <a:ext uri="{FF2B5EF4-FFF2-40B4-BE49-F238E27FC236}">
                  <a16:creationId xmlns:a16="http://schemas.microsoft.com/office/drawing/2014/main" id="{95E0BDAE-48A7-4752-A150-74DA4BAE5E4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38">
              <a:extLst>
                <a:ext uri="{FF2B5EF4-FFF2-40B4-BE49-F238E27FC236}">
                  <a16:creationId xmlns:a16="http://schemas.microsoft.com/office/drawing/2014/main" id="{DE128EDB-3179-4F47-8B37-BEDE3B82FFC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39">
              <a:extLst>
                <a:ext uri="{FF2B5EF4-FFF2-40B4-BE49-F238E27FC236}">
                  <a16:creationId xmlns:a16="http://schemas.microsoft.com/office/drawing/2014/main" id="{E09CDD49-7B7B-42C0-A09E-6CFB3CDFF6A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0">
              <a:extLst>
                <a:ext uri="{FF2B5EF4-FFF2-40B4-BE49-F238E27FC236}">
                  <a16:creationId xmlns:a16="http://schemas.microsoft.com/office/drawing/2014/main" id="{93C5D839-4CD5-4165-9091-7D9B92CDC1D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1">
              <a:extLst>
                <a:ext uri="{FF2B5EF4-FFF2-40B4-BE49-F238E27FC236}">
                  <a16:creationId xmlns:a16="http://schemas.microsoft.com/office/drawing/2014/main" id="{3C7F638A-BB6D-4B24-A7F9-03BF8087459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2">
              <a:extLst>
                <a:ext uri="{FF2B5EF4-FFF2-40B4-BE49-F238E27FC236}">
                  <a16:creationId xmlns:a16="http://schemas.microsoft.com/office/drawing/2014/main" id="{5B59DB64-329B-45EA-8A67-4213A886B5B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4">
              <a:extLst>
                <a:ext uri="{FF2B5EF4-FFF2-40B4-BE49-F238E27FC236}">
                  <a16:creationId xmlns:a16="http://schemas.microsoft.com/office/drawing/2014/main" id="{D8DAB003-6484-4D1D-85AE-93FA09BC5EF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5">
              <a:extLst>
                <a:ext uri="{FF2B5EF4-FFF2-40B4-BE49-F238E27FC236}">
                  <a16:creationId xmlns:a16="http://schemas.microsoft.com/office/drawing/2014/main" id="{D49280A1-ACA8-4CD6-9012-AF12660F07E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6">
              <a:extLst>
                <a:ext uri="{FF2B5EF4-FFF2-40B4-BE49-F238E27FC236}">
                  <a16:creationId xmlns:a16="http://schemas.microsoft.com/office/drawing/2014/main" id="{C03EAE8C-6089-40E5-9361-2E266A1EEBA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47">
              <a:extLst>
                <a:ext uri="{FF2B5EF4-FFF2-40B4-BE49-F238E27FC236}">
                  <a16:creationId xmlns:a16="http://schemas.microsoft.com/office/drawing/2014/main" id="{02E3A077-F087-4E14-A13E-4E9D4369B1F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48">
              <a:extLst>
                <a:ext uri="{FF2B5EF4-FFF2-40B4-BE49-F238E27FC236}">
                  <a16:creationId xmlns:a16="http://schemas.microsoft.com/office/drawing/2014/main" id="{7CE4FAAA-45E7-4C86-B59A-F284B79EFD2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49">
              <a:extLst>
                <a:ext uri="{FF2B5EF4-FFF2-40B4-BE49-F238E27FC236}">
                  <a16:creationId xmlns:a16="http://schemas.microsoft.com/office/drawing/2014/main" id="{E2689B62-CCA1-4EE5-B622-FBA51686891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8">
              <a:extLst>
                <a:ext uri="{FF2B5EF4-FFF2-40B4-BE49-F238E27FC236}">
                  <a16:creationId xmlns:a16="http://schemas.microsoft.com/office/drawing/2014/main" id="{113638EE-3BCF-4315-A329-3C6766A3890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Freeform 106">
              <a:extLst>
                <a:ext uri="{FF2B5EF4-FFF2-40B4-BE49-F238E27FC236}">
                  <a16:creationId xmlns:a16="http://schemas.microsoft.com/office/drawing/2014/main" id="{4FB36B8F-335B-40F2-83BB-C2B2689DC2E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72" name="Rectangle 71">
            <a:extLst>
              <a:ext uri="{FF2B5EF4-FFF2-40B4-BE49-F238E27FC236}">
                <a16:creationId xmlns:a16="http://schemas.microsoft.com/office/drawing/2014/main" id="{C53527CE-0857-4148-A439-03E1284D2F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90746C-A099-244E-A9F6-C4C482A6A270}"/>
              </a:ext>
            </a:extLst>
          </p:cNvPr>
          <p:cNvSpPr>
            <a:spLocks noGrp="1"/>
          </p:cNvSpPr>
          <p:nvPr>
            <p:ph type="title"/>
          </p:nvPr>
        </p:nvSpPr>
        <p:spPr>
          <a:xfrm>
            <a:off x="944613" y="186749"/>
            <a:ext cx="9905999" cy="878757"/>
          </a:xfrm>
        </p:spPr>
        <p:txBody>
          <a:bodyPr vert="horz" lIns="91440" tIns="45720" rIns="91440" bIns="45720" rtlCol="0" anchor="ctr">
            <a:normAutofit/>
          </a:bodyPr>
          <a:lstStyle/>
          <a:p>
            <a:pPr algn="ctr">
              <a:lnSpc>
                <a:spcPct val="90000"/>
              </a:lnSpc>
            </a:pP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1: </a:t>
            </a:r>
            <a:br>
              <a:rPr lang="en-US" sz="2800" b="1" dirty="0">
                <a:latin typeface="Times New Roman" panose="02020603050405020304" pitchFamily="18" charset="0"/>
                <a:cs typeface="Times New Roman" panose="02020603050405020304" pitchFamily="18" charset="0"/>
              </a:rPr>
            </a:br>
            <a:r>
              <a:rPr lang="en-US" sz="2800" b="1" dirty="0" err="1">
                <a:latin typeface="Times New Roman" panose="02020603050405020304" pitchFamily="18" charset="0"/>
                <a:cs typeface="Times New Roman" panose="02020603050405020304" pitchFamily="18" charset="0"/>
              </a:rPr>
              <a:t>Tóm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endParaRPr lang="en-US" sz="2800" b="1" dirty="0">
              <a:latin typeface="Times New Roman" panose="02020603050405020304" pitchFamily="18" charset="0"/>
              <a:cs typeface="Times New Roman" panose="02020603050405020304" pitchFamily="18" charset="0"/>
            </a:endParaRPr>
          </a:p>
        </p:txBody>
      </p:sp>
      <p:sp>
        <p:nvSpPr>
          <p:cNvPr id="9" name="Rounded Rectangle 8">
            <a:extLst>
              <a:ext uri="{FF2B5EF4-FFF2-40B4-BE49-F238E27FC236}">
                <a16:creationId xmlns:a16="http://schemas.microsoft.com/office/drawing/2014/main" id="{AE8D7374-A7C8-B846-A22E-00BD39922CF5}"/>
              </a:ext>
            </a:extLst>
          </p:cNvPr>
          <p:cNvSpPr/>
          <p:nvPr/>
        </p:nvSpPr>
        <p:spPr>
          <a:xfrm>
            <a:off x="851338" y="1872047"/>
            <a:ext cx="4845269" cy="1549396"/>
          </a:xfrm>
          <a:prstGeom prst="roundRect">
            <a:avLst/>
          </a:prstGeom>
          <a:solidFill>
            <a:srgbClr val="D0F1F1"/>
          </a:solidFill>
          <a:ln>
            <a:solidFill>
              <a:srgbClr val="D0F1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chemeClr val="tx1"/>
                </a:solidFill>
                <a:latin typeface="Times New Roman" panose="02020603050405020304" pitchFamily="18" charset="0"/>
                <a:cs typeface="Times New Roman" panose="02020603050405020304" pitchFamily="18" charset="0"/>
              </a:rPr>
              <a:t>Thánh Gióng</a:t>
            </a:r>
          </a:p>
        </p:txBody>
      </p:sp>
      <p:sp>
        <p:nvSpPr>
          <p:cNvPr id="71" name="Rounded Rectangle 70">
            <a:extLst>
              <a:ext uri="{FF2B5EF4-FFF2-40B4-BE49-F238E27FC236}">
                <a16:creationId xmlns:a16="http://schemas.microsoft.com/office/drawing/2014/main" id="{B92F4939-E069-6643-84CB-6EF6D73EDCAB}"/>
              </a:ext>
            </a:extLst>
          </p:cNvPr>
          <p:cNvSpPr/>
          <p:nvPr/>
        </p:nvSpPr>
        <p:spPr>
          <a:xfrm>
            <a:off x="6360120" y="1868436"/>
            <a:ext cx="4845269" cy="1549396"/>
          </a:xfrm>
          <a:prstGeom prst="roundRect">
            <a:avLst/>
          </a:prstGeom>
          <a:solidFill>
            <a:srgbClr val="D0F1F1"/>
          </a:solidFill>
          <a:ln>
            <a:solidFill>
              <a:srgbClr val="D0F1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3" name="Rounded Rectangle 72">
            <a:extLst>
              <a:ext uri="{FF2B5EF4-FFF2-40B4-BE49-F238E27FC236}">
                <a16:creationId xmlns:a16="http://schemas.microsoft.com/office/drawing/2014/main" id="{FC7B3C3C-0C95-5946-9BB4-CA5543034EFC}"/>
              </a:ext>
            </a:extLst>
          </p:cNvPr>
          <p:cNvSpPr/>
          <p:nvPr/>
        </p:nvSpPr>
        <p:spPr>
          <a:xfrm>
            <a:off x="818290" y="3516263"/>
            <a:ext cx="4845269" cy="1549396"/>
          </a:xfrm>
          <a:prstGeom prst="roundRect">
            <a:avLst/>
          </a:prstGeom>
          <a:solidFill>
            <a:srgbClr val="D0F1F1"/>
          </a:solidFill>
          <a:ln>
            <a:solidFill>
              <a:srgbClr val="D0F1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chemeClr val="tx1"/>
                </a:solidFill>
                <a:latin typeface="Times New Roman" panose="02020603050405020304" pitchFamily="18" charset="0"/>
                <a:cs typeface="Times New Roman" panose="02020603050405020304" pitchFamily="18" charset="0"/>
              </a:rPr>
              <a:t>Sự tích Hồ Gươm</a:t>
            </a:r>
          </a:p>
        </p:txBody>
      </p:sp>
      <p:sp>
        <p:nvSpPr>
          <p:cNvPr id="74" name="Rounded Rectangle 73">
            <a:extLst>
              <a:ext uri="{FF2B5EF4-FFF2-40B4-BE49-F238E27FC236}">
                <a16:creationId xmlns:a16="http://schemas.microsoft.com/office/drawing/2014/main" id="{ADB4FD47-58AE-2B49-B153-E11F938C7BF9}"/>
              </a:ext>
            </a:extLst>
          </p:cNvPr>
          <p:cNvSpPr/>
          <p:nvPr/>
        </p:nvSpPr>
        <p:spPr>
          <a:xfrm>
            <a:off x="6327072" y="3512652"/>
            <a:ext cx="4845269" cy="1549396"/>
          </a:xfrm>
          <a:prstGeom prst="roundRect">
            <a:avLst/>
          </a:prstGeom>
          <a:solidFill>
            <a:srgbClr val="D0F1F1"/>
          </a:solidFill>
          <a:ln>
            <a:solidFill>
              <a:srgbClr val="D0F1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5" name="Rounded Rectangle 74">
            <a:extLst>
              <a:ext uri="{FF2B5EF4-FFF2-40B4-BE49-F238E27FC236}">
                <a16:creationId xmlns:a16="http://schemas.microsoft.com/office/drawing/2014/main" id="{FCE5812B-DBC9-5D4B-AB34-7D5726696CAC}"/>
              </a:ext>
            </a:extLst>
          </p:cNvPr>
          <p:cNvSpPr/>
          <p:nvPr/>
        </p:nvSpPr>
        <p:spPr>
          <a:xfrm>
            <a:off x="785242" y="5160479"/>
            <a:ext cx="4845269" cy="1549396"/>
          </a:xfrm>
          <a:prstGeom prst="roundRect">
            <a:avLst/>
          </a:prstGeom>
          <a:solidFill>
            <a:srgbClr val="D0F1F1"/>
          </a:solidFill>
          <a:ln>
            <a:solidFill>
              <a:srgbClr val="D0F1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chemeClr val="tx1"/>
                </a:solidFill>
                <a:latin typeface="Times New Roman" panose="02020603050405020304" pitchFamily="18" charset="0"/>
                <a:cs typeface="Times New Roman" panose="02020603050405020304" pitchFamily="18" charset="0"/>
              </a:rPr>
              <a:t>Bánh chưng, bánh giầy</a:t>
            </a:r>
          </a:p>
        </p:txBody>
      </p:sp>
      <p:sp>
        <p:nvSpPr>
          <p:cNvPr id="76" name="Rounded Rectangle 75">
            <a:extLst>
              <a:ext uri="{FF2B5EF4-FFF2-40B4-BE49-F238E27FC236}">
                <a16:creationId xmlns:a16="http://schemas.microsoft.com/office/drawing/2014/main" id="{CC4BBB71-1E35-0D43-A810-89132B47A108}"/>
              </a:ext>
            </a:extLst>
          </p:cNvPr>
          <p:cNvSpPr/>
          <p:nvPr/>
        </p:nvSpPr>
        <p:spPr>
          <a:xfrm>
            <a:off x="6294024" y="5156868"/>
            <a:ext cx="4845269" cy="1549396"/>
          </a:xfrm>
          <a:prstGeom prst="roundRect">
            <a:avLst/>
          </a:prstGeom>
          <a:solidFill>
            <a:srgbClr val="D0F1F1"/>
          </a:solidFill>
          <a:ln>
            <a:solidFill>
              <a:srgbClr val="D0F1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Pentagon 10">
            <a:extLst>
              <a:ext uri="{FF2B5EF4-FFF2-40B4-BE49-F238E27FC236}">
                <a16:creationId xmlns:a16="http://schemas.microsoft.com/office/drawing/2014/main" id="{C6143551-22D6-EA4C-9912-8E98509F7429}"/>
              </a:ext>
            </a:extLst>
          </p:cNvPr>
          <p:cNvSpPr/>
          <p:nvPr/>
        </p:nvSpPr>
        <p:spPr>
          <a:xfrm>
            <a:off x="468382" y="1563662"/>
            <a:ext cx="3026979" cy="597722"/>
          </a:xfrm>
          <a:prstGeom prst="homePlate">
            <a:avLst/>
          </a:prstGeom>
          <a:solidFill>
            <a:srgbClr val="7C223A"/>
          </a:solidFill>
          <a:ln>
            <a:solidFill>
              <a:srgbClr val="7C22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V</a:t>
            </a:r>
            <a:r>
              <a:rPr lang="en-VN" sz="2800" dirty="0">
                <a:solidFill>
                  <a:schemeClr val="bg1"/>
                </a:solidFill>
                <a:latin typeface="Times New Roman" panose="02020603050405020304" pitchFamily="18" charset="0"/>
                <a:cs typeface="Times New Roman" panose="02020603050405020304" pitchFamily="18" charset="0"/>
              </a:rPr>
              <a:t>ăn bản</a:t>
            </a:r>
          </a:p>
        </p:txBody>
      </p:sp>
      <p:sp>
        <p:nvSpPr>
          <p:cNvPr id="77" name="Pentagon 76">
            <a:extLst>
              <a:ext uri="{FF2B5EF4-FFF2-40B4-BE49-F238E27FC236}">
                <a16:creationId xmlns:a16="http://schemas.microsoft.com/office/drawing/2014/main" id="{FC09CAAC-E56B-9D47-A3E4-133C37257C2F}"/>
              </a:ext>
            </a:extLst>
          </p:cNvPr>
          <p:cNvSpPr/>
          <p:nvPr/>
        </p:nvSpPr>
        <p:spPr>
          <a:xfrm>
            <a:off x="5951187" y="1574973"/>
            <a:ext cx="3026979" cy="597722"/>
          </a:xfrm>
          <a:prstGeom prst="homePlate">
            <a:avLst/>
          </a:prstGeom>
          <a:solidFill>
            <a:srgbClr val="7C223A"/>
          </a:solidFill>
          <a:ln>
            <a:solidFill>
              <a:srgbClr val="7C22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1"/>
                </a:solidFill>
                <a:latin typeface="Times New Roman" panose="02020603050405020304" pitchFamily="18" charset="0"/>
                <a:cs typeface="Times New Roman" panose="02020603050405020304" pitchFamily="18" charset="0"/>
              </a:rPr>
              <a:t>Nội dung chính</a:t>
            </a:r>
            <a:endParaRPr lang="en-VN" sz="2800"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Em Bé Học Bài, Học Sinh Mầm Non 1 - KhoThietKe.Net">
            <a:extLst>
              <a:ext uri="{FF2B5EF4-FFF2-40B4-BE49-F238E27FC236}">
                <a16:creationId xmlns:a16="http://schemas.microsoft.com/office/drawing/2014/main" id="{1F55AEC7-2256-4A4C-88E9-979D55DA6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6988" y="3855869"/>
            <a:ext cx="1790595" cy="287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647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1AFD227-869A-489C-A9B5-3F0498DF3C0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4" name="Freeform 8">
              <a:extLst>
                <a:ext uri="{FF2B5EF4-FFF2-40B4-BE49-F238E27FC236}">
                  <a16:creationId xmlns:a16="http://schemas.microsoft.com/office/drawing/2014/main" id="{62704B34-199B-4964-9C78-3AB9735915AA}"/>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0">
              <a:extLst>
                <a:ext uri="{FF2B5EF4-FFF2-40B4-BE49-F238E27FC236}">
                  <a16:creationId xmlns:a16="http://schemas.microsoft.com/office/drawing/2014/main" id="{8B1E8DB8-017D-454E-849F-EE5742849FD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15">
              <a:extLst>
                <a:ext uri="{FF2B5EF4-FFF2-40B4-BE49-F238E27FC236}">
                  <a16:creationId xmlns:a16="http://schemas.microsoft.com/office/drawing/2014/main" id="{16D80E5D-5099-41C4-A80A-1B1538C382FC}"/>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18">
              <a:extLst>
                <a:ext uri="{FF2B5EF4-FFF2-40B4-BE49-F238E27FC236}">
                  <a16:creationId xmlns:a16="http://schemas.microsoft.com/office/drawing/2014/main" id="{947751E1-E2F4-467E-B547-3BD4BAB7F56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19">
              <a:extLst>
                <a:ext uri="{FF2B5EF4-FFF2-40B4-BE49-F238E27FC236}">
                  <a16:creationId xmlns:a16="http://schemas.microsoft.com/office/drawing/2014/main" id="{55D8869B-B701-4268-9856-876345C8AE3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0">
              <a:extLst>
                <a:ext uri="{FF2B5EF4-FFF2-40B4-BE49-F238E27FC236}">
                  <a16:creationId xmlns:a16="http://schemas.microsoft.com/office/drawing/2014/main" id="{A25CA59C-849F-4CE4-A9B0-293F98DE2C7C}"/>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2">
              <a:extLst>
                <a:ext uri="{FF2B5EF4-FFF2-40B4-BE49-F238E27FC236}">
                  <a16:creationId xmlns:a16="http://schemas.microsoft.com/office/drawing/2014/main" id="{FE000DB1-AAA1-4BFF-8F14-53624C2F9E0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3">
              <a:extLst>
                <a:ext uri="{FF2B5EF4-FFF2-40B4-BE49-F238E27FC236}">
                  <a16:creationId xmlns:a16="http://schemas.microsoft.com/office/drawing/2014/main" id="{5EEFBC14-7E5B-47B2-B5E3-E90991F8919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26">
              <a:extLst>
                <a:ext uri="{FF2B5EF4-FFF2-40B4-BE49-F238E27FC236}">
                  <a16:creationId xmlns:a16="http://schemas.microsoft.com/office/drawing/2014/main" id="{00AFF6E4-A34A-4FD3-8C57-BB96114822D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27">
              <a:extLst>
                <a:ext uri="{FF2B5EF4-FFF2-40B4-BE49-F238E27FC236}">
                  <a16:creationId xmlns:a16="http://schemas.microsoft.com/office/drawing/2014/main" id="{C63A8474-C075-4441-A0B3-52286EA5009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28">
              <a:extLst>
                <a:ext uri="{FF2B5EF4-FFF2-40B4-BE49-F238E27FC236}">
                  <a16:creationId xmlns:a16="http://schemas.microsoft.com/office/drawing/2014/main" id="{35DA4698-A2ED-4512-8887-F12D3F14372A}"/>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30">
              <a:extLst>
                <a:ext uri="{FF2B5EF4-FFF2-40B4-BE49-F238E27FC236}">
                  <a16:creationId xmlns:a16="http://schemas.microsoft.com/office/drawing/2014/main" id="{3358E118-D590-4E50-B21C-6CDAA1CCAFC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43">
              <a:extLst>
                <a:ext uri="{FF2B5EF4-FFF2-40B4-BE49-F238E27FC236}">
                  <a16:creationId xmlns:a16="http://schemas.microsoft.com/office/drawing/2014/main" id="{F1EE889E-60FF-423F-ADCB-6CBEE853A04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1">
              <a:extLst>
                <a:ext uri="{FF2B5EF4-FFF2-40B4-BE49-F238E27FC236}">
                  <a16:creationId xmlns:a16="http://schemas.microsoft.com/office/drawing/2014/main" id="{A4AA0634-0A7C-4A35-8EB7-775200F129F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2">
              <a:extLst>
                <a:ext uri="{FF2B5EF4-FFF2-40B4-BE49-F238E27FC236}">
                  <a16:creationId xmlns:a16="http://schemas.microsoft.com/office/drawing/2014/main" id="{EBA21558-CAC3-445C-8882-5D4A0C6D2A0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3">
              <a:extLst>
                <a:ext uri="{FF2B5EF4-FFF2-40B4-BE49-F238E27FC236}">
                  <a16:creationId xmlns:a16="http://schemas.microsoft.com/office/drawing/2014/main" id="{2E9415F1-5D31-4C25-9E26-203EEF50087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4">
              <a:extLst>
                <a:ext uri="{FF2B5EF4-FFF2-40B4-BE49-F238E27FC236}">
                  <a16:creationId xmlns:a16="http://schemas.microsoft.com/office/drawing/2014/main" id="{622FC1F6-879A-45BA-8752-08020C39CE2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5">
              <a:extLst>
                <a:ext uri="{FF2B5EF4-FFF2-40B4-BE49-F238E27FC236}">
                  <a16:creationId xmlns:a16="http://schemas.microsoft.com/office/drawing/2014/main" id="{BA09826C-58E2-48C5-9666-333326C2CA4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56">
              <a:extLst>
                <a:ext uri="{FF2B5EF4-FFF2-40B4-BE49-F238E27FC236}">
                  <a16:creationId xmlns:a16="http://schemas.microsoft.com/office/drawing/2014/main" id="{A6D3555F-4EA1-4EA7-9D08-2D75CE51927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7">
              <a:extLst>
                <a:ext uri="{FF2B5EF4-FFF2-40B4-BE49-F238E27FC236}">
                  <a16:creationId xmlns:a16="http://schemas.microsoft.com/office/drawing/2014/main" id="{60FA20E8-EDAA-4310-B870-97807901AC1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9">
              <a:extLst>
                <a:ext uri="{FF2B5EF4-FFF2-40B4-BE49-F238E27FC236}">
                  <a16:creationId xmlns:a16="http://schemas.microsoft.com/office/drawing/2014/main" id="{F5552AA2-C2AB-4D59-B6EF-E8E5EE110E5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0">
              <a:extLst>
                <a:ext uri="{FF2B5EF4-FFF2-40B4-BE49-F238E27FC236}">
                  <a16:creationId xmlns:a16="http://schemas.microsoft.com/office/drawing/2014/main" id="{0BA267D0-8F6B-4803-B948-70E29B4587E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61">
              <a:extLst>
                <a:ext uri="{FF2B5EF4-FFF2-40B4-BE49-F238E27FC236}">
                  <a16:creationId xmlns:a16="http://schemas.microsoft.com/office/drawing/2014/main" id="{86E372A3-B9F4-4FEE-8B96-D9AD879E214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5">
              <a:extLst>
                <a:ext uri="{FF2B5EF4-FFF2-40B4-BE49-F238E27FC236}">
                  <a16:creationId xmlns:a16="http://schemas.microsoft.com/office/drawing/2014/main" id="{FF0C4564-5DA6-4224-A8B7-85CE1323DE8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6">
              <a:extLst>
                <a:ext uri="{FF2B5EF4-FFF2-40B4-BE49-F238E27FC236}">
                  <a16:creationId xmlns:a16="http://schemas.microsoft.com/office/drawing/2014/main" id="{19F31D0D-C43D-4BB0-A13C-9524B84117D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7">
              <a:extLst>
                <a:ext uri="{FF2B5EF4-FFF2-40B4-BE49-F238E27FC236}">
                  <a16:creationId xmlns:a16="http://schemas.microsoft.com/office/drawing/2014/main" id="{6B32FB03-B0FE-4731-BE41-C59AFB49FBF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8">
              <a:extLst>
                <a:ext uri="{FF2B5EF4-FFF2-40B4-BE49-F238E27FC236}">
                  <a16:creationId xmlns:a16="http://schemas.microsoft.com/office/drawing/2014/main" id="{BDD5B6F0-1E17-4DCD-AE5F-ED8C48892FE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9">
              <a:extLst>
                <a:ext uri="{FF2B5EF4-FFF2-40B4-BE49-F238E27FC236}">
                  <a16:creationId xmlns:a16="http://schemas.microsoft.com/office/drawing/2014/main" id="{0290BE17-E89B-4AF9-B3F6-AF4884D5246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1">
              <a:extLst>
                <a:ext uri="{FF2B5EF4-FFF2-40B4-BE49-F238E27FC236}">
                  <a16:creationId xmlns:a16="http://schemas.microsoft.com/office/drawing/2014/main" id="{85F63089-F77F-4F02-8417-AAC1847FBCA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2">
              <a:extLst>
                <a:ext uri="{FF2B5EF4-FFF2-40B4-BE49-F238E27FC236}">
                  <a16:creationId xmlns:a16="http://schemas.microsoft.com/office/drawing/2014/main" id="{7B01CD5E-570F-4CBF-9904-94F30D928C5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3">
              <a:extLst>
                <a:ext uri="{FF2B5EF4-FFF2-40B4-BE49-F238E27FC236}">
                  <a16:creationId xmlns:a16="http://schemas.microsoft.com/office/drawing/2014/main" id="{7EE6A672-2915-4B03-99A9-9364D5F1521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14">
              <a:extLst>
                <a:ext uri="{FF2B5EF4-FFF2-40B4-BE49-F238E27FC236}">
                  <a16:creationId xmlns:a16="http://schemas.microsoft.com/office/drawing/2014/main" id="{2136B643-14E1-443A-BC1C-06ADAE65C30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16">
              <a:extLst>
                <a:ext uri="{FF2B5EF4-FFF2-40B4-BE49-F238E27FC236}">
                  <a16:creationId xmlns:a16="http://schemas.microsoft.com/office/drawing/2014/main" id="{867FA393-4F37-4E1A-870B-F96775FAB7E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17">
              <a:extLst>
                <a:ext uri="{FF2B5EF4-FFF2-40B4-BE49-F238E27FC236}">
                  <a16:creationId xmlns:a16="http://schemas.microsoft.com/office/drawing/2014/main" id="{E225A1BE-FAD2-4764-A7E4-A6DA07D0573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21">
              <a:extLst>
                <a:ext uri="{FF2B5EF4-FFF2-40B4-BE49-F238E27FC236}">
                  <a16:creationId xmlns:a16="http://schemas.microsoft.com/office/drawing/2014/main" id="{25D65388-C7E0-4C07-822A-03C5009C6D1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25">
              <a:extLst>
                <a:ext uri="{FF2B5EF4-FFF2-40B4-BE49-F238E27FC236}">
                  <a16:creationId xmlns:a16="http://schemas.microsoft.com/office/drawing/2014/main" id="{E1D79822-C494-449C-B439-F437DAD4F21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29">
              <a:extLst>
                <a:ext uri="{FF2B5EF4-FFF2-40B4-BE49-F238E27FC236}">
                  <a16:creationId xmlns:a16="http://schemas.microsoft.com/office/drawing/2014/main" id="{CDB324E5-E8D9-40E3-BAB4-1F87E67E4F4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1">
              <a:extLst>
                <a:ext uri="{FF2B5EF4-FFF2-40B4-BE49-F238E27FC236}">
                  <a16:creationId xmlns:a16="http://schemas.microsoft.com/office/drawing/2014/main" id="{15404AB3-12EB-462E-85A2-AF4A7E91D72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2">
              <a:extLst>
                <a:ext uri="{FF2B5EF4-FFF2-40B4-BE49-F238E27FC236}">
                  <a16:creationId xmlns:a16="http://schemas.microsoft.com/office/drawing/2014/main" id="{228021CB-53B3-4BCC-A14C-0B6951FC971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3">
              <a:extLst>
                <a:ext uri="{FF2B5EF4-FFF2-40B4-BE49-F238E27FC236}">
                  <a16:creationId xmlns:a16="http://schemas.microsoft.com/office/drawing/2014/main" id="{B353D0BC-00A6-4EA4-9311-9FCB88CC202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4">
              <a:extLst>
                <a:ext uri="{FF2B5EF4-FFF2-40B4-BE49-F238E27FC236}">
                  <a16:creationId xmlns:a16="http://schemas.microsoft.com/office/drawing/2014/main" id="{0E001FD3-6EDD-47A3-9916-826E1595DAB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5">
              <a:extLst>
                <a:ext uri="{FF2B5EF4-FFF2-40B4-BE49-F238E27FC236}">
                  <a16:creationId xmlns:a16="http://schemas.microsoft.com/office/drawing/2014/main" id="{FE214D5B-D151-4E09-A01E-BEAAF9C679E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6">
              <a:extLst>
                <a:ext uri="{FF2B5EF4-FFF2-40B4-BE49-F238E27FC236}">
                  <a16:creationId xmlns:a16="http://schemas.microsoft.com/office/drawing/2014/main" id="{3024EF13-0A45-49DD-B0F4-FA3A5169EFF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37">
              <a:extLst>
                <a:ext uri="{FF2B5EF4-FFF2-40B4-BE49-F238E27FC236}">
                  <a16:creationId xmlns:a16="http://schemas.microsoft.com/office/drawing/2014/main" id="{95E0BDAE-48A7-4752-A150-74DA4BAE5E4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38">
              <a:extLst>
                <a:ext uri="{FF2B5EF4-FFF2-40B4-BE49-F238E27FC236}">
                  <a16:creationId xmlns:a16="http://schemas.microsoft.com/office/drawing/2014/main" id="{DE128EDB-3179-4F47-8B37-BEDE3B82FFC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39">
              <a:extLst>
                <a:ext uri="{FF2B5EF4-FFF2-40B4-BE49-F238E27FC236}">
                  <a16:creationId xmlns:a16="http://schemas.microsoft.com/office/drawing/2014/main" id="{E09CDD49-7B7B-42C0-A09E-6CFB3CDFF6A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0">
              <a:extLst>
                <a:ext uri="{FF2B5EF4-FFF2-40B4-BE49-F238E27FC236}">
                  <a16:creationId xmlns:a16="http://schemas.microsoft.com/office/drawing/2014/main" id="{93C5D839-4CD5-4165-9091-7D9B92CDC1D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1">
              <a:extLst>
                <a:ext uri="{FF2B5EF4-FFF2-40B4-BE49-F238E27FC236}">
                  <a16:creationId xmlns:a16="http://schemas.microsoft.com/office/drawing/2014/main" id="{3C7F638A-BB6D-4B24-A7F9-03BF8087459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2">
              <a:extLst>
                <a:ext uri="{FF2B5EF4-FFF2-40B4-BE49-F238E27FC236}">
                  <a16:creationId xmlns:a16="http://schemas.microsoft.com/office/drawing/2014/main" id="{5B59DB64-329B-45EA-8A67-4213A886B5B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4">
              <a:extLst>
                <a:ext uri="{FF2B5EF4-FFF2-40B4-BE49-F238E27FC236}">
                  <a16:creationId xmlns:a16="http://schemas.microsoft.com/office/drawing/2014/main" id="{D8DAB003-6484-4D1D-85AE-93FA09BC5EF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5">
              <a:extLst>
                <a:ext uri="{FF2B5EF4-FFF2-40B4-BE49-F238E27FC236}">
                  <a16:creationId xmlns:a16="http://schemas.microsoft.com/office/drawing/2014/main" id="{D49280A1-ACA8-4CD6-9012-AF12660F07E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6">
              <a:extLst>
                <a:ext uri="{FF2B5EF4-FFF2-40B4-BE49-F238E27FC236}">
                  <a16:creationId xmlns:a16="http://schemas.microsoft.com/office/drawing/2014/main" id="{C03EAE8C-6089-40E5-9361-2E266A1EEBA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47">
              <a:extLst>
                <a:ext uri="{FF2B5EF4-FFF2-40B4-BE49-F238E27FC236}">
                  <a16:creationId xmlns:a16="http://schemas.microsoft.com/office/drawing/2014/main" id="{02E3A077-F087-4E14-A13E-4E9D4369B1F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48">
              <a:extLst>
                <a:ext uri="{FF2B5EF4-FFF2-40B4-BE49-F238E27FC236}">
                  <a16:creationId xmlns:a16="http://schemas.microsoft.com/office/drawing/2014/main" id="{7CE4FAAA-45E7-4C86-B59A-F284B79EFD2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49">
              <a:extLst>
                <a:ext uri="{FF2B5EF4-FFF2-40B4-BE49-F238E27FC236}">
                  <a16:creationId xmlns:a16="http://schemas.microsoft.com/office/drawing/2014/main" id="{E2689B62-CCA1-4EE5-B622-FBA51686891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8">
              <a:extLst>
                <a:ext uri="{FF2B5EF4-FFF2-40B4-BE49-F238E27FC236}">
                  <a16:creationId xmlns:a16="http://schemas.microsoft.com/office/drawing/2014/main" id="{113638EE-3BCF-4315-A329-3C6766A3890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Freeform 106">
              <a:extLst>
                <a:ext uri="{FF2B5EF4-FFF2-40B4-BE49-F238E27FC236}">
                  <a16:creationId xmlns:a16="http://schemas.microsoft.com/office/drawing/2014/main" id="{4FB36B8F-335B-40F2-83BB-C2B2689DC2E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72" name="Rectangle 71">
            <a:extLst>
              <a:ext uri="{FF2B5EF4-FFF2-40B4-BE49-F238E27FC236}">
                <a16:creationId xmlns:a16="http://schemas.microsoft.com/office/drawing/2014/main" id="{C53527CE-0857-4148-A439-03E1284D2F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90746C-A099-244E-A9F6-C4C482A6A270}"/>
              </a:ext>
            </a:extLst>
          </p:cNvPr>
          <p:cNvSpPr>
            <a:spLocks noGrp="1"/>
          </p:cNvSpPr>
          <p:nvPr>
            <p:ph type="title"/>
          </p:nvPr>
        </p:nvSpPr>
        <p:spPr>
          <a:xfrm>
            <a:off x="1195056" y="350819"/>
            <a:ext cx="9905999" cy="878757"/>
          </a:xfrm>
        </p:spPr>
        <p:txBody>
          <a:bodyPr vert="horz" lIns="91440" tIns="45720" rIns="91440" bIns="45720" rtlCol="0" anchor="ctr">
            <a:normAutofit/>
          </a:bodyPr>
          <a:lstStyle/>
          <a:p>
            <a:pPr algn="ctr">
              <a:lnSpc>
                <a:spcPct val="90000"/>
              </a:lnSpc>
            </a:pP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1: </a:t>
            </a:r>
            <a:br>
              <a:rPr lang="en-US" sz="2800" b="1" dirty="0">
                <a:latin typeface="Times New Roman" panose="02020603050405020304" pitchFamily="18" charset="0"/>
                <a:cs typeface="Times New Roman" panose="02020603050405020304" pitchFamily="18" charset="0"/>
              </a:rPr>
            </a:br>
            <a:r>
              <a:rPr lang="en-US" sz="2800" b="1" dirty="0" err="1">
                <a:latin typeface="Times New Roman" panose="02020603050405020304" pitchFamily="18" charset="0"/>
                <a:cs typeface="Times New Roman" panose="02020603050405020304" pitchFamily="18" charset="0"/>
              </a:rPr>
              <a:t>Tóm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endParaRPr lang="en-US" sz="2800" b="1" dirty="0">
              <a:latin typeface="Times New Roman" panose="02020603050405020304" pitchFamily="18" charset="0"/>
              <a:cs typeface="Times New Roman" panose="02020603050405020304" pitchFamily="18" charset="0"/>
            </a:endParaRPr>
          </a:p>
        </p:txBody>
      </p:sp>
      <p:sp>
        <p:nvSpPr>
          <p:cNvPr id="71" name="Rounded Rectangle 70">
            <a:extLst>
              <a:ext uri="{FF2B5EF4-FFF2-40B4-BE49-F238E27FC236}">
                <a16:creationId xmlns:a16="http://schemas.microsoft.com/office/drawing/2014/main" id="{B92F4939-E069-6643-84CB-6EF6D73EDCAB}"/>
              </a:ext>
            </a:extLst>
          </p:cNvPr>
          <p:cNvSpPr/>
          <p:nvPr/>
        </p:nvSpPr>
        <p:spPr>
          <a:xfrm>
            <a:off x="814086" y="1701063"/>
            <a:ext cx="7301923" cy="4911468"/>
          </a:xfrm>
          <a:prstGeom prst="roundRect">
            <a:avLst/>
          </a:prstGeom>
          <a:solidFill>
            <a:srgbClr val="D0F1F1"/>
          </a:solidFill>
          <a:ln>
            <a:solidFill>
              <a:srgbClr val="D0F1F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sáu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chồng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đứa</a:t>
            </a:r>
            <a:r>
              <a:rPr lang="en-US" sz="2400" dirty="0">
                <a:solidFill>
                  <a:schemeClr val="tx1"/>
                </a:solidFill>
                <a:latin typeface="Times New Roman" panose="02020603050405020304" pitchFamily="18" charset="0"/>
                <a:cs typeface="Times New Roman" panose="02020603050405020304" pitchFamily="18" charset="0"/>
              </a:rPr>
              <a:t> con.</a:t>
            </a:r>
            <a:endParaRPr lang="en-VN"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hôm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cs typeface="Times New Roman" panose="02020603050405020304" pitchFamily="18" charset="0"/>
              </a:rPr>
              <a:t> ra </a:t>
            </a:r>
            <a:r>
              <a:rPr lang="en-US" sz="2400" dirty="0" err="1">
                <a:solidFill>
                  <a:schemeClr val="tx1"/>
                </a:solidFill>
                <a:latin typeface="Times New Roman" panose="02020603050405020304" pitchFamily="18" charset="0"/>
                <a:cs typeface="Times New Roman" panose="02020603050405020304" pitchFamily="18" charset="0"/>
              </a:rPr>
              <a:t>đồng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chân</a:t>
            </a:r>
            <a:r>
              <a:rPr lang="en-US" sz="2400" dirty="0">
                <a:solidFill>
                  <a:schemeClr val="tx1"/>
                </a:solidFill>
                <a:latin typeface="Times New Roman" panose="02020603050405020304" pitchFamily="18" charset="0"/>
                <a:cs typeface="Times New Roman" panose="02020603050405020304" pitchFamily="18" charset="0"/>
              </a:rPr>
              <a:t> to </a:t>
            </a:r>
            <a:r>
              <a:rPr lang="en-US" sz="2400" dirty="0" err="1">
                <a:solidFill>
                  <a:schemeClr val="tx1"/>
                </a:solidFill>
                <a:latin typeface="Times New Roman" panose="02020603050405020304" pitchFamily="18" charset="0"/>
                <a:cs typeface="Times New Roman" panose="02020603050405020304" pitchFamily="18" charset="0"/>
              </a:rPr>
              <a:t>ướm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r>
              <a:rPr lang="en-US" sz="2400" dirty="0">
                <a:solidFill>
                  <a:schemeClr val="tx1"/>
                </a:solidFill>
                <a:latin typeface="Times New Roman" panose="02020603050405020304" pitchFamily="18" charset="0"/>
                <a:cs typeface="Times New Roman" panose="02020603050405020304" pitchFamily="18" charset="0"/>
              </a:rPr>
              <a:t> ra </a:t>
            </a:r>
            <a:r>
              <a:rPr lang="en-US" sz="2400" dirty="0" err="1">
                <a:solidFill>
                  <a:schemeClr val="tx1"/>
                </a:solidFill>
                <a:latin typeface="Times New Roman" panose="02020603050405020304" pitchFamily="18" charset="0"/>
                <a:cs typeface="Times New Roman" panose="02020603050405020304" pitchFamily="18" charset="0"/>
              </a:rPr>
              <a:t>Gióng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vẫn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cười</a:t>
            </a:r>
            <a:r>
              <a:rPr lang="en-US" sz="2400" dirty="0">
                <a:solidFill>
                  <a:schemeClr val="tx1"/>
                </a:solidFill>
                <a:latin typeface="Times New Roman" panose="02020603050405020304" pitchFamily="18" charset="0"/>
                <a:cs typeface="Times New Roman" panose="02020603050405020304" pitchFamily="18" charset="0"/>
              </a:rPr>
              <a:t>. </a:t>
            </a:r>
            <a:endParaRPr lang="en-VN" sz="2400" dirty="0">
              <a:solidFill>
                <a:schemeClr val="tx1"/>
              </a:solidFill>
              <a:latin typeface="Times New Roman" panose="02020603050405020304" pitchFamily="18" charset="0"/>
              <a:cs typeface="Times New Roman" panose="02020603050405020304" pitchFamily="18" charset="0"/>
            </a:endParaRPr>
          </a:p>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xâm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cứu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nghe</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ngỏ</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xin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mang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ngựa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sắt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roi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sắt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sắt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vươn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trượng</a:t>
            </a:r>
            <a:r>
              <a:rPr lang="en-US" sz="2400" dirty="0">
                <a:solidFill>
                  <a:schemeClr val="tx1"/>
                </a:solidFill>
                <a:latin typeface="Times New Roman" panose="02020603050405020304" pitchFamily="18" charset="0"/>
                <a:cs typeface="Times New Roman" panose="02020603050405020304" pitchFamily="18" charset="0"/>
              </a:rPr>
              <a:t>, phi </a:t>
            </a:r>
            <a:r>
              <a:rPr lang="en-US" sz="2400" dirty="0" err="1">
                <a:solidFill>
                  <a:schemeClr val="tx1"/>
                </a:solidFill>
                <a:latin typeface="Times New Roman" panose="02020603050405020304" pitchFamily="18" charset="0"/>
                <a:cs typeface="Times New Roman" panose="02020603050405020304" pitchFamily="18" charset="0"/>
              </a:rPr>
              <a:t>ngựa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tan.Gióng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đỉnh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núi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cởi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bỏ</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sắt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lẫn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ngựa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bay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trời</a:t>
            </a:r>
            <a:r>
              <a:rPr lang="en-US" sz="2400" dirty="0">
                <a:solidFill>
                  <a:schemeClr val="tx1"/>
                </a:solidFill>
                <a:latin typeface="Times New Roman" panose="02020603050405020304" pitchFamily="18" charset="0"/>
                <a:cs typeface="Times New Roman" panose="02020603050405020304" pitchFamily="18" charset="0"/>
              </a:rPr>
              <a:t>.</a:t>
            </a:r>
            <a:endParaRPr lang="en-VN"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nhớ</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a:t>
            </a:r>
            <a:r>
              <a:rPr lang="en-US" sz="2400" dirty="0">
                <a:solidFill>
                  <a:schemeClr val="tx1"/>
                </a:solidFill>
                <a:latin typeface="Times New Roman" panose="02020603050405020304" pitchFamily="18" charset="0"/>
                <a:cs typeface="Times New Roman" panose="02020603050405020304" pitchFamily="18" charset="0"/>
              </a:rPr>
              <a:t>.</a:t>
            </a:r>
            <a:r>
              <a:rPr lang="en-VN" sz="2400" dirty="0">
                <a:solidFill>
                  <a:schemeClr val="tx1"/>
                </a:solidFill>
                <a:effectLst/>
                <a:latin typeface="Times New Roman" panose="02020603050405020304" pitchFamily="18" charset="0"/>
                <a:cs typeface="Times New Roman" panose="02020603050405020304" pitchFamily="18" charset="0"/>
              </a:rPr>
              <a:t> </a:t>
            </a:r>
            <a:endParaRPr lang="en-VN" sz="2400"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Top 10 Bài văn phân tích nhân vật Thánh Gióng trong truyền thuyết &amp;quot;Thánh  Gióng&amp;quot; hay nhất - Toplist.vn">
            <a:extLst>
              <a:ext uri="{FF2B5EF4-FFF2-40B4-BE49-F238E27FC236}">
                <a16:creationId xmlns:a16="http://schemas.microsoft.com/office/drawing/2014/main" id="{1E84FC21-F1B4-B243-BDA7-D84D7093D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0527" y="1701062"/>
            <a:ext cx="3396320" cy="478386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98508CD-BC83-0D4A-A8B9-EBD44FDEFE10}"/>
              </a:ext>
            </a:extLst>
          </p:cNvPr>
          <p:cNvGrpSpPr/>
          <p:nvPr/>
        </p:nvGrpSpPr>
        <p:grpSpPr>
          <a:xfrm>
            <a:off x="2844285" y="1411724"/>
            <a:ext cx="3241524" cy="597722"/>
            <a:chOff x="2444825" y="1305747"/>
            <a:chExt cx="3241524" cy="597722"/>
          </a:xfrm>
        </p:grpSpPr>
        <p:sp>
          <p:nvSpPr>
            <p:cNvPr id="78" name="Pentagon 77">
              <a:extLst>
                <a:ext uri="{FF2B5EF4-FFF2-40B4-BE49-F238E27FC236}">
                  <a16:creationId xmlns:a16="http://schemas.microsoft.com/office/drawing/2014/main" id="{4A26EACA-86E3-C348-B946-7091688BFAF4}"/>
                </a:ext>
              </a:extLst>
            </p:cNvPr>
            <p:cNvSpPr/>
            <p:nvPr/>
          </p:nvSpPr>
          <p:spPr>
            <a:xfrm flipH="1">
              <a:off x="2444825" y="1305747"/>
              <a:ext cx="708248" cy="597722"/>
            </a:xfrm>
            <a:prstGeom prst="homePlate">
              <a:avLst/>
            </a:prstGeom>
            <a:solidFill>
              <a:srgbClr val="7C223A"/>
            </a:solidFill>
            <a:ln>
              <a:solidFill>
                <a:srgbClr val="7C22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800" dirty="0">
                <a:solidFill>
                  <a:schemeClr val="bg1"/>
                </a:solidFill>
                <a:latin typeface="Times New Roman" panose="02020603050405020304" pitchFamily="18" charset="0"/>
                <a:cs typeface="Times New Roman" panose="02020603050405020304" pitchFamily="18" charset="0"/>
              </a:endParaRPr>
            </a:p>
          </p:txBody>
        </p:sp>
        <p:sp>
          <p:nvSpPr>
            <p:cNvPr id="77" name="Pentagon 76">
              <a:extLst>
                <a:ext uri="{FF2B5EF4-FFF2-40B4-BE49-F238E27FC236}">
                  <a16:creationId xmlns:a16="http://schemas.microsoft.com/office/drawing/2014/main" id="{FC09CAAC-E56B-9D47-A3E4-133C37257C2F}"/>
                </a:ext>
              </a:extLst>
            </p:cNvPr>
            <p:cNvSpPr/>
            <p:nvPr/>
          </p:nvSpPr>
          <p:spPr>
            <a:xfrm>
              <a:off x="2762291" y="1305747"/>
              <a:ext cx="2924058" cy="597722"/>
            </a:xfrm>
            <a:prstGeom prst="homePlate">
              <a:avLst/>
            </a:prstGeom>
            <a:solidFill>
              <a:srgbClr val="7C223A"/>
            </a:solidFill>
            <a:ln>
              <a:solidFill>
                <a:srgbClr val="7C22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1"/>
                  </a:solidFill>
                  <a:latin typeface="Times New Roman" panose="02020603050405020304" pitchFamily="18" charset="0"/>
                  <a:cs typeface="Times New Roman" panose="02020603050405020304" pitchFamily="18" charset="0"/>
                </a:rPr>
                <a:t>THÁNH GIÓNG</a:t>
              </a:r>
              <a:endParaRPr lang="en-VN" sz="2800" dirty="0">
                <a:solidFill>
                  <a:schemeClr val="bg1"/>
                </a:solidFill>
                <a:latin typeface="Times New Roman" panose="02020603050405020304" pitchFamily="18" charset="0"/>
                <a:cs typeface="Times New Roman" panose="02020603050405020304" pitchFamily="18" charset="0"/>
              </a:endParaRPr>
            </a:p>
          </p:txBody>
        </p:sp>
      </p:grpSp>
      <p:pic>
        <p:nvPicPr>
          <p:cNvPr id="3" name="Picture 2" descr="Trẻ Em, Học Bài, Học Tập, Cậu Bé, Tải hình PNG 101 - Free.Vector6.com">
            <a:extLst>
              <a:ext uri="{FF2B5EF4-FFF2-40B4-BE49-F238E27FC236}">
                <a16:creationId xmlns:a16="http://schemas.microsoft.com/office/drawing/2014/main" id="{4D3FDADD-D0BD-9746-B355-0DF02A3F9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79" y="-129586"/>
            <a:ext cx="2376928" cy="237692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37653" y="243281"/>
            <a:ext cx="1253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9213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1AFD227-869A-489C-A9B5-3F0498DF3C0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4" name="Freeform 8">
              <a:extLst>
                <a:ext uri="{FF2B5EF4-FFF2-40B4-BE49-F238E27FC236}">
                  <a16:creationId xmlns:a16="http://schemas.microsoft.com/office/drawing/2014/main" id="{62704B34-199B-4964-9C78-3AB9735915AA}"/>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0">
              <a:extLst>
                <a:ext uri="{FF2B5EF4-FFF2-40B4-BE49-F238E27FC236}">
                  <a16:creationId xmlns:a16="http://schemas.microsoft.com/office/drawing/2014/main" id="{8B1E8DB8-017D-454E-849F-EE5742849FD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15">
              <a:extLst>
                <a:ext uri="{FF2B5EF4-FFF2-40B4-BE49-F238E27FC236}">
                  <a16:creationId xmlns:a16="http://schemas.microsoft.com/office/drawing/2014/main" id="{16D80E5D-5099-41C4-A80A-1B1538C382FC}"/>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18">
              <a:extLst>
                <a:ext uri="{FF2B5EF4-FFF2-40B4-BE49-F238E27FC236}">
                  <a16:creationId xmlns:a16="http://schemas.microsoft.com/office/drawing/2014/main" id="{947751E1-E2F4-467E-B547-3BD4BAB7F56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19">
              <a:extLst>
                <a:ext uri="{FF2B5EF4-FFF2-40B4-BE49-F238E27FC236}">
                  <a16:creationId xmlns:a16="http://schemas.microsoft.com/office/drawing/2014/main" id="{55D8869B-B701-4268-9856-876345C8AE3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0">
              <a:extLst>
                <a:ext uri="{FF2B5EF4-FFF2-40B4-BE49-F238E27FC236}">
                  <a16:creationId xmlns:a16="http://schemas.microsoft.com/office/drawing/2014/main" id="{A25CA59C-849F-4CE4-A9B0-293F98DE2C7C}"/>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2">
              <a:extLst>
                <a:ext uri="{FF2B5EF4-FFF2-40B4-BE49-F238E27FC236}">
                  <a16:creationId xmlns:a16="http://schemas.microsoft.com/office/drawing/2014/main" id="{FE000DB1-AAA1-4BFF-8F14-53624C2F9E0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3">
              <a:extLst>
                <a:ext uri="{FF2B5EF4-FFF2-40B4-BE49-F238E27FC236}">
                  <a16:creationId xmlns:a16="http://schemas.microsoft.com/office/drawing/2014/main" id="{5EEFBC14-7E5B-47B2-B5E3-E90991F8919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26">
              <a:extLst>
                <a:ext uri="{FF2B5EF4-FFF2-40B4-BE49-F238E27FC236}">
                  <a16:creationId xmlns:a16="http://schemas.microsoft.com/office/drawing/2014/main" id="{00AFF6E4-A34A-4FD3-8C57-BB96114822D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27">
              <a:extLst>
                <a:ext uri="{FF2B5EF4-FFF2-40B4-BE49-F238E27FC236}">
                  <a16:creationId xmlns:a16="http://schemas.microsoft.com/office/drawing/2014/main" id="{C63A8474-C075-4441-A0B3-52286EA5009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28">
              <a:extLst>
                <a:ext uri="{FF2B5EF4-FFF2-40B4-BE49-F238E27FC236}">
                  <a16:creationId xmlns:a16="http://schemas.microsoft.com/office/drawing/2014/main" id="{35DA4698-A2ED-4512-8887-F12D3F14372A}"/>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30">
              <a:extLst>
                <a:ext uri="{FF2B5EF4-FFF2-40B4-BE49-F238E27FC236}">
                  <a16:creationId xmlns:a16="http://schemas.microsoft.com/office/drawing/2014/main" id="{3358E118-D590-4E50-B21C-6CDAA1CCAFC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43">
              <a:extLst>
                <a:ext uri="{FF2B5EF4-FFF2-40B4-BE49-F238E27FC236}">
                  <a16:creationId xmlns:a16="http://schemas.microsoft.com/office/drawing/2014/main" id="{F1EE889E-60FF-423F-ADCB-6CBEE853A04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1">
              <a:extLst>
                <a:ext uri="{FF2B5EF4-FFF2-40B4-BE49-F238E27FC236}">
                  <a16:creationId xmlns:a16="http://schemas.microsoft.com/office/drawing/2014/main" id="{A4AA0634-0A7C-4A35-8EB7-775200F129F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2">
              <a:extLst>
                <a:ext uri="{FF2B5EF4-FFF2-40B4-BE49-F238E27FC236}">
                  <a16:creationId xmlns:a16="http://schemas.microsoft.com/office/drawing/2014/main" id="{EBA21558-CAC3-445C-8882-5D4A0C6D2A0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3">
              <a:extLst>
                <a:ext uri="{FF2B5EF4-FFF2-40B4-BE49-F238E27FC236}">
                  <a16:creationId xmlns:a16="http://schemas.microsoft.com/office/drawing/2014/main" id="{2E9415F1-5D31-4C25-9E26-203EEF50087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4">
              <a:extLst>
                <a:ext uri="{FF2B5EF4-FFF2-40B4-BE49-F238E27FC236}">
                  <a16:creationId xmlns:a16="http://schemas.microsoft.com/office/drawing/2014/main" id="{622FC1F6-879A-45BA-8752-08020C39CE2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5">
              <a:extLst>
                <a:ext uri="{FF2B5EF4-FFF2-40B4-BE49-F238E27FC236}">
                  <a16:creationId xmlns:a16="http://schemas.microsoft.com/office/drawing/2014/main" id="{BA09826C-58E2-48C5-9666-333326C2CA4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56">
              <a:extLst>
                <a:ext uri="{FF2B5EF4-FFF2-40B4-BE49-F238E27FC236}">
                  <a16:creationId xmlns:a16="http://schemas.microsoft.com/office/drawing/2014/main" id="{A6D3555F-4EA1-4EA7-9D08-2D75CE51927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7">
              <a:extLst>
                <a:ext uri="{FF2B5EF4-FFF2-40B4-BE49-F238E27FC236}">
                  <a16:creationId xmlns:a16="http://schemas.microsoft.com/office/drawing/2014/main" id="{60FA20E8-EDAA-4310-B870-97807901AC1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9">
              <a:extLst>
                <a:ext uri="{FF2B5EF4-FFF2-40B4-BE49-F238E27FC236}">
                  <a16:creationId xmlns:a16="http://schemas.microsoft.com/office/drawing/2014/main" id="{F5552AA2-C2AB-4D59-B6EF-E8E5EE110E5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0">
              <a:extLst>
                <a:ext uri="{FF2B5EF4-FFF2-40B4-BE49-F238E27FC236}">
                  <a16:creationId xmlns:a16="http://schemas.microsoft.com/office/drawing/2014/main" id="{0BA267D0-8F6B-4803-B948-70E29B4587E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61">
              <a:extLst>
                <a:ext uri="{FF2B5EF4-FFF2-40B4-BE49-F238E27FC236}">
                  <a16:creationId xmlns:a16="http://schemas.microsoft.com/office/drawing/2014/main" id="{86E372A3-B9F4-4FEE-8B96-D9AD879E214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5">
              <a:extLst>
                <a:ext uri="{FF2B5EF4-FFF2-40B4-BE49-F238E27FC236}">
                  <a16:creationId xmlns:a16="http://schemas.microsoft.com/office/drawing/2014/main" id="{FF0C4564-5DA6-4224-A8B7-85CE1323DE8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6">
              <a:extLst>
                <a:ext uri="{FF2B5EF4-FFF2-40B4-BE49-F238E27FC236}">
                  <a16:creationId xmlns:a16="http://schemas.microsoft.com/office/drawing/2014/main" id="{19F31D0D-C43D-4BB0-A13C-9524B84117D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7">
              <a:extLst>
                <a:ext uri="{FF2B5EF4-FFF2-40B4-BE49-F238E27FC236}">
                  <a16:creationId xmlns:a16="http://schemas.microsoft.com/office/drawing/2014/main" id="{6B32FB03-B0FE-4731-BE41-C59AFB49FBF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8">
              <a:extLst>
                <a:ext uri="{FF2B5EF4-FFF2-40B4-BE49-F238E27FC236}">
                  <a16:creationId xmlns:a16="http://schemas.microsoft.com/office/drawing/2014/main" id="{BDD5B6F0-1E17-4DCD-AE5F-ED8C48892FE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9">
              <a:extLst>
                <a:ext uri="{FF2B5EF4-FFF2-40B4-BE49-F238E27FC236}">
                  <a16:creationId xmlns:a16="http://schemas.microsoft.com/office/drawing/2014/main" id="{0290BE17-E89B-4AF9-B3F6-AF4884D5246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1">
              <a:extLst>
                <a:ext uri="{FF2B5EF4-FFF2-40B4-BE49-F238E27FC236}">
                  <a16:creationId xmlns:a16="http://schemas.microsoft.com/office/drawing/2014/main" id="{85F63089-F77F-4F02-8417-AAC1847FBCA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2">
              <a:extLst>
                <a:ext uri="{FF2B5EF4-FFF2-40B4-BE49-F238E27FC236}">
                  <a16:creationId xmlns:a16="http://schemas.microsoft.com/office/drawing/2014/main" id="{7B01CD5E-570F-4CBF-9904-94F30D928C5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3">
              <a:extLst>
                <a:ext uri="{FF2B5EF4-FFF2-40B4-BE49-F238E27FC236}">
                  <a16:creationId xmlns:a16="http://schemas.microsoft.com/office/drawing/2014/main" id="{7EE6A672-2915-4B03-99A9-9364D5F1521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14">
              <a:extLst>
                <a:ext uri="{FF2B5EF4-FFF2-40B4-BE49-F238E27FC236}">
                  <a16:creationId xmlns:a16="http://schemas.microsoft.com/office/drawing/2014/main" id="{2136B643-14E1-443A-BC1C-06ADAE65C30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16">
              <a:extLst>
                <a:ext uri="{FF2B5EF4-FFF2-40B4-BE49-F238E27FC236}">
                  <a16:creationId xmlns:a16="http://schemas.microsoft.com/office/drawing/2014/main" id="{867FA393-4F37-4E1A-870B-F96775FAB7E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17">
              <a:extLst>
                <a:ext uri="{FF2B5EF4-FFF2-40B4-BE49-F238E27FC236}">
                  <a16:creationId xmlns:a16="http://schemas.microsoft.com/office/drawing/2014/main" id="{E225A1BE-FAD2-4764-A7E4-A6DA07D0573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21">
              <a:extLst>
                <a:ext uri="{FF2B5EF4-FFF2-40B4-BE49-F238E27FC236}">
                  <a16:creationId xmlns:a16="http://schemas.microsoft.com/office/drawing/2014/main" id="{25D65388-C7E0-4C07-822A-03C5009C6D1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25">
              <a:extLst>
                <a:ext uri="{FF2B5EF4-FFF2-40B4-BE49-F238E27FC236}">
                  <a16:creationId xmlns:a16="http://schemas.microsoft.com/office/drawing/2014/main" id="{E1D79822-C494-449C-B439-F437DAD4F21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29">
              <a:extLst>
                <a:ext uri="{FF2B5EF4-FFF2-40B4-BE49-F238E27FC236}">
                  <a16:creationId xmlns:a16="http://schemas.microsoft.com/office/drawing/2014/main" id="{CDB324E5-E8D9-40E3-BAB4-1F87E67E4F4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1">
              <a:extLst>
                <a:ext uri="{FF2B5EF4-FFF2-40B4-BE49-F238E27FC236}">
                  <a16:creationId xmlns:a16="http://schemas.microsoft.com/office/drawing/2014/main" id="{15404AB3-12EB-462E-85A2-AF4A7E91D72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2">
              <a:extLst>
                <a:ext uri="{FF2B5EF4-FFF2-40B4-BE49-F238E27FC236}">
                  <a16:creationId xmlns:a16="http://schemas.microsoft.com/office/drawing/2014/main" id="{228021CB-53B3-4BCC-A14C-0B6951FC971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3">
              <a:extLst>
                <a:ext uri="{FF2B5EF4-FFF2-40B4-BE49-F238E27FC236}">
                  <a16:creationId xmlns:a16="http://schemas.microsoft.com/office/drawing/2014/main" id="{B353D0BC-00A6-4EA4-9311-9FCB88CC202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4">
              <a:extLst>
                <a:ext uri="{FF2B5EF4-FFF2-40B4-BE49-F238E27FC236}">
                  <a16:creationId xmlns:a16="http://schemas.microsoft.com/office/drawing/2014/main" id="{0E001FD3-6EDD-47A3-9916-826E1595DAB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5">
              <a:extLst>
                <a:ext uri="{FF2B5EF4-FFF2-40B4-BE49-F238E27FC236}">
                  <a16:creationId xmlns:a16="http://schemas.microsoft.com/office/drawing/2014/main" id="{FE214D5B-D151-4E09-A01E-BEAAF9C679E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6">
              <a:extLst>
                <a:ext uri="{FF2B5EF4-FFF2-40B4-BE49-F238E27FC236}">
                  <a16:creationId xmlns:a16="http://schemas.microsoft.com/office/drawing/2014/main" id="{3024EF13-0A45-49DD-B0F4-FA3A5169EFF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37">
              <a:extLst>
                <a:ext uri="{FF2B5EF4-FFF2-40B4-BE49-F238E27FC236}">
                  <a16:creationId xmlns:a16="http://schemas.microsoft.com/office/drawing/2014/main" id="{95E0BDAE-48A7-4752-A150-74DA4BAE5E4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38">
              <a:extLst>
                <a:ext uri="{FF2B5EF4-FFF2-40B4-BE49-F238E27FC236}">
                  <a16:creationId xmlns:a16="http://schemas.microsoft.com/office/drawing/2014/main" id="{DE128EDB-3179-4F47-8B37-BEDE3B82FFC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39">
              <a:extLst>
                <a:ext uri="{FF2B5EF4-FFF2-40B4-BE49-F238E27FC236}">
                  <a16:creationId xmlns:a16="http://schemas.microsoft.com/office/drawing/2014/main" id="{E09CDD49-7B7B-42C0-A09E-6CFB3CDFF6A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0">
              <a:extLst>
                <a:ext uri="{FF2B5EF4-FFF2-40B4-BE49-F238E27FC236}">
                  <a16:creationId xmlns:a16="http://schemas.microsoft.com/office/drawing/2014/main" id="{93C5D839-4CD5-4165-9091-7D9B92CDC1D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1">
              <a:extLst>
                <a:ext uri="{FF2B5EF4-FFF2-40B4-BE49-F238E27FC236}">
                  <a16:creationId xmlns:a16="http://schemas.microsoft.com/office/drawing/2014/main" id="{3C7F638A-BB6D-4B24-A7F9-03BF8087459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2">
              <a:extLst>
                <a:ext uri="{FF2B5EF4-FFF2-40B4-BE49-F238E27FC236}">
                  <a16:creationId xmlns:a16="http://schemas.microsoft.com/office/drawing/2014/main" id="{5B59DB64-329B-45EA-8A67-4213A886B5B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4">
              <a:extLst>
                <a:ext uri="{FF2B5EF4-FFF2-40B4-BE49-F238E27FC236}">
                  <a16:creationId xmlns:a16="http://schemas.microsoft.com/office/drawing/2014/main" id="{D8DAB003-6484-4D1D-85AE-93FA09BC5EF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5">
              <a:extLst>
                <a:ext uri="{FF2B5EF4-FFF2-40B4-BE49-F238E27FC236}">
                  <a16:creationId xmlns:a16="http://schemas.microsoft.com/office/drawing/2014/main" id="{D49280A1-ACA8-4CD6-9012-AF12660F07E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6">
              <a:extLst>
                <a:ext uri="{FF2B5EF4-FFF2-40B4-BE49-F238E27FC236}">
                  <a16:creationId xmlns:a16="http://schemas.microsoft.com/office/drawing/2014/main" id="{C03EAE8C-6089-40E5-9361-2E266A1EEBA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47">
              <a:extLst>
                <a:ext uri="{FF2B5EF4-FFF2-40B4-BE49-F238E27FC236}">
                  <a16:creationId xmlns:a16="http://schemas.microsoft.com/office/drawing/2014/main" id="{02E3A077-F087-4E14-A13E-4E9D4369B1F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48">
              <a:extLst>
                <a:ext uri="{FF2B5EF4-FFF2-40B4-BE49-F238E27FC236}">
                  <a16:creationId xmlns:a16="http://schemas.microsoft.com/office/drawing/2014/main" id="{7CE4FAAA-45E7-4C86-B59A-F284B79EFD2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49">
              <a:extLst>
                <a:ext uri="{FF2B5EF4-FFF2-40B4-BE49-F238E27FC236}">
                  <a16:creationId xmlns:a16="http://schemas.microsoft.com/office/drawing/2014/main" id="{E2689B62-CCA1-4EE5-B622-FBA51686891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8">
              <a:extLst>
                <a:ext uri="{FF2B5EF4-FFF2-40B4-BE49-F238E27FC236}">
                  <a16:creationId xmlns:a16="http://schemas.microsoft.com/office/drawing/2014/main" id="{113638EE-3BCF-4315-A329-3C6766A3890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Freeform 106">
              <a:extLst>
                <a:ext uri="{FF2B5EF4-FFF2-40B4-BE49-F238E27FC236}">
                  <a16:creationId xmlns:a16="http://schemas.microsoft.com/office/drawing/2014/main" id="{4FB36B8F-335B-40F2-83BB-C2B2689DC2E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72" name="Rectangle 71">
            <a:extLst>
              <a:ext uri="{FF2B5EF4-FFF2-40B4-BE49-F238E27FC236}">
                <a16:creationId xmlns:a16="http://schemas.microsoft.com/office/drawing/2014/main" id="{C53527CE-0857-4148-A439-03E1284D2F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90746C-A099-244E-A9F6-C4C482A6A270}"/>
              </a:ext>
            </a:extLst>
          </p:cNvPr>
          <p:cNvSpPr>
            <a:spLocks noGrp="1"/>
          </p:cNvSpPr>
          <p:nvPr>
            <p:ph type="title"/>
          </p:nvPr>
        </p:nvSpPr>
        <p:spPr>
          <a:xfrm>
            <a:off x="1195056" y="350819"/>
            <a:ext cx="9905999" cy="878757"/>
          </a:xfrm>
        </p:spPr>
        <p:txBody>
          <a:bodyPr vert="horz" lIns="91440" tIns="45720" rIns="91440" bIns="45720" rtlCol="0" anchor="ctr">
            <a:normAutofit/>
          </a:bodyPr>
          <a:lstStyle/>
          <a:p>
            <a:pPr algn="ctr">
              <a:lnSpc>
                <a:spcPct val="90000"/>
              </a:lnSpc>
            </a:pP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1: </a:t>
            </a:r>
            <a:br>
              <a:rPr lang="en-US" sz="2800" b="1" dirty="0">
                <a:latin typeface="Times New Roman" panose="02020603050405020304" pitchFamily="18" charset="0"/>
                <a:cs typeface="Times New Roman" panose="02020603050405020304" pitchFamily="18" charset="0"/>
              </a:rPr>
            </a:br>
            <a:r>
              <a:rPr lang="en-US" sz="2800" b="1" dirty="0" err="1">
                <a:latin typeface="Times New Roman" panose="02020603050405020304" pitchFamily="18" charset="0"/>
                <a:cs typeface="Times New Roman" panose="02020603050405020304" pitchFamily="18" charset="0"/>
              </a:rPr>
              <a:t>Tóm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endParaRPr lang="en-US" sz="2800" b="1" dirty="0">
              <a:latin typeface="Times New Roman" panose="02020603050405020304" pitchFamily="18" charset="0"/>
              <a:cs typeface="Times New Roman" panose="02020603050405020304" pitchFamily="18" charset="0"/>
            </a:endParaRPr>
          </a:p>
        </p:txBody>
      </p:sp>
      <p:sp>
        <p:nvSpPr>
          <p:cNvPr id="71" name="Rounded Rectangle 70">
            <a:extLst>
              <a:ext uri="{FF2B5EF4-FFF2-40B4-BE49-F238E27FC236}">
                <a16:creationId xmlns:a16="http://schemas.microsoft.com/office/drawing/2014/main" id="{B92F4939-E069-6643-84CB-6EF6D73EDCAB}"/>
              </a:ext>
            </a:extLst>
          </p:cNvPr>
          <p:cNvSpPr/>
          <p:nvPr/>
        </p:nvSpPr>
        <p:spPr>
          <a:xfrm>
            <a:off x="814086" y="1701063"/>
            <a:ext cx="7301923" cy="4911468"/>
          </a:xfrm>
          <a:prstGeom prst="roundRect">
            <a:avLst/>
          </a:prstGeom>
          <a:solidFill>
            <a:srgbClr val="D0F1F1"/>
          </a:solidFill>
          <a:ln>
            <a:solidFill>
              <a:srgbClr val="D0F1F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Giặc</a:t>
            </a:r>
            <a:r>
              <a:rPr lang="en-US" sz="2000" dirty="0">
                <a:solidFill>
                  <a:schemeClr val="tx1"/>
                </a:solidFill>
                <a:latin typeface="Times New Roman" panose="02020603050405020304" pitchFamily="18" charset="0"/>
                <a:cs typeface="Times New Roman" panose="02020603050405020304" pitchFamily="18" charset="0"/>
              </a:rPr>
              <a:t> Minh </a:t>
            </a:r>
            <a:r>
              <a:rPr lang="en-US" sz="2000" dirty="0" err="1">
                <a:solidFill>
                  <a:schemeClr val="tx1"/>
                </a:solidFill>
                <a:latin typeface="Times New Roman" panose="02020603050405020304" pitchFamily="18" charset="0"/>
                <a:cs typeface="Times New Roman" panose="02020603050405020304" pitchFamily="18" charset="0"/>
              </a:rPr>
              <a:t>đô</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hộ</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nghĩa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quân</a:t>
            </a:r>
            <a:r>
              <a:rPr lang="en-US" sz="2000" dirty="0">
                <a:solidFill>
                  <a:schemeClr val="tx1"/>
                </a:solidFill>
                <a:latin typeface="Times New Roman" panose="02020603050405020304" pitchFamily="18" charset="0"/>
                <a:cs typeface="Times New Roman" panose="02020603050405020304" pitchFamily="18" charset="0"/>
              </a:rPr>
              <a:t> Lam </a:t>
            </a:r>
            <a:r>
              <a:rPr lang="en-US" sz="2000" dirty="0" err="1">
                <a:solidFill>
                  <a:schemeClr val="tx1"/>
                </a:solidFill>
                <a:latin typeface="Times New Roman" panose="02020603050405020304" pitchFamily="18" charset="0"/>
                <a:cs typeface="Times New Roman" panose="02020603050405020304" pitchFamily="18" charset="0"/>
              </a:rPr>
              <a:t>Sơn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nổi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dậy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nhưng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thất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bại</a:t>
            </a:r>
            <a:r>
              <a:rPr lang="en-US" sz="2000" dirty="0">
                <a:solidFill>
                  <a:schemeClr val="tx1"/>
                </a:solidFill>
                <a:latin typeface="Times New Roman" panose="02020603050405020304" pitchFamily="18" charset="0"/>
                <a:cs typeface="Times New Roman" panose="02020603050405020304" pitchFamily="18" charset="0"/>
              </a:rPr>
              <a:t>, Long </a:t>
            </a:r>
            <a:r>
              <a:rPr lang="en-US" sz="2000" dirty="0" err="1">
                <a:solidFill>
                  <a:schemeClr val="tx1"/>
                </a:solidFill>
                <a:latin typeface="Times New Roman" panose="02020603050405020304" pitchFamily="18" charset="0"/>
                <a:cs typeface="Times New Roman" panose="02020603050405020304" pitchFamily="18" charset="0"/>
              </a:rPr>
              <a:t>Quân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quyết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định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mượn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gươm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thần</a:t>
            </a:r>
            <a:r>
              <a:rPr lang="en-US" sz="2000" dirty="0">
                <a:solidFill>
                  <a:schemeClr val="tx1"/>
                </a:solidFill>
                <a:latin typeface="Times New Roman" panose="02020603050405020304" pitchFamily="18" charset="0"/>
                <a:cs typeface="Times New Roman" panose="02020603050405020304" pitchFamily="18" charset="0"/>
              </a:rPr>
              <a:t>.</a:t>
            </a:r>
            <a:endParaRPr lang="en-VN" sz="2000" dirty="0">
              <a:solidFill>
                <a:schemeClr val="tx1"/>
              </a:solidFill>
              <a:latin typeface="Times New Roman" panose="02020603050405020304" pitchFamily="18" charset="0"/>
              <a:cs typeface="Times New Roman" panose="02020603050405020304" pitchFamily="18" charset="0"/>
            </a:endParaRPr>
          </a:p>
          <a:p>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đánh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lần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kéo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thấy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gươm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bèn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mang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về</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nhà</a:t>
            </a:r>
            <a:r>
              <a:rPr lang="en-US" sz="2000" dirty="0">
                <a:solidFill>
                  <a:schemeClr val="tx1"/>
                </a:solidFill>
                <a:latin typeface="Times New Roman" panose="02020603050405020304" pitchFamily="18" charset="0"/>
                <a:cs typeface="Times New Roman" panose="02020603050405020304" pitchFamily="18" charset="0"/>
              </a:rPr>
              <a:t>.</a:t>
            </a:r>
            <a:endParaRPr lang="en-VN" sz="2000" dirty="0">
              <a:solidFill>
                <a:schemeClr val="tx1"/>
              </a:solidFill>
              <a:latin typeface="Times New Roman" panose="02020603050405020304" pitchFamily="18" charset="0"/>
              <a:cs typeface="Times New Roman" panose="02020603050405020304" pitchFamily="18" charset="0"/>
            </a:endParaRPr>
          </a:p>
          <a:p>
            <a:r>
              <a:rPr lang="en-US" sz="2000" dirty="0">
                <a:solidFill>
                  <a:schemeClr val="tx1"/>
                </a:solidFill>
                <a:latin typeface="Times New Roman" panose="02020603050405020304" pitchFamily="18" charset="0"/>
                <a:cs typeface="Times New Roman" panose="02020603050405020304" pitchFamily="18" charset="0"/>
              </a:rPr>
              <a:t>- Lê </a:t>
            </a:r>
            <a:r>
              <a:rPr lang="en-US" sz="2000" dirty="0" err="1">
                <a:solidFill>
                  <a:schemeClr val="tx1"/>
                </a:solidFill>
                <a:latin typeface="Times New Roman" panose="02020603050405020304" pitchFamily="18" charset="0"/>
                <a:cs typeface="Times New Roman" panose="02020603050405020304" pitchFamily="18" charset="0"/>
              </a:rPr>
              <a:t>Lợi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đến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thấy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gươm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phát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cầm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xem</a:t>
            </a:r>
            <a:r>
              <a:rPr lang="en-US" sz="2000" dirty="0">
                <a:solidFill>
                  <a:schemeClr val="tx1"/>
                </a:solidFill>
                <a:latin typeface="Times New Roman" panose="02020603050405020304" pitchFamily="18" charset="0"/>
                <a:cs typeface="Times New Roman" panose="02020603050405020304" pitchFamily="18" charset="0"/>
              </a:rPr>
              <a:t>.</a:t>
            </a:r>
            <a:endParaRPr lang="en-VN" sz="2000" dirty="0">
              <a:solidFill>
                <a:schemeClr val="tx1"/>
              </a:solidFill>
              <a:latin typeface="Times New Roman" panose="02020603050405020304" pitchFamily="18" charset="0"/>
              <a:cs typeface="Times New Roman" panose="02020603050405020304" pitchFamily="18" charset="0"/>
            </a:endParaRPr>
          </a:p>
          <a:p>
            <a:r>
              <a:rPr lang="en-US" sz="2000" dirty="0">
                <a:solidFill>
                  <a:schemeClr val="tx1"/>
                </a:solidFill>
                <a:latin typeface="Times New Roman" panose="02020603050405020304" pitchFamily="18" charset="0"/>
                <a:cs typeface="Times New Roman" panose="02020603050405020304" pitchFamily="18" charset="0"/>
              </a:rPr>
              <a:t>- Lê </a:t>
            </a:r>
            <a:r>
              <a:rPr lang="en-US" sz="2000" dirty="0" err="1">
                <a:solidFill>
                  <a:schemeClr val="tx1"/>
                </a:solidFill>
                <a:latin typeface="Times New Roman" panose="02020603050405020304" pitchFamily="18" charset="0"/>
                <a:cs typeface="Times New Roman" panose="02020603050405020304" pitchFamily="18" charset="0"/>
              </a:rPr>
              <a:t>Lợi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thua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chạy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rừng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tình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cờ</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bắt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được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chuôi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gươm</a:t>
            </a:r>
            <a:r>
              <a:rPr lang="en-US" sz="2000" dirty="0">
                <a:solidFill>
                  <a:schemeClr val="tx1"/>
                </a:solidFill>
                <a:latin typeface="Times New Roman" panose="02020603050405020304" pitchFamily="18" charset="0"/>
                <a:cs typeface="Times New Roman" panose="02020603050405020304" pitchFamily="18" charset="0"/>
              </a:rPr>
              <a:t>.</a:t>
            </a:r>
            <a:endParaRPr lang="en-VN" sz="2000" dirty="0">
              <a:solidFill>
                <a:schemeClr val="tx1"/>
              </a:solidFill>
              <a:latin typeface="Times New Roman" panose="02020603050405020304" pitchFamily="18" charset="0"/>
              <a:cs typeface="Times New Roman" panose="02020603050405020304" pitchFamily="18" charset="0"/>
            </a:endParaRPr>
          </a:p>
          <a:p>
            <a:r>
              <a:rPr lang="en-US" sz="2000" dirty="0">
                <a:solidFill>
                  <a:schemeClr val="tx1"/>
                </a:solidFill>
                <a:latin typeface="Times New Roman" panose="02020603050405020304" pitchFamily="18" charset="0"/>
                <a:cs typeface="Times New Roman" panose="02020603050405020304" pitchFamily="18" charset="0"/>
              </a:rPr>
              <a:t>- Lê </a:t>
            </a:r>
            <a:r>
              <a:rPr lang="en-US" sz="2000" dirty="0" err="1">
                <a:solidFill>
                  <a:schemeClr val="tx1"/>
                </a:solidFill>
                <a:latin typeface="Times New Roman" panose="02020603050405020304" pitchFamily="18" charset="0"/>
                <a:cs typeface="Times New Roman" panose="02020603050405020304" pitchFamily="18" charset="0"/>
              </a:rPr>
              <a:t>Lợi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gặp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kể</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truyện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hai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người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đem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gươm</a:t>
            </a:r>
            <a:r>
              <a:rPr lang="en-US" sz="2000" dirty="0">
                <a:solidFill>
                  <a:schemeClr val="tx1"/>
                </a:solidFill>
                <a:latin typeface="Times New Roman" panose="02020603050405020304" pitchFamily="18" charset="0"/>
                <a:cs typeface="Times New Roman" panose="02020603050405020304" pitchFamily="18" charset="0"/>
              </a:rPr>
              <a:t> ra </a:t>
            </a:r>
            <a:r>
              <a:rPr lang="en-US" sz="2000" dirty="0" err="1">
                <a:solidFill>
                  <a:schemeClr val="tx1"/>
                </a:solidFill>
                <a:latin typeface="Times New Roman" panose="02020603050405020304" pitchFamily="18" charset="0"/>
                <a:cs typeface="Times New Roman" panose="02020603050405020304" pitchFamily="18" charset="0"/>
              </a:rPr>
              <a:t>tra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nhau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vừa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như</a:t>
            </a:r>
            <a:r>
              <a:rPr lang="en-US" sz="2000" dirty="0">
                <a:solidFill>
                  <a:schemeClr val="tx1"/>
                </a:solidFill>
                <a:latin typeface="Times New Roman" panose="02020603050405020304" pitchFamily="18" charset="0"/>
                <a:cs typeface="Times New Roman" panose="02020603050405020304" pitchFamily="18" charset="0"/>
              </a:rPr>
              <a:t> in. Lê </a:t>
            </a:r>
            <a:r>
              <a:rPr lang="en-US" sz="2000" dirty="0" err="1">
                <a:solidFill>
                  <a:schemeClr val="tx1"/>
                </a:solidFill>
                <a:latin typeface="Times New Roman" panose="02020603050405020304" pitchFamily="18" charset="0"/>
                <a:cs typeface="Times New Roman" panose="02020603050405020304" pitchFamily="18" charset="0"/>
              </a:rPr>
              <a:t>Thận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cùng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tướng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lĩnh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nguyện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một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lòng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phò</a:t>
            </a:r>
            <a:r>
              <a:rPr lang="en-US" sz="2000" dirty="0">
                <a:solidFill>
                  <a:schemeClr val="tx1"/>
                </a:solidFill>
                <a:latin typeface="Times New Roman" panose="02020603050405020304" pitchFamily="18" charset="0"/>
                <a:cs typeface="Times New Roman" panose="02020603050405020304" pitchFamily="18" charset="0"/>
              </a:rPr>
              <a:t> Lê </a:t>
            </a:r>
            <a:r>
              <a:rPr lang="en-US" sz="2000" dirty="0" err="1">
                <a:solidFill>
                  <a:schemeClr val="tx1"/>
                </a:solidFill>
                <a:latin typeface="Times New Roman" panose="02020603050405020304" pitchFamily="18" charset="0"/>
                <a:cs typeface="Times New Roman" panose="02020603050405020304" pitchFamily="18" charset="0"/>
              </a:rPr>
              <a:t>Lợi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cứu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nước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Từ</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nghĩa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nhanh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chóng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quét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sạch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giặc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ngoại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xâm</a:t>
            </a:r>
            <a:r>
              <a:rPr lang="en-US" sz="2000" dirty="0">
                <a:solidFill>
                  <a:schemeClr val="tx1"/>
                </a:solidFill>
                <a:latin typeface="Times New Roman" panose="02020603050405020304" pitchFamily="18" charset="0"/>
                <a:cs typeface="Times New Roman" panose="02020603050405020304" pitchFamily="18" charset="0"/>
              </a:rPr>
              <a:t>.</a:t>
            </a:r>
            <a:endParaRPr lang="en-VN" sz="2000" dirty="0">
              <a:solidFill>
                <a:schemeClr val="tx1"/>
              </a:solidFill>
              <a:latin typeface="Times New Roman" panose="02020603050405020304" pitchFamily="18" charset="0"/>
              <a:cs typeface="Times New Roman" panose="02020603050405020304" pitchFamily="18" charset="0"/>
            </a:endParaRPr>
          </a:p>
          <a:p>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Đất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nước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thanh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bình</a:t>
            </a:r>
            <a:r>
              <a:rPr lang="en-US" sz="2000" dirty="0">
                <a:solidFill>
                  <a:schemeClr val="tx1"/>
                </a:solidFill>
                <a:latin typeface="Times New Roman" panose="02020603050405020304" pitchFamily="18" charset="0"/>
                <a:cs typeface="Times New Roman" panose="02020603050405020304" pitchFamily="18" charset="0"/>
              </a:rPr>
              <a:t>, Lê </a:t>
            </a:r>
            <a:r>
              <a:rPr lang="en-US" sz="2000" dirty="0" err="1">
                <a:solidFill>
                  <a:schemeClr val="tx1"/>
                </a:solidFill>
                <a:latin typeface="Times New Roman" panose="02020603050405020304" pitchFamily="18" charset="0"/>
                <a:cs typeface="Times New Roman" panose="02020603050405020304" pitchFamily="18" charset="0"/>
              </a:rPr>
              <a:t>Lợi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vua</a:t>
            </a:r>
            <a:r>
              <a:rPr lang="en-US" sz="2000" dirty="0">
                <a:solidFill>
                  <a:schemeClr val="tx1"/>
                </a:solidFill>
                <a:latin typeface="Times New Roman" panose="02020603050405020304" pitchFamily="18" charset="0"/>
                <a:cs typeface="Times New Roman" panose="02020603050405020304" pitchFamily="18" charset="0"/>
              </a:rPr>
              <a:t>, Long </a:t>
            </a:r>
            <a:r>
              <a:rPr lang="en-US" sz="2000" dirty="0" err="1">
                <a:solidFill>
                  <a:schemeClr val="tx1"/>
                </a:solidFill>
                <a:latin typeface="Times New Roman" panose="02020603050405020304" pitchFamily="18" charset="0"/>
                <a:cs typeface="Times New Roman" panose="02020603050405020304" pitchFamily="18" charset="0"/>
              </a:rPr>
              <a:t>Quân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sai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Rùa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đòi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gươm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thần</a:t>
            </a:r>
            <a:r>
              <a:rPr lang="en-US" sz="2000" dirty="0">
                <a:solidFill>
                  <a:schemeClr val="tx1"/>
                </a:solidFill>
                <a:latin typeface="Times New Roman" panose="02020603050405020304" pitchFamily="18" charset="0"/>
                <a:cs typeface="Times New Roman" panose="02020603050405020304" pitchFamily="18" charset="0"/>
              </a:rPr>
              <a:t>.</a:t>
            </a:r>
            <a:endParaRPr lang="en-VN" sz="2000" dirty="0">
              <a:solidFill>
                <a:schemeClr val="tx1"/>
              </a:solidFill>
              <a:latin typeface="Times New Roman" panose="02020603050405020304" pitchFamily="18" charset="0"/>
              <a:cs typeface="Times New Roman" panose="02020603050405020304" pitchFamily="18" charset="0"/>
            </a:endParaRPr>
          </a:p>
          <a:p>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Vua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trả</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gươm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từ</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hồ</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Tả</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Vọng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mang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Hồ</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Gươm</a:t>
            </a:r>
            <a:r>
              <a:rPr lang="en-US" sz="2000" dirty="0">
                <a:solidFill>
                  <a:schemeClr val="tx1"/>
                </a:solidFill>
                <a:latin typeface="Times New Roman" panose="02020603050405020304" pitchFamily="18" charset="0"/>
                <a:cs typeface="Times New Roman" panose="02020603050405020304" pitchFamily="18" charset="0"/>
              </a:rPr>
              <a:t> hay </a:t>
            </a:r>
            <a:r>
              <a:rPr lang="en-US" sz="2000" dirty="0" err="1">
                <a:solidFill>
                  <a:schemeClr val="tx1"/>
                </a:solidFill>
                <a:latin typeface="Times New Roman" panose="02020603050405020304" pitchFamily="18" charset="0"/>
                <a:cs typeface="Times New Roman" panose="02020603050405020304" pitchFamily="18" charset="0"/>
              </a:rPr>
              <a:t>hồ</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Hoàn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Kiếm</a:t>
            </a:r>
            <a:r>
              <a:rPr lang="en-US" sz="2000" dirty="0">
                <a:solidFill>
                  <a:schemeClr val="tx1"/>
                </a:solidFill>
                <a:latin typeface="Times New Roman" panose="02020603050405020304" pitchFamily="18" charset="0"/>
                <a:cs typeface="Times New Roman" panose="02020603050405020304" pitchFamily="18" charset="0"/>
              </a:rPr>
              <a:t>.</a:t>
            </a:r>
            <a:r>
              <a:rPr lang="en-VN" sz="2000" dirty="0">
                <a:solidFill>
                  <a:schemeClr val="tx1"/>
                </a:solidFill>
                <a:effectLst/>
                <a:latin typeface="Times New Roman" panose="02020603050405020304" pitchFamily="18" charset="0"/>
                <a:cs typeface="Times New Roman" panose="02020603050405020304" pitchFamily="18" charset="0"/>
              </a:rPr>
              <a:t> </a:t>
            </a:r>
            <a:endParaRPr lang="en-VN" sz="2000" dirty="0">
              <a:solidFill>
                <a:schemeClr val="tx1"/>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98508CD-BC83-0D4A-A8B9-EBD44FDEFE10}"/>
              </a:ext>
            </a:extLst>
          </p:cNvPr>
          <p:cNvGrpSpPr/>
          <p:nvPr/>
        </p:nvGrpSpPr>
        <p:grpSpPr>
          <a:xfrm>
            <a:off x="2844285" y="1411724"/>
            <a:ext cx="3241524" cy="597722"/>
            <a:chOff x="2444825" y="1305747"/>
            <a:chExt cx="3241524" cy="597722"/>
          </a:xfrm>
        </p:grpSpPr>
        <p:sp>
          <p:nvSpPr>
            <p:cNvPr id="78" name="Pentagon 77">
              <a:extLst>
                <a:ext uri="{FF2B5EF4-FFF2-40B4-BE49-F238E27FC236}">
                  <a16:creationId xmlns:a16="http://schemas.microsoft.com/office/drawing/2014/main" id="{4A26EACA-86E3-C348-B946-7091688BFAF4}"/>
                </a:ext>
              </a:extLst>
            </p:cNvPr>
            <p:cNvSpPr/>
            <p:nvPr/>
          </p:nvSpPr>
          <p:spPr>
            <a:xfrm flipH="1">
              <a:off x="2444825" y="1305747"/>
              <a:ext cx="708248" cy="597722"/>
            </a:xfrm>
            <a:prstGeom prst="homePlate">
              <a:avLst/>
            </a:prstGeom>
            <a:solidFill>
              <a:srgbClr val="7C223A"/>
            </a:solidFill>
            <a:ln>
              <a:solidFill>
                <a:srgbClr val="7C22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800" dirty="0">
                <a:solidFill>
                  <a:schemeClr val="bg1"/>
                </a:solidFill>
                <a:latin typeface="Times New Roman" panose="02020603050405020304" pitchFamily="18" charset="0"/>
                <a:cs typeface="Times New Roman" panose="02020603050405020304" pitchFamily="18" charset="0"/>
              </a:endParaRPr>
            </a:p>
          </p:txBody>
        </p:sp>
        <p:sp>
          <p:nvSpPr>
            <p:cNvPr id="77" name="Pentagon 76">
              <a:extLst>
                <a:ext uri="{FF2B5EF4-FFF2-40B4-BE49-F238E27FC236}">
                  <a16:creationId xmlns:a16="http://schemas.microsoft.com/office/drawing/2014/main" id="{FC09CAAC-E56B-9D47-A3E4-133C37257C2F}"/>
                </a:ext>
              </a:extLst>
            </p:cNvPr>
            <p:cNvSpPr/>
            <p:nvPr/>
          </p:nvSpPr>
          <p:spPr>
            <a:xfrm>
              <a:off x="2762291" y="1305747"/>
              <a:ext cx="2924058" cy="597722"/>
            </a:xfrm>
            <a:prstGeom prst="homePlate">
              <a:avLst/>
            </a:prstGeom>
            <a:solidFill>
              <a:srgbClr val="7C223A"/>
            </a:solidFill>
            <a:ln>
              <a:solidFill>
                <a:srgbClr val="7C22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1"/>
                  </a:solidFill>
                  <a:latin typeface="Times New Roman" panose="02020603050405020304" pitchFamily="18" charset="0"/>
                  <a:cs typeface="Times New Roman" panose="02020603050405020304" pitchFamily="18" charset="0"/>
                </a:rPr>
                <a:t>Sự tích Hồ Gươm</a:t>
              </a:r>
              <a:endParaRPr lang="en-VN" sz="2800" dirty="0">
                <a:solidFill>
                  <a:schemeClr val="bg1"/>
                </a:solidFill>
                <a:latin typeface="Times New Roman" panose="02020603050405020304" pitchFamily="18" charset="0"/>
                <a:cs typeface="Times New Roman" panose="02020603050405020304" pitchFamily="18" charset="0"/>
              </a:endParaRPr>
            </a:p>
          </p:txBody>
        </p:sp>
      </p:grpSp>
      <p:pic>
        <p:nvPicPr>
          <p:cNvPr id="4100" name="Picture 4" descr="Sự tích hồ Hoàn Kiếm - Cổ tích Việt Nam">
            <a:extLst>
              <a:ext uri="{FF2B5EF4-FFF2-40B4-BE49-F238E27FC236}">
                <a16:creationId xmlns:a16="http://schemas.microsoft.com/office/drawing/2014/main" id="{03157217-7D5F-A14A-8B05-A12ED8476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3870" y="2046199"/>
            <a:ext cx="4175358" cy="417535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Trẻ Em, Học Bài, Học Tập, Cậu Bé, Tải hình PNG 101 - Free.Vector6.com">
            <a:extLst>
              <a:ext uri="{FF2B5EF4-FFF2-40B4-BE49-F238E27FC236}">
                <a16:creationId xmlns:a16="http://schemas.microsoft.com/office/drawing/2014/main" id="{E44AF61D-CD19-DA44-B71A-9230C902B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79" y="-129586"/>
            <a:ext cx="2376928" cy="237692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93314" y="290179"/>
            <a:ext cx="1253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27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1AFD227-869A-489C-A9B5-3F0498DF3C0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4" name="Freeform 8">
              <a:extLst>
                <a:ext uri="{FF2B5EF4-FFF2-40B4-BE49-F238E27FC236}">
                  <a16:creationId xmlns:a16="http://schemas.microsoft.com/office/drawing/2014/main" id="{62704B34-199B-4964-9C78-3AB9735915AA}"/>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0">
              <a:extLst>
                <a:ext uri="{FF2B5EF4-FFF2-40B4-BE49-F238E27FC236}">
                  <a16:creationId xmlns:a16="http://schemas.microsoft.com/office/drawing/2014/main" id="{8B1E8DB8-017D-454E-849F-EE5742849FD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15">
              <a:extLst>
                <a:ext uri="{FF2B5EF4-FFF2-40B4-BE49-F238E27FC236}">
                  <a16:creationId xmlns:a16="http://schemas.microsoft.com/office/drawing/2014/main" id="{16D80E5D-5099-41C4-A80A-1B1538C382FC}"/>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18">
              <a:extLst>
                <a:ext uri="{FF2B5EF4-FFF2-40B4-BE49-F238E27FC236}">
                  <a16:creationId xmlns:a16="http://schemas.microsoft.com/office/drawing/2014/main" id="{947751E1-E2F4-467E-B547-3BD4BAB7F56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19">
              <a:extLst>
                <a:ext uri="{FF2B5EF4-FFF2-40B4-BE49-F238E27FC236}">
                  <a16:creationId xmlns:a16="http://schemas.microsoft.com/office/drawing/2014/main" id="{55D8869B-B701-4268-9856-876345C8AE3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0">
              <a:extLst>
                <a:ext uri="{FF2B5EF4-FFF2-40B4-BE49-F238E27FC236}">
                  <a16:creationId xmlns:a16="http://schemas.microsoft.com/office/drawing/2014/main" id="{A25CA59C-849F-4CE4-A9B0-293F98DE2C7C}"/>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2">
              <a:extLst>
                <a:ext uri="{FF2B5EF4-FFF2-40B4-BE49-F238E27FC236}">
                  <a16:creationId xmlns:a16="http://schemas.microsoft.com/office/drawing/2014/main" id="{FE000DB1-AAA1-4BFF-8F14-53624C2F9E0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3">
              <a:extLst>
                <a:ext uri="{FF2B5EF4-FFF2-40B4-BE49-F238E27FC236}">
                  <a16:creationId xmlns:a16="http://schemas.microsoft.com/office/drawing/2014/main" id="{5EEFBC14-7E5B-47B2-B5E3-E90991F8919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26">
              <a:extLst>
                <a:ext uri="{FF2B5EF4-FFF2-40B4-BE49-F238E27FC236}">
                  <a16:creationId xmlns:a16="http://schemas.microsoft.com/office/drawing/2014/main" id="{00AFF6E4-A34A-4FD3-8C57-BB96114822D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27">
              <a:extLst>
                <a:ext uri="{FF2B5EF4-FFF2-40B4-BE49-F238E27FC236}">
                  <a16:creationId xmlns:a16="http://schemas.microsoft.com/office/drawing/2014/main" id="{C63A8474-C075-4441-A0B3-52286EA5009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28">
              <a:extLst>
                <a:ext uri="{FF2B5EF4-FFF2-40B4-BE49-F238E27FC236}">
                  <a16:creationId xmlns:a16="http://schemas.microsoft.com/office/drawing/2014/main" id="{35DA4698-A2ED-4512-8887-F12D3F14372A}"/>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30">
              <a:extLst>
                <a:ext uri="{FF2B5EF4-FFF2-40B4-BE49-F238E27FC236}">
                  <a16:creationId xmlns:a16="http://schemas.microsoft.com/office/drawing/2014/main" id="{3358E118-D590-4E50-B21C-6CDAA1CCAFC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43">
              <a:extLst>
                <a:ext uri="{FF2B5EF4-FFF2-40B4-BE49-F238E27FC236}">
                  <a16:creationId xmlns:a16="http://schemas.microsoft.com/office/drawing/2014/main" id="{F1EE889E-60FF-423F-ADCB-6CBEE853A04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1">
              <a:extLst>
                <a:ext uri="{FF2B5EF4-FFF2-40B4-BE49-F238E27FC236}">
                  <a16:creationId xmlns:a16="http://schemas.microsoft.com/office/drawing/2014/main" id="{A4AA0634-0A7C-4A35-8EB7-775200F129F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2">
              <a:extLst>
                <a:ext uri="{FF2B5EF4-FFF2-40B4-BE49-F238E27FC236}">
                  <a16:creationId xmlns:a16="http://schemas.microsoft.com/office/drawing/2014/main" id="{EBA21558-CAC3-445C-8882-5D4A0C6D2A0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3">
              <a:extLst>
                <a:ext uri="{FF2B5EF4-FFF2-40B4-BE49-F238E27FC236}">
                  <a16:creationId xmlns:a16="http://schemas.microsoft.com/office/drawing/2014/main" id="{2E9415F1-5D31-4C25-9E26-203EEF50087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4">
              <a:extLst>
                <a:ext uri="{FF2B5EF4-FFF2-40B4-BE49-F238E27FC236}">
                  <a16:creationId xmlns:a16="http://schemas.microsoft.com/office/drawing/2014/main" id="{622FC1F6-879A-45BA-8752-08020C39CE2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5">
              <a:extLst>
                <a:ext uri="{FF2B5EF4-FFF2-40B4-BE49-F238E27FC236}">
                  <a16:creationId xmlns:a16="http://schemas.microsoft.com/office/drawing/2014/main" id="{BA09826C-58E2-48C5-9666-333326C2CA4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56">
              <a:extLst>
                <a:ext uri="{FF2B5EF4-FFF2-40B4-BE49-F238E27FC236}">
                  <a16:creationId xmlns:a16="http://schemas.microsoft.com/office/drawing/2014/main" id="{A6D3555F-4EA1-4EA7-9D08-2D75CE51927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7">
              <a:extLst>
                <a:ext uri="{FF2B5EF4-FFF2-40B4-BE49-F238E27FC236}">
                  <a16:creationId xmlns:a16="http://schemas.microsoft.com/office/drawing/2014/main" id="{60FA20E8-EDAA-4310-B870-97807901AC1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9">
              <a:extLst>
                <a:ext uri="{FF2B5EF4-FFF2-40B4-BE49-F238E27FC236}">
                  <a16:creationId xmlns:a16="http://schemas.microsoft.com/office/drawing/2014/main" id="{F5552AA2-C2AB-4D59-B6EF-E8E5EE110E5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0">
              <a:extLst>
                <a:ext uri="{FF2B5EF4-FFF2-40B4-BE49-F238E27FC236}">
                  <a16:creationId xmlns:a16="http://schemas.microsoft.com/office/drawing/2014/main" id="{0BA267D0-8F6B-4803-B948-70E29B4587E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61">
              <a:extLst>
                <a:ext uri="{FF2B5EF4-FFF2-40B4-BE49-F238E27FC236}">
                  <a16:creationId xmlns:a16="http://schemas.microsoft.com/office/drawing/2014/main" id="{86E372A3-B9F4-4FEE-8B96-D9AD879E214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5">
              <a:extLst>
                <a:ext uri="{FF2B5EF4-FFF2-40B4-BE49-F238E27FC236}">
                  <a16:creationId xmlns:a16="http://schemas.microsoft.com/office/drawing/2014/main" id="{FF0C4564-5DA6-4224-A8B7-85CE1323DE8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6">
              <a:extLst>
                <a:ext uri="{FF2B5EF4-FFF2-40B4-BE49-F238E27FC236}">
                  <a16:creationId xmlns:a16="http://schemas.microsoft.com/office/drawing/2014/main" id="{19F31D0D-C43D-4BB0-A13C-9524B84117D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7">
              <a:extLst>
                <a:ext uri="{FF2B5EF4-FFF2-40B4-BE49-F238E27FC236}">
                  <a16:creationId xmlns:a16="http://schemas.microsoft.com/office/drawing/2014/main" id="{6B32FB03-B0FE-4731-BE41-C59AFB49FBF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8">
              <a:extLst>
                <a:ext uri="{FF2B5EF4-FFF2-40B4-BE49-F238E27FC236}">
                  <a16:creationId xmlns:a16="http://schemas.microsoft.com/office/drawing/2014/main" id="{BDD5B6F0-1E17-4DCD-AE5F-ED8C48892FE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9">
              <a:extLst>
                <a:ext uri="{FF2B5EF4-FFF2-40B4-BE49-F238E27FC236}">
                  <a16:creationId xmlns:a16="http://schemas.microsoft.com/office/drawing/2014/main" id="{0290BE17-E89B-4AF9-B3F6-AF4884D5246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1">
              <a:extLst>
                <a:ext uri="{FF2B5EF4-FFF2-40B4-BE49-F238E27FC236}">
                  <a16:creationId xmlns:a16="http://schemas.microsoft.com/office/drawing/2014/main" id="{85F63089-F77F-4F02-8417-AAC1847FBCA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2">
              <a:extLst>
                <a:ext uri="{FF2B5EF4-FFF2-40B4-BE49-F238E27FC236}">
                  <a16:creationId xmlns:a16="http://schemas.microsoft.com/office/drawing/2014/main" id="{7B01CD5E-570F-4CBF-9904-94F30D928C5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3">
              <a:extLst>
                <a:ext uri="{FF2B5EF4-FFF2-40B4-BE49-F238E27FC236}">
                  <a16:creationId xmlns:a16="http://schemas.microsoft.com/office/drawing/2014/main" id="{7EE6A672-2915-4B03-99A9-9364D5F1521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14">
              <a:extLst>
                <a:ext uri="{FF2B5EF4-FFF2-40B4-BE49-F238E27FC236}">
                  <a16:creationId xmlns:a16="http://schemas.microsoft.com/office/drawing/2014/main" id="{2136B643-14E1-443A-BC1C-06ADAE65C30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16">
              <a:extLst>
                <a:ext uri="{FF2B5EF4-FFF2-40B4-BE49-F238E27FC236}">
                  <a16:creationId xmlns:a16="http://schemas.microsoft.com/office/drawing/2014/main" id="{867FA393-4F37-4E1A-870B-F96775FAB7E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17">
              <a:extLst>
                <a:ext uri="{FF2B5EF4-FFF2-40B4-BE49-F238E27FC236}">
                  <a16:creationId xmlns:a16="http://schemas.microsoft.com/office/drawing/2014/main" id="{E225A1BE-FAD2-4764-A7E4-A6DA07D0573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21">
              <a:extLst>
                <a:ext uri="{FF2B5EF4-FFF2-40B4-BE49-F238E27FC236}">
                  <a16:creationId xmlns:a16="http://schemas.microsoft.com/office/drawing/2014/main" id="{25D65388-C7E0-4C07-822A-03C5009C6D1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25">
              <a:extLst>
                <a:ext uri="{FF2B5EF4-FFF2-40B4-BE49-F238E27FC236}">
                  <a16:creationId xmlns:a16="http://schemas.microsoft.com/office/drawing/2014/main" id="{E1D79822-C494-449C-B439-F437DAD4F21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29">
              <a:extLst>
                <a:ext uri="{FF2B5EF4-FFF2-40B4-BE49-F238E27FC236}">
                  <a16:creationId xmlns:a16="http://schemas.microsoft.com/office/drawing/2014/main" id="{CDB324E5-E8D9-40E3-BAB4-1F87E67E4F4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1">
              <a:extLst>
                <a:ext uri="{FF2B5EF4-FFF2-40B4-BE49-F238E27FC236}">
                  <a16:creationId xmlns:a16="http://schemas.microsoft.com/office/drawing/2014/main" id="{15404AB3-12EB-462E-85A2-AF4A7E91D72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2">
              <a:extLst>
                <a:ext uri="{FF2B5EF4-FFF2-40B4-BE49-F238E27FC236}">
                  <a16:creationId xmlns:a16="http://schemas.microsoft.com/office/drawing/2014/main" id="{228021CB-53B3-4BCC-A14C-0B6951FC971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3">
              <a:extLst>
                <a:ext uri="{FF2B5EF4-FFF2-40B4-BE49-F238E27FC236}">
                  <a16:creationId xmlns:a16="http://schemas.microsoft.com/office/drawing/2014/main" id="{B353D0BC-00A6-4EA4-9311-9FCB88CC202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4">
              <a:extLst>
                <a:ext uri="{FF2B5EF4-FFF2-40B4-BE49-F238E27FC236}">
                  <a16:creationId xmlns:a16="http://schemas.microsoft.com/office/drawing/2014/main" id="{0E001FD3-6EDD-47A3-9916-826E1595DAB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5">
              <a:extLst>
                <a:ext uri="{FF2B5EF4-FFF2-40B4-BE49-F238E27FC236}">
                  <a16:creationId xmlns:a16="http://schemas.microsoft.com/office/drawing/2014/main" id="{FE214D5B-D151-4E09-A01E-BEAAF9C679E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6">
              <a:extLst>
                <a:ext uri="{FF2B5EF4-FFF2-40B4-BE49-F238E27FC236}">
                  <a16:creationId xmlns:a16="http://schemas.microsoft.com/office/drawing/2014/main" id="{3024EF13-0A45-49DD-B0F4-FA3A5169EFF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37">
              <a:extLst>
                <a:ext uri="{FF2B5EF4-FFF2-40B4-BE49-F238E27FC236}">
                  <a16:creationId xmlns:a16="http://schemas.microsoft.com/office/drawing/2014/main" id="{95E0BDAE-48A7-4752-A150-74DA4BAE5E4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38">
              <a:extLst>
                <a:ext uri="{FF2B5EF4-FFF2-40B4-BE49-F238E27FC236}">
                  <a16:creationId xmlns:a16="http://schemas.microsoft.com/office/drawing/2014/main" id="{DE128EDB-3179-4F47-8B37-BEDE3B82FFC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39">
              <a:extLst>
                <a:ext uri="{FF2B5EF4-FFF2-40B4-BE49-F238E27FC236}">
                  <a16:creationId xmlns:a16="http://schemas.microsoft.com/office/drawing/2014/main" id="{E09CDD49-7B7B-42C0-A09E-6CFB3CDFF6A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0">
              <a:extLst>
                <a:ext uri="{FF2B5EF4-FFF2-40B4-BE49-F238E27FC236}">
                  <a16:creationId xmlns:a16="http://schemas.microsoft.com/office/drawing/2014/main" id="{93C5D839-4CD5-4165-9091-7D9B92CDC1D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1">
              <a:extLst>
                <a:ext uri="{FF2B5EF4-FFF2-40B4-BE49-F238E27FC236}">
                  <a16:creationId xmlns:a16="http://schemas.microsoft.com/office/drawing/2014/main" id="{3C7F638A-BB6D-4B24-A7F9-03BF8087459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2">
              <a:extLst>
                <a:ext uri="{FF2B5EF4-FFF2-40B4-BE49-F238E27FC236}">
                  <a16:creationId xmlns:a16="http://schemas.microsoft.com/office/drawing/2014/main" id="{5B59DB64-329B-45EA-8A67-4213A886B5B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4">
              <a:extLst>
                <a:ext uri="{FF2B5EF4-FFF2-40B4-BE49-F238E27FC236}">
                  <a16:creationId xmlns:a16="http://schemas.microsoft.com/office/drawing/2014/main" id="{D8DAB003-6484-4D1D-85AE-93FA09BC5EF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5">
              <a:extLst>
                <a:ext uri="{FF2B5EF4-FFF2-40B4-BE49-F238E27FC236}">
                  <a16:creationId xmlns:a16="http://schemas.microsoft.com/office/drawing/2014/main" id="{D49280A1-ACA8-4CD6-9012-AF12660F07E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6">
              <a:extLst>
                <a:ext uri="{FF2B5EF4-FFF2-40B4-BE49-F238E27FC236}">
                  <a16:creationId xmlns:a16="http://schemas.microsoft.com/office/drawing/2014/main" id="{C03EAE8C-6089-40E5-9361-2E266A1EEBA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47">
              <a:extLst>
                <a:ext uri="{FF2B5EF4-FFF2-40B4-BE49-F238E27FC236}">
                  <a16:creationId xmlns:a16="http://schemas.microsoft.com/office/drawing/2014/main" id="{02E3A077-F087-4E14-A13E-4E9D4369B1F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48">
              <a:extLst>
                <a:ext uri="{FF2B5EF4-FFF2-40B4-BE49-F238E27FC236}">
                  <a16:creationId xmlns:a16="http://schemas.microsoft.com/office/drawing/2014/main" id="{7CE4FAAA-45E7-4C86-B59A-F284B79EFD2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49">
              <a:extLst>
                <a:ext uri="{FF2B5EF4-FFF2-40B4-BE49-F238E27FC236}">
                  <a16:creationId xmlns:a16="http://schemas.microsoft.com/office/drawing/2014/main" id="{E2689B62-CCA1-4EE5-B622-FBA51686891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8">
              <a:extLst>
                <a:ext uri="{FF2B5EF4-FFF2-40B4-BE49-F238E27FC236}">
                  <a16:creationId xmlns:a16="http://schemas.microsoft.com/office/drawing/2014/main" id="{113638EE-3BCF-4315-A329-3C6766A3890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Freeform 106">
              <a:extLst>
                <a:ext uri="{FF2B5EF4-FFF2-40B4-BE49-F238E27FC236}">
                  <a16:creationId xmlns:a16="http://schemas.microsoft.com/office/drawing/2014/main" id="{4FB36B8F-335B-40F2-83BB-C2B2689DC2E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72" name="Rectangle 71">
            <a:extLst>
              <a:ext uri="{FF2B5EF4-FFF2-40B4-BE49-F238E27FC236}">
                <a16:creationId xmlns:a16="http://schemas.microsoft.com/office/drawing/2014/main" id="{C53527CE-0857-4148-A439-03E1284D2F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90746C-A099-244E-A9F6-C4C482A6A270}"/>
              </a:ext>
            </a:extLst>
          </p:cNvPr>
          <p:cNvSpPr>
            <a:spLocks noGrp="1"/>
          </p:cNvSpPr>
          <p:nvPr>
            <p:ph type="title"/>
          </p:nvPr>
        </p:nvSpPr>
        <p:spPr>
          <a:xfrm>
            <a:off x="1195056" y="350819"/>
            <a:ext cx="9905999" cy="878757"/>
          </a:xfrm>
        </p:spPr>
        <p:txBody>
          <a:bodyPr vert="horz" lIns="91440" tIns="45720" rIns="91440" bIns="45720" rtlCol="0" anchor="ctr">
            <a:normAutofit/>
          </a:bodyPr>
          <a:lstStyle/>
          <a:p>
            <a:pPr algn="ctr">
              <a:lnSpc>
                <a:spcPct val="90000"/>
              </a:lnSpc>
            </a:pP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1: </a:t>
            </a:r>
            <a:br>
              <a:rPr lang="en-US" sz="2800" b="1" dirty="0">
                <a:latin typeface="Times New Roman" panose="02020603050405020304" pitchFamily="18" charset="0"/>
                <a:cs typeface="Times New Roman" panose="02020603050405020304" pitchFamily="18" charset="0"/>
              </a:rPr>
            </a:br>
            <a:r>
              <a:rPr lang="en-US" sz="2800" b="1" dirty="0" err="1">
                <a:latin typeface="Times New Roman" panose="02020603050405020304" pitchFamily="18" charset="0"/>
                <a:cs typeface="Times New Roman" panose="02020603050405020304" pitchFamily="18" charset="0"/>
              </a:rPr>
              <a:t>Tóm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endParaRPr lang="en-US" sz="2800" b="1" dirty="0">
              <a:latin typeface="Times New Roman" panose="02020603050405020304" pitchFamily="18" charset="0"/>
              <a:cs typeface="Times New Roman" panose="02020603050405020304" pitchFamily="18" charset="0"/>
            </a:endParaRPr>
          </a:p>
        </p:txBody>
      </p:sp>
      <p:sp>
        <p:nvSpPr>
          <p:cNvPr id="71" name="Rounded Rectangle 70">
            <a:extLst>
              <a:ext uri="{FF2B5EF4-FFF2-40B4-BE49-F238E27FC236}">
                <a16:creationId xmlns:a16="http://schemas.microsoft.com/office/drawing/2014/main" id="{B92F4939-E069-6643-84CB-6EF6D73EDCAB}"/>
              </a:ext>
            </a:extLst>
          </p:cNvPr>
          <p:cNvSpPr/>
          <p:nvPr/>
        </p:nvSpPr>
        <p:spPr>
          <a:xfrm>
            <a:off x="814086" y="1701063"/>
            <a:ext cx="7301923" cy="4911468"/>
          </a:xfrm>
          <a:prstGeom prst="roundRect">
            <a:avLst/>
          </a:prstGeom>
          <a:solidFill>
            <a:srgbClr val="D0F1F1"/>
          </a:solidFill>
          <a:ln>
            <a:solidFill>
              <a:srgbClr val="D0F1F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muốn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truyền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giỏi</a:t>
            </a:r>
            <a:r>
              <a:rPr lang="en-US" sz="2800" dirty="0">
                <a:solidFill>
                  <a:schemeClr val="tx1"/>
                </a:solidFill>
                <a:latin typeface="Times New Roman" panose="02020603050405020304" pitchFamily="18" charset="0"/>
                <a:cs typeface="Times New Roman" panose="02020603050405020304" pitchFamily="18" charset="0"/>
              </a:rPr>
              <a:t>.</a:t>
            </a:r>
            <a:endParaRPr lang="en-VN"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đua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cỗ</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hậu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riêng</a:t>
            </a:r>
            <a:r>
              <a:rPr lang="en-US" sz="2800" dirty="0">
                <a:solidFill>
                  <a:schemeClr val="tx1"/>
                </a:solidFill>
                <a:latin typeface="Times New Roman" panose="02020603050405020304" pitchFamily="18" charset="0"/>
                <a:cs typeface="Times New Roman" panose="02020603050405020304" pitchFamily="18" charset="0"/>
              </a:rPr>
              <a:t> Lang </a:t>
            </a:r>
            <a:r>
              <a:rPr lang="en-US" sz="2800" dirty="0" err="1">
                <a:solidFill>
                  <a:schemeClr val="tx1"/>
                </a:solidFill>
                <a:latin typeface="Times New Roman" panose="02020603050405020304" pitchFamily="18" charset="0"/>
                <a:cs typeface="Times New Roman" panose="02020603050405020304" pitchFamily="18" charset="0"/>
              </a:rPr>
              <a:t>Liêu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vua</a:t>
            </a:r>
            <a:r>
              <a:rPr lang="en-US" sz="2800" dirty="0">
                <a:solidFill>
                  <a:schemeClr val="tx1"/>
                </a:solidFill>
                <a:latin typeface="Times New Roman" panose="02020603050405020304" pitchFamily="18" charset="0"/>
                <a:cs typeface="Times New Roman" panose="02020603050405020304" pitchFamily="18" charset="0"/>
              </a:rPr>
              <a:t>.</a:t>
            </a:r>
            <a:endParaRPr lang="en-VN"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Vua</a:t>
            </a:r>
            <a:r>
              <a:rPr lang="en-US" sz="2800" dirty="0">
                <a:solidFill>
                  <a:schemeClr val="tx1"/>
                </a:solidFill>
                <a:latin typeface="Times New Roman" panose="02020603050405020304" pitchFamily="18" charset="0"/>
                <a:cs typeface="Times New Roman" panose="02020603050405020304" pitchFamily="18" charset="0"/>
              </a:rPr>
              <a:t> cha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lang </a:t>
            </a:r>
            <a:r>
              <a:rPr lang="en-US" sz="2800" dirty="0" err="1">
                <a:solidFill>
                  <a:schemeClr val="tx1"/>
                </a:solidFill>
                <a:latin typeface="Times New Roman" panose="02020603050405020304" pitchFamily="18" charset="0"/>
                <a:cs typeface="Times New Roman" panose="02020603050405020304" pitchFamily="18" charset="0"/>
              </a:rPr>
              <a:t>Liêu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chàng</a:t>
            </a:r>
            <a:r>
              <a:rPr lang="en-US" sz="2800" dirty="0">
                <a:solidFill>
                  <a:schemeClr val="tx1"/>
                </a:solidFill>
                <a:latin typeface="Times New Roman" panose="02020603050405020304" pitchFamily="18" charset="0"/>
                <a:cs typeface="Times New Roman" panose="02020603050405020304" pitchFamily="18" charset="0"/>
              </a:rPr>
              <a:t>.</a:t>
            </a:r>
            <a:endParaRPr lang="en-VN"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giầy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tết</a:t>
            </a:r>
            <a:r>
              <a:rPr lang="en-US" sz="2800" dirty="0">
                <a:solidFill>
                  <a:schemeClr val="tx1"/>
                </a:solidFill>
                <a:latin typeface="Times New Roman" panose="02020603050405020304" pitchFamily="18" charset="0"/>
                <a:cs typeface="Times New Roman" panose="02020603050405020304" pitchFamily="18" charset="0"/>
              </a:rPr>
              <a:t>.</a:t>
            </a:r>
            <a:r>
              <a:rPr lang="en-VN" sz="2800" dirty="0">
                <a:solidFill>
                  <a:schemeClr val="tx1"/>
                </a:solidFill>
                <a:effectLst/>
                <a:latin typeface="Times New Roman" panose="02020603050405020304" pitchFamily="18" charset="0"/>
                <a:cs typeface="Times New Roman" panose="02020603050405020304" pitchFamily="18" charset="0"/>
              </a:rPr>
              <a:t> </a:t>
            </a:r>
            <a:endParaRPr lang="en-VN" sz="2800" dirty="0">
              <a:solidFill>
                <a:schemeClr val="tx1"/>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98508CD-BC83-0D4A-A8B9-EBD44FDEFE10}"/>
              </a:ext>
            </a:extLst>
          </p:cNvPr>
          <p:cNvGrpSpPr/>
          <p:nvPr/>
        </p:nvGrpSpPr>
        <p:grpSpPr>
          <a:xfrm>
            <a:off x="2844284" y="1357184"/>
            <a:ext cx="3721107" cy="652262"/>
            <a:chOff x="2444825" y="1305747"/>
            <a:chExt cx="3241524" cy="597722"/>
          </a:xfrm>
        </p:grpSpPr>
        <p:sp>
          <p:nvSpPr>
            <p:cNvPr id="78" name="Pentagon 77">
              <a:extLst>
                <a:ext uri="{FF2B5EF4-FFF2-40B4-BE49-F238E27FC236}">
                  <a16:creationId xmlns:a16="http://schemas.microsoft.com/office/drawing/2014/main" id="{4A26EACA-86E3-C348-B946-7091688BFAF4}"/>
                </a:ext>
              </a:extLst>
            </p:cNvPr>
            <p:cNvSpPr/>
            <p:nvPr/>
          </p:nvSpPr>
          <p:spPr>
            <a:xfrm flipH="1">
              <a:off x="2444825" y="1305747"/>
              <a:ext cx="708248" cy="597722"/>
            </a:xfrm>
            <a:prstGeom prst="homePlate">
              <a:avLst/>
            </a:prstGeom>
            <a:solidFill>
              <a:srgbClr val="7C223A"/>
            </a:solidFill>
            <a:ln>
              <a:solidFill>
                <a:srgbClr val="7C22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800" dirty="0">
                <a:solidFill>
                  <a:schemeClr val="bg1"/>
                </a:solidFill>
                <a:latin typeface="Times New Roman" panose="02020603050405020304" pitchFamily="18" charset="0"/>
                <a:cs typeface="Times New Roman" panose="02020603050405020304" pitchFamily="18" charset="0"/>
              </a:endParaRPr>
            </a:p>
          </p:txBody>
        </p:sp>
        <p:sp>
          <p:nvSpPr>
            <p:cNvPr id="77" name="Pentagon 76">
              <a:extLst>
                <a:ext uri="{FF2B5EF4-FFF2-40B4-BE49-F238E27FC236}">
                  <a16:creationId xmlns:a16="http://schemas.microsoft.com/office/drawing/2014/main" id="{FC09CAAC-E56B-9D47-A3E4-133C37257C2F}"/>
                </a:ext>
              </a:extLst>
            </p:cNvPr>
            <p:cNvSpPr/>
            <p:nvPr/>
          </p:nvSpPr>
          <p:spPr>
            <a:xfrm>
              <a:off x="2762291" y="1305747"/>
              <a:ext cx="2924058" cy="597722"/>
            </a:xfrm>
            <a:prstGeom prst="homePlate">
              <a:avLst/>
            </a:prstGeom>
            <a:solidFill>
              <a:srgbClr val="7C223A"/>
            </a:solidFill>
            <a:ln>
              <a:solidFill>
                <a:srgbClr val="7C22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a:solidFill>
                    <a:schemeClr val="bg1"/>
                  </a:solidFill>
                  <a:latin typeface="Times New Roman" panose="02020603050405020304" pitchFamily="18" charset="0"/>
                  <a:cs typeface="Times New Roman" panose="02020603050405020304" pitchFamily="18" charset="0"/>
                </a:rPr>
                <a:t>Bánh chưng, bánh giầy</a:t>
              </a:r>
              <a:endParaRPr lang="en-VN" sz="2500" dirty="0">
                <a:solidFill>
                  <a:schemeClr val="bg1"/>
                </a:solidFill>
                <a:latin typeface="Times New Roman" panose="02020603050405020304" pitchFamily="18" charset="0"/>
                <a:cs typeface="Times New Roman" panose="02020603050405020304" pitchFamily="18" charset="0"/>
              </a:endParaRPr>
            </a:p>
          </p:txBody>
        </p:sp>
      </p:grpSp>
      <p:pic>
        <p:nvPicPr>
          <p:cNvPr id="6146" name="Picture 2" descr="Minh Khai Book Store - SỰ TÍCH BÁNH CHƯNG BÁNH GIẦY - KHO TÀNG TRUYỆN CỔ  TÍCH">
            <a:extLst>
              <a:ext uri="{FF2B5EF4-FFF2-40B4-BE49-F238E27FC236}">
                <a16:creationId xmlns:a16="http://schemas.microsoft.com/office/drawing/2014/main" id="{2B322032-D5CC-5F44-8DB8-8BF54EC9E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9943" y="1625164"/>
            <a:ext cx="3531329" cy="496151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Trẻ Em, Học Bài, Học Tập, Cậu Bé, Tải hình PNG 101 - Free.Vector6.com">
            <a:extLst>
              <a:ext uri="{FF2B5EF4-FFF2-40B4-BE49-F238E27FC236}">
                <a16:creationId xmlns:a16="http://schemas.microsoft.com/office/drawing/2014/main" id="{D3B52A47-C546-E543-BC5A-F0166B216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79" y="-129586"/>
            <a:ext cx="2376928" cy="237692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54530" y="463639"/>
            <a:ext cx="1253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57059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0" name="Group 139">
            <a:extLst>
              <a:ext uri="{FF2B5EF4-FFF2-40B4-BE49-F238E27FC236}">
                <a16:creationId xmlns:a16="http://schemas.microsoft.com/office/drawing/2014/main" id="{71AFD227-869A-489C-A9B5-3F0498DF3C0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41" name="Freeform 8">
              <a:extLst>
                <a:ext uri="{FF2B5EF4-FFF2-40B4-BE49-F238E27FC236}">
                  <a16:creationId xmlns:a16="http://schemas.microsoft.com/office/drawing/2014/main" id="{62704B34-199B-4964-9C78-3AB9735915AA}"/>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2" name="Freeform 10">
              <a:extLst>
                <a:ext uri="{FF2B5EF4-FFF2-40B4-BE49-F238E27FC236}">
                  <a16:creationId xmlns:a16="http://schemas.microsoft.com/office/drawing/2014/main" id="{8B1E8DB8-017D-454E-849F-EE5742849FD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3" name="Freeform 15">
              <a:extLst>
                <a:ext uri="{FF2B5EF4-FFF2-40B4-BE49-F238E27FC236}">
                  <a16:creationId xmlns:a16="http://schemas.microsoft.com/office/drawing/2014/main" id="{16D80E5D-5099-41C4-A80A-1B1538C382FC}"/>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4" name="Freeform 18">
              <a:extLst>
                <a:ext uri="{FF2B5EF4-FFF2-40B4-BE49-F238E27FC236}">
                  <a16:creationId xmlns:a16="http://schemas.microsoft.com/office/drawing/2014/main" id="{947751E1-E2F4-467E-B547-3BD4BAB7F56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5" name="Freeform 19">
              <a:extLst>
                <a:ext uri="{FF2B5EF4-FFF2-40B4-BE49-F238E27FC236}">
                  <a16:creationId xmlns:a16="http://schemas.microsoft.com/office/drawing/2014/main" id="{55D8869B-B701-4268-9856-876345C8AE3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6" name="Freeform 20">
              <a:extLst>
                <a:ext uri="{FF2B5EF4-FFF2-40B4-BE49-F238E27FC236}">
                  <a16:creationId xmlns:a16="http://schemas.microsoft.com/office/drawing/2014/main" id="{A25CA59C-849F-4CE4-A9B0-293F98DE2C7C}"/>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7" name="Freeform 22">
              <a:extLst>
                <a:ext uri="{FF2B5EF4-FFF2-40B4-BE49-F238E27FC236}">
                  <a16:creationId xmlns:a16="http://schemas.microsoft.com/office/drawing/2014/main" id="{FE000DB1-AAA1-4BFF-8F14-53624C2F9E0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8" name="Freeform 23">
              <a:extLst>
                <a:ext uri="{FF2B5EF4-FFF2-40B4-BE49-F238E27FC236}">
                  <a16:creationId xmlns:a16="http://schemas.microsoft.com/office/drawing/2014/main" id="{5EEFBC14-7E5B-47B2-B5E3-E90991F8919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9" name="Freeform 26">
              <a:extLst>
                <a:ext uri="{FF2B5EF4-FFF2-40B4-BE49-F238E27FC236}">
                  <a16:creationId xmlns:a16="http://schemas.microsoft.com/office/drawing/2014/main" id="{00AFF6E4-A34A-4FD3-8C57-BB96114822D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0" name="Freeform 27">
              <a:extLst>
                <a:ext uri="{FF2B5EF4-FFF2-40B4-BE49-F238E27FC236}">
                  <a16:creationId xmlns:a16="http://schemas.microsoft.com/office/drawing/2014/main" id="{C63A8474-C075-4441-A0B3-52286EA5009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1" name="Freeform 28">
              <a:extLst>
                <a:ext uri="{FF2B5EF4-FFF2-40B4-BE49-F238E27FC236}">
                  <a16:creationId xmlns:a16="http://schemas.microsoft.com/office/drawing/2014/main" id="{35DA4698-A2ED-4512-8887-F12D3F14372A}"/>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2" name="Freeform 30">
              <a:extLst>
                <a:ext uri="{FF2B5EF4-FFF2-40B4-BE49-F238E27FC236}">
                  <a16:creationId xmlns:a16="http://schemas.microsoft.com/office/drawing/2014/main" id="{3358E118-D590-4E50-B21C-6CDAA1CCAFC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3" name="Freeform 43">
              <a:extLst>
                <a:ext uri="{FF2B5EF4-FFF2-40B4-BE49-F238E27FC236}">
                  <a16:creationId xmlns:a16="http://schemas.microsoft.com/office/drawing/2014/main" id="{F1EE889E-60FF-423F-ADCB-6CBEE853A04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4" name="Freeform 51">
              <a:extLst>
                <a:ext uri="{FF2B5EF4-FFF2-40B4-BE49-F238E27FC236}">
                  <a16:creationId xmlns:a16="http://schemas.microsoft.com/office/drawing/2014/main" id="{A4AA0634-0A7C-4A35-8EB7-775200F129F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5" name="Freeform 52">
              <a:extLst>
                <a:ext uri="{FF2B5EF4-FFF2-40B4-BE49-F238E27FC236}">
                  <a16:creationId xmlns:a16="http://schemas.microsoft.com/office/drawing/2014/main" id="{EBA21558-CAC3-445C-8882-5D4A0C6D2A0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6" name="Freeform 53">
              <a:extLst>
                <a:ext uri="{FF2B5EF4-FFF2-40B4-BE49-F238E27FC236}">
                  <a16:creationId xmlns:a16="http://schemas.microsoft.com/office/drawing/2014/main" id="{2E9415F1-5D31-4C25-9E26-203EEF50087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7" name="Freeform 54">
              <a:extLst>
                <a:ext uri="{FF2B5EF4-FFF2-40B4-BE49-F238E27FC236}">
                  <a16:creationId xmlns:a16="http://schemas.microsoft.com/office/drawing/2014/main" id="{622FC1F6-879A-45BA-8752-08020C39CE2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8" name="Freeform 55">
              <a:extLst>
                <a:ext uri="{FF2B5EF4-FFF2-40B4-BE49-F238E27FC236}">
                  <a16:creationId xmlns:a16="http://schemas.microsoft.com/office/drawing/2014/main" id="{BA09826C-58E2-48C5-9666-333326C2CA4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9" name="Freeform 56">
              <a:extLst>
                <a:ext uri="{FF2B5EF4-FFF2-40B4-BE49-F238E27FC236}">
                  <a16:creationId xmlns:a16="http://schemas.microsoft.com/office/drawing/2014/main" id="{A6D3555F-4EA1-4EA7-9D08-2D75CE51927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0" name="Freeform 57">
              <a:extLst>
                <a:ext uri="{FF2B5EF4-FFF2-40B4-BE49-F238E27FC236}">
                  <a16:creationId xmlns:a16="http://schemas.microsoft.com/office/drawing/2014/main" id="{60FA20E8-EDAA-4310-B870-97807901AC1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1" name="Freeform 59">
              <a:extLst>
                <a:ext uri="{FF2B5EF4-FFF2-40B4-BE49-F238E27FC236}">
                  <a16:creationId xmlns:a16="http://schemas.microsoft.com/office/drawing/2014/main" id="{F5552AA2-C2AB-4D59-B6EF-E8E5EE110E5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2" name="Freeform 60">
              <a:extLst>
                <a:ext uri="{FF2B5EF4-FFF2-40B4-BE49-F238E27FC236}">
                  <a16:creationId xmlns:a16="http://schemas.microsoft.com/office/drawing/2014/main" id="{0BA267D0-8F6B-4803-B948-70E29B4587E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3" name="Freeform 61">
              <a:extLst>
                <a:ext uri="{FF2B5EF4-FFF2-40B4-BE49-F238E27FC236}">
                  <a16:creationId xmlns:a16="http://schemas.microsoft.com/office/drawing/2014/main" id="{86E372A3-B9F4-4FEE-8B96-D9AD879E214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4" name="Freeform 5">
              <a:extLst>
                <a:ext uri="{FF2B5EF4-FFF2-40B4-BE49-F238E27FC236}">
                  <a16:creationId xmlns:a16="http://schemas.microsoft.com/office/drawing/2014/main" id="{FF0C4564-5DA6-4224-A8B7-85CE1323DE8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5" name="Freeform 6">
              <a:extLst>
                <a:ext uri="{FF2B5EF4-FFF2-40B4-BE49-F238E27FC236}">
                  <a16:creationId xmlns:a16="http://schemas.microsoft.com/office/drawing/2014/main" id="{19F31D0D-C43D-4BB0-A13C-9524B84117D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6" name="Freeform 7">
              <a:extLst>
                <a:ext uri="{FF2B5EF4-FFF2-40B4-BE49-F238E27FC236}">
                  <a16:creationId xmlns:a16="http://schemas.microsoft.com/office/drawing/2014/main" id="{6B32FB03-B0FE-4731-BE41-C59AFB49FBF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7" name="Freeform 8">
              <a:extLst>
                <a:ext uri="{FF2B5EF4-FFF2-40B4-BE49-F238E27FC236}">
                  <a16:creationId xmlns:a16="http://schemas.microsoft.com/office/drawing/2014/main" id="{BDD5B6F0-1E17-4DCD-AE5F-ED8C48892FE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8" name="Freeform 9">
              <a:extLst>
                <a:ext uri="{FF2B5EF4-FFF2-40B4-BE49-F238E27FC236}">
                  <a16:creationId xmlns:a16="http://schemas.microsoft.com/office/drawing/2014/main" id="{0290BE17-E89B-4AF9-B3F6-AF4884D5246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9" name="Freeform 11">
              <a:extLst>
                <a:ext uri="{FF2B5EF4-FFF2-40B4-BE49-F238E27FC236}">
                  <a16:creationId xmlns:a16="http://schemas.microsoft.com/office/drawing/2014/main" id="{85F63089-F77F-4F02-8417-AAC1847FBCA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0" name="Freeform 12">
              <a:extLst>
                <a:ext uri="{FF2B5EF4-FFF2-40B4-BE49-F238E27FC236}">
                  <a16:creationId xmlns:a16="http://schemas.microsoft.com/office/drawing/2014/main" id="{7B01CD5E-570F-4CBF-9904-94F30D928C5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1" name="Freeform 13">
              <a:extLst>
                <a:ext uri="{FF2B5EF4-FFF2-40B4-BE49-F238E27FC236}">
                  <a16:creationId xmlns:a16="http://schemas.microsoft.com/office/drawing/2014/main" id="{7EE6A672-2915-4B03-99A9-9364D5F1521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2" name="Freeform 14">
              <a:extLst>
                <a:ext uri="{FF2B5EF4-FFF2-40B4-BE49-F238E27FC236}">
                  <a16:creationId xmlns:a16="http://schemas.microsoft.com/office/drawing/2014/main" id="{2136B643-14E1-443A-BC1C-06ADAE65C30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3" name="Freeform 16">
              <a:extLst>
                <a:ext uri="{FF2B5EF4-FFF2-40B4-BE49-F238E27FC236}">
                  <a16:creationId xmlns:a16="http://schemas.microsoft.com/office/drawing/2014/main" id="{867FA393-4F37-4E1A-870B-F96775FAB7E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4" name="Freeform 17">
              <a:extLst>
                <a:ext uri="{FF2B5EF4-FFF2-40B4-BE49-F238E27FC236}">
                  <a16:creationId xmlns:a16="http://schemas.microsoft.com/office/drawing/2014/main" id="{E225A1BE-FAD2-4764-A7E4-A6DA07D0573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5" name="Freeform 21">
              <a:extLst>
                <a:ext uri="{FF2B5EF4-FFF2-40B4-BE49-F238E27FC236}">
                  <a16:creationId xmlns:a16="http://schemas.microsoft.com/office/drawing/2014/main" id="{25D65388-C7E0-4C07-822A-03C5009C6D1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6" name="Freeform 25">
              <a:extLst>
                <a:ext uri="{FF2B5EF4-FFF2-40B4-BE49-F238E27FC236}">
                  <a16:creationId xmlns:a16="http://schemas.microsoft.com/office/drawing/2014/main" id="{E1D79822-C494-449C-B439-F437DAD4F21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7" name="Freeform 29">
              <a:extLst>
                <a:ext uri="{FF2B5EF4-FFF2-40B4-BE49-F238E27FC236}">
                  <a16:creationId xmlns:a16="http://schemas.microsoft.com/office/drawing/2014/main" id="{CDB324E5-E8D9-40E3-BAB4-1F87E67E4F4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8" name="Freeform 31">
              <a:extLst>
                <a:ext uri="{FF2B5EF4-FFF2-40B4-BE49-F238E27FC236}">
                  <a16:creationId xmlns:a16="http://schemas.microsoft.com/office/drawing/2014/main" id="{15404AB3-12EB-462E-85A2-AF4A7E91D72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9" name="Freeform 32">
              <a:extLst>
                <a:ext uri="{FF2B5EF4-FFF2-40B4-BE49-F238E27FC236}">
                  <a16:creationId xmlns:a16="http://schemas.microsoft.com/office/drawing/2014/main" id="{228021CB-53B3-4BCC-A14C-0B6951FC971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0" name="Freeform 33">
              <a:extLst>
                <a:ext uri="{FF2B5EF4-FFF2-40B4-BE49-F238E27FC236}">
                  <a16:creationId xmlns:a16="http://schemas.microsoft.com/office/drawing/2014/main" id="{B353D0BC-00A6-4EA4-9311-9FCB88CC202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1" name="Freeform 34">
              <a:extLst>
                <a:ext uri="{FF2B5EF4-FFF2-40B4-BE49-F238E27FC236}">
                  <a16:creationId xmlns:a16="http://schemas.microsoft.com/office/drawing/2014/main" id="{0E001FD3-6EDD-47A3-9916-826E1595DAB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2" name="Freeform 35">
              <a:extLst>
                <a:ext uri="{FF2B5EF4-FFF2-40B4-BE49-F238E27FC236}">
                  <a16:creationId xmlns:a16="http://schemas.microsoft.com/office/drawing/2014/main" id="{FE214D5B-D151-4E09-A01E-BEAAF9C679E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3" name="Freeform 36">
              <a:extLst>
                <a:ext uri="{FF2B5EF4-FFF2-40B4-BE49-F238E27FC236}">
                  <a16:creationId xmlns:a16="http://schemas.microsoft.com/office/drawing/2014/main" id="{3024EF13-0A45-49DD-B0F4-FA3A5169EFF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4" name="Freeform 37">
              <a:extLst>
                <a:ext uri="{FF2B5EF4-FFF2-40B4-BE49-F238E27FC236}">
                  <a16:creationId xmlns:a16="http://schemas.microsoft.com/office/drawing/2014/main" id="{95E0BDAE-48A7-4752-A150-74DA4BAE5E4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5" name="Freeform 38">
              <a:extLst>
                <a:ext uri="{FF2B5EF4-FFF2-40B4-BE49-F238E27FC236}">
                  <a16:creationId xmlns:a16="http://schemas.microsoft.com/office/drawing/2014/main" id="{DE128EDB-3179-4F47-8B37-BEDE3B82FFC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6" name="Freeform 39">
              <a:extLst>
                <a:ext uri="{FF2B5EF4-FFF2-40B4-BE49-F238E27FC236}">
                  <a16:creationId xmlns:a16="http://schemas.microsoft.com/office/drawing/2014/main" id="{E09CDD49-7B7B-42C0-A09E-6CFB3CDFF6A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7" name="Freeform 40">
              <a:extLst>
                <a:ext uri="{FF2B5EF4-FFF2-40B4-BE49-F238E27FC236}">
                  <a16:creationId xmlns:a16="http://schemas.microsoft.com/office/drawing/2014/main" id="{93C5D839-4CD5-4165-9091-7D9B92CDC1D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8" name="Freeform 41">
              <a:extLst>
                <a:ext uri="{FF2B5EF4-FFF2-40B4-BE49-F238E27FC236}">
                  <a16:creationId xmlns:a16="http://schemas.microsoft.com/office/drawing/2014/main" id="{3C7F638A-BB6D-4B24-A7F9-03BF8087459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9" name="Freeform 42">
              <a:extLst>
                <a:ext uri="{FF2B5EF4-FFF2-40B4-BE49-F238E27FC236}">
                  <a16:creationId xmlns:a16="http://schemas.microsoft.com/office/drawing/2014/main" id="{5B59DB64-329B-45EA-8A67-4213A886B5B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0" name="Freeform 44">
              <a:extLst>
                <a:ext uri="{FF2B5EF4-FFF2-40B4-BE49-F238E27FC236}">
                  <a16:creationId xmlns:a16="http://schemas.microsoft.com/office/drawing/2014/main" id="{D8DAB003-6484-4D1D-85AE-93FA09BC5EF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1" name="Freeform 45">
              <a:extLst>
                <a:ext uri="{FF2B5EF4-FFF2-40B4-BE49-F238E27FC236}">
                  <a16:creationId xmlns:a16="http://schemas.microsoft.com/office/drawing/2014/main" id="{D49280A1-ACA8-4CD6-9012-AF12660F07E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2" name="Freeform 46">
              <a:extLst>
                <a:ext uri="{FF2B5EF4-FFF2-40B4-BE49-F238E27FC236}">
                  <a16:creationId xmlns:a16="http://schemas.microsoft.com/office/drawing/2014/main" id="{C03EAE8C-6089-40E5-9361-2E266A1EEBA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3" name="Freeform 47">
              <a:extLst>
                <a:ext uri="{FF2B5EF4-FFF2-40B4-BE49-F238E27FC236}">
                  <a16:creationId xmlns:a16="http://schemas.microsoft.com/office/drawing/2014/main" id="{02E3A077-F087-4E14-A13E-4E9D4369B1F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4" name="Freeform 48">
              <a:extLst>
                <a:ext uri="{FF2B5EF4-FFF2-40B4-BE49-F238E27FC236}">
                  <a16:creationId xmlns:a16="http://schemas.microsoft.com/office/drawing/2014/main" id="{7CE4FAAA-45E7-4C86-B59A-F284B79EFD2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5" name="Freeform 49">
              <a:extLst>
                <a:ext uri="{FF2B5EF4-FFF2-40B4-BE49-F238E27FC236}">
                  <a16:creationId xmlns:a16="http://schemas.microsoft.com/office/drawing/2014/main" id="{E2689B62-CCA1-4EE5-B622-FBA51686891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6" name="Freeform 8">
              <a:extLst>
                <a:ext uri="{FF2B5EF4-FFF2-40B4-BE49-F238E27FC236}">
                  <a16:creationId xmlns:a16="http://schemas.microsoft.com/office/drawing/2014/main" id="{113638EE-3BCF-4315-A329-3C6766A3890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7" name="Freeform 106">
              <a:extLst>
                <a:ext uri="{FF2B5EF4-FFF2-40B4-BE49-F238E27FC236}">
                  <a16:creationId xmlns:a16="http://schemas.microsoft.com/office/drawing/2014/main" id="{4FB36B8F-335B-40F2-83BB-C2B2689DC2E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199" name="Rectangle 198">
            <a:extLst>
              <a:ext uri="{FF2B5EF4-FFF2-40B4-BE49-F238E27FC236}">
                <a16:creationId xmlns:a16="http://schemas.microsoft.com/office/drawing/2014/main" id="{1C199AA6-C640-43C5-B2E4-ABA256856C2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itle 1">
            <a:extLst>
              <a:ext uri="{FF2B5EF4-FFF2-40B4-BE49-F238E27FC236}">
                <a16:creationId xmlns:a16="http://schemas.microsoft.com/office/drawing/2014/main" id="{E31BD5C4-E2EE-F04A-806C-5E940112AF8B}"/>
              </a:ext>
            </a:extLst>
          </p:cNvPr>
          <p:cNvSpPr>
            <a:spLocks noGrp="1"/>
          </p:cNvSpPr>
          <p:nvPr>
            <p:ph type="title"/>
          </p:nvPr>
        </p:nvSpPr>
        <p:spPr>
          <a:xfrm>
            <a:off x="482673" y="305315"/>
            <a:ext cx="1940488" cy="598674"/>
          </a:xfrm>
        </p:spPr>
        <p:txBody>
          <a:bodyPr vert="horz" lIns="91440" tIns="45720" rIns="91440" bIns="45720" rtlCol="0" anchor="b">
            <a:normAutofit fontScale="90000"/>
          </a:bodyPr>
          <a:lstStyle/>
          <a:p>
            <a:pPr algn="ctr">
              <a:lnSpc>
                <a:spcPct val="90000"/>
              </a:lnSpc>
            </a:pPr>
            <a:r>
              <a:rPr lang="en-US" sz="4500" b="1" dirty="0" err="1">
                <a:solidFill>
                  <a:srgbClr val="FF0000"/>
                </a:solidFill>
                <a:latin typeface="Times New Roman" panose="02020603050405020304" pitchFamily="18" charset="0"/>
                <a:cs typeface="Times New Roman" panose="02020603050405020304" pitchFamily="18" charset="0"/>
              </a:rPr>
              <a:t>Bài</a:t>
            </a:r>
            <a:r>
              <a:rPr lang="en-US" sz="4500" b="1" dirty="0">
                <a:solidFill>
                  <a:srgbClr val="FF0000"/>
                </a:solidFill>
                <a:latin typeface="Times New Roman" panose="02020603050405020304" pitchFamily="18" charset="0"/>
                <a:cs typeface="Times New Roman" panose="02020603050405020304" pitchFamily="18" charset="0"/>
              </a:rPr>
              <a:t> 2:</a:t>
            </a:r>
            <a:r>
              <a:rPr lang="en-US" sz="4500" b="1" dirty="0">
                <a:latin typeface="Times New Roman" panose="02020603050405020304" pitchFamily="18" charset="0"/>
                <a:cs typeface="Times New Roman" panose="02020603050405020304" pitchFamily="18" charset="0"/>
              </a:rPr>
              <a:t> </a:t>
            </a:r>
          </a:p>
        </p:txBody>
      </p:sp>
      <p:pic>
        <p:nvPicPr>
          <p:cNvPr id="8196" name="Picture 4" descr="Tóm tắt truyền thuyết Sự tích Hồ Gươm - Văn mẫu lớp 6 (6 mẫu)">
            <a:extLst>
              <a:ext uri="{FF2B5EF4-FFF2-40B4-BE49-F238E27FC236}">
                <a16:creationId xmlns:a16="http://schemas.microsoft.com/office/drawing/2014/main" id="{771A8E7A-4449-7641-AA73-94F1575939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45" r="7160" b="-4"/>
          <a:stretch/>
        </p:blipFill>
        <p:spPr bwMode="auto">
          <a:xfrm>
            <a:off x="8974667" y="10"/>
            <a:ext cx="3217333" cy="230305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ruyện cổ tích Thánh Gióng Việt Nam">
            <a:extLst>
              <a:ext uri="{FF2B5EF4-FFF2-40B4-BE49-F238E27FC236}">
                <a16:creationId xmlns:a16="http://schemas.microsoft.com/office/drawing/2014/main" id="{7ABB19AA-ADC6-2F4D-9E8E-16ABCDC75E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49" r="1406" b="3"/>
          <a:stretch/>
        </p:blipFill>
        <p:spPr bwMode="auto">
          <a:xfrm>
            <a:off x="8974667" y="2277532"/>
            <a:ext cx="3217333" cy="230306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Nguồn gốc, ý nghĩa của bánh chưng bánh giầy và bánh tét trong ngày Tết">
            <a:extLst>
              <a:ext uri="{FF2B5EF4-FFF2-40B4-BE49-F238E27FC236}">
                <a16:creationId xmlns:a16="http://schemas.microsoft.com/office/drawing/2014/main" id="{34B13EEA-1219-814C-9553-824EF03650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07" r="5379" b="-3"/>
          <a:stretch/>
        </p:blipFill>
        <p:spPr bwMode="auto">
          <a:xfrm>
            <a:off x="8974667" y="4559808"/>
            <a:ext cx="3217333" cy="2303069"/>
          </a:xfrm>
          <a:prstGeom prst="rect">
            <a:avLst/>
          </a:prstGeom>
          <a:noFill/>
          <a:extLst>
            <a:ext uri="{909E8E84-426E-40DD-AFC4-6F175D3DCCD1}">
              <a14:hiddenFill xmlns:a14="http://schemas.microsoft.com/office/drawing/2010/main">
                <a:solidFill>
                  <a:srgbClr val="FFFFFF"/>
                </a:solidFill>
              </a14:hiddenFill>
            </a:ext>
          </a:extLst>
        </p:spPr>
      </p:pic>
      <p:grpSp>
        <p:nvGrpSpPr>
          <p:cNvPr id="201" name="Group 200">
            <a:extLst>
              <a:ext uri="{FF2B5EF4-FFF2-40B4-BE49-F238E27FC236}">
                <a16:creationId xmlns:a16="http://schemas.microsoft.com/office/drawing/2014/main" id="{2882EEBC-3C80-4CC1-8B36-25696419EF4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0219" y="7075"/>
            <a:ext cx="598291" cy="6858422"/>
            <a:chOff x="4812629" y="-1"/>
            <a:chExt cx="598291" cy="6858422"/>
          </a:xfrm>
        </p:grpSpPr>
        <p:sp>
          <p:nvSpPr>
            <p:cNvPr id="202" name="Freeform 6">
              <a:extLst>
                <a:ext uri="{FF2B5EF4-FFF2-40B4-BE49-F238E27FC236}">
                  <a16:creationId xmlns:a16="http://schemas.microsoft.com/office/drawing/2014/main" id="{856F2571-B80F-4874-9D49-22C9FEC01E2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194661" y="2728717"/>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105">
              <a:extLst>
                <a:ext uri="{FF2B5EF4-FFF2-40B4-BE49-F238E27FC236}">
                  <a16:creationId xmlns:a16="http://schemas.microsoft.com/office/drawing/2014/main" id="{EE768FB6-D817-4629-A2F4-DF6DD3C24B5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818069" y="478302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106">
              <a:extLst>
                <a:ext uri="{FF2B5EF4-FFF2-40B4-BE49-F238E27FC236}">
                  <a16:creationId xmlns:a16="http://schemas.microsoft.com/office/drawing/2014/main" id="{182F3F66-45F0-4CAF-9F32-A6403A4CDBD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834636" y="617182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107">
              <a:extLst>
                <a:ext uri="{FF2B5EF4-FFF2-40B4-BE49-F238E27FC236}">
                  <a16:creationId xmlns:a16="http://schemas.microsoft.com/office/drawing/2014/main" id="{A2F17290-72CF-4ED1-9E3A-C5D5422EB46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893838" y="454195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108">
              <a:extLst>
                <a:ext uri="{FF2B5EF4-FFF2-40B4-BE49-F238E27FC236}">
                  <a16:creationId xmlns:a16="http://schemas.microsoft.com/office/drawing/2014/main" id="{CAD03EFF-9255-4D87-B5FC-CF92B41B039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850256" y="5568511"/>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109">
              <a:extLst>
                <a:ext uri="{FF2B5EF4-FFF2-40B4-BE49-F238E27FC236}">
                  <a16:creationId xmlns:a16="http://schemas.microsoft.com/office/drawing/2014/main" id="{CAA82E54-C779-400F-B6F0-E6CB35C36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834272" y="507289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110">
              <a:extLst>
                <a:ext uri="{FF2B5EF4-FFF2-40B4-BE49-F238E27FC236}">
                  <a16:creationId xmlns:a16="http://schemas.microsoft.com/office/drawing/2014/main" id="{1DA44511-73CE-4CFA-BB73-C03C29B5971A}"/>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864001" y="6402527"/>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111">
              <a:extLst>
                <a:ext uri="{FF2B5EF4-FFF2-40B4-BE49-F238E27FC236}">
                  <a16:creationId xmlns:a16="http://schemas.microsoft.com/office/drawing/2014/main" id="{99246839-4CBD-4F87-943F-B35418304A8C}"/>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859257" y="5341955"/>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112">
              <a:extLst>
                <a:ext uri="{FF2B5EF4-FFF2-40B4-BE49-F238E27FC236}">
                  <a16:creationId xmlns:a16="http://schemas.microsoft.com/office/drawing/2014/main" id="{F4EE5929-41A9-41EC-92EC-3A0D3E07BEC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794501" y="5961565"/>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22">
              <a:extLst>
                <a:ext uri="{FF2B5EF4-FFF2-40B4-BE49-F238E27FC236}">
                  <a16:creationId xmlns:a16="http://schemas.microsoft.com/office/drawing/2014/main" id="{F5007EE3-5171-4F32-B977-CC8E52545AB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147892" y="5181433"/>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123">
              <a:extLst>
                <a:ext uri="{FF2B5EF4-FFF2-40B4-BE49-F238E27FC236}">
                  <a16:creationId xmlns:a16="http://schemas.microsoft.com/office/drawing/2014/main" id="{B036BC71-0B4E-4A44-9B20-697959EE048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116764" y="6550524"/>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130">
              <a:extLst>
                <a:ext uri="{FF2B5EF4-FFF2-40B4-BE49-F238E27FC236}">
                  <a16:creationId xmlns:a16="http://schemas.microsoft.com/office/drawing/2014/main" id="{4C05D9EC-F732-4529-A8F0-B8CBB53C774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099069" y="6270875"/>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131">
              <a:extLst>
                <a:ext uri="{FF2B5EF4-FFF2-40B4-BE49-F238E27FC236}">
                  <a16:creationId xmlns:a16="http://schemas.microsoft.com/office/drawing/2014/main" id="{067C3D11-87DA-4140-B06C-83E8D704550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152766" y="571281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132">
              <a:extLst>
                <a:ext uri="{FF2B5EF4-FFF2-40B4-BE49-F238E27FC236}">
                  <a16:creationId xmlns:a16="http://schemas.microsoft.com/office/drawing/2014/main" id="{5C56A096-73C8-4C45-B96D-8D9EE1F905D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180334" y="4879442"/>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134">
              <a:extLst>
                <a:ext uri="{FF2B5EF4-FFF2-40B4-BE49-F238E27FC236}">
                  <a16:creationId xmlns:a16="http://schemas.microsoft.com/office/drawing/2014/main" id="{E0E0A19E-B00F-4BFA-9C07-6981C209E72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212148" y="4660845"/>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135">
              <a:extLst>
                <a:ext uri="{FF2B5EF4-FFF2-40B4-BE49-F238E27FC236}">
                  <a16:creationId xmlns:a16="http://schemas.microsoft.com/office/drawing/2014/main" id="{C8D3785C-4A67-49D5-A6E9-6B3DEDC4F72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099302" y="6003317"/>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141">
              <a:extLst>
                <a:ext uri="{FF2B5EF4-FFF2-40B4-BE49-F238E27FC236}">
                  <a16:creationId xmlns:a16="http://schemas.microsoft.com/office/drawing/2014/main" id="{EB8B22FC-6A62-452D-A4A4-6F5A151A3DE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195565" y="5417127"/>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91">
              <a:extLst>
                <a:ext uri="{FF2B5EF4-FFF2-40B4-BE49-F238E27FC236}">
                  <a16:creationId xmlns:a16="http://schemas.microsoft.com/office/drawing/2014/main" id="{6F1B9EA3-14DF-4AA9-8349-64329E32A19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910317" y="4059027"/>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92">
              <a:extLst>
                <a:ext uri="{FF2B5EF4-FFF2-40B4-BE49-F238E27FC236}">
                  <a16:creationId xmlns:a16="http://schemas.microsoft.com/office/drawing/2014/main" id="{3757CAAD-BCE9-4602-AEE4-CE6EA2E454F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846628" y="4293221"/>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93">
              <a:extLst>
                <a:ext uri="{FF2B5EF4-FFF2-40B4-BE49-F238E27FC236}">
                  <a16:creationId xmlns:a16="http://schemas.microsoft.com/office/drawing/2014/main" id="{FC0B59A4-17C4-4103-82C3-91EAA9BF2DBA}"/>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864000" y="342996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94">
              <a:extLst>
                <a:ext uri="{FF2B5EF4-FFF2-40B4-BE49-F238E27FC236}">
                  <a16:creationId xmlns:a16="http://schemas.microsoft.com/office/drawing/2014/main" id="{6CE78605-77E5-48DB-9479-5A4B12061A7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956605" y="1482106"/>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95">
              <a:extLst>
                <a:ext uri="{FF2B5EF4-FFF2-40B4-BE49-F238E27FC236}">
                  <a16:creationId xmlns:a16="http://schemas.microsoft.com/office/drawing/2014/main" id="{BDF6C8C8-6115-4AD6-B0A7-556D75F5E02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900291" y="372053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96">
              <a:extLst>
                <a:ext uri="{FF2B5EF4-FFF2-40B4-BE49-F238E27FC236}">
                  <a16:creationId xmlns:a16="http://schemas.microsoft.com/office/drawing/2014/main" id="{727A6847-5243-4CF9-92E0-E7EFDC8CF6E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905661" y="317404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97">
              <a:extLst>
                <a:ext uri="{FF2B5EF4-FFF2-40B4-BE49-F238E27FC236}">
                  <a16:creationId xmlns:a16="http://schemas.microsoft.com/office/drawing/2014/main" id="{065927C2-5BBD-482B-A4B5-75BD13779F1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892927" y="195213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98">
              <a:extLst>
                <a:ext uri="{FF2B5EF4-FFF2-40B4-BE49-F238E27FC236}">
                  <a16:creationId xmlns:a16="http://schemas.microsoft.com/office/drawing/2014/main" id="{6B3E1BE8-BE20-40DC-9AD8-5DBE5F7E529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892978" y="251302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99">
              <a:extLst>
                <a:ext uri="{FF2B5EF4-FFF2-40B4-BE49-F238E27FC236}">
                  <a16:creationId xmlns:a16="http://schemas.microsoft.com/office/drawing/2014/main" id="{78A064D1-FF69-4772-9F7F-34CADC07AAE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878303" y="226273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100">
              <a:extLst>
                <a:ext uri="{FF2B5EF4-FFF2-40B4-BE49-F238E27FC236}">
                  <a16:creationId xmlns:a16="http://schemas.microsoft.com/office/drawing/2014/main" id="{505C1354-B594-43D8-B4D8-9BED208C116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910069" y="286989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101">
              <a:extLst>
                <a:ext uri="{FF2B5EF4-FFF2-40B4-BE49-F238E27FC236}">
                  <a16:creationId xmlns:a16="http://schemas.microsoft.com/office/drawing/2014/main" id="{38B14F54-AC6D-4E09-8F50-69D482109E7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905605" y="167393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102">
              <a:extLst>
                <a:ext uri="{FF2B5EF4-FFF2-40B4-BE49-F238E27FC236}">
                  <a16:creationId xmlns:a16="http://schemas.microsoft.com/office/drawing/2014/main" id="{B3AB3676-0F24-4CD6-80E7-5AEC8322814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926311" y="1013182"/>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103">
              <a:extLst>
                <a:ext uri="{FF2B5EF4-FFF2-40B4-BE49-F238E27FC236}">
                  <a16:creationId xmlns:a16="http://schemas.microsoft.com/office/drawing/2014/main" id="{736C37DD-D2C6-48A9-BDEE-BFF865700A8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923859" y="82190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104">
              <a:extLst>
                <a:ext uri="{FF2B5EF4-FFF2-40B4-BE49-F238E27FC236}">
                  <a16:creationId xmlns:a16="http://schemas.microsoft.com/office/drawing/2014/main" id="{EB15817B-55DE-403A-AB82-DF4B59D0625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942211" y="438810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113">
              <a:extLst>
                <a:ext uri="{FF2B5EF4-FFF2-40B4-BE49-F238E27FC236}">
                  <a16:creationId xmlns:a16="http://schemas.microsoft.com/office/drawing/2014/main" id="{9AEDE516-A9B6-4EA3-A78E-D942C518ABE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988211" y="199692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114">
              <a:extLst>
                <a:ext uri="{FF2B5EF4-FFF2-40B4-BE49-F238E27FC236}">
                  <a16:creationId xmlns:a16="http://schemas.microsoft.com/office/drawing/2014/main" id="{668ACCD8-48EF-4C76-806F-167EE438591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988351" y="323387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115">
              <a:extLst>
                <a:ext uri="{FF2B5EF4-FFF2-40B4-BE49-F238E27FC236}">
                  <a16:creationId xmlns:a16="http://schemas.microsoft.com/office/drawing/2014/main" id="{F07F8110-727B-4F4E-B3F0-065181E3C971}"/>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994064" y="257101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117">
              <a:extLst>
                <a:ext uri="{FF2B5EF4-FFF2-40B4-BE49-F238E27FC236}">
                  <a16:creationId xmlns:a16="http://schemas.microsoft.com/office/drawing/2014/main" id="{187806A2-29AD-427B-A180-96906F135F8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005862" y="87533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118">
              <a:extLst>
                <a:ext uri="{FF2B5EF4-FFF2-40B4-BE49-F238E27FC236}">
                  <a16:creationId xmlns:a16="http://schemas.microsoft.com/office/drawing/2014/main" id="{26537169-DC42-4B7D-BF76-41AC80EE007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992382" y="207072"/>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119">
              <a:extLst>
                <a:ext uri="{FF2B5EF4-FFF2-40B4-BE49-F238E27FC236}">
                  <a16:creationId xmlns:a16="http://schemas.microsoft.com/office/drawing/2014/main" id="{29D8C739-6DCC-4B35-BD0E-DBB9A2BD3FF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962217" y="364942"/>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120">
              <a:extLst>
                <a:ext uri="{FF2B5EF4-FFF2-40B4-BE49-F238E27FC236}">
                  <a16:creationId xmlns:a16="http://schemas.microsoft.com/office/drawing/2014/main" id="{0F21E36D-0D89-43B5-B37C-18D2DE8BB3C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195988" y="293210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121">
              <a:extLst>
                <a:ext uri="{FF2B5EF4-FFF2-40B4-BE49-F238E27FC236}">
                  <a16:creationId xmlns:a16="http://schemas.microsoft.com/office/drawing/2014/main" id="{886FCE22-F4B5-4E19-9C66-0BE03762DAD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220864" y="3136490"/>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125">
              <a:extLst>
                <a:ext uri="{FF2B5EF4-FFF2-40B4-BE49-F238E27FC236}">
                  <a16:creationId xmlns:a16="http://schemas.microsoft.com/office/drawing/2014/main" id="{DFD742AE-E7E8-4D7D-ADD4-F672AEFB689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207177" y="4430827"/>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126">
              <a:extLst>
                <a:ext uri="{FF2B5EF4-FFF2-40B4-BE49-F238E27FC236}">
                  <a16:creationId xmlns:a16="http://schemas.microsoft.com/office/drawing/2014/main" id="{38D8B842-1B93-4971-B8B7-6D67715C6A4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217238" y="3492243"/>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127">
              <a:extLst>
                <a:ext uri="{FF2B5EF4-FFF2-40B4-BE49-F238E27FC236}">
                  <a16:creationId xmlns:a16="http://schemas.microsoft.com/office/drawing/2014/main" id="{5FAEDA45-7182-4C81-94D7-73D990D4A4E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224327" y="2524548"/>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28">
              <a:extLst>
                <a:ext uri="{FF2B5EF4-FFF2-40B4-BE49-F238E27FC236}">
                  <a16:creationId xmlns:a16="http://schemas.microsoft.com/office/drawing/2014/main" id="{4729345F-CD3E-4F20-A31C-9C5E8676898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230284" y="4000867"/>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29">
              <a:extLst>
                <a:ext uri="{FF2B5EF4-FFF2-40B4-BE49-F238E27FC236}">
                  <a16:creationId xmlns:a16="http://schemas.microsoft.com/office/drawing/2014/main" id="{E562148A-C5D7-46C8-A7A6-2F62E17C3D4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237370" y="2029148"/>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33">
              <a:extLst>
                <a:ext uri="{FF2B5EF4-FFF2-40B4-BE49-F238E27FC236}">
                  <a16:creationId xmlns:a16="http://schemas.microsoft.com/office/drawing/2014/main" id="{067CF9F6-32A6-430E-B582-4405619DE73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247176" y="2232138"/>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136">
              <a:extLst>
                <a:ext uri="{FF2B5EF4-FFF2-40B4-BE49-F238E27FC236}">
                  <a16:creationId xmlns:a16="http://schemas.microsoft.com/office/drawing/2014/main" id="{7B712434-295B-49DE-8ECC-35E516A3039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248785" y="1153671"/>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137">
              <a:extLst>
                <a:ext uri="{FF2B5EF4-FFF2-40B4-BE49-F238E27FC236}">
                  <a16:creationId xmlns:a16="http://schemas.microsoft.com/office/drawing/2014/main" id="{15889639-EF34-4E99-B3BA-5F7E9C541FB2}"/>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264290" y="1479060"/>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138">
              <a:extLst>
                <a:ext uri="{FF2B5EF4-FFF2-40B4-BE49-F238E27FC236}">
                  <a16:creationId xmlns:a16="http://schemas.microsoft.com/office/drawing/2014/main" id="{78998930-9D8E-42BE-BC3C-009D68FA255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264269" y="1743835"/>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39">
              <a:extLst>
                <a:ext uri="{FF2B5EF4-FFF2-40B4-BE49-F238E27FC236}">
                  <a16:creationId xmlns:a16="http://schemas.microsoft.com/office/drawing/2014/main" id="{8809AA5D-03AE-441A-A956-5C9B212F74E6}"/>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268230" y="211560"/>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140">
              <a:extLst>
                <a:ext uri="{FF2B5EF4-FFF2-40B4-BE49-F238E27FC236}">
                  <a16:creationId xmlns:a16="http://schemas.microsoft.com/office/drawing/2014/main" id="{FB3472D7-8B7F-4A8F-8FC1-25A0003C8A2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272880" y="3745980"/>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42">
              <a:extLst>
                <a:ext uri="{FF2B5EF4-FFF2-40B4-BE49-F238E27FC236}">
                  <a16:creationId xmlns:a16="http://schemas.microsoft.com/office/drawing/2014/main" id="{3D4B887A-06FA-459B-A9CD-D3DE6B7B881C}"/>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321425" y="2087614"/>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143">
              <a:extLst>
                <a:ext uri="{FF2B5EF4-FFF2-40B4-BE49-F238E27FC236}">
                  <a16:creationId xmlns:a16="http://schemas.microsoft.com/office/drawing/2014/main" id="{9FC6F64C-E959-4A65-AFC0-6A95081B2304}"/>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302071" y="965301"/>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144">
              <a:extLst>
                <a:ext uri="{FF2B5EF4-FFF2-40B4-BE49-F238E27FC236}">
                  <a16:creationId xmlns:a16="http://schemas.microsoft.com/office/drawing/2014/main" id="{8AB66F72-BAA2-404E-92E8-8CCC715B67A3}"/>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294738" y="680482"/>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145">
              <a:extLst>
                <a:ext uri="{FF2B5EF4-FFF2-40B4-BE49-F238E27FC236}">
                  <a16:creationId xmlns:a16="http://schemas.microsoft.com/office/drawing/2014/main" id="{360B1384-29A4-4340-8E53-297383BDECF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298808" y="492484"/>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8">
              <a:extLst>
                <a:ext uri="{FF2B5EF4-FFF2-40B4-BE49-F238E27FC236}">
                  <a16:creationId xmlns:a16="http://schemas.microsoft.com/office/drawing/2014/main" id="{5A343789-54E9-4B9D-B838-48542B44110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262518" y="21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8">
              <a:extLst>
                <a:ext uri="{FF2B5EF4-FFF2-40B4-BE49-F238E27FC236}">
                  <a16:creationId xmlns:a16="http://schemas.microsoft.com/office/drawing/2014/main" id="{750DFF60-2BA8-4BA7-B960-3D287C657ACC}"/>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824699" y="667276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06">
              <a:extLst>
                <a:ext uri="{FF2B5EF4-FFF2-40B4-BE49-F238E27FC236}">
                  <a16:creationId xmlns:a16="http://schemas.microsoft.com/office/drawing/2014/main" id="{354CF40C-624C-42D1-94C7-750A1BF075C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041905" y="674251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20">
              <a:extLst>
                <a:ext uri="{FF2B5EF4-FFF2-40B4-BE49-F238E27FC236}">
                  <a16:creationId xmlns:a16="http://schemas.microsoft.com/office/drawing/2014/main" id="{D4E2D00A-BB5F-4B36-8B7A-6A0D7176652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919107" y="626738"/>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20">
              <a:extLst>
                <a:ext uri="{FF2B5EF4-FFF2-40B4-BE49-F238E27FC236}">
                  <a16:creationId xmlns:a16="http://schemas.microsoft.com/office/drawing/2014/main" id="{510D08F5-2538-4B0A-8D39-64AE183F3B5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927893" y="44855"/>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125">
              <a:extLst>
                <a:ext uri="{FF2B5EF4-FFF2-40B4-BE49-F238E27FC236}">
                  <a16:creationId xmlns:a16="http://schemas.microsoft.com/office/drawing/2014/main" id="{54B7187F-719E-48EC-BA09-D0E96B51FC6F}"/>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5200185" y="4216179"/>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137">
              <a:extLst>
                <a:ext uri="{FF2B5EF4-FFF2-40B4-BE49-F238E27FC236}">
                  <a16:creationId xmlns:a16="http://schemas.microsoft.com/office/drawing/2014/main" id="{C6A7640C-504C-4816-A6BF-F2232F49900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4950091" y="1291429"/>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5" name="Table 5">
            <a:extLst>
              <a:ext uri="{FF2B5EF4-FFF2-40B4-BE49-F238E27FC236}">
                <a16:creationId xmlns:a16="http://schemas.microsoft.com/office/drawing/2014/main" id="{A143C909-4211-A941-AC82-6C2444D9681C}"/>
              </a:ext>
            </a:extLst>
          </p:cNvPr>
          <p:cNvGraphicFramePr>
            <a:graphicFrameLocks noGrp="1"/>
          </p:cNvGraphicFramePr>
          <p:nvPr>
            <p:extLst>
              <p:ext uri="{D42A27DB-BD31-4B8C-83A1-F6EECF244321}">
                <p14:modId xmlns:p14="http://schemas.microsoft.com/office/powerpoint/2010/main" val="1208918361"/>
              </p:ext>
            </p:extLst>
          </p:nvPr>
        </p:nvGraphicFramePr>
        <p:xfrm>
          <a:off x="242532" y="2512192"/>
          <a:ext cx="8481860" cy="3436935"/>
        </p:xfrm>
        <a:graphic>
          <a:graphicData uri="http://schemas.openxmlformats.org/drawingml/2006/table">
            <a:tbl>
              <a:tblPr firstRow="1" bandRow="1">
                <a:tableStyleId>{5C22544A-7EE6-4342-B048-85BDC9FD1C3A}</a:tableStyleId>
              </a:tblPr>
              <a:tblGrid>
                <a:gridCol w="2120465">
                  <a:extLst>
                    <a:ext uri="{9D8B030D-6E8A-4147-A177-3AD203B41FA5}">
                      <a16:colId xmlns:a16="http://schemas.microsoft.com/office/drawing/2014/main" val="3689279250"/>
                    </a:ext>
                  </a:extLst>
                </a:gridCol>
                <a:gridCol w="2120465">
                  <a:extLst>
                    <a:ext uri="{9D8B030D-6E8A-4147-A177-3AD203B41FA5}">
                      <a16:colId xmlns:a16="http://schemas.microsoft.com/office/drawing/2014/main" val="2292762443"/>
                    </a:ext>
                  </a:extLst>
                </a:gridCol>
                <a:gridCol w="2120465">
                  <a:extLst>
                    <a:ext uri="{9D8B030D-6E8A-4147-A177-3AD203B41FA5}">
                      <a16:colId xmlns:a16="http://schemas.microsoft.com/office/drawing/2014/main" val="970290693"/>
                    </a:ext>
                  </a:extLst>
                </a:gridCol>
                <a:gridCol w="2120465">
                  <a:extLst>
                    <a:ext uri="{9D8B030D-6E8A-4147-A177-3AD203B41FA5}">
                      <a16:colId xmlns:a16="http://schemas.microsoft.com/office/drawing/2014/main" val="2882802254"/>
                    </a:ext>
                  </a:extLst>
                </a:gridCol>
              </a:tblGrid>
              <a:tr h="1145645">
                <a:tc>
                  <a:txBody>
                    <a:bodyPr/>
                    <a:lstStyle/>
                    <a:p>
                      <a:pPr algn="ctr"/>
                      <a:r>
                        <a:rPr lang="en-VN" sz="2800" dirty="0">
                          <a:latin typeface="Times New Roman" panose="02020603050405020304" pitchFamily="18" charset="0"/>
                          <a:cs typeface="Times New Roman" panose="02020603050405020304" pitchFamily="18" charset="0"/>
                        </a:rPr>
                        <a:t>Nội dung</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84D87"/>
                    </a:solidFill>
                  </a:tcPr>
                </a:tc>
                <a:tc>
                  <a:txBody>
                    <a:bodyPr/>
                    <a:lstStyle/>
                    <a:p>
                      <a:pPr algn="ctr"/>
                      <a:r>
                        <a:rPr lang="en-VN" sz="2800" i="1" dirty="0">
                          <a:latin typeface="Times New Roman" panose="02020603050405020304" pitchFamily="18" charset="0"/>
                          <a:cs typeface="Times New Roman" panose="02020603050405020304" pitchFamily="18" charset="0"/>
                        </a:rPr>
                        <a:t>Thánh Gióng</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84D87"/>
                    </a:solidFill>
                  </a:tcPr>
                </a:tc>
                <a:tc>
                  <a:txBody>
                    <a:bodyPr/>
                    <a:lstStyle/>
                    <a:p>
                      <a:pPr algn="ctr"/>
                      <a:r>
                        <a:rPr lang="en-VN" sz="2800" i="1" dirty="0">
                          <a:latin typeface="Times New Roman" panose="02020603050405020304" pitchFamily="18" charset="0"/>
                          <a:cs typeface="Times New Roman" panose="02020603050405020304" pitchFamily="18" charset="0"/>
                        </a:rPr>
                        <a:t>Sự tích </a:t>
                      </a:r>
                    </a:p>
                    <a:p>
                      <a:pPr algn="ctr"/>
                      <a:r>
                        <a:rPr lang="en-VN" sz="2800" i="1" dirty="0">
                          <a:latin typeface="Times New Roman" panose="02020603050405020304" pitchFamily="18" charset="0"/>
                          <a:cs typeface="Times New Roman" panose="02020603050405020304" pitchFamily="18" charset="0"/>
                        </a:rPr>
                        <a:t>Hồ Gươm</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84D87"/>
                    </a:solidFill>
                  </a:tcPr>
                </a:tc>
                <a:tc>
                  <a:txBody>
                    <a:bodyPr/>
                    <a:lstStyle/>
                    <a:p>
                      <a:pPr algn="ctr"/>
                      <a:r>
                        <a:rPr lang="en-VN" sz="2800" i="1" dirty="0">
                          <a:latin typeface="Times New Roman" panose="02020603050405020304" pitchFamily="18" charset="0"/>
                          <a:cs typeface="Times New Roman" panose="02020603050405020304" pitchFamily="18" charset="0"/>
                        </a:rPr>
                        <a:t>Bánh chưng, bánh giầy</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84D87"/>
                    </a:solidFill>
                  </a:tcPr>
                </a:tc>
                <a:extLst>
                  <a:ext uri="{0D108BD9-81ED-4DB2-BD59-A6C34878D82A}">
                    <a16:rowId xmlns:a16="http://schemas.microsoft.com/office/drawing/2014/main" val="3219051827"/>
                  </a:ext>
                </a:extLst>
              </a:tr>
              <a:tr h="1145645">
                <a:tc>
                  <a:txBody>
                    <a:bodyPr/>
                    <a:lstStyle/>
                    <a:p>
                      <a:pPr algn="ctr"/>
                      <a:r>
                        <a:rPr lang="en-VN" sz="2800" dirty="0">
                          <a:latin typeface="Times New Roman" panose="02020603050405020304" pitchFamily="18" charset="0"/>
                          <a:cs typeface="Times New Roman" panose="02020603050405020304" pitchFamily="18" charset="0"/>
                        </a:rPr>
                        <a:t>Sự kiện, </a:t>
                      </a:r>
                    </a:p>
                    <a:p>
                      <a:pPr algn="ctr"/>
                      <a:r>
                        <a:rPr lang="en-VN" sz="2800" dirty="0">
                          <a:latin typeface="Times New Roman" panose="02020603050405020304" pitchFamily="18" charset="0"/>
                          <a:cs typeface="Times New Roman" panose="02020603050405020304" pitchFamily="18" charset="0"/>
                        </a:rPr>
                        <a:t>chi tiết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DEEB"/>
                    </a:solidFill>
                  </a:tcPr>
                </a:tc>
                <a:tc>
                  <a:txBody>
                    <a:bodyPr/>
                    <a:lstStyle/>
                    <a:p>
                      <a:pPr algn="ctr"/>
                      <a:endParaRPr lang="en-VN" sz="2800">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DEEB"/>
                    </a:solidFill>
                  </a:tcPr>
                </a:tc>
                <a:tc>
                  <a:txBody>
                    <a:bodyPr/>
                    <a:lstStyle/>
                    <a:p>
                      <a:pPr algn="ctr"/>
                      <a:endParaRPr lang="en-VN" sz="2800">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DEEB"/>
                    </a:solidFill>
                  </a:tcPr>
                </a:tc>
                <a:tc>
                  <a:txBody>
                    <a:bodyPr/>
                    <a:lstStyle/>
                    <a:p>
                      <a:pPr algn="ctr"/>
                      <a:endParaRPr lang="en-VN" sz="2800">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DEEB"/>
                    </a:solidFill>
                  </a:tcPr>
                </a:tc>
                <a:extLst>
                  <a:ext uri="{0D108BD9-81ED-4DB2-BD59-A6C34878D82A}">
                    <a16:rowId xmlns:a16="http://schemas.microsoft.com/office/drawing/2014/main" val="2325996229"/>
                  </a:ext>
                </a:extLst>
              </a:tr>
              <a:tr h="1145645">
                <a:tc>
                  <a:txBody>
                    <a:bodyPr/>
                    <a:lstStyle/>
                    <a:p>
                      <a:pPr algn="ctr"/>
                      <a:r>
                        <a:rPr lang="en-VN" sz="2800" dirty="0">
                          <a:latin typeface="Times New Roman" panose="02020603050405020304" pitchFamily="18" charset="0"/>
                          <a:cs typeface="Times New Roman" panose="02020603050405020304" pitchFamily="18" charset="0"/>
                        </a:rPr>
                        <a:t>Lí do </a:t>
                      </a:r>
                    </a:p>
                    <a:p>
                      <a:pPr algn="ctr"/>
                      <a:r>
                        <a:rPr lang="en-VN" sz="2800" dirty="0">
                          <a:latin typeface="Times New Roman" panose="02020603050405020304" pitchFamily="18" charset="0"/>
                          <a:cs typeface="Times New Roman" panose="02020603050405020304" pitchFamily="18" charset="0"/>
                        </a:rPr>
                        <a:t>lựa chọn</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DEEB"/>
                    </a:solidFill>
                  </a:tcPr>
                </a:tc>
                <a:tc>
                  <a:txBody>
                    <a:bodyPr/>
                    <a:lstStyle/>
                    <a:p>
                      <a:pPr algn="ctr"/>
                      <a:endParaRPr lang="en-VN" sz="2800">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DEEB"/>
                    </a:solidFill>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DEEB"/>
                    </a:solidFill>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DEEB"/>
                    </a:solidFill>
                  </a:tcPr>
                </a:tc>
                <a:extLst>
                  <a:ext uri="{0D108BD9-81ED-4DB2-BD59-A6C34878D82A}">
                    <a16:rowId xmlns:a16="http://schemas.microsoft.com/office/drawing/2014/main" val="230510662"/>
                  </a:ext>
                </a:extLst>
              </a:tr>
            </a:tbl>
          </a:graphicData>
        </a:graphic>
      </p:graphicFrame>
      <p:sp>
        <p:nvSpPr>
          <p:cNvPr id="129" name="Title 1">
            <a:extLst>
              <a:ext uri="{FF2B5EF4-FFF2-40B4-BE49-F238E27FC236}">
                <a16:creationId xmlns:a16="http://schemas.microsoft.com/office/drawing/2014/main" id="{579DF85F-E8D6-4570-ACE2-81251896493A}"/>
              </a:ext>
            </a:extLst>
          </p:cNvPr>
          <p:cNvSpPr txBox="1">
            <a:spLocks/>
          </p:cNvSpPr>
          <p:nvPr/>
        </p:nvSpPr>
        <p:spPr>
          <a:xfrm>
            <a:off x="2765239" y="57065"/>
            <a:ext cx="4078800" cy="795120"/>
          </a:xfrm>
          <a:prstGeom prst="rect">
            <a:avLst/>
          </a:prstGeom>
        </p:spPr>
        <p:txBody>
          <a:bodyPr vert="horz" wrap="square" lIns="91440" tIns="45720" rIns="91440" bIns="45720" rtlCol="0" anchor="b">
            <a:normAutofit fontScale="975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just"/>
            <a:r>
              <a:rPr lang="vi-VN" sz="2800" b="1" dirty="0">
                <a:solidFill>
                  <a:srgbClr val="FF0000"/>
                </a:solidFill>
                <a:latin typeface="Times New Roman" panose="02020603050405020304" pitchFamily="18" charset="0"/>
                <a:cs typeface="Times New Roman" panose="02020603050405020304" pitchFamily="18" charset="0"/>
              </a:rPr>
              <a:t>THẢO LUẬN CẶP ĐÔI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30" name="Rectangle 129">
            <a:extLst>
              <a:ext uri="{FF2B5EF4-FFF2-40B4-BE49-F238E27FC236}">
                <a16:creationId xmlns:a16="http://schemas.microsoft.com/office/drawing/2014/main" id="{D3079A01-04D2-4A24-8BA3-CD0E8E0C1DDE}"/>
              </a:ext>
            </a:extLst>
          </p:cNvPr>
          <p:cNvSpPr/>
          <p:nvPr/>
        </p:nvSpPr>
        <p:spPr>
          <a:xfrm>
            <a:off x="92577" y="819692"/>
            <a:ext cx="8834393" cy="1523494"/>
          </a:xfrm>
          <a:prstGeom prst="rect">
            <a:avLst/>
          </a:prstGeom>
          <a:solidFill>
            <a:schemeClr val="accent4">
              <a:lumMod val="40000"/>
              <a:lumOff val="60000"/>
            </a:schemeClr>
          </a:solidFill>
        </p:spPr>
        <p:txBody>
          <a:bodyPr wrap="square">
            <a:spAutoFit/>
          </a:bodyPr>
          <a:lstStyle/>
          <a:p>
            <a:pPr algn="ctr">
              <a:spcAft>
                <a:spcPts val="0"/>
              </a:spcAft>
            </a:pP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Liệt</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đáng</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gọn</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lựa</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1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100" b="1"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93416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2A918626-FC29-4141-B95C-96B81E206A4C}"/>
              </a:ext>
            </a:extLst>
          </p:cNvPr>
          <p:cNvGraphicFramePr>
            <a:graphicFrameLocks noGrp="1"/>
          </p:cNvGraphicFramePr>
          <p:nvPr>
            <p:extLst>
              <p:ext uri="{D42A27DB-BD31-4B8C-83A1-F6EECF244321}">
                <p14:modId xmlns:p14="http://schemas.microsoft.com/office/powerpoint/2010/main" val="1237355754"/>
              </p:ext>
            </p:extLst>
          </p:nvPr>
        </p:nvGraphicFramePr>
        <p:xfrm>
          <a:off x="392934" y="762528"/>
          <a:ext cx="11406132" cy="6095472"/>
        </p:xfrm>
        <a:graphic>
          <a:graphicData uri="http://schemas.openxmlformats.org/drawingml/2006/table">
            <a:tbl>
              <a:tblPr firstRow="1" bandRow="1">
                <a:tableStyleId>{5C22544A-7EE6-4342-B048-85BDC9FD1C3A}</a:tableStyleId>
              </a:tblPr>
              <a:tblGrid>
                <a:gridCol w="839518">
                  <a:extLst>
                    <a:ext uri="{9D8B030D-6E8A-4147-A177-3AD203B41FA5}">
                      <a16:colId xmlns:a16="http://schemas.microsoft.com/office/drawing/2014/main" val="3689279250"/>
                    </a:ext>
                  </a:extLst>
                </a:gridCol>
                <a:gridCol w="3581595">
                  <a:extLst>
                    <a:ext uri="{9D8B030D-6E8A-4147-A177-3AD203B41FA5}">
                      <a16:colId xmlns:a16="http://schemas.microsoft.com/office/drawing/2014/main" val="2292762443"/>
                    </a:ext>
                  </a:extLst>
                </a:gridCol>
                <a:gridCol w="5144962">
                  <a:extLst>
                    <a:ext uri="{9D8B030D-6E8A-4147-A177-3AD203B41FA5}">
                      <a16:colId xmlns:a16="http://schemas.microsoft.com/office/drawing/2014/main" val="970290693"/>
                    </a:ext>
                  </a:extLst>
                </a:gridCol>
                <a:gridCol w="1840057">
                  <a:extLst>
                    <a:ext uri="{9D8B030D-6E8A-4147-A177-3AD203B41FA5}">
                      <a16:colId xmlns:a16="http://schemas.microsoft.com/office/drawing/2014/main" val="2882802254"/>
                    </a:ext>
                  </a:extLst>
                </a:gridCol>
              </a:tblGrid>
              <a:tr h="499579">
                <a:tc>
                  <a:txBody>
                    <a:bodyPr/>
                    <a:lstStyle/>
                    <a:p>
                      <a:pPr algn="ctr"/>
                      <a:r>
                        <a:rPr lang="en-VN" sz="1900" dirty="0">
                          <a:latin typeface="Times New Roman" panose="02020603050405020304" pitchFamily="18" charset="0"/>
                          <a:cs typeface="Times New Roman" panose="02020603050405020304" pitchFamily="18" charset="0"/>
                        </a:rPr>
                        <a:t>Nội dung</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84D87"/>
                    </a:solidFill>
                  </a:tcPr>
                </a:tc>
                <a:tc>
                  <a:txBody>
                    <a:bodyPr/>
                    <a:lstStyle/>
                    <a:p>
                      <a:pPr algn="ctr"/>
                      <a:r>
                        <a:rPr lang="en-VN" sz="1900" i="1" dirty="0">
                          <a:latin typeface="Times New Roman" panose="02020603050405020304" pitchFamily="18" charset="0"/>
                          <a:cs typeface="Times New Roman" panose="02020603050405020304" pitchFamily="18" charset="0"/>
                        </a:rPr>
                        <a:t>Thánh Gióng</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84D87"/>
                    </a:solidFill>
                  </a:tcPr>
                </a:tc>
                <a:tc>
                  <a:txBody>
                    <a:bodyPr/>
                    <a:lstStyle/>
                    <a:p>
                      <a:pPr algn="ctr"/>
                      <a:r>
                        <a:rPr lang="en-VN" sz="1900" i="1" dirty="0">
                          <a:latin typeface="Times New Roman" panose="02020603050405020304" pitchFamily="18" charset="0"/>
                          <a:cs typeface="Times New Roman" panose="02020603050405020304" pitchFamily="18" charset="0"/>
                        </a:rPr>
                        <a:t>Sự tích </a:t>
                      </a:r>
                    </a:p>
                    <a:p>
                      <a:pPr algn="ctr"/>
                      <a:r>
                        <a:rPr lang="en-VN" sz="1900" i="1" dirty="0">
                          <a:latin typeface="Times New Roman" panose="02020603050405020304" pitchFamily="18" charset="0"/>
                          <a:cs typeface="Times New Roman" panose="02020603050405020304" pitchFamily="18" charset="0"/>
                        </a:rPr>
                        <a:t>Hồ Gươm</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84D87"/>
                    </a:solidFill>
                  </a:tcPr>
                </a:tc>
                <a:tc>
                  <a:txBody>
                    <a:bodyPr/>
                    <a:lstStyle/>
                    <a:p>
                      <a:pPr algn="ctr"/>
                      <a:r>
                        <a:rPr lang="en-VN" sz="1900" i="1" dirty="0">
                          <a:latin typeface="Times New Roman" panose="02020603050405020304" pitchFamily="18" charset="0"/>
                          <a:cs typeface="Times New Roman" panose="02020603050405020304" pitchFamily="18" charset="0"/>
                        </a:rPr>
                        <a:t>Bánh chưng, bánh giầy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84D87"/>
                    </a:solidFill>
                  </a:tcPr>
                </a:tc>
                <a:extLst>
                  <a:ext uri="{0D108BD9-81ED-4DB2-BD59-A6C34878D82A}">
                    <a16:rowId xmlns:a16="http://schemas.microsoft.com/office/drawing/2014/main" val="3219051827"/>
                  </a:ext>
                </a:extLst>
              </a:tr>
              <a:tr h="2437872">
                <a:tc>
                  <a:txBody>
                    <a:bodyPr/>
                    <a:lstStyle/>
                    <a:p>
                      <a:pPr algn="ctr"/>
                      <a:endParaRPr lang="en-US" sz="1900" dirty="0">
                        <a:latin typeface="Times New Roman" panose="02020603050405020304" pitchFamily="18" charset="0"/>
                        <a:cs typeface="Times New Roman" panose="02020603050405020304" pitchFamily="18" charset="0"/>
                      </a:endParaRPr>
                    </a:p>
                    <a:p>
                      <a:pPr algn="ctr"/>
                      <a:endParaRPr lang="en-US" sz="1900" dirty="0">
                        <a:latin typeface="Times New Roman" panose="02020603050405020304" pitchFamily="18" charset="0"/>
                        <a:cs typeface="Times New Roman" panose="02020603050405020304" pitchFamily="18" charset="0"/>
                      </a:endParaRPr>
                    </a:p>
                    <a:p>
                      <a:pPr algn="ctr"/>
                      <a:r>
                        <a:rPr lang="en-VN" sz="1900" b="1" i="1" dirty="0">
                          <a:solidFill>
                            <a:schemeClr val="tx2">
                              <a:lumMod val="75000"/>
                              <a:lumOff val="25000"/>
                            </a:schemeClr>
                          </a:solidFill>
                          <a:latin typeface="Times New Roman" panose="02020603050405020304" pitchFamily="18" charset="0"/>
                          <a:cs typeface="Times New Roman" panose="02020603050405020304" pitchFamily="18" charset="0"/>
                        </a:rPr>
                        <a:t>Sự kiện, </a:t>
                      </a:r>
                    </a:p>
                    <a:p>
                      <a:pPr algn="ctr"/>
                      <a:r>
                        <a:rPr lang="en-VN" sz="1900" b="1" i="1" dirty="0">
                          <a:solidFill>
                            <a:schemeClr val="tx2">
                              <a:lumMod val="75000"/>
                              <a:lumOff val="25000"/>
                            </a:schemeClr>
                          </a:solidFill>
                          <a:latin typeface="Times New Roman" panose="02020603050405020304" pitchFamily="18" charset="0"/>
                          <a:cs typeface="Times New Roman" panose="02020603050405020304" pitchFamily="18" charset="0"/>
                        </a:rPr>
                        <a:t>chi tiết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DEEB"/>
                    </a:solidFill>
                  </a:tcPr>
                </a:tc>
                <a:tc>
                  <a:txBody>
                    <a:bodyPr/>
                    <a:lstStyle/>
                    <a:p>
                      <a:pPr algn="just"/>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Gióng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cất</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tiếng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nói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đầu</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tiên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tiếng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nói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đòi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đi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đánh</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giặc</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a:t>
                      </a:r>
                      <a:endParaRPr lang="en-VN" sz="1900" b="1" kern="1200" dirty="0">
                        <a:solidFill>
                          <a:schemeClr val="dk1"/>
                        </a:solidFill>
                        <a:effectLst/>
                        <a:latin typeface="Times New Roman" panose="02020603050405020304" pitchFamily="18" charset="0"/>
                        <a:ea typeface="+mn-ea"/>
                        <a:cs typeface="Times New Roman" panose="02020603050405020304" pitchFamily="18" charset="0"/>
                      </a:endParaRPr>
                    </a:p>
                    <a:p>
                      <a:pPr algn="just"/>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Cả</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dân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làng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góp</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gạo</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nuôi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Gióng</a:t>
                      </a:r>
                      <a:endParaRPr lang="en-VN" sz="1900" b="1" kern="1200" dirty="0">
                        <a:solidFill>
                          <a:schemeClr val="dk1"/>
                        </a:solidFill>
                        <a:effectLst/>
                        <a:latin typeface="Times New Roman" panose="02020603050405020304" pitchFamily="18" charset="0"/>
                        <a:ea typeface="+mn-ea"/>
                        <a:cs typeface="Times New Roman" panose="02020603050405020304" pitchFamily="18" charset="0"/>
                      </a:endParaRPr>
                    </a:p>
                    <a:p>
                      <a:pPr algn="just"/>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Gióng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nhanh</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như</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thổi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vươn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vai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trở</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tráng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sĩ</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a:t>
                      </a:r>
                      <a:endParaRPr lang="en-VN" sz="1900" b="1" kern="1200" dirty="0">
                        <a:solidFill>
                          <a:schemeClr val="dk1"/>
                        </a:solidFill>
                        <a:effectLst/>
                        <a:latin typeface="Times New Roman" panose="02020603050405020304" pitchFamily="18" charset="0"/>
                        <a:ea typeface="+mn-ea"/>
                        <a:cs typeface="Times New Roman" panose="02020603050405020304" pitchFamily="18" charset="0"/>
                      </a:endParaRPr>
                    </a:p>
                    <a:p>
                      <a:pPr algn="just"/>
                      <a:r>
                        <a:rPr lang="en-US" sz="1900" b="1" kern="1200" dirty="0">
                          <a:solidFill>
                            <a:schemeClr val="dk1"/>
                          </a:solidFill>
                          <a:effectLst/>
                          <a:latin typeface="Times New Roman" panose="02020603050405020304" pitchFamily="18" charset="0"/>
                          <a:ea typeface="+mn-ea"/>
                          <a:cs typeface="Times New Roman" panose="02020603050405020304" pitchFamily="18" charset="0"/>
                        </a:rPr>
                        <a:t>- Roi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sắt</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gãy</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Gióng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nhổ</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tre</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bên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đường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đánh</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giặc</a:t>
                      </a:r>
                      <a:endParaRPr lang="en-VN" sz="1900" b="1" kern="1200" dirty="0">
                        <a:solidFill>
                          <a:schemeClr val="dk1"/>
                        </a:solidFill>
                        <a:effectLst/>
                        <a:latin typeface="Times New Roman" panose="02020603050405020304" pitchFamily="18" charset="0"/>
                        <a:ea typeface="+mn-ea"/>
                        <a:cs typeface="Times New Roman" panose="02020603050405020304" pitchFamily="18" charset="0"/>
                      </a:endParaRPr>
                    </a:p>
                    <a:p>
                      <a:pPr algn="just"/>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Giặc</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tan,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Gióng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cưỡi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ngựa</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bay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trời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a:t>
                      </a:r>
                      <a:r>
                        <a:rPr lang="en-VN" sz="1900" b="1" dirty="0">
                          <a:effectLst/>
                          <a:latin typeface="Times New Roman" panose="02020603050405020304" pitchFamily="18" charset="0"/>
                          <a:cs typeface="Times New Roman" panose="02020603050405020304" pitchFamily="18" charset="0"/>
                        </a:rPr>
                        <a:t> </a:t>
                      </a:r>
                      <a:endParaRPr lang="en-VN" sz="1900" b="1" dirty="0">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DEEB"/>
                    </a:solidFill>
                  </a:tcPr>
                </a:tc>
                <a:tc>
                  <a:txBody>
                    <a:bodyPr/>
                    <a:lstStyle/>
                    <a:p>
                      <a:r>
                        <a:rPr lang="en-US" sz="1900" b="1" kern="1200" dirty="0">
                          <a:solidFill>
                            <a:schemeClr val="dk1"/>
                          </a:solidFill>
                          <a:effectLst/>
                          <a:latin typeface="Times New Roman" panose="02020603050405020304" pitchFamily="18" charset="0"/>
                          <a:ea typeface="+mn-ea"/>
                          <a:cs typeface="Times New Roman" panose="02020603050405020304" pitchFamily="18" charset="0"/>
                        </a:rPr>
                        <a:t>- Khi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tra</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chuôi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gươm</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vào</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lưỡi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gươm</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thì</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vừa</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như</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in.</a:t>
                      </a:r>
                      <a:endParaRPr lang="en-VN" sz="1900" b="1"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1900" b="1" kern="1200" dirty="0">
                          <a:solidFill>
                            <a:schemeClr val="dk1"/>
                          </a:solidFill>
                          <a:effectLst/>
                          <a:latin typeface="Times New Roman" panose="02020603050405020304" pitchFamily="18" charset="0"/>
                          <a:ea typeface="+mn-ea"/>
                          <a:cs typeface="Times New Roman" panose="02020603050405020304" pitchFamily="18" charset="0"/>
                        </a:rPr>
                        <a:t>- Chi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Rùa</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Vàng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đòi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gươm</a:t>
                      </a:r>
                      <a:r>
                        <a:rPr lang="en-VN" sz="1900" b="1" dirty="0">
                          <a:effectLst/>
                          <a:latin typeface="Times New Roman" panose="02020603050405020304" pitchFamily="18" charset="0"/>
                          <a:cs typeface="Times New Roman" panose="02020603050405020304" pitchFamily="18" charset="0"/>
                        </a:rPr>
                        <a:t> </a:t>
                      </a:r>
                      <a:endParaRPr lang="en-VN" sz="1900" b="1" dirty="0">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DEEB"/>
                    </a:solidFill>
                  </a:tcPr>
                </a:tc>
                <a:tc>
                  <a:txBody>
                    <a:bodyPr/>
                    <a:lstStyle/>
                    <a:p>
                      <a:pPr algn="just" fontAlgn="t"/>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Chi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tiết</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Lang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Liêu</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thần</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báo</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mộng</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lấy</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gạo</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làm</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bánh</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lễ</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Tiên</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vương</a:t>
                      </a:r>
                      <a:endParaRPr lang="en-VN" sz="19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7625" marR="47625" marT="47625" marB="476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DEEB"/>
                    </a:solidFill>
                  </a:tcPr>
                </a:tc>
                <a:extLst>
                  <a:ext uri="{0D108BD9-81ED-4DB2-BD59-A6C34878D82A}">
                    <a16:rowId xmlns:a16="http://schemas.microsoft.com/office/drawing/2014/main" val="2325996229"/>
                  </a:ext>
                </a:extLst>
              </a:tr>
              <a:tr h="2437872">
                <a:tc>
                  <a:txBody>
                    <a:bodyPr/>
                    <a:lstStyle/>
                    <a:p>
                      <a:pPr algn="ctr"/>
                      <a:endParaRPr lang="en-US" sz="1900" dirty="0">
                        <a:latin typeface="Times New Roman" panose="02020603050405020304" pitchFamily="18" charset="0"/>
                        <a:cs typeface="Times New Roman" panose="02020603050405020304" pitchFamily="18" charset="0"/>
                      </a:endParaRPr>
                    </a:p>
                    <a:p>
                      <a:pPr algn="ctr"/>
                      <a:endParaRPr lang="en-US" sz="1900" b="1" dirty="0">
                        <a:latin typeface="Times New Roman" panose="02020603050405020304" pitchFamily="18" charset="0"/>
                        <a:cs typeface="Times New Roman" panose="02020603050405020304" pitchFamily="18" charset="0"/>
                      </a:endParaRPr>
                    </a:p>
                    <a:p>
                      <a:pPr algn="ctr"/>
                      <a:r>
                        <a:rPr lang="en-VN" sz="1900" b="1" i="1" dirty="0">
                          <a:solidFill>
                            <a:schemeClr val="tx2">
                              <a:lumMod val="75000"/>
                              <a:lumOff val="25000"/>
                            </a:schemeClr>
                          </a:solidFill>
                          <a:latin typeface="Times New Roman" panose="02020603050405020304" pitchFamily="18" charset="0"/>
                          <a:cs typeface="Times New Roman" panose="02020603050405020304" pitchFamily="18" charset="0"/>
                        </a:rPr>
                        <a:t>Lí do </a:t>
                      </a:r>
                    </a:p>
                    <a:p>
                      <a:pPr algn="ctr"/>
                      <a:r>
                        <a:rPr lang="en-VN" sz="1900" b="1" i="1" dirty="0">
                          <a:solidFill>
                            <a:schemeClr val="tx2">
                              <a:lumMod val="75000"/>
                              <a:lumOff val="25000"/>
                            </a:schemeClr>
                          </a:solidFill>
                          <a:latin typeface="Times New Roman" panose="02020603050405020304" pitchFamily="18" charset="0"/>
                          <a:cs typeface="Times New Roman" panose="02020603050405020304" pitchFamily="18" charset="0"/>
                        </a:rPr>
                        <a:t>lựa chọn</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DEEB"/>
                    </a:solidFill>
                  </a:tcPr>
                </a:tc>
                <a:tc>
                  <a:txBody>
                    <a:bodyPr/>
                    <a:lstStyle/>
                    <a:p>
                      <a:pPr algn="just"/>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chi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thể</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ý</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nghĩa</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nội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dung,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chủ</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đề</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truyện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Gióng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tượng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anh</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hùng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đầu</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tiên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biểu</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lòng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yêu</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ý</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thức</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đánh</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giặc</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cứu</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dân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ta.</a:t>
                      </a:r>
                      <a:r>
                        <a:rPr lang="en-VN" sz="1900" b="1" dirty="0">
                          <a:effectLst/>
                          <a:latin typeface="Times New Roman" panose="02020603050405020304" pitchFamily="18" charset="0"/>
                          <a:cs typeface="Times New Roman" panose="02020603050405020304" pitchFamily="18" charset="0"/>
                        </a:rPr>
                        <a:t> </a:t>
                      </a:r>
                      <a:endParaRPr lang="en-VN" sz="1900" b="1" dirty="0">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DEEB"/>
                    </a:solidFill>
                  </a:tcPr>
                </a:tc>
                <a:tc>
                  <a:txBody>
                    <a:bodyPr/>
                    <a:lstStyle/>
                    <a:p>
                      <a:pPr algn="just"/>
                      <a:r>
                        <a:rPr lang="en-US" sz="1900" b="1" kern="1200" dirty="0">
                          <a:solidFill>
                            <a:schemeClr val="dk1"/>
                          </a:solidFill>
                          <a:effectLst/>
                          <a:latin typeface="Times New Roman" panose="02020603050405020304" pitchFamily="18" charset="0"/>
                          <a:ea typeface="+mn-ea"/>
                          <a:cs typeface="Times New Roman" panose="02020603050405020304" pitchFamily="18" charset="0"/>
                        </a:rPr>
                        <a:t>- Chi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tra</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chuôi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gươm</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vào</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lưỡi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gươm</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thấy</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đó</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sự</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thống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nhất</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sức</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mạnh</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ý</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chí</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cả</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dân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tộc</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cuộc</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chiến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đấu</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thuận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theo</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ý</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trời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a:t>
                      </a:r>
                      <a:endParaRPr lang="en-VN" sz="1900" b="1" kern="1200" dirty="0">
                        <a:solidFill>
                          <a:schemeClr val="dk1"/>
                        </a:solidFill>
                        <a:effectLst/>
                        <a:latin typeface="Times New Roman" panose="02020603050405020304" pitchFamily="18" charset="0"/>
                        <a:ea typeface="+mn-ea"/>
                        <a:cs typeface="Times New Roman" panose="02020603050405020304" pitchFamily="18" charset="0"/>
                      </a:endParaRPr>
                    </a:p>
                    <a:p>
                      <a:pPr algn="just"/>
                      <a:r>
                        <a:rPr lang="en-US" sz="1900" b="1" kern="1200" dirty="0">
                          <a:solidFill>
                            <a:schemeClr val="dk1"/>
                          </a:solidFill>
                          <a:effectLst/>
                          <a:latin typeface="Times New Roman" panose="02020603050405020304" pitchFamily="18" charset="0"/>
                          <a:ea typeface="+mn-ea"/>
                          <a:cs typeface="Times New Roman" panose="02020603050405020304" pitchFamily="18" charset="0"/>
                        </a:rPr>
                        <a:t>- Chi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Rùa</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Vàng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đòi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gươm</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mang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ý</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nghĩa</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giải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thích</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tên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gọi</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Hồ</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Gươm</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đánh</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dấu</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khẳng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định</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chiến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thắng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hoàn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toàn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nghĩa</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quân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Lam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Sơn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tư</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tưởng</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yêu</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hoà</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bình</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1" kern="1200" dirty="0" err="1">
                          <a:solidFill>
                            <a:schemeClr val="dk1"/>
                          </a:solidFill>
                          <a:effectLst/>
                          <a:latin typeface="Times New Roman" panose="02020603050405020304" pitchFamily="18" charset="0"/>
                          <a:ea typeface="+mn-ea"/>
                          <a:cs typeface="Times New Roman" panose="02020603050405020304" pitchFamily="18" charset="0"/>
                        </a:rPr>
                        <a:t>dân</a:t>
                      </a:r>
                      <a:r>
                        <a:rPr lang="en-US" sz="1900" b="1" kern="1200" dirty="0">
                          <a:solidFill>
                            <a:schemeClr val="dk1"/>
                          </a:solidFill>
                          <a:effectLst/>
                          <a:latin typeface="Times New Roman" panose="02020603050405020304" pitchFamily="18" charset="0"/>
                          <a:ea typeface="+mn-ea"/>
                          <a:cs typeface="Times New Roman" panose="02020603050405020304" pitchFamily="18" charset="0"/>
                        </a:rPr>
                        <a:t> ta</a:t>
                      </a:r>
                      <a:r>
                        <a:rPr lang="en-VN" sz="1900" b="1" dirty="0">
                          <a:effectLst/>
                          <a:latin typeface="Times New Roman" panose="02020603050405020304" pitchFamily="18" charset="0"/>
                          <a:cs typeface="Times New Roman" panose="02020603050405020304" pitchFamily="18" charset="0"/>
                        </a:rPr>
                        <a:t> </a:t>
                      </a:r>
                      <a:endParaRPr lang="en-VN" sz="1900" b="1" dirty="0">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DEEB"/>
                    </a:solidFill>
                  </a:tcPr>
                </a:tc>
                <a:tc>
                  <a:txBody>
                    <a:bodyPr/>
                    <a:lstStyle/>
                    <a:p>
                      <a:pPr algn="just" fontAlgn="t"/>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tiết</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tưởng</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tượng</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này</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nghĩa</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đề</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cao</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lao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động</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đề</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cao</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trí</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thông</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minh</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sáng</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tạo</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con </a:t>
                      </a:r>
                      <a:r>
                        <a:rPr lang="en-US" sz="19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19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VN" sz="19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7625" marR="47625" marT="47625" marB="476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DEEB"/>
                    </a:solidFill>
                  </a:tcPr>
                </a:tc>
                <a:extLst>
                  <a:ext uri="{0D108BD9-81ED-4DB2-BD59-A6C34878D82A}">
                    <a16:rowId xmlns:a16="http://schemas.microsoft.com/office/drawing/2014/main" val="230510662"/>
                  </a:ext>
                </a:extLst>
              </a:tr>
            </a:tbl>
          </a:graphicData>
        </a:graphic>
      </p:graphicFrame>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05872" y="-85344"/>
            <a:ext cx="1253213" cy="77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E31BD5C4-E2EE-F04A-806C-5E940112AF8B}"/>
              </a:ext>
            </a:extLst>
          </p:cNvPr>
          <p:cNvSpPr>
            <a:spLocks noGrp="1"/>
          </p:cNvSpPr>
          <p:nvPr>
            <p:ph type="title"/>
          </p:nvPr>
        </p:nvSpPr>
        <p:spPr>
          <a:xfrm>
            <a:off x="482673" y="163854"/>
            <a:ext cx="1940488" cy="598674"/>
          </a:xfrm>
        </p:spPr>
        <p:txBody>
          <a:bodyPr vert="horz" lIns="91440" tIns="45720" rIns="91440" bIns="45720" rtlCol="0" anchor="b">
            <a:normAutofit fontScale="90000"/>
          </a:bodyPr>
          <a:lstStyle/>
          <a:p>
            <a:pPr algn="ctr">
              <a:lnSpc>
                <a:spcPct val="90000"/>
              </a:lnSpc>
            </a:pPr>
            <a:r>
              <a:rPr lang="en-US" sz="4500" b="1" dirty="0" err="1">
                <a:solidFill>
                  <a:srgbClr val="FF0000"/>
                </a:solidFill>
                <a:latin typeface="Times New Roman" panose="02020603050405020304" pitchFamily="18" charset="0"/>
                <a:cs typeface="Times New Roman" panose="02020603050405020304" pitchFamily="18" charset="0"/>
              </a:rPr>
              <a:t>Bài</a:t>
            </a:r>
            <a:r>
              <a:rPr lang="en-US" sz="4500" b="1" dirty="0">
                <a:solidFill>
                  <a:srgbClr val="FF0000"/>
                </a:solidFill>
                <a:latin typeface="Times New Roman" panose="02020603050405020304" pitchFamily="18" charset="0"/>
                <a:cs typeface="Times New Roman" panose="02020603050405020304" pitchFamily="18" charset="0"/>
              </a:rPr>
              <a:t> 2:</a:t>
            </a:r>
            <a:r>
              <a:rPr lang="en-US" sz="45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119800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loud Callout 2">
            <a:extLst>
              <a:ext uri="{FF2B5EF4-FFF2-40B4-BE49-F238E27FC236}">
                <a16:creationId xmlns:a16="http://schemas.microsoft.com/office/drawing/2014/main" id="{E8F89E4A-177F-4583-86DA-4D5FAB5B0846}"/>
              </a:ext>
            </a:extLst>
          </p:cNvPr>
          <p:cNvSpPr/>
          <p:nvPr/>
        </p:nvSpPr>
        <p:spPr>
          <a:xfrm>
            <a:off x="4679616" y="347902"/>
            <a:ext cx="7564581" cy="2923309"/>
          </a:xfrm>
          <a:prstGeom prst="cloudCallout">
            <a:avLst>
              <a:gd name="adj1" fmla="val -35861"/>
              <a:gd name="adj2" fmla="val 75604"/>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0000"/>
                </a:solidFill>
                <a:latin typeface="Times New Roman" panose="02020603050405020304" pitchFamily="18" charset="0"/>
                <a:ea typeface="Times New Roman" panose="02020603050405020304" pitchFamily="18" charset="0"/>
              </a:rPr>
              <a:t>Khi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đọc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một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văn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bản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truyền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thuyết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cần</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lưu</a:t>
            </a:r>
            <a:r>
              <a:rPr lang="en-US" sz="3600" b="1" dirty="0">
                <a:solidFill>
                  <a:srgbClr val="000000"/>
                </a:solidFill>
                <a:latin typeface="Times New Roman" panose="02020603050405020304" pitchFamily="18" charset="0"/>
                <a:ea typeface="Times New Roman" panose="02020603050405020304" pitchFamily="18" charset="0"/>
              </a:rPr>
              <a:t> ý </a:t>
            </a:r>
            <a:r>
              <a:rPr lang="en-US" sz="3600" b="1" dirty="0" err="1">
                <a:solidFill>
                  <a:srgbClr val="000000"/>
                </a:solidFill>
                <a:latin typeface="Times New Roman" panose="02020603050405020304" pitchFamily="18" charset="0"/>
                <a:ea typeface="Times New Roman" panose="02020603050405020304" pitchFamily="18" charset="0"/>
              </a:rPr>
              <a:t>những</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đặc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điểm</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nào</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của</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thể</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loại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này</a:t>
            </a:r>
            <a:r>
              <a:rPr lang="en-US" sz="3600" b="1" dirty="0">
                <a:solidFill>
                  <a:srgbClr val="000000"/>
                </a:solidFill>
                <a:latin typeface="Times New Roman" panose="02020603050405020304" pitchFamily="18" charset="0"/>
                <a:ea typeface="Times New Roman" panose="02020603050405020304" pitchFamily="18" charset="0"/>
              </a:rPr>
              <a:t>?</a:t>
            </a:r>
            <a:endParaRPr lang="en-US" sz="3600" b="1" dirty="0"/>
          </a:p>
        </p:txBody>
      </p:sp>
      <p:pic>
        <p:nvPicPr>
          <p:cNvPr id="34" name="Picture 2" descr="Tổng hợp 100+ câu đố vui, hài hước hay nhất có kèm đáp án">
            <a:extLst>
              <a:ext uri="{FF2B5EF4-FFF2-40B4-BE49-F238E27FC236}">
                <a16:creationId xmlns:a16="http://schemas.microsoft.com/office/drawing/2014/main" id="{3DBCC71E-6B3F-47C2-A0F9-8BAC53022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2604"/>
            <a:ext cx="5364419" cy="28071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4624629-ABA3-4A48-87E3-AE0BFD557E07}"/>
              </a:ext>
            </a:extLst>
          </p:cNvPr>
          <p:cNvPicPr>
            <a:picLocks noChangeAspect="1"/>
          </p:cNvPicPr>
          <p:nvPr/>
        </p:nvPicPr>
        <p:blipFill>
          <a:blip r:embed="rId3"/>
          <a:stretch>
            <a:fillRect/>
          </a:stretch>
        </p:blipFill>
        <p:spPr>
          <a:xfrm rot="20504933">
            <a:off x="151577" y="-184427"/>
            <a:ext cx="2078182" cy="2078182"/>
          </a:xfrm>
          <a:prstGeom prst="rect">
            <a:avLst/>
          </a:prstGeom>
        </p:spPr>
      </p:pic>
      <p:sp>
        <p:nvSpPr>
          <p:cNvPr id="6" name="Title 1">
            <a:extLst>
              <a:ext uri="{FF2B5EF4-FFF2-40B4-BE49-F238E27FC236}">
                <a16:creationId xmlns:a16="http://schemas.microsoft.com/office/drawing/2014/main" id="{F125B7D6-6D8D-49E2-AAB9-95223EAB6C75}"/>
              </a:ext>
            </a:extLst>
          </p:cNvPr>
          <p:cNvSpPr>
            <a:spLocks noGrp="1"/>
          </p:cNvSpPr>
          <p:nvPr>
            <p:ph type="title"/>
          </p:nvPr>
        </p:nvSpPr>
        <p:spPr>
          <a:xfrm>
            <a:off x="573146" y="347902"/>
            <a:ext cx="6036235" cy="1288704"/>
          </a:xfrm>
        </p:spPr>
        <p:txBody>
          <a:bodyPr vert="horz" lIns="91440" tIns="45720" rIns="91440" bIns="45720" rtlCol="0" anchor="b">
            <a:normAutofit/>
          </a:bodyPr>
          <a:lstStyle/>
          <a:p>
            <a:pPr algn="ctr">
              <a:lnSpc>
                <a:spcPct val="90000"/>
              </a:lnSpc>
            </a:pPr>
            <a:r>
              <a:rPr lang="en-US" sz="4500" b="1" dirty="0" err="1">
                <a:solidFill>
                  <a:srgbClr val="FF0000"/>
                </a:solidFill>
                <a:latin typeface="Times New Roman" panose="02020603050405020304" pitchFamily="18" charset="0"/>
                <a:cs typeface="Times New Roman" panose="02020603050405020304" pitchFamily="18" charset="0"/>
              </a:rPr>
              <a:t>Bài</a:t>
            </a:r>
            <a:r>
              <a:rPr lang="en-US" sz="4500" b="1" dirty="0">
                <a:solidFill>
                  <a:srgbClr val="FF0000"/>
                </a:solidFill>
                <a:latin typeface="Times New Roman" panose="02020603050405020304" pitchFamily="18" charset="0"/>
                <a:cs typeface="Times New Roman" panose="02020603050405020304" pitchFamily="18" charset="0"/>
              </a:rPr>
              <a:t> 3: </a:t>
            </a:r>
          </a:p>
        </p:txBody>
      </p:sp>
    </p:spTree>
    <p:extLst>
      <p:ext uri="{BB962C8B-B14F-4D97-AF65-F5344CB8AC3E}">
        <p14:creationId xmlns:p14="http://schemas.microsoft.com/office/powerpoint/2010/main" val="3789995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AB2EB91-25A1-4666-94C1-C88B97E9DE70}"/>
              </a:ext>
            </a:extLst>
          </p:cNvPr>
          <p:cNvGrpSpPr/>
          <p:nvPr/>
        </p:nvGrpSpPr>
        <p:grpSpPr>
          <a:xfrm>
            <a:off x="-42052" y="-867250"/>
            <a:ext cx="12685877" cy="7769483"/>
            <a:chOff x="-42052" y="-867250"/>
            <a:chExt cx="12685877" cy="7769483"/>
          </a:xfrm>
        </p:grpSpPr>
        <p:grpSp>
          <p:nvGrpSpPr>
            <p:cNvPr id="4" name="Group 3">
              <a:extLst>
                <a:ext uri="{FF2B5EF4-FFF2-40B4-BE49-F238E27FC236}">
                  <a16:creationId xmlns:a16="http://schemas.microsoft.com/office/drawing/2014/main" id="{30A488AC-AE0D-4879-8D16-CABC4DC3E1C4}"/>
                </a:ext>
              </a:extLst>
            </p:cNvPr>
            <p:cNvGrpSpPr/>
            <p:nvPr/>
          </p:nvGrpSpPr>
          <p:grpSpPr>
            <a:xfrm>
              <a:off x="-42052" y="-867250"/>
              <a:ext cx="12685877" cy="7769483"/>
              <a:chOff x="-42052" y="-867250"/>
              <a:chExt cx="12685877" cy="7769483"/>
            </a:xfrm>
          </p:grpSpPr>
          <p:sp>
            <p:nvSpPr>
              <p:cNvPr id="5" name="椭圆 5">
                <a:extLst>
                  <a:ext uri="{FF2B5EF4-FFF2-40B4-BE49-F238E27FC236}">
                    <a16:creationId xmlns:a16="http://schemas.microsoft.com/office/drawing/2014/main" id="{60E7C03A-0A1D-4E84-930C-651645AAAA98}"/>
                  </a:ext>
                </a:extLst>
              </p:cNvPr>
              <p:cNvSpPr/>
              <p:nvPr/>
            </p:nvSpPr>
            <p:spPr>
              <a:xfrm>
                <a:off x="1084438" y="2405471"/>
                <a:ext cx="1332391" cy="143529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9">
                <a:extLst>
                  <a:ext uri="{FF2B5EF4-FFF2-40B4-BE49-F238E27FC236}">
                    <a16:creationId xmlns:a16="http://schemas.microsoft.com/office/drawing/2014/main" id="{2912C072-2876-4E66-A625-C72BD300FCB6}"/>
                  </a:ext>
                </a:extLst>
              </p:cNvPr>
              <p:cNvSpPr/>
              <p:nvPr/>
            </p:nvSpPr>
            <p:spPr>
              <a:xfrm>
                <a:off x="674338" y="2904689"/>
                <a:ext cx="1362909" cy="146816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5">
                <a:extLst>
                  <a:ext uri="{FF2B5EF4-FFF2-40B4-BE49-F238E27FC236}">
                    <a16:creationId xmlns:a16="http://schemas.microsoft.com/office/drawing/2014/main" id="{92AB4880-757E-47C0-898A-CDA6CF8451D8}"/>
                  </a:ext>
                </a:extLst>
              </p:cNvPr>
              <p:cNvSpPr/>
              <p:nvPr/>
            </p:nvSpPr>
            <p:spPr>
              <a:xfrm rot="20430868">
                <a:off x="10656686" y="3523819"/>
                <a:ext cx="1058479" cy="100289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9">
                <a:extLst>
                  <a:ext uri="{FF2B5EF4-FFF2-40B4-BE49-F238E27FC236}">
                    <a16:creationId xmlns:a16="http://schemas.microsoft.com/office/drawing/2014/main" id="{9660EDCC-2B5E-40AA-AB58-2AF85DFB7006}"/>
                  </a:ext>
                </a:extLst>
              </p:cNvPr>
              <p:cNvSpPr/>
              <p:nvPr/>
            </p:nvSpPr>
            <p:spPr>
              <a:xfrm rot="20430868">
                <a:off x="10237479" y="4039183"/>
                <a:ext cx="1082723" cy="1025865"/>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7">
                <a:extLst>
                  <a:ext uri="{FF2B5EF4-FFF2-40B4-BE49-F238E27FC236}">
                    <a16:creationId xmlns:a16="http://schemas.microsoft.com/office/drawing/2014/main" id="{1ACB9CB2-B185-4710-96D7-84039CA29A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3467" b="46605"/>
              <a:stretch/>
            </p:blipFill>
            <p:spPr>
              <a:xfrm>
                <a:off x="-42052" y="-867250"/>
                <a:ext cx="997680" cy="3157678"/>
              </a:xfrm>
              <a:prstGeom prst="rect">
                <a:avLst/>
              </a:prstGeom>
            </p:spPr>
          </p:pic>
          <p:pic>
            <p:nvPicPr>
              <p:cNvPr id="10" name="图片 18">
                <a:extLst>
                  <a:ext uri="{FF2B5EF4-FFF2-40B4-BE49-F238E27FC236}">
                    <a16:creationId xmlns:a16="http://schemas.microsoft.com/office/drawing/2014/main" id="{32829DAE-593B-4E12-9051-FE24745816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11" name="椭圆 21">
                <a:extLst>
                  <a:ext uri="{FF2B5EF4-FFF2-40B4-BE49-F238E27FC236}">
                    <a16:creationId xmlns:a16="http://schemas.microsoft.com/office/drawing/2014/main" id="{98FE5931-BB3F-47FC-A8AE-4CA831B69C43}"/>
                  </a:ext>
                </a:extLst>
              </p:cNvPr>
              <p:cNvSpPr/>
              <p:nvPr/>
            </p:nvSpPr>
            <p:spPr>
              <a:xfrm>
                <a:off x="11460295" y="-297681"/>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22">
                <a:extLst>
                  <a:ext uri="{FF2B5EF4-FFF2-40B4-BE49-F238E27FC236}">
                    <a16:creationId xmlns:a16="http://schemas.microsoft.com/office/drawing/2014/main" id="{6A7D5237-ACDE-4CB1-87A2-EE7E52C0E4CB}"/>
                  </a:ext>
                </a:extLst>
              </p:cNvPr>
              <p:cNvSpPr/>
              <p:nvPr/>
            </p:nvSpPr>
            <p:spPr>
              <a:xfrm>
                <a:off x="11321464" y="427740"/>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21">
                <a:extLst>
                  <a:ext uri="{FF2B5EF4-FFF2-40B4-BE49-F238E27FC236}">
                    <a16:creationId xmlns:a16="http://schemas.microsoft.com/office/drawing/2014/main" id="{BF6095F5-CF0D-4280-B5B4-79FF67BE4D3A}"/>
                  </a:ext>
                </a:extLst>
              </p:cNvPr>
              <p:cNvSpPr/>
              <p:nvPr/>
            </p:nvSpPr>
            <p:spPr>
              <a:xfrm>
                <a:off x="348502" y="5341280"/>
                <a:ext cx="1167033" cy="1189049"/>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22">
                <a:extLst>
                  <a:ext uri="{FF2B5EF4-FFF2-40B4-BE49-F238E27FC236}">
                    <a16:creationId xmlns:a16="http://schemas.microsoft.com/office/drawing/2014/main" id="{FE417CD8-BBB4-4B90-A9F8-3FCC58070126}"/>
                  </a:ext>
                </a:extLst>
              </p:cNvPr>
              <p:cNvSpPr/>
              <p:nvPr/>
            </p:nvSpPr>
            <p:spPr>
              <a:xfrm>
                <a:off x="866228" y="6036002"/>
                <a:ext cx="745957" cy="866231"/>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9">
                <a:extLst>
                  <a:ext uri="{FF2B5EF4-FFF2-40B4-BE49-F238E27FC236}">
                    <a16:creationId xmlns:a16="http://schemas.microsoft.com/office/drawing/2014/main" id="{C36189D2-AB94-44AC-9F31-F32B2C45CB59}"/>
                  </a:ext>
                </a:extLst>
              </p:cNvPr>
              <p:cNvSpPr/>
              <p:nvPr/>
            </p:nvSpPr>
            <p:spPr>
              <a:xfrm>
                <a:off x="151171" y="5873374"/>
                <a:ext cx="927078" cy="9986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椭圆 21">
              <a:extLst>
                <a:ext uri="{FF2B5EF4-FFF2-40B4-BE49-F238E27FC236}">
                  <a16:creationId xmlns:a16="http://schemas.microsoft.com/office/drawing/2014/main" id="{7F995BAE-83A6-4B53-8E25-D44B6A9ACC69}"/>
                </a:ext>
              </a:extLst>
            </p:cNvPr>
            <p:cNvSpPr/>
            <p:nvPr/>
          </p:nvSpPr>
          <p:spPr>
            <a:xfrm>
              <a:off x="4102077" y="5022106"/>
              <a:ext cx="1167033" cy="1189049"/>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2">
              <a:extLst>
                <a:ext uri="{FF2B5EF4-FFF2-40B4-BE49-F238E27FC236}">
                  <a16:creationId xmlns:a16="http://schemas.microsoft.com/office/drawing/2014/main" id="{F3C1F369-31B5-4E8E-B358-19A4E7EA475A}"/>
                </a:ext>
              </a:extLst>
            </p:cNvPr>
            <p:cNvSpPr/>
            <p:nvPr/>
          </p:nvSpPr>
          <p:spPr>
            <a:xfrm>
              <a:off x="4619804" y="5716828"/>
              <a:ext cx="927078" cy="866231"/>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9">
              <a:extLst>
                <a:ext uri="{FF2B5EF4-FFF2-40B4-BE49-F238E27FC236}">
                  <a16:creationId xmlns:a16="http://schemas.microsoft.com/office/drawing/2014/main" id="{4634D68A-512E-4490-A671-2B79A4C2CC9D}"/>
                </a:ext>
              </a:extLst>
            </p:cNvPr>
            <p:cNvSpPr/>
            <p:nvPr/>
          </p:nvSpPr>
          <p:spPr>
            <a:xfrm>
              <a:off x="3904746" y="5554200"/>
              <a:ext cx="927078" cy="9986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2">
              <a:extLst>
                <a:ext uri="{FF2B5EF4-FFF2-40B4-BE49-F238E27FC236}">
                  <a16:creationId xmlns:a16="http://schemas.microsoft.com/office/drawing/2014/main" id="{8D60C7DA-C21C-407F-8B2B-2137472BD943}"/>
                </a:ext>
              </a:extLst>
            </p:cNvPr>
            <p:cNvSpPr/>
            <p:nvPr/>
          </p:nvSpPr>
          <p:spPr>
            <a:xfrm>
              <a:off x="7446301" y="5152699"/>
              <a:ext cx="771299" cy="720676"/>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9">
              <a:extLst>
                <a:ext uri="{FF2B5EF4-FFF2-40B4-BE49-F238E27FC236}">
                  <a16:creationId xmlns:a16="http://schemas.microsoft.com/office/drawing/2014/main" id="{875FFC84-9ADB-469C-A8AC-30E712BC0425}"/>
                </a:ext>
              </a:extLst>
            </p:cNvPr>
            <p:cNvSpPr/>
            <p:nvPr/>
          </p:nvSpPr>
          <p:spPr>
            <a:xfrm>
              <a:off x="7054475" y="4925847"/>
              <a:ext cx="771299" cy="83086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Fun-Music-For-Videos-Happy-Background-Music-Ukulele-Music (mp3cut.net)">
            <a:hlinkClick r:id="" action="ppaction://media"/>
            <a:extLst>
              <a:ext uri="{FF2B5EF4-FFF2-40B4-BE49-F238E27FC236}">
                <a16:creationId xmlns:a16="http://schemas.microsoft.com/office/drawing/2014/main" id="{1F4A317A-3B08-4DEA-8C8B-6D496EC500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9089" y="5568574"/>
            <a:ext cx="609600" cy="609600"/>
          </a:xfrm>
          <a:prstGeom prst="rect">
            <a:avLst/>
          </a:prstGeom>
        </p:spPr>
      </p:pic>
      <p:sp>
        <p:nvSpPr>
          <p:cNvPr id="33" name="Scroll: Horizontal 32">
            <a:extLst>
              <a:ext uri="{FF2B5EF4-FFF2-40B4-BE49-F238E27FC236}">
                <a16:creationId xmlns:a16="http://schemas.microsoft.com/office/drawing/2014/main" id="{B8EE0F8E-0973-48C4-9E5E-9ED672386EE7}"/>
              </a:ext>
            </a:extLst>
          </p:cNvPr>
          <p:cNvSpPr/>
          <p:nvPr/>
        </p:nvSpPr>
        <p:spPr>
          <a:xfrm>
            <a:off x="1348796" y="290"/>
            <a:ext cx="9527780" cy="4120417"/>
          </a:xfrm>
          <a:prstGeom prst="horizontalScroll">
            <a:avLst/>
          </a:prstGeom>
          <a:solidFill>
            <a:schemeClr val="bg1">
              <a:alpha val="2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文本框 2055">
            <a:extLst>
              <a:ext uri="{FF2B5EF4-FFF2-40B4-BE49-F238E27FC236}">
                <a16:creationId xmlns:a16="http://schemas.microsoft.com/office/drawing/2014/main" id="{1A492AD0-B767-4E1C-B12F-FF86386214DE}"/>
              </a:ext>
            </a:extLst>
          </p:cNvPr>
          <p:cNvSpPr txBox="1"/>
          <p:nvPr/>
        </p:nvSpPr>
        <p:spPr>
          <a:xfrm>
            <a:off x="2007101" y="646845"/>
            <a:ext cx="9004985" cy="2400657"/>
          </a:xfrm>
          <a:prstGeom prst="rect">
            <a:avLst/>
          </a:prstGeom>
          <a:noFill/>
          <a:ln w="57150">
            <a:noFill/>
          </a:ln>
        </p:spPr>
        <p:txBody>
          <a:bodyPr wrap="square">
            <a:spAutoFit/>
          </a:bodyPr>
          <a:lstStyle/>
          <a:p>
            <a:pPr lvl="0" algn="ctr" defTabSz="1500505">
              <a:spcBef>
                <a:spcPct val="50000"/>
              </a:spcBef>
            </a:pPr>
            <a:r>
              <a:rPr lang="en-VN" altLang="zh-CN" sz="6000" b="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TRÒ CHƠI</a:t>
            </a:r>
          </a:p>
          <a:p>
            <a:pPr lvl="0" algn="ctr" defTabSz="1500505">
              <a:spcBef>
                <a:spcPct val="50000"/>
              </a:spcBef>
            </a:pPr>
            <a:r>
              <a:rPr lang="en-US" altLang="zh-CN" sz="6000" b="1" dirty="0">
                <a:solidFill>
                  <a:srgbClr val="F303AE"/>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VÒNG XOAY VĂN HỌC</a:t>
            </a:r>
          </a:p>
        </p:txBody>
      </p:sp>
      <p:pic>
        <p:nvPicPr>
          <p:cNvPr id="25" name="Picture 24">
            <a:extLst>
              <a:ext uri="{FF2B5EF4-FFF2-40B4-BE49-F238E27FC236}">
                <a16:creationId xmlns:a16="http://schemas.microsoft.com/office/drawing/2014/main" id="{275E0849-1CC2-4FC8-9A3C-770E15FD3682}"/>
              </a:ext>
            </a:extLst>
          </p:cNvPr>
          <p:cNvPicPr>
            <a:picLocks noChangeAspect="1"/>
          </p:cNvPicPr>
          <p:nvPr/>
        </p:nvPicPr>
        <p:blipFill rotWithShape="1">
          <a:blip r:embed="rId6"/>
          <a:srcRect b="8549"/>
          <a:stretch/>
        </p:blipFill>
        <p:spPr>
          <a:xfrm>
            <a:off x="4990016" y="4015244"/>
            <a:ext cx="2576945" cy="2162930"/>
          </a:xfrm>
          <a:prstGeom prst="rect">
            <a:avLst/>
          </a:prstGeom>
        </p:spPr>
      </p:pic>
    </p:spTree>
    <p:extLst>
      <p:ext uri="{BB962C8B-B14F-4D97-AF65-F5344CB8AC3E}">
        <p14:creationId xmlns:p14="http://schemas.microsoft.com/office/powerpoint/2010/main" val="32598319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96" fill="hold"/>
                                        <p:tgtEl>
                                          <p:spTgt spid="3"/>
                                        </p:tgtEl>
                                      </p:cBhvr>
                                    </p:cmd>
                                  </p:childTnLst>
                                </p:cTn>
                              </p:par>
                              <p:par>
                                <p:cTn id="7" presetID="45" presetClass="entr" presetSubtype="0" repeatCount="indefinite"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animEffect transition="in" filter="fade">
                                      <p:cBhvr>
                                        <p:cTn id="9" dur="500"/>
                                        <p:tgtEl>
                                          <p:spTgt spid="34"/>
                                        </p:tgtEl>
                                      </p:cBhvr>
                                    </p:animEffect>
                                    <p:anim calcmode="lin" valueType="num">
                                      <p:cBhvr>
                                        <p:cTn id="10" dur="500" fill="hold"/>
                                        <p:tgtEl>
                                          <p:spTgt spid="34"/>
                                        </p:tgtEl>
                                        <p:attrNameLst>
                                          <p:attrName>ppt_w</p:attrName>
                                        </p:attrNameLst>
                                      </p:cBhvr>
                                      <p:tavLst>
                                        <p:tav tm="0" fmla="#ppt_w*sin(2.5*pi*$)">
                                          <p:val>
                                            <p:fltVal val="0"/>
                                          </p:val>
                                        </p:tav>
                                        <p:tav tm="100000">
                                          <p:val>
                                            <p:fltVal val="1"/>
                                          </p:val>
                                        </p:tav>
                                      </p:tavLst>
                                    </p:anim>
                                    <p:anim calcmode="lin" valueType="num">
                                      <p:cBhvr>
                                        <p:cTn id="11" dur="500" fill="hold"/>
                                        <p:tgtEl>
                                          <p:spTgt spid="34"/>
                                        </p:tgtEl>
                                        <p:attrNameLst>
                                          <p:attrName>ppt_h</p:attrName>
                                        </p:attrNameLst>
                                      </p:cBhvr>
                                      <p:tavLst>
                                        <p:tav tm="0">
                                          <p:val>
                                            <p:strVal val="#ppt_h"/>
                                          </p:val>
                                        </p:tav>
                                        <p:tav tm="100000">
                                          <p:val>
                                            <p:strVal val="#ppt_h"/>
                                          </p:val>
                                        </p:tav>
                                      </p:tavLst>
                                    </p:anim>
                                  </p:childTnLst>
                                </p:cTn>
                              </p:par>
                              <p:par>
                                <p:cTn id="12" presetID="34" presetClass="emph" presetSubtype="0" repeatCount="indefinite" fill="hold" nodeType="with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4">
                                            <p:txEl>
                                              <p:pRg st="0" end="0"/>
                                            </p:txEl>
                                          </p:spTgt>
                                        </p:tgtEl>
                                        <p:attrNameLst>
                                          <p:attrName>ppt_x</p:attrName>
                                          <p:attrName>ppt_y</p:attrName>
                                        </p:attrNameLst>
                                      </p:cBhvr>
                                    </p:animMotion>
                                    <p:animRot by="1500000">
                                      <p:cBhvr>
                                        <p:cTn id="14" dur="125" fill="hold">
                                          <p:stCondLst>
                                            <p:cond delay="0"/>
                                          </p:stCondLst>
                                        </p:cTn>
                                        <p:tgtEl>
                                          <p:spTgt spid="34">
                                            <p:txEl>
                                              <p:pRg st="0" end="0"/>
                                            </p:txEl>
                                          </p:spTgt>
                                        </p:tgtEl>
                                        <p:attrNameLst>
                                          <p:attrName>r</p:attrName>
                                        </p:attrNameLst>
                                      </p:cBhvr>
                                    </p:animRot>
                                    <p:animRot by="-1500000">
                                      <p:cBhvr>
                                        <p:cTn id="15" dur="125" fill="hold">
                                          <p:stCondLst>
                                            <p:cond delay="125"/>
                                          </p:stCondLst>
                                        </p:cTn>
                                        <p:tgtEl>
                                          <p:spTgt spid="34">
                                            <p:txEl>
                                              <p:pRg st="0" end="0"/>
                                            </p:txEl>
                                          </p:spTgt>
                                        </p:tgtEl>
                                        <p:attrNameLst>
                                          <p:attrName>r</p:attrName>
                                        </p:attrNameLst>
                                      </p:cBhvr>
                                    </p:animRot>
                                    <p:animRot by="-1500000">
                                      <p:cBhvr>
                                        <p:cTn id="16" dur="125" fill="hold">
                                          <p:stCondLst>
                                            <p:cond delay="250"/>
                                          </p:stCondLst>
                                        </p:cTn>
                                        <p:tgtEl>
                                          <p:spTgt spid="34">
                                            <p:txEl>
                                              <p:pRg st="0" end="0"/>
                                            </p:txEl>
                                          </p:spTgt>
                                        </p:tgtEl>
                                        <p:attrNameLst>
                                          <p:attrName>r</p:attrName>
                                        </p:attrNameLst>
                                      </p:cBhvr>
                                    </p:animRot>
                                    <p:animRot by="1500000">
                                      <p:cBhvr>
                                        <p:cTn id="17" dur="125" fill="hold">
                                          <p:stCondLst>
                                            <p:cond delay="375"/>
                                          </p:stCondLst>
                                        </p:cTn>
                                        <p:tgtEl>
                                          <p:spTgt spid="34">
                                            <p:txEl>
                                              <p:pRg st="0" end="0"/>
                                            </p:txEl>
                                          </p:spTgt>
                                        </p:tgtEl>
                                        <p:attrNameLst>
                                          <p:attrName>r</p:attrName>
                                        </p:attrNameLst>
                                      </p:cBhvr>
                                    </p:animRot>
                                  </p:childTnLst>
                                </p:cTn>
                              </p:par>
                              <p:par>
                                <p:cTn id="18" presetID="34" presetClass="emph" presetSubtype="0" repeatCount="indefinite" fill="hold" nodeType="with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34">
                                            <p:txEl>
                                              <p:pRg st="1" end="1"/>
                                            </p:txEl>
                                          </p:spTgt>
                                        </p:tgtEl>
                                        <p:attrNameLst>
                                          <p:attrName>ppt_x</p:attrName>
                                          <p:attrName>ppt_y</p:attrName>
                                        </p:attrNameLst>
                                      </p:cBhvr>
                                    </p:animMotion>
                                    <p:animRot by="1500000">
                                      <p:cBhvr>
                                        <p:cTn id="20" dur="125" fill="hold">
                                          <p:stCondLst>
                                            <p:cond delay="0"/>
                                          </p:stCondLst>
                                        </p:cTn>
                                        <p:tgtEl>
                                          <p:spTgt spid="34">
                                            <p:txEl>
                                              <p:pRg st="1" end="1"/>
                                            </p:txEl>
                                          </p:spTgt>
                                        </p:tgtEl>
                                        <p:attrNameLst>
                                          <p:attrName>r</p:attrName>
                                        </p:attrNameLst>
                                      </p:cBhvr>
                                    </p:animRot>
                                    <p:animRot by="-1500000">
                                      <p:cBhvr>
                                        <p:cTn id="21" dur="125" fill="hold">
                                          <p:stCondLst>
                                            <p:cond delay="125"/>
                                          </p:stCondLst>
                                        </p:cTn>
                                        <p:tgtEl>
                                          <p:spTgt spid="34">
                                            <p:txEl>
                                              <p:pRg st="1" end="1"/>
                                            </p:txEl>
                                          </p:spTgt>
                                        </p:tgtEl>
                                        <p:attrNameLst>
                                          <p:attrName>r</p:attrName>
                                        </p:attrNameLst>
                                      </p:cBhvr>
                                    </p:animRot>
                                    <p:animRot by="-1500000">
                                      <p:cBhvr>
                                        <p:cTn id="22" dur="125" fill="hold">
                                          <p:stCondLst>
                                            <p:cond delay="250"/>
                                          </p:stCondLst>
                                        </p:cTn>
                                        <p:tgtEl>
                                          <p:spTgt spid="34">
                                            <p:txEl>
                                              <p:pRg st="1" end="1"/>
                                            </p:txEl>
                                          </p:spTgt>
                                        </p:tgtEl>
                                        <p:attrNameLst>
                                          <p:attrName>r</p:attrName>
                                        </p:attrNameLst>
                                      </p:cBhvr>
                                    </p:animRot>
                                    <p:animRot by="1500000">
                                      <p:cBhvr>
                                        <p:cTn id="23" dur="125" fill="hold">
                                          <p:stCondLst>
                                            <p:cond delay="375"/>
                                          </p:stCondLst>
                                        </p:cTn>
                                        <p:tgtEl>
                                          <p:spTgt spid="34">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0">
                  <p:stCondLst>
                    <p:cond delay="indefinite"/>
                  </p:stCondLst>
                  <p:endCondLst>
                    <p:cond evt="onStopAudio" delay="0">
                      <p:tgtEl>
                        <p:sldTgt/>
                      </p:tgtEl>
                    </p:cond>
                  </p:endCondLst>
                </p:cTn>
                <p:tgtEl>
                  <p:spTgt spid="3"/>
                </p:tgtEl>
              </p:cMediaNode>
            </p:audio>
          </p:childTnLst>
        </p:cTn>
      </p:par>
    </p:tnLst>
    <p:bldLst>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749914-F397-294E-8DF2-4085504A06C2}"/>
              </a:ext>
            </a:extLst>
          </p:cNvPr>
          <p:cNvSpPr>
            <a:spLocks noGrp="1"/>
          </p:cNvSpPr>
          <p:nvPr>
            <p:ph type="title"/>
          </p:nvPr>
        </p:nvSpPr>
        <p:spPr>
          <a:xfrm>
            <a:off x="1" y="532244"/>
            <a:ext cx="12191999" cy="914400"/>
          </a:xfrm>
          <a:solidFill>
            <a:schemeClr val="tx2">
              <a:lumMod val="75000"/>
              <a:lumOff val="25000"/>
            </a:schemeClr>
          </a:solidFill>
          <a:ln>
            <a:solidFill>
              <a:schemeClr val="tx2">
                <a:lumMod val="90000"/>
                <a:lumOff val="10000"/>
              </a:schemeClr>
            </a:solidFill>
          </a:ln>
        </p:spPr>
        <p:txBody>
          <a:bodyPr vert="horz" lIns="91440" tIns="45720" rIns="91440" bIns="45720" rtlCol="0" anchor="ctr">
            <a:normAutofit fontScale="90000"/>
          </a:bodyPr>
          <a:lstStyle/>
          <a:p>
            <a:pPr algn="ctr">
              <a:lnSpc>
                <a:spcPct val="90000"/>
              </a:lnSpc>
            </a:pPr>
            <a:r>
              <a:rPr lang="en-US" sz="4500" b="1" dirty="0" err="1">
                <a:solidFill>
                  <a:schemeClr val="bg1"/>
                </a:solidFill>
                <a:latin typeface="Times New Roman" panose="02020603050405020304" pitchFamily="18" charset="0"/>
                <a:cs typeface="Times New Roman" panose="02020603050405020304" pitchFamily="18" charset="0"/>
              </a:rPr>
              <a:t>Bài</a:t>
            </a:r>
            <a:r>
              <a:rPr lang="en-US" sz="4500" b="1" dirty="0">
                <a:solidFill>
                  <a:schemeClr val="bg1"/>
                </a:solidFill>
                <a:latin typeface="Times New Roman" panose="02020603050405020304" pitchFamily="18" charset="0"/>
                <a:cs typeface="Times New Roman" panose="02020603050405020304" pitchFamily="18" charset="0"/>
              </a:rPr>
              <a:t> 3: </a:t>
            </a:r>
            <a:r>
              <a:rPr lang="en-US" sz="4500" b="1" dirty="0" err="1">
                <a:solidFill>
                  <a:schemeClr val="bg1"/>
                </a:solidFill>
                <a:latin typeface="Times New Roman" panose="02020603050405020304" pitchFamily="18" charset="0"/>
                <a:cs typeface="Times New Roman" panose="02020603050405020304" pitchFamily="18" charset="0"/>
              </a:rPr>
              <a:t>Những</a:t>
            </a:r>
            <a:r>
              <a:rPr lang="en-US" sz="4500" b="1" dirty="0">
                <a:solidFill>
                  <a:schemeClr val="bg1"/>
                </a:solidFill>
                <a:latin typeface="Times New Roman" panose="02020603050405020304" pitchFamily="18" charset="0"/>
                <a:cs typeface="Times New Roman" panose="02020603050405020304" pitchFamily="18" charset="0"/>
              </a:rPr>
              <a:t> </a:t>
            </a:r>
            <a:r>
              <a:rPr lang="en-US" sz="4500" b="1" dirty="0" err="1">
                <a:solidFill>
                  <a:schemeClr val="bg1"/>
                </a:solidFill>
                <a:latin typeface="Times New Roman" panose="02020603050405020304" pitchFamily="18" charset="0"/>
                <a:cs typeface="Times New Roman" panose="02020603050405020304" pitchFamily="18" charset="0"/>
              </a:rPr>
              <a:t>điều</a:t>
            </a:r>
            <a:r>
              <a:rPr lang="en-US" sz="4500" b="1" dirty="0">
                <a:solidFill>
                  <a:schemeClr val="bg1"/>
                </a:solidFill>
                <a:latin typeface="Times New Roman" panose="02020603050405020304" pitchFamily="18" charset="0"/>
                <a:cs typeface="Times New Roman" panose="02020603050405020304" pitchFamily="18" charset="0"/>
              </a:rPr>
              <a:t> </a:t>
            </a:r>
            <a:r>
              <a:rPr lang="en-US" sz="4500" b="1" dirty="0" err="1">
                <a:solidFill>
                  <a:schemeClr val="bg1"/>
                </a:solidFill>
                <a:latin typeface="Times New Roman" panose="02020603050405020304" pitchFamily="18" charset="0"/>
                <a:cs typeface="Times New Roman" panose="02020603050405020304" pitchFamily="18" charset="0"/>
              </a:rPr>
              <a:t>cần</a:t>
            </a:r>
            <a:r>
              <a:rPr lang="en-US" sz="4500" b="1" dirty="0">
                <a:solidFill>
                  <a:schemeClr val="bg1"/>
                </a:solidFill>
                <a:latin typeface="Times New Roman" panose="02020603050405020304" pitchFamily="18" charset="0"/>
                <a:cs typeface="Times New Roman" panose="02020603050405020304" pitchFamily="18" charset="0"/>
              </a:rPr>
              <a:t> </a:t>
            </a:r>
            <a:r>
              <a:rPr lang="en-US" sz="4500" b="1" dirty="0" err="1">
                <a:solidFill>
                  <a:schemeClr val="bg1"/>
                </a:solidFill>
                <a:latin typeface="Times New Roman" panose="02020603050405020304" pitchFamily="18" charset="0"/>
                <a:cs typeface="Times New Roman" panose="02020603050405020304" pitchFamily="18" charset="0"/>
              </a:rPr>
              <a:t>lưu</a:t>
            </a:r>
            <a:r>
              <a:rPr lang="en-US" sz="4500" b="1" dirty="0">
                <a:solidFill>
                  <a:schemeClr val="bg1"/>
                </a:solidFill>
                <a:latin typeface="Times New Roman" panose="02020603050405020304" pitchFamily="18" charset="0"/>
                <a:cs typeface="Times New Roman" panose="02020603050405020304" pitchFamily="18" charset="0"/>
              </a:rPr>
              <a:t> </a:t>
            </a:r>
            <a:r>
              <a:rPr lang="en-US" sz="4500" b="1" dirty="0" err="1">
                <a:solidFill>
                  <a:schemeClr val="bg1"/>
                </a:solidFill>
                <a:latin typeface="Times New Roman" panose="02020603050405020304" pitchFamily="18" charset="0"/>
                <a:cs typeface="Times New Roman" panose="02020603050405020304" pitchFamily="18" charset="0"/>
              </a:rPr>
              <a:t>ý</a:t>
            </a:r>
            <a:r>
              <a:rPr lang="en-US" sz="4500" b="1" dirty="0">
                <a:solidFill>
                  <a:schemeClr val="bg1"/>
                </a:solidFill>
                <a:latin typeface="Times New Roman" panose="02020603050405020304" pitchFamily="18" charset="0"/>
                <a:cs typeface="Times New Roman" panose="02020603050405020304" pitchFamily="18" charset="0"/>
              </a:rPr>
              <a:t> </a:t>
            </a:r>
            <a:r>
              <a:rPr lang="en-US" sz="4500" b="1" dirty="0" err="1">
                <a:solidFill>
                  <a:schemeClr val="bg1"/>
                </a:solidFill>
                <a:latin typeface="Times New Roman" panose="02020603050405020304" pitchFamily="18" charset="0"/>
                <a:cs typeface="Times New Roman" panose="02020603050405020304" pitchFamily="18" charset="0"/>
              </a:rPr>
              <a:t>khi</a:t>
            </a:r>
            <a:r>
              <a:rPr lang="en-US" sz="4500" b="1" dirty="0">
                <a:solidFill>
                  <a:schemeClr val="bg1"/>
                </a:solidFill>
                <a:latin typeface="Times New Roman" panose="02020603050405020304" pitchFamily="18" charset="0"/>
                <a:cs typeface="Times New Roman" panose="02020603050405020304" pitchFamily="18" charset="0"/>
              </a:rPr>
              <a:t> </a:t>
            </a:r>
            <a:r>
              <a:rPr lang="en-US" sz="4500" b="1" dirty="0" err="1">
                <a:solidFill>
                  <a:schemeClr val="bg1"/>
                </a:solidFill>
                <a:latin typeface="Times New Roman" panose="02020603050405020304" pitchFamily="18" charset="0"/>
                <a:cs typeface="Times New Roman" panose="02020603050405020304" pitchFamily="18" charset="0"/>
              </a:rPr>
              <a:t>đọc</a:t>
            </a:r>
            <a:r>
              <a:rPr lang="en-US" sz="4500" b="1" dirty="0">
                <a:solidFill>
                  <a:schemeClr val="bg1"/>
                </a:solidFill>
                <a:latin typeface="Times New Roman" panose="02020603050405020304" pitchFamily="18" charset="0"/>
                <a:cs typeface="Times New Roman" panose="02020603050405020304" pitchFamily="18" charset="0"/>
              </a:rPr>
              <a:t> </a:t>
            </a:r>
            <a:r>
              <a:rPr lang="en-US" sz="4500" b="1" dirty="0" err="1">
                <a:solidFill>
                  <a:schemeClr val="bg1"/>
                </a:solidFill>
                <a:latin typeface="Times New Roman" panose="02020603050405020304" pitchFamily="18" charset="0"/>
                <a:cs typeface="Times New Roman" panose="02020603050405020304" pitchFamily="18" charset="0"/>
              </a:rPr>
              <a:t>truyền</a:t>
            </a:r>
            <a:r>
              <a:rPr lang="en-US" sz="4500" b="1" dirty="0">
                <a:solidFill>
                  <a:schemeClr val="bg1"/>
                </a:solidFill>
                <a:latin typeface="Times New Roman" panose="02020603050405020304" pitchFamily="18" charset="0"/>
                <a:cs typeface="Times New Roman" panose="02020603050405020304" pitchFamily="18" charset="0"/>
              </a:rPr>
              <a:t> </a:t>
            </a:r>
            <a:r>
              <a:rPr lang="en-US" sz="4500" b="1" dirty="0" err="1">
                <a:solidFill>
                  <a:schemeClr val="bg1"/>
                </a:solidFill>
                <a:latin typeface="Times New Roman" panose="02020603050405020304" pitchFamily="18" charset="0"/>
                <a:cs typeface="Times New Roman" panose="02020603050405020304" pitchFamily="18" charset="0"/>
              </a:rPr>
              <a:t>thuyết</a:t>
            </a:r>
            <a:r>
              <a:rPr lang="en-US" sz="4500" b="1" dirty="0">
                <a:solidFill>
                  <a:schemeClr val="bg1"/>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C39BF125-D2C6-244C-9359-9470133F2F83}"/>
              </a:ext>
            </a:extLst>
          </p:cNvPr>
          <p:cNvSpPr txBox="1"/>
          <p:nvPr/>
        </p:nvSpPr>
        <p:spPr>
          <a:xfrm>
            <a:off x="496957" y="1570372"/>
            <a:ext cx="11551608" cy="5262979"/>
          </a:xfrm>
          <a:prstGeom prst="rect">
            <a:avLst/>
          </a:prstGeom>
          <a:noFill/>
        </p:spPr>
        <p:txBody>
          <a:bodyPr wrap="square" rtlCol="0">
            <a:spAutoFit/>
          </a:bodyPr>
          <a:lstStyle/>
          <a:p>
            <a:pPr marL="285750" indent="-285750" algn="just">
              <a:buFont typeface="Wingdings" pitchFamily="2" charset="2"/>
              <a:buChar char="§"/>
            </a:pPr>
            <a:r>
              <a:rPr lang="en-VN" sz="2800" b="1" i="1" dirty="0">
                <a:solidFill>
                  <a:srgbClr val="FF0000"/>
                </a:solidFill>
                <a:latin typeface="Times New Roman" panose="02020603050405020304" pitchFamily="18" charset="0"/>
                <a:cs typeface="Times New Roman" panose="02020603050405020304" pitchFamily="18" charset="0"/>
              </a:rPr>
              <a:t>Là truyện </a:t>
            </a:r>
            <a:r>
              <a:rPr lang="en-US" sz="2800" b="1" i="1" dirty="0" err="1">
                <a:solidFill>
                  <a:srgbClr val="FF0000"/>
                </a:solidFill>
                <a:latin typeface="Times New Roman" panose="02020603050405020304" pitchFamily="18" charset="0"/>
                <a:cs typeface="Times New Roman" panose="02020603050405020304" pitchFamily="18" charset="0"/>
              </a:rPr>
              <a:t>dân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gian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khứ</a:t>
            </a:r>
            <a:r>
              <a:rPr lang="en-US" sz="2800" b="1" dirty="0">
                <a:latin typeface="Times New Roman" panose="02020603050405020304" pitchFamily="18" charset="0"/>
                <a:cs typeface="Times New Roman" panose="02020603050405020304" pitchFamily="18" charset="0"/>
              </a:rPr>
              <a:t>.</a:t>
            </a:r>
            <a:endParaRPr lang="en-VN" sz="2800" b="1"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
            </a:pPr>
            <a:r>
              <a:rPr lang="en-US" sz="2800" b="1" i="1" dirty="0" err="1">
                <a:solidFill>
                  <a:srgbClr val="FF0000"/>
                </a:solidFill>
                <a:latin typeface="Times New Roman" panose="02020603050405020304" pitchFamily="18" charset="0"/>
                <a:cs typeface="Times New Roman" panose="02020603050405020304" pitchFamily="18" charset="0"/>
              </a:rPr>
              <a:t>Nhân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vật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gắn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a:t>
            </a:r>
            <a:endParaRPr lang="en-VN" sz="2800" b="1"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
            </a:pPr>
            <a:r>
              <a:rPr lang="en-US" sz="2800" b="1" i="1" dirty="0" err="1">
                <a:solidFill>
                  <a:srgbClr val="FF0000"/>
                </a:solidFill>
                <a:latin typeface="Times New Roman" panose="02020603050405020304" pitchFamily="18" charset="0"/>
                <a:cs typeface="Times New Roman" panose="02020603050405020304" pitchFamily="18" charset="0"/>
              </a:rPr>
              <a:t>Cốt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truyện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xoay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nhằm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a:t>
            </a:r>
            <a:endParaRPr lang="en-VN" sz="2800" b="1"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
            </a:pPr>
            <a:r>
              <a:rPr lang="en-US" sz="2800" b="1" i="1" dirty="0" err="1">
                <a:solidFill>
                  <a:srgbClr val="FF0000"/>
                </a:solidFill>
                <a:latin typeface="Times New Roman" panose="02020603050405020304" pitchFamily="18" charset="0"/>
                <a:cs typeface="Times New Roman" panose="02020603050405020304" pitchFamily="18" charset="0"/>
              </a:rPr>
              <a:t>Truyện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thể</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hiện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a:t>
            </a:r>
            <a:endParaRPr lang="en-VN" sz="2800" b="1" dirty="0">
              <a:latin typeface="Times New Roman" panose="02020603050405020304" pitchFamily="18" charset="0"/>
              <a:cs typeface="Times New Roman" panose="02020603050405020304" pitchFamily="18"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05872" y="-85344"/>
            <a:ext cx="1253213" cy="77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2986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38C4310-6EF3-46EA-B1C7-2C2EEFCAA9FF}"/>
              </a:ext>
            </a:extLst>
          </p:cNvPr>
          <p:cNvGraphicFramePr/>
          <p:nvPr>
            <p:extLst>
              <p:ext uri="{D42A27DB-BD31-4B8C-83A1-F6EECF244321}">
                <p14:modId xmlns:p14="http://schemas.microsoft.com/office/powerpoint/2010/main" val="2389123010"/>
              </p:ext>
            </p:extLst>
          </p:nvPr>
        </p:nvGraphicFramePr>
        <p:xfrm>
          <a:off x="169216" y="1617782"/>
          <a:ext cx="12036074" cy="4999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D75C6875-9EBB-4124-B081-1B2616103A14}"/>
              </a:ext>
            </a:extLst>
          </p:cNvPr>
          <p:cNvSpPr/>
          <p:nvPr/>
        </p:nvSpPr>
        <p:spPr>
          <a:xfrm>
            <a:off x="345321" y="336209"/>
            <a:ext cx="10770897" cy="646331"/>
          </a:xfrm>
          <a:prstGeom prst="rect">
            <a:avLst/>
          </a:prstGeom>
        </p:spPr>
        <p:txBody>
          <a:bodyPr wrap="none">
            <a:spAutoFit/>
          </a:bodyPr>
          <a:lstStyle/>
          <a:p>
            <a:pPr algn="just">
              <a:spcAft>
                <a:spcPts val="0"/>
              </a:spcAft>
            </a:pP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4: </a:t>
            </a:r>
            <a:r>
              <a:rPr lang="en-US"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36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sơ</a:t>
            </a:r>
            <a:r>
              <a:rPr lang="en-US"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ý:</a:t>
            </a:r>
            <a:endParaRPr lang="en-US" sz="3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05872" y="-85344"/>
            <a:ext cx="1253213" cy="77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78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749914-F397-294E-8DF2-4085504A06C2}"/>
              </a:ext>
            </a:extLst>
          </p:cNvPr>
          <p:cNvSpPr>
            <a:spLocks noGrp="1"/>
          </p:cNvSpPr>
          <p:nvPr>
            <p:ph type="title"/>
          </p:nvPr>
        </p:nvSpPr>
        <p:spPr>
          <a:xfrm>
            <a:off x="1" y="178676"/>
            <a:ext cx="12191999" cy="914400"/>
          </a:xfrm>
          <a:solidFill>
            <a:schemeClr val="tx2">
              <a:lumMod val="75000"/>
              <a:lumOff val="25000"/>
            </a:schemeClr>
          </a:solidFill>
          <a:ln>
            <a:solidFill>
              <a:schemeClr val="tx2">
                <a:lumMod val="90000"/>
                <a:lumOff val="10000"/>
              </a:schemeClr>
            </a:solidFill>
          </a:ln>
        </p:spPr>
        <p:txBody>
          <a:bodyPr vert="horz" lIns="91440" tIns="45720" rIns="91440" bIns="45720" rtlCol="0" anchor="ctr">
            <a:normAutofit/>
          </a:bodyPr>
          <a:lstStyle/>
          <a:p>
            <a:pPr algn="ctr">
              <a:lnSpc>
                <a:spcPct val="90000"/>
              </a:lnSpc>
            </a:pPr>
            <a:r>
              <a:rPr lang="en-US" sz="4500" b="1" dirty="0" err="1">
                <a:solidFill>
                  <a:schemeClr val="bg1"/>
                </a:solidFill>
                <a:latin typeface="Times New Roman" panose="02020603050405020304" pitchFamily="18" charset="0"/>
                <a:cs typeface="Times New Roman" panose="02020603050405020304" pitchFamily="18" charset="0"/>
              </a:rPr>
              <a:t>Bài</a:t>
            </a:r>
            <a:r>
              <a:rPr lang="en-US" sz="4500" b="1" dirty="0">
                <a:solidFill>
                  <a:schemeClr val="bg1"/>
                </a:solidFill>
                <a:latin typeface="Times New Roman" panose="02020603050405020304" pitchFamily="18" charset="0"/>
                <a:cs typeface="Times New Roman" panose="02020603050405020304" pitchFamily="18" charset="0"/>
              </a:rPr>
              <a:t> 5:</a:t>
            </a:r>
          </a:p>
        </p:txBody>
      </p:sp>
      <p:sp>
        <p:nvSpPr>
          <p:cNvPr id="5" name="Cloud 4">
            <a:extLst>
              <a:ext uri="{FF2B5EF4-FFF2-40B4-BE49-F238E27FC236}">
                <a16:creationId xmlns:a16="http://schemas.microsoft.com/office/drawing/2014/main" id="{76F443C6-7B1F-3D4E-8E0C-FFCC9D6F5779}"/>
              </a:ext>
            </a:extLst>
          </p:cNvPr>
          <p:cNvSpPr/>
          <p:nvPr/>
        </p:nvSpPr>
        <p:spPr>
          <a:xfrm rot="21294284">
            <a:off x="2140564" y="1883629"/>
            <a:ext cx="4501211" cy="2988116"/>
          </a:xfrm>
          <a:prstGeom prst="cloud">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b="1" i="1" dirty="0" err="1">
                <a:latin typeface="Times New Roman" panose="02020603050405020304" pitchFamily="18" charset="0"/>
                <a:cs typeface="Times New Roman" panose="02020603050405020304" pitchFamily="18" charset="0"/>
              </a:rPr>
              <a:t>Bài</a:t>
            </a:r>
            <a:r>
              <a:rPr lang="en-SG" sz="3200" b="1" i="1" dirty="0">
                <a:latin typeface="Times New Roman" panose="02020603050405020304" pitchFamily="18" charset="0"/>
                <a:cs typeface="Times New Roman" panose="02020603050405020304" pitchFamily="18" charset="0"/>
              </a:rPr>
              <a:t> </a:t>
            </a:r>
            <a:r>
              <a:rPr lang="en-SG" sz="3200" b="1" i="1" dirty="0" err="1">
                <a:latin typeface="Times New Roman" panose="02020603050405020304" pitchFamily="18" charset="0"/>
                <a:cs typeface="Times New Roman" panose="02020603050405020304" pitchFamily="18" charset="0"/>
              </a:rPr>
              <a:t>học</a:t>
            </a:r>
            <a:r>
              <a:rPr lang="en-SG" sz="3200" b="1" i="1" dirty="0">
                <a:latin typeface="Times New Roman" panose="02020603050405020304" pitchFamily="18" charset="0"/>
                <a:cs typeface="Times New Roman" panose="02020603050405020304" pitchFamily="18" charset="0"/>
              </a:rPr>
              <a:t> </a:t>
            </a:r>
            <a:r>
              <a:rPr lang="en-SG" sz="3200" b="1" i="1" dirty="0" err="1">
                <a:latin typeface="Times New Roman" panose="02020603050405020304" pitchFamily="18" charset="0"/>
                <a:cs typeface="Times New Roman" panose="02020603050405020304" pitchFamily="18" charset="0"/>
              </a:rPr>
              <a:t>giúp</a:t>
            </a:r>
            <a:r>
              <a:rPr lang="en-SG" sz="3200" b="1" i="1" dirty="0">
                <a:latin typeface="Times New Roman" panose="02020603050405020304" pitchFamily="18" charset="0"/>
                <a:cs typeface="Times New Roman" panose="02020603050405020304" pitchFamily="18" charset="0"/>
              </a:rPr>
              <a:t> </a:t>
            </a:r>
            <a:r>
              <a:rPr lang="en-SG" sz="3200" b="1" i="1" dirty="0" err="1">
                <a:latin typeface="Times New Roman" panose="02020603050405020304" pitchFamily="18" charset="0"/>
                <a:cs typeface="Times New Roman" panose="02020603050405020304" pitchFamily="18" charset="0"/>
              </a:rPr>
              <a:t>em</a:t>
            </a:r>
            <a:r>
              <a:rPr lang="en-SG" sz="3200" b="1" i="1" dirty="0">
                <a:latin typeface="Times New Roman" panose="02020603050405020304" pitchFamily="18" charset="0"/>
                <a:cs typeface="Times New Roman" panose="02020603050405020304" pitchFamily="18" charset="0"/>
              </a:rPr>
              <a:t> </a:t>
            </a:r>
            <a:r>
              <a:rPr lang="en-SG" sz="3200" b="1" i="1" dirty="0" err="1">
                <a:latin typeface="Times New Roman" panose="02020603050405020304" pitchFamily="18" charset="0"/>
                <a:cs typeface="Times New Roman" panose="02020603050405020304" pitchFamily="18" charset="0"/>
              </a:rPr>
              <a:t>hiểu</a:t>
            </a:r>
            <a:r>
              <a:rPr lang="en-SG" sz="3200" b="1" i="1" dirty="0">
                <a:latin typeface="Times New Roman" panose="02020603050405020304" pitchFamily="18" charset="0"/>
                <a:cs typeface="Times New Roman" panose="02020603050405020304" pitchFamily="18" charset="0"/>
              </a:rPr>
              <a:t> </a:t>
            </a:r>
            <a:r>
              <a:rPr lang="en-SG" sz="3200" b="1" i="1" dirty="0" err="1">
                <a:latin typeface="Times New Roman" panose="02020603050405020304" pitchFamily="18" charset="0"/>
                <a:cs typeface="Times New Roman" panose="02020603050405020304" pitchFamily="18" charset="0"/>
              </a:rPr>
              <a:t>được</a:t>
            </a:r>
            <a:r>
              <a:rPr lang="en-SG" sz="3200" b="1" i="1" dirty="0">
                <a:latin typeface="Times New Roman" panose="02020603050405020304" pitchFamily="18" charset="0"/>
                <a:cs typeface="Times New Roman" panose="02020603050405020304" pitchFamily="18" charset="0"/>
              </a:rPr>
              <a:t> </a:t>
            </a:r>
            <a:r>
              <a:rPr lang="en-SG" sz="3200" b="1" i="1" dirty="0" err="1">
                <a:latin typeface="Times New Roman" panose="02020603050405020304" pitchFamily="18" charset="0"/>
                <a:cs typeface="Times New Roman" panose="02020603050405020304" pitchFamily="18" charset="0"/>
              </a:rPr>
              <a:t>gì</a:t>
            </a:r>
            <a:r>
              <a:rPr lang="en-SG" sz="3200" b="1" i="1" dirty="0">
                <a:latin typeface="Times New Roman" panose="02020603050405020304" pitchFamily="18" charset="0"/>
                <a:cs typeface="Times New Roman" panose="02020603050405020304" pitchFamily="18" charset="0"/>
              </a:rPr>
              <a:t> </a:t>
            </a:r>
            <a:r>
              <a:rPr lang="en-SG" sz="3200" b="1" i="1" dirty="0" err="1">
                <a:latin typeface="Times New Roman" panose="02020603050405020304" pitchFamily="18" charset="0"/>
                <a:cs typeface="Times New Roman" panose="02020603050405020304" pitchFamily="18" charset="0"/>
              </a:rPr>
              <a:t>về</a:t>
            </a:r>
            <a:r>
              <a:rPr lang="en-SG" sz="3200" b="1" i="1" dirty="0">
                <a:latin typeface="Times New Roman" panose="02020603050405020304" pitchFamily="18" charset="0"/>
                <a:cs typeface="Times New Roman" panose="02020603050405020304" pitchFamily="18" charset="0"/>
              </a:rPr>
              <a:t> </a:t>
            </a:r>
            <a:r>
              <a:rPr lang="en-SG" sz="3200" b="1" i="1" dirty="0" err="1">
                <a:latin typeface="Times New Roman" panose="02020603050405020304" pitchFamily="18" charset="0"/>
                <a:cs typeface="Times New Roman" panose="02020603050405020304" pitchFamily="18" charset="0"/>
              </a:rPr>
              <a:t>lịch</a:t>
            </a:r>
            <a:r>
              <a:rPr lang="en-SG" sz="3200" b="1" i="1" dirty="0">
                <a:latin typeface="Times New Roman" panose="02020603050405020304" pitchFamily="18" charset="0"/>
                <a:cs typeface="Times New Roman" panose="02020603050405020304" pitchFamily="18" charset="0"/>
              </a:rPr>
              <a:t> </a:t>
            </a:r>
            <a:r>
              <a:rPr lang="en-SG" sz="3200" b="1" i="1" dirty="0" err="1">
                <a:latin typeface="Times New Roman" panose="02020603050405020304" pitchFamily="18" charset="0"/>
                <a:cs typeface="Times New Roman" panose="02020603050405020304" pitchFamily="18" charset="0"/>
              </a:rPr>
              <a:t>sử</a:t>
            </a:r>
            <a:r>
              <a:rPr lang="en-SG" sz="3200" b="1" i="1" dirty="0">
                <a:latin typeface="Times New Roman" panose="02020603050405020304" pitchFamily="18" charset="0"/>
                <a:cs typeface="Times New Roman" panose="02020603050405020304" pitchFamily="18" charset="0"/>
              </a:rPr>
              <a:t> </a:t>
            </a:r>
            <a:r>
              <a:rPr lang="en-SG" sz="3200" b="1" i="1" dirty="0" err="1">
                <a:latin typeface="Times New Roman" panose="02020603050405020304" pitchFamily="18" charset="0"/>
                <a:cs typeface="Times New Roman" panose="02020603050405020304" pitchFamily="18" charset="0"/>
              </a:rPr>
              <a:t>nước</a:t>
            </a:r>
            <a:r>
              <a:rPr lang="en-SG" sz="3200" b="1" i="1" dirty="0">
                <a:latin typeface="Times New Roman" panose="02020603050405020304" pitchFamily="18" charset="0"/>
                <a:cs typeface="Times New Roman" panose="02020603050405020304" pitchFamily="18" charset="0"/>
              </a:rPr>
              <a:t> </a:t>
            </a:r>
            <a:r>
              <a:rPr lang="en-SG" sz="3200" b="1" i="1" dirty="0" err="1">
                <a:latin typeface="Times New Roman" panose="02020603050405020304" pitchFamily="18" charset="0"/>
                <a:cs typeface="Times New Roman" panose="02020603050405020304" pitchFamily="18" charset="0"/>
              </a:rPr>
              <a:t>mình</a:t>
            </a:r>
            <a:r>
              <a:rPr lang="en-SG" sz="3200" b="1" i="1" dirty="0">
                <a:latin typeface="Times New Roman" panose="02020603050405020304" pitchFamily="18" charset="0"/>
                <a:cs typeface="Times New Roman" panose="02020603050405020304" pitchFamily="18" charset="0"/>
              </a:rPr>
              <a:t>?</a:t>
            </a:r>
          </a:p>
        </p:txBody>
      </p:sp>
      <p:pic>
        <p:nvPicPr>
          <p:cNvPr id="7" name="Picture 6" descr="22858PICdbgea5Gz679dY_PIC2018.png">
            <a:extLst>
              <a:ext uri="{FF2B5EF4-FFF2-40B4-BE49-F238E27FC236}">
                <a16:creationId xmlns:a16="http://schemas.microsoft.com/office/drawing/2014/main" id="{FC5F9C56-5CF4-3B47-A77F-07DBBF25809A}"/>
              </a:ext>
            </a:extLst>
          </p:cNvPr>
          <p:cNvPicPr>
            <a:picLocks noChangeAspect="1"/>
          </p:cNvPicPr>
          <p:nvPr/>
        </p:nvPicPr>
        <p:blipFill>
          <a:blip r:embed="rId2" cstate="print"/>
          <a:stretch>
            <a:fillRect/>
          </a:stretch>
        </p:blipFill>
        <p:spPr>
          <a:xfrm flipH="1">
            <a:off x="-13136" y="3273447"/>
            <a:ext cx="3379790" cy="3584553"/>
          </a:xfrm>
          <a:prstGeom prst="rect">
            <a:avLst/>
          </a:prstGeom>
        </p:spPr>
      </p:pic>
      <p:pic>
        <p:nvPicPr>
          <p:cNvPr id="3" name="Picture 2" descr="A picture containing vector graphics&#10;&#10;Description automatically generated">
            <a:extLst>
              <a:ext uri="{FF2B5EF4-FFF2-40B4-BE49-F238E27FC236}">
                <a16:creationId xmlns:a16="http://schemas.microsoft.com/office/drawing/2014/main" id="{D4C42033-1035-1C4F-98EA-5180A1247420}"/>
              </a:ext>
            </a:extLst>
          </p:cNvPr>
          <p:cNvPicPr>
            <a:picLocks noChangeAspect="1"/>
          </p:cNvPicPr>
          <p:nvPr/>
        </p:nvPicPr>
        <p:blipFill>
          <a:blip r:embed="rId3"/>
          <a:stretch>
            <a:fillRect/>
          </a:stretch>
        </p:blipFill>
        <p:spPr>
          <a:xfrm>
            <a:off x="6386972" y="1862318"/>
            <a:ext cx="4817006" cy="4817006"/>
          </a:xfrm>
          <a:prstGeom prst="rect">
            <a:avLst/>
          </a:prstGeom>
        </p:spPr>
      </p:pic>
    </p:spTree>
    <p:extLst>
      <p:ext uri="{BB962C8B-B14F-4D97-AF65-F5344CB8AC3E}">
        <p14:creationId xmlns:p14="http://schemas.microsoft.com/office/powerpoint/2010/main" val="420962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6C4AC988-5678-4723-9C86-9281B1991D92}"/>
              </a:ext>
            </a:extLst>
          </p:cNvPr>
          <p:cNvSpPr/>
          <p:nvPr/>
        </p:nvSpPr>
        <p:spPr>
          <a:xfrm>
            <a:off x="4286537" y="514297"/>
            <a:ext cx="4226350" cy="690265"/>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3462">
                <a:solidFill>
                  <a:srgbClr val="4472C4">
                    <a:lumMod val="50000"/>
                  </a:srgbClr>
                </a:solidFill>
                <a:prstDash val="solid"/>
              </a:ln>
              <a:solidFill>
                <a:schemeClr val="accent2"/>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endParaRPr>
          </a:p>
        </p:txBody>
      </p:sp>
      <p:graphicFrame>
        <p:nvGraphicFramePr>
          <p:cNvPr id="100" name="Diagram 99">
            <a:extLst>
              <a:ext uri="{FF2B5EF4-FFF2-40B4-BE49-F238E27FC236}">
                <a16:creationId xmlns:a16="http://schemas.microsoft.com/office/drawing/2014/main" id="{E8D044F1-B422-4CFD-946D-280DF08DDD39}"/>
              </a:ext>
            </a:extLst>
          </p:cNvPr>
          <p:cNvGraphicFramePr/>
          <p:nvPr>
            <p:extLst>
              <p:ext uri="{D42A27DB-BD31-4B8C-83A1-F6EECF244321}">
                <p14:modId xmlns:p14="http://schemas.microsoft.com/office/powerpoint/2010/main" val="521846800"/>
              </p:ext>
            </p:extLst>
          </p:nvPr>
        </p:nvGraphicFramePr>
        <p:xfrm>
          <a:off x="155926" y="1484923"/>
          <a:ext cx="12036074" cy="4999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 name="Rectangle 101">
            <a:extLst>
              <a:ext uri="{FF2B5EF4-FFF2-40B4-BE49-F238E27FC236}">
                <a16:creationId xmlns:a16="http://schemas.microsoft.com/office/drawing/2014/main" id="{35DFB55C-1411-4B41-9F27-211C09D4AE30}"/>
              </a:ext>
            </a:extLst>
          </p:cNvPr>
          <p:cNvSpPr/>
          <p:nvPr/>
        </p:nvSpPr>
        <p:spPr>
          <a:xfrm>
            <a:off x="712535" y="168263"/>
            <a:ext cx="10992112" cy="1261884"/>
          </a:xfrm>
          <a:prstGeom prst="rect">
            <a:avLst/>
          </a:prstGeom>
        </p:spPr>
        <p:txBody>
          <a:bodyPr wrap="none">
            <a:spAutoFit/>
          </a:bodyPr>
          <a:lstStyle/>
          <a:p>
            <a:pPr algn="just">
              <a:spcAft>
                <a:spcPts val="0"/>
              </a:spcAft>
            </a:pPr>
            <a:r>
              <a:rPr lang="vi-VN" sz="3600"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5: </a:t>
            </a:r>
            <a:endParaRPr lang="en-US" sz="3600"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học giúp em hiểu thêm</a:t>
            </a:r>
            <a:r>
              <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51434" y="113487"/>
            <a:ext cx="1253213" cy="77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1665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3FC871-169D-4253-843D-380F5918527F}"/>
              </a:ext>
            </a:extLst>
          </p:cNvPr>
          <p:cNvSpPr>
            <a:spLocks noGrp="1"/>
          </p:cNvSpPr>
          <p:nvPr>
            <p:ph idx="1"/>
          </p:nvPr>
        </p:nvSpPr>
        <p:spPr>
          <a:xfrm>
            <a:off x="4056600" y="2877018"/>
            <a:ext cx="4078800" cy="2901482"/>
          </a:xfrm>
        </p:spPr>
        <p:txBody>
          <a:bodyPr>
            <a:normAutofit/>
          </a:bodyPr>
          <a:lstStyle/>
          <a:p>
            <a:endParaRPr lang="en-US"/>
          </a:p>
        </p:txBody>
      </p:sp>
      <p:sp>
        <p:nvSpPr>
          <p:cNvPr id="97" name="Rounded Rectangle 5">
            <a:extLst>
              <a:ext uri="{FF2B5EF4-FFF2-40B4-BE49-F238E27FC236}">
                <a16:creationId xmlns:a16="http://schemas.microsoft.com/office/drawing/2014/main" id="{10B92A04-0F27-4903-ACA7-A2B43B885FDB}"/>
              </a:ext>
            </a:extLst>
          </p:cNvPr>
          <p:cNvSpPr/>
          <p:nvPr/>
        </p:nvSpPr>
        <p:spPr>
          <a:xfrm>
            <a:off x="1509382" y="2799731"/>
            <a:ext cx="9656618" cy="349973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thuyết</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ngưỡng</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có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3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1" dirty="0">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spcAft>
                <a:spcPts val="1200"/>
              </a:spcAft>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có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8" name="Rectangle 97">
            <a:extLst>
              <a:ext uri="{FF2B5EF4-FFF2-40B4-BE49-F238E27FC236}">
                <a16:creationId xmlns:a16="http://schemas.microsoft.com/office/drawing/2014/main" id="{058EF40A-1F63-4FE2-9239-EE27647D06CC}"/>
              </a:ext>
            </a:extLst>
          </p:cNvPr>
          <p:cNvSpPr/>
          <p:nvPr/>
        </p:nvSpPr>
        <p:spPr>
          <a:xfrm>
            <a:off x="1790036" y="1785184"/>
            <a:ext cx="9095310" cy="584775"/>
          </a:xfrm>
          <a:prstGeom prst="rect">
            <a:avLst/>
          </a:prstGeom>
        </p:spPr>
        <p:txBody>
          <a:bodyPr wrap="none">
            <a:spAutoFit/>
          </a:bodyPr>
          <a:lstStyle/>
          <a:p>
            <a:pPr algn="ct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HOẠT ĐỘNG NHÓM: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sau</a:t>
            </a:r>
            <a:endParaRPr lang="en-US" sz="3200" b="1" dirty="0">
              <a:solidFill>
                <a:srgbClr val="00B050"/>
              </a:solidFill>
              <a:latin typeface="Times New Roman" panose="02020603050405020304" pitchFamily="18" charset="0"/>
              <a:cs typeface="Times New Roman" panose="02020603050405020304" pitchFamily="18" charset="0"/>
            </a:endParaRPr>
          </a:p>
        </p:txBody>
      </p:sp>
      <p:sp>
        <p:nvSpPr>
          <p:cNvPr id="99" name="Rectangle 98">
            <a:extLst>
              <a:ext uri="{FF2B5EF4-FFF2-40B4-BE49-F238E27FC236}">
                <a16:creationId xmlns:a16="http://schemas.microsoft.com/office/drawing/2014/main" id="{0A254CC6-39E9-44DD-9956-18AF53FD8743}"/>
              </a:ext>
            </a:extLst>
          </p:cNvPr>
          <p:cNvSpPr/>
          <p:nvPr/>
        </p:nvSpPr>
        <p:spPr>
          <a:xfrm>
            <a:off x="3184299" y="864202"/>
            <a:ext cx="5474677" cy="1350637"/>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a:ln w="13462">
                  <a:solidFill>
                    <a:srgbClr val="4472C4">
                      <a:lumMod val="50000"/>
                    </a:srgbClr>
                  </a:solidFill>
                  <a:prstDash val="solid"/>
                </a:ln>
                <a:solidFill>
                  <a:srgbClr val="FF0000"/>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Hoạt động luyện tập</a:t>
            </a:r>
            <a:endParaRPr kumimoji="0" lang="vi-VN" sz="6000" b="1" i="0" u="none" strike="noStrike" kern="1200" cap="none" spc="0" normalizeH="0" baseline="0" noProof="0" dirty="0">
              <a:ln w="13462">
                <a:solidFill>
                  <a:srgbClr val="4472C4">
                    <a:lumMod val="50000"/>
                  </a:srgbClr>
                </a:solidFill>
                <a:prstDash val="solid"/>
              </a:ln>
              <a:solidFill>
                <a:srgbClr val="FF0000"/>
              </a:solidFill>
              <a:effectLst>
                <a:outerShdw dist="38100" dir="2700000" algn="bl" rotWithShape="0">
                  <a:srgbClr val="4472C4"/>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51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7"/>
                                        </p:tgtEl>
                                        <p:attrNameLst>
                                          <p:attrName>style.visibility</p:attrName>
                                        </p:attrNameLst>
                                      </p:cBhvr>
                                      <p:to>
                                        <p:strVal val="visible"/>
                                      </p:to>
                                    </p:set>
                                    <p:animEffect transition="in" filter="fade">
                                      <p:cBhvr>
                                        <p:cTn id="14" dur="1000"/>
                                        <p:tgtEl>
                                          <p:spTgt spid="97"/>
                                        </p:tgtEl>
                                      </p:cBhvr>
                                    </p:animEffect>
                                    <p:anim calcmode="lin" valueType="num">
                                      <p:cBhvr>
                                        <p:cTn id="15" dur="1000" fill="hold"/>
                                        <p:tgtEl>
                                          <p:spTgt spid="97"/>
                                        </p:tgtEl>
                                        <p:attrNameLst>
                                          <p:attrName>ppt_x</p:attrName>
                                        </p:attrNameLst>
                                      </p:cBhvr>
                                      <p:tavLst>
                                        <p:tav tm="0">
                                          <p:val>
                                            <p:strVal val="#ppt_x"/>
                                          </p:val>
                                        </p:tav>
                                        <p:tav tm="100000">
                                          <p:val>
                                            <p:strVal val="#ppt_x"/>
                                          </p:val>
                                        </p:tav>
                                      </p:tavLst>
                                    </p:anim>
                                    <p:anim calcmode="lin" valueType="num">
                                      <p:cBhvr>
                                        <p:cTn id="16"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8">
            <a:extLst>
              <a:ext uri="{FF2B5EF4-FFF2-40B4-BE49-F238E27FC236}">
                <a16:creationId xmlns:a16="http://schemas.microsoft.com/office/drawing/2014/main" id="{7BEDBC77-2849-4A72-8F78-997F889A24A2}"/>
              </a:ext>
            </a:extLst>
          </p:cNvPr>
          <p:cNvGraphicFramePr/>
          <p:nvPr>
            <p:extLst>
              <p:ext uri="{D42A27DB-BD31-4B8C-83A1-F6EECF244321}">
                <p14:modId xmlns:p14="http://schemas.microsoft.com/office/powerpoint/2010/main" val="3851015887"/>
              </p:ext>
            </p:extLst>
          </p:nvPr>
        </p:nvGraphicFramePr>
        <p:xfrm>
          <a:off x="232097" y="1413110"/>
          <a:ext cx="1043483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Rectangle 20">
            <a:extLst>
              <a:ext uri="{FF2B5EF4-FFF2-40B4-BE49-F238E27FC236}">
                <a16:creationId xmlns:a16="http://schemas.microsoft.com/office/drawing/2014/main" id="{6AFEB1EA-0290-4308-B465-69E283600BB5}"/>
              </a:ext>
            </a:extLst>
          </p:cNvPr>
          <p:cNvSpPr/>
          <p:nvPr/>
        </p:nvSpPr>
        <p:spPr>
          <a:xfrm>
            <a:off x="3347149" y="683651"/>
            <a:ext cx="5228491" cy="1046667"/>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ln w="13462">
                  <a:solidFill>
                    <a:srgbClr val="4472C4">
                      <a:lumMod val="50000"/>
                    </a:srgbClr>
                  </a:solidFill>
                  <a:prstDash val="solid"/>
                </a:ln>
                <a:solidFill>
                  <a:srgbClr val="FF0000"/>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Hoạt động v</a:t>
            </a:r>
            <a:r>
              <a:rPr kumimoji="0" lang="vi-VN" sz="5400" b="1" i="0" u="none" strike="noStrike" kern="1200" cap="none" spc="0" normalizeH="0" baseline="0" noProof="0" dirty="0">
                <a:ln w="13462">
                  <a:solidFill>
                    <a:srgbClr val="4472C4">
                      <a:lumMod val="50000"/>
                    </a:srgbClr>
                  </a:solidFill>
                  <a:prstDash val="solid"/>
                </a:ln>
                <a:solidFill>
                  <a:srgbClr val="FF0000"/>
                </a:solidFill>
                <a:effectLst>
                  <a:outerShdw dist="38100" dir="2700000" algn="bl" rotWithShape="0">
                    <a:srgbClr val="4472C4"/>
                  </a:outerShdw>
                </a:effectLst>
                <a:uLnTx/>
                <a:uFillTx/>
                <a:latin typeface="Times New Roman" panose="02020603050405020304" pitchFamily="18" charset="0"/>
                <a:cs typeface="Times New Roman" panose="02020603050405020304" pitchFamily="18" charset="0"/>
              </a:rPr>
              <a:t>ận dụng</a:t>
            </a:r>
          </a:p>
        </p:txBody>
      </p:sp>
      <p:sp>
        <p:nvSpPr>
          <p:cNvPr id="4" name="TextBox 3">
            <a:extLst>
              <a:ext uri="{FF2B5EF4-FFF2-40B4-BE49-F238E27FC236}">
                <a16:creationId xmlns:a16="http://schemas.microsoft.com/office/drawing/2014/main" id="{66B335F0-8BE5-4CE3-9B4D-46ED2424DF24}"/>
              </a:ext>
            </a:extLst>
          </p:cNvPr>
          <p:cNvSpPr txBox="1"/>
          <p:nvPr/>
        </p:nvSpPr>
        <p:spPr>
          <a:xfrm>
            <a:off x="3216669" y="1010200"/>
            <a:ext cx="5228492" cy="646331"/>
          </a:xfrm>
          <a:prstGeom prst="rect">
            <a:avLst/>
          </a:prstGeom>
          <a:noFill/>
        </p:spPr>
        <p:txBody>
          <a:bodyPr wrap="square" rtlCol="0">
            <a:spAutoFit/>
          </a:bodyPr>
          <a:lstStyle/>
          <a:p>
            <a:pPr algn="ctr"/>
            <a:r>
              <a:rPr lang="vi-VN" sz="3600" b="1" dirty="0">
                <a:solidFill>
                  <a:srgbClr val="00B050"/>
                </a:solidFill>
                <a:latin typeface="Times New Roman" panose="02020603050405020304" pitchFamily="18" charset="0"/>
                <a:cs typeface="Times New Roman" panose="02020603050405020304" pitchFamily="18" charset="0"/>
              </a:rPr>
              <a:t>DỰ ÁN HỌC TẬP</a:t>
            </a:r>
            <a:endParaRPr lang="en-US" sz="3600" b="1" dirty="0">
              <a:solidFill>
                <a:srgbClr val="00B050"/>
              </a:solidFill>
              <a:latin typeface="Times New Roman" panose="02020603050405020304" pitchFamily="18" charset="0"/>
              <a:cs typeface="Times New Roman" panose="02020603050405020304" pitchFamily="18" charset="0"/>
            </a:endParaRPr>
          </a:p>
        </p:txBody>
      </p:sp>
      <p:pic>
        <p:nvPicPr>
          <p:cNvPr id="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040325" y="420705"/>
            <a:ext cx="1253213" cy="77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82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000"/>
                                        <p:tgtEl>
                                          <p:spTgt spid="19"/>
                                        </p:tgtEl>
                                      </p:cBhvr>
                                    </p:animEffect>
                                    <p:anim calcmode="lin" valueType="num">
                                      <p:cBhvr>
                                        <p:cTn id="17" dur="2000" fill="hold"/>
                                        <p:tgtEl>
                                          <p:spTgt spid="19"/>
                                        </p:tgtEl>
                                        <p:attrNameLst>
                                          <p:attrName>ppt_w</p:attrName>
                                        </p:attrNameLst>
                                      </p:cBhvr>
                                      <p:tavLst>
                                        <p:tav tm="0" fmla="#ppt_w*sin(2.5*pi*$)">
                                          <p:val>
                                            <p:fltVal val="0"/>
                                          </p:val>
                                        </p:tav>
                                        <p:tav tm="100000">
                                          <p:val>
                                            <p:fltVal val="1"/>
                                          </p:val>
                                        </p:tav>
                                      </p:tavLst>
                                    </p:anim>
                                    <p:anim calcmode="lin" valueType="num">
                                      <p:cBhvr>
                                        <p:cTn id="18"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21"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ontent Placeholder 2">
            <a:extLst>
              <a:ext uri="{FF2B5EF4-FFF2-40B4-BE49-F238E27FC236}">
                <a16:creationId xmlns:a16="http://schemas.microsoft.com/office/drawing/2014/main" id="{A2589D03-0E2C-4EB2-82D5-D30F6BBDC8B6}"/>
              </a:ext>
            </a:extLst>
          </p:cNvPr>
          <p:cNvSpPr txBox="1">
            <a:spLocks/>
          </p:cNvSpPr>
          <p:nvPr/>
        </p:nvSpPr>
        <p:spPr>
          <a:xfrm>
            <a:off x="687826" y="2550400"/>
            <a:ext cx="10515600" cy="3850400"/>
          </a:xfrm>
          <a:prstGeom prst="rect">
            <a:avLst/>
          </a:prstGeom>
          <a:solidFill>
            <a:schemeClr val="accent4">
              <a:lumMod val="40000"/>
              <a:lumOff val="60000"/>
            </a:schemeClr>
          </a:solidFill>
        </p:spPr>
        <p:txBody>
          <a:bodyPr vert="horz" lIns="91440" tIns="45720" rIns="91440" bIns="45720" rtlCol="0">
            <a:noAutofit/>
          </a:bodyPr>
          <a:lst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3400" b="1" dirty="0" err="1">
                <a:solidFill>
                  <a:schemeClr val="tx1"/>
                </a:solidFill>
                <a:latin typeface="Times New Roman" panose="02020603050405020304" pitchFamily="18" charset="0"/>
                <a:cs typeface="Times New Roman" panose="02020603050405020304" pitchFamily="18" charset="0"/>
              </a:rPr>
              <a:t>Các</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nhóm</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hoàn</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thành</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nhiệm</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vụ</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của</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Dự</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án</a:t>
            </a:r>
            <a:r>
              <a:rPr lang="en-US" sz="3400" b="1" dirty="0">
                <a:solidFill>
                  <a:schemeClr val="tx1"/>
                </a:solidFill>
                <a:latin typeface="Times New Roman" panose="02020603050405020304" pitchFamily="18" charset="0"/>
                <a:cs typeface="Times New Roman" panose="02020603050405020304" pitchFamily="18" charset="0"/>
              </a:rPr>
              <a:t> GV </a:t>
            </a:r>
            <a:r>
              <a:rPr lang="en-US" sz="3400" b="1" dirty="0" err="1">
                <a:solidFill>
                  <a:schemeClr val="tx1"/>
                </a:solidFill>
                <a:latin typeface="Times New Roman" panose="02020603050405020304" pitchFamily="18" charset="0"/>
                <a:cs typeface="Times New Roman" panose="02020603050405020304" pitchFamily="18" charset="0"/>
              </a:rPr>
              <a:t>đã</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giao</a:t>
            </a:r>
            <a:endParaRPr lang="vi-VN" sz="3400" b="1" dirty="0">
              <a:solidFill>
                <a:schemeClr val="tx1"/>
              </a:solidFill>
              <a:latin typeface="Times New Roman" panose="02020603050405020304" pitchFamily="18" charset="0"/>
              <a:cs typeface="Times New Roman" panose="02020603050405020304" pitchFamily="18" charset="0"/>
            </a:endParaRPr>
          </a:p>
          <a:p>
            <a:pPr algn="just"/>
            <a:r>
              <a:rPr lang="en-US" sz="3400" b="1" dirty="0" err="1">
                <a:solidFill>
                  <a:schemeClr val="tx1"/>
                </a:solidFill>
                <a:latin typeface="Times New Roman" panose="02020603050405020304" pitchFamily="18" charset="0"/>
                <a:cs typeface="Times New Roman" panose="02020603050405020304" pitchFamily="18" charset="0"/>
              </a:rPr>
              <a:t>Tìm</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đọc</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tài</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liệu</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về</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truyền</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thuyết</a:t>
            </a:r>
            <a:r>
              <a:rPr lang="en-US" sz="3400" b="1" dirty="0">
                <a:solidFill>
                  <a:schemeClr val="tx1"/>
                </a:solidFill>
                <a:latin typeface="Times New Roman" panose="02020603050405020304" pitchFamily="18" charset="0"/>
                <a:cs typeface="Times New Roman" panose="02020603050405020304" pitchFamily="18" charset="0"/>
              </a:rPr>
              <a:t>.</a:t>
            </a:r>
            <a:endParaRPr lang="vi-VN" sz="3400" b="1" dirty="0">
              <a:solidFill>
                <a:schemeClr val="tx1"/>
              </a:solidFill>
              <a:latin typeface="Times New Roman" panose="02020603050405020304" pitchFamily="18" charset="0"/>
              <a:cs typeface="Times New Roman" panose="02020603050405020304" pitchFamily="18" charset="0"/>
            </a:endParaRPr>
          </a:p>
          <a:p>
            <a:pPr algn="just"/>
            <a:r>
              <a:rPr lang="en-US" sz="3400" b="1" dirty="0" err="1">
                <a:solidFill>
                  <a:schemeClr val="tx1"/>
                </a:solidFill>
                <a:latin typeface="Times New Roman" panose="02020603050405020304" pitchFamily="18" charset="0"/>
                <a:cs typeface="Times New Roman" panose="02020603050405020304" pitchFamily="18" charset="0"/>
              </a:rPr>
              <a:t>Soạn</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bài</a:t>
            </a:r>
            <a:r>
              <a:rPr lang="en-US" sz="3400" b="1" dirty="0">
                <a:solidFill>
                  <a:schemeClr val="tx1"/>
                </a:solidFill>
                <a:latin typeface="Times New Roman" panose="02020603050405020304" pitchFamily="18" charset="0"/>
                <a:cs typeface="Times New Roman" panose="02020603050405020304" pitchFamily="18" charset="0"/>
              </a:rPr>
              <a:t> 2: </a:t>
            </a:r>
            <a:r>
              <a:rPr lang="en-US" sz="3400" b="1" dirty="0" err="1">
                <a:solidFill>
                  <a:schemeClr val="tx1"/>
                </a:solidFill>
                <a:latin typeface="Times New Roman" panose="02020603050405020304" pitchFamily="18" charset="0"/>
                <a:cs typeface="Times New Roman" panose="02020603050405020304" pitchFamily="18" charset="0"/>
              </a:rPr>
              <a:t>Miền</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cổ</a:t>
            </a:r>
            <a:r>
              <a:rPr lang="en-US" sz="3400" b="1" dirty="0">
                <a:solidFill>
                  <a:schemeClr val="tx1"/>
                </a:solidFill>
                <a:latin typeface="Times New Roman" panose="02020603050405020304" pitchFamily="18" charset="0"/>
                <a:cs typeface="Times New Roman" panose="02020603050405020304" pitchFamily="18" charset="0"/>
              </a:rPr>
              <a:t> </a:t>
            </a:r>
            <a:r>
              <a:rPr lang="en-US" sz="3400" b="1" dirty="0" err="1">
                <a:solidFill>
                  <a:schemeClr val="tx1"/>
                </a:solidFill>
                <a:latin typeface="Times New Roman" panose="02020603050405020304" pitchFamily="18" charset="0"/>
                <a:cs typeface="Times New Roman" panose="02020603050405020304" pitchFamily="18" charset="0"/>
              </a:rPr>
              <a:t>tích</a:t>
            </a:r>
            <a:r>
              <a:rPr lang="en-US" sz="3400" b="1" dirty="0">
                <a:solidFill>
                  <a:schemeClr val="tx1"/>
                </a:solidFill>
                <a:latin typeface="Times New Roman" panose="02020603050405020304" pitchFamily="18" charset="0"/>
                <a:cs typeface="Times New Roman" panose="02020603050405020304" pitchFamily="18" charset="0"/>
              </a:rPr>
              <a:t>.</a:t>
            </a:r>
          </a:p>
          <a:p>
            <a:pPr algn="just"/>
            <a:endParaRPr lang="en-US" sz="3400" b="1" dirty="0">
              <a:latin typeface="Times New Roman" panose="02020603050405020304" pitchFamily="18" charset="0"/>
              <a:cs typeface="Times New Roman" panose="02020603050405020304" pitchFamily="18" charset="0"/>
            </a:endParaRPr>
          </a:p>
        </p:txBody>
      </p:sp>
      <p:sp>
        <p:nvSpPr>
          <p:cNvPr id="98" name="TextBox 97">
            <a:hlinkClick r:id="" action="ppaction://noaction"/>
            <a:extLst>
              <a:ext uri="{FF2B5EF4-FFF2-40B4-BE49-F238E27FC236}">
                <a16:creationId xmlns:a16="http://schemas.microsoft.com/office/drawing/2014/main" id="{6C484614-7CF2-4D3C-87B4-10FD0BC605A3}"/>
              </a:ext>
            </a:extLst>
          </p:cNvPr>
          <p:cNvSpPr txBox="1"/>
          <p:nvPr/>
        </p:nvSpPr>
        <p:spPr>
          <a:xfrm>
            <a:off x="1969865" y="1101127"/>
            <a:ext cx="7951522" cy="769441"/>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defRPr/>
            </a:pPr>
            <a:r>
              <a:rPr lang="vi-VN" sz="4400" dirty="0">
                <a:solidFill>
                  <a:srgbClr val="FF0000"/>
                </a:solidFill>
                <a:latin typeface="Jokerman" pitchFamily="82" charset="0"/>
                <a:cs typeface="Times New Roman" pitchFamily="18" charset="0"/>
              </a:rPr>
              <a:t>HƯỚNG DẪN </a:t>
            </a:r>
            <a:r>
              <a:rPr lang="en-US" sz="4400" dirty="0">
                <a:solidFill>
                  <a:srgbClr val="FF0000"/>
                </a:solidFill>
                <a:latin typeface="Jokerman" pitchFamily="82" charset="0"/>
                <a:cs typeface="Times New Roman" pitchFamily="18" charset="0"/>
              </a:rPr>
              <a:t>CHUẨN BỊ BÀI </a:t>
            </a:r>
          </a:p>
        </p:txBody>
      </p:sp>
    </p:spTree>
    <p:extLst>
      <p:ext uri="{BB962C8B-B14F-4D97-AF65-F5344CB8AC3E}">
        <p14:creationId xmlns:p14="http://schemas.microsoft.com/office/powerpoint/2010/main" val="36544400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ình Nền Powerpoint Thank You Dùng Cho Slide Kết Thúc Ấn Tượng Nhất">
            <a:extLst>
              <a:ext uri="{FF2B5EF4-FFF2-40B4-BE49-F238E27FC236}">
                <a16:creationId xmlns:a16="http://schemas.microsoft.com/office/drawing/2014/main" id="{6794739A-7A84-CB45-96E2-4375D0832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344" y="0"/>
            <a:ext cx="945931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4408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7" y="812800"/>
            <a:ext cx="10871199" cy="1213145"/>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269999" y="931970"/>
            <a:ext cx="9652002" cy="1077218"/>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Trong truyện Sự tích Hồ Gươm, gươm thần đã về tay nghĩa quân Lam Sơn bằng cách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8" y="2146346"/>
            <a:ext cx="9652002" cy="954107"/>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A. Long Quân tặng gươm thần cho Lê Thận, Lê Thận tặng lại nghĩa quân Lam Sơn.</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212433"/>
            <a:ext cx="10871198" cy="954107"/>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B. Lê Thận vớt được gươm từ dưới sông lên, Lê Lợi lấy được chuôi gươm từ ngọn cây xuống, về sau, chắp lại vừa như in, thành gươm báu.</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309874"/>
            <a:ext cx="10521464" cy="954107"/>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C. Lê Lợi vớt được gươm từ </a:t>
            </a:r>
            <a:r>
              <a:rPr lang="en-US" sz="2800" dirty="0">
                <a:latin typeface="Times New Roman" panose="02020603050405020304" pitchFamily="18" charset="0"/>
                <a:cs typeface="Times New Roman" panose="02020603050405020304" pitchFamily="18" charset="0"/>
              </a:rPr>
              <a:t>d</a:t>
            </a:r>
            <a:r>
              <a:rPr lang="en-VN" sz="2800" dirty="0">
                <a:latin typeface="Times New Roman" panose="02020603050405020304" pitchFamily="18" charset="0"/>
                <a:cs typeface="Times New Roman" panose="02020603050405020304" pitchFamily="18" charset="0"/>
              </a:rPr>
              <a:t>ưới sông lên, Lê Thận lấy được chuôi gươm từ ngọn cây xuống, về sau, chắp lại vừa như in, thành gươm báu.</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521980"/>
            <a:ext cx="10521464" cy="523220"/>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D. Lê Lợi viết sớ cầu xin Long Quân cho mượn gươm báu về đánh giặc</a:t>
            </a:r>
          </a:p>
        </p:txBody>
      </p:sp>
    </p:spTree>
    <p:extLst>
      <p:ext uri="{BB962C8B-B14F-4D97-AF65-F5344CB8AC3E}">
        <p14:creationId xmlns:p14="http://schemas.microsoft.com/office/powerpoint/2010/main" val="136223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8"/>
                                        </p:tgtEl>
                                        <p:attrNameLst>
                                          <p:attrName>fillcolor</p:attrName>
                                        </p:attrNameLst>
                                      </p:cBhvr>
                                      <p:to>
                                        <a:schemeClr val="accent2"/>
                                      </p:to>
                                    </p:animClr>
                                    <p:set>
                                      <p:cBhvr>
                                        <p:cTn id="7" dur="2000" fill="hold"/>
                                        <p:tgtEl>
                                          <p:spTgt spid="28"/>
                                        </p:tgtEl>
                                        <p:attrNameLst>
                                          <p:attrName>fill.type</p:attrName>
                                        </p:attrNameLst>
                                      </p:cBhvr>
                                      <p:to>
                                        <p:strVal val="solid"/>
                                      </p:to>
                                    </p:set>
                                    <p:set>
                                      <p:cBhvr>
                                        <p:cTn id="8" dur="20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269999" y="1012972"/>
            <a:ext cx="9652002" cy="1077218"/>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“Hội thổi cơm thi ở Đồng Văn” được tổ chức vào ngày, tháng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8" y="2890391"/>
            <a:ext cx="9652002"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Ngày rằm tháng giêng</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9652002"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Ngày rằm tháng hai</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Ngày rằm tháng sáu</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Ngày rằm tháng mười</a:t>
            </a:r>
          </a:p>
        </p:txBody>
      </p:sp>
    </p:spTree>
    <p:extLst>
      <p:ext uri="{BB962C8B-B14F-4D97-AF65-F5344CB8AC3E}">
        <p14:creationId xmlns:p14="http://schemas.microsoft.com/office/powerpoint/2010/main" val="417372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chemeClr val="accent2"/>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269999" y="1012972"/>
            <a:ext cx="9652002" cy="1077218"/>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Trong truyện Thánh Gióng, chi tiết nào không đúng khi nói về sự ra đời của Gióng?</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521463" cy="107721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Bà mẹ thấy một vết chân to, liền đặt chân vào ướm thử, không ngờ về nhà bà thụ thai.</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4085113"/>
            <a:ext cx="9652002"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Mang thai 12 tháng mới sinh Gióng.</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Lên ba tuổi vẫn không biết đi, không biết nói cười</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575009"/>
            <a:ext cx="10521464" cy="107721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Mẹ Gióng mang thai, hơn 9 tháng sau sinh ra một cậu bé mặt mũi khôi ngô, tuấn tú</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70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0"/>
                                        </p:tgtEl>
                                        <p:attrNameLst>
                                          <p:attrName>fillcolor</p:attrName>
                                        </p:attrNameLst>
                                      </p:cBhvr>
                                      <p:to>
                                        <a:schemeClr val="accent2"/>
                                      </p:to>
                                    </p:animClr>
                                    <p:set>
                                      <p:cBhvr>
                                        <p:cTn id="7" dur="2000" fill="hold"/>
                                        <p:tgtEl>
                                          <p:spTgt spid="30"/>
                                        </p:tgtEl>
                                        <p:attrNameLst>
                                          <p:attrName>fill.type</p:attrName>
                                        </p:attrNameLst>
                                      </p:cBhvr>
                                      <p:to>
                                        <p:strVal val="solid"/>
                                      </p:to>
                                    </p:set>
                                    <p:set>
                                      <p:cBhvr>
                                        <p:cTn id="8" dur="2000" fill="hold"/>
                                        <p:tgtEl>
                                          <p:spTgt spid="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269999" y="1012972"/>
            <a:ext cx="9652002" cy="1077218"/>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Trong truyện Sự tích Hồ Gươm, vì sao Lê Lợi nhận gươm ở Thanh Hoá nhưng trả gươm ở Hồ Gươm</a:t>
            </a:r>
            <a:r>
              <a:rPr lang="en-US" sz="3200" b="1" dirty="0">
                <a:solidFill>
                  <a:schemeClr val="bg1"/>
                </a:solidFill>
                <a:latin typeface="Times New Roman" panose="02020603050405020304" pitchFamily="18" charset="0"/>
                <a:cs typeface="Times New Roman" panose="02020603050405020304" pitchFamily="18" charset="0"/>
              </a:rPr>
              <a:t> </a:t>
            </a:r>
            <a:r>
              <a:rPr lang="en-VN" sz="3200" b="1" dirty="0">
                <a:solidFill>
                  <a:schemeClr val="bg1"/>
                </a:solidFill>
                <a:latin typeface="Times New Roman" panose="02020603050405020304" pitchFamily="18" charset="0"/>
                <a:cs typeface="Times New Roman" panose="02020603050405020304" pitchFamily="18" charset="0"/>
              </a:rPr>
              <a:t>?</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521463"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Thể hiện tư tưởng hoà bình khắp trên mọi miền đất nước</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7" y="3767895"/>
            <a:ext cx="9652002"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Vì lúc này Lê Lợi đang cưỡi thuyền rồng ở Hồ Gươm</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7" y="4697505"/>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Vì đây là lời hẹn ước giữa Lê Lợi và Lê Thận</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575009"/>
            <a:ext cx="10521464" cy="107721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Vì khi giao gươm, Long Quân đã giao ước phải trả gươm ở hồ Tả Vọng.</a:t>
            </a:r>
          </a:p>
        </p:txBody>
      </p:sp>
    </p:spTree>
    <p:extLst>
      <p:ext uri="{BB962C8B-B14F-4D97-AF65-F5344CB8AC3E}">
        <p14:creationId xmlns:p14="http://schemas.microsoft.com/office/powerpoint/2010/main" val="1270342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chemeClr val="accent2"/>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7" y="812800"/>
            <a:ext cx="10871199" cy="1012973"/>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269999" y="1065419"/>
            <a:ext cx="9652002" cy="584775"/>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“Hội thổi cơm thi ở Đồng Văn” có nguồn gốc từ đâu?</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144545"/>
            <a:ext cx="10521463" cy="107721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Bắt nguồn từ các cuộc trẩy quân đánh giặc của người Việt cổ trên sông Đáy xưa.</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6" y="3272667"/>
            <a:ext cx="10521463" cy="107721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Bắt nguồn từ các cuộc trẩy quân đánh giặc của người Việt cổ trên sông Hồng.</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7" y="4493282"/>
            <a:ext cx="10521464" cy="107721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Bắt nguồn từ các cuộc trẩy quân đánh giặc của người Việt cổ trên sông Mã.</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575009"/>
            <a:ext cx="10521464" cy="1077218"/>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Bắt nguồn từ các cuộc trẩy quân đánh giặc của người Việt cổ trên sông Lam.</a:t>
            </a:r>
          </a:p>
        </p:txBody>
      </p:sp>
    </p:spTree>
    <p:extLst>
      <p:ext uri="{BB962C8B-B14F-4D97-AF65-F5344CB8AC3E}">
        <p14:creationId xmlns:p14="http://schemas.microsoft.com/office/powerpoint/2010/main" val="3211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chemeClr val="accent2"/>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60399" y="813652"/>
            <a:ext cx="10871199" cy="1330893"/>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269997" y="940489"/>
            <a:ext cx="9652002" cy="1077218"/>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Tại sao lại khẳng định Sự tích Hồ Gươm là một truyền thuyết</a:t>
            </a:r>
            <a:r>
              <a:rPr lang="en-US" sz="3200" b="1" dirty="0">
                <a:solidFill>
                  <a:schemeClr val="bg1"/>
                </a:solidFill>
                <a:latin typeface="Times New Roman" panose="02020603050405020304" pitchFamily="18" charset="0"/>
                <a:cs typeface="Times New Roman" panose="02020603050405020304" pitchFamily="18" charset="0"/>
              </a:rPr>
              <a:t> </a:t>
            </a:r>
            <a:r>
              <a:rPr lang="en-VN" sz="3200" b="1" dirty="0">
                <a:solidFill>
                  <a:schemeClr val="bg1"/>
                </a:solidFill>
                <a:latin typeface="Times New Roman" panose="02020603050405020304" pitchFamily="18" charset="0"/>
                <a:cs typeface="Times New Roman" panose="02020603050405020304" pitchFamily="18" charset="0"/>
              </a:rPr>
              <a:t>?</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361159"/>
            <a:ext cx="10521463"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Vì có nhiều yếu tố hoang đường, kì ảo</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7" y="2996049"/>
            <a:ext cx="9652002"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Vì có sự xuất hiện của Rùa Vàng</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5376C2B3-35C5-B746-BD4D-E851EB35ED79}"/>
              </a:ext>
            </a:extLst>
          </p:cNvPr>
          <p:cNvSpPr txBox="1"/>
          <p:nvPr/>
        </p:nvSpPr>
        <p:spPr>
          <a:xfrm>
            <a:off x="660399" y="3671950"/>
            <a:ext cx="10521464" cy="1569660"/>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Vì câu chuyện lịch sử về Lê Lợi và cuộc khởi nghĩa chống quân Minh được kể lại bằng trí tưởng tượng phong phú có màu sắc kỳ ảo, bằng sự sáng tạo của nhân dân.</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7" y="5332736"/>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 Vì có sự xuất hiện của thanh gươm thần</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9787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9"/>
                                        </p:tgtEl>
                                        <p:attrNameLst>
                                          <p:attrName>fillcolor</p:attrName>
                                        </p:attrNameLst>
                                      </p:cBhvr>
                                      <p:to>
                                        <a:schemeClr val="accent2"/>
                                      </p:to>
                                    </p:animClr>
                                    <p:set>
                                      <p:cBhvr>
                                        <p:cTn id="7" dur="2000" fill="hold"/>
                                        <p:tgtEl>
                                          <p:spTgt spid="29"/>
                                        </p:tgtEl>
                                        <p:attrNameLst>
                                          <p:attrName>fill.type</p:attrName>
                                        </p:attrNameLst>
                                      </p:cBhvr>
                                      <p:to>
                                        <p:strVal val="solid"/>
                                      </p:to>
                                    </p:set>
                                    <p:set>
                                      <p:cBhvr>
                                        <p:cTn id="8"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60399" y="813652"/>
            <a:ext cx="10871199" cy="1330893"/>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269997" y="1106124"/>
            <a:ext cx="9652002" cy="584775"/>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Trong các từ sau, từ nào không phải là từ láy?</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361159"/>
            <a:ext cx="10521463"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A. Nhanh nhẹn</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7" y="2996049"/>
            <a:ext cx="9652002"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B. Xốp xồm xộp</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60399" y="3671950"/>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 Mặt mũi</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60399" y="4473339"/>
            <a:ext cx="10521464" cy="58477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D.</a:t>
            </a:r>
            <a:r>
              <a:rPr lang="en-US" sz="3200" dirty="0">
                <a:latin typeface="Times New Roman" panose="02020603050405020304" pitchFamily="18" charset="0"/>
                <a:cs typeface="Times New Roman" panose="02020603050405020304" pitchFamily="18" charset="0"/>
              </a:rPr>
              <a:t> </a:t>
            </a:r>
            <a:r>
              <a:rPr lang="en-VN" sz="3200" dirty="0">
                <a:latin typeface="Times New Roman" panose="02020603050405020304" pitchFamily="18" charset="0"/>
                <a:cs typeface="Times New Roman" panose="02020603050405020304" pitchFamily="18" charset="0"/>
              </a:rPr>
              <a:t>Đèm đẹp</a:t>
            </a:r>
          </a:p>
        </p:txBody>
      </p:sp>
    </p:spTree>
    <p:extLst>
      <p:ext uri="{BB962C8B-B14F-4D97-AF65-F5344CB8AC3E}">
        <p14:creationId xmlns:p14="http://schemas.microsoft.com/office/powerpoint/2010/main" val="2102917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9"/>
                                        </p:tgtEl>
                                        <p:attrNameLst>
                                          <p:attrName>fillcolor</p:attrName>
                                        </p:attrNameLst>
                                      </p:cBhvr>
                                      <p:to>
                                        <a:schemeClr val="accent2"/>
                                      </p:to>
                                    </p:animClr>
                                    <p:set>
                                      <p:cBhvr>
                                        <p:cTn id="7" dur="2000" fill="hold"/>
                                        <p:tgtEl>
                                          <p:spTgt spid="29"/>
                                        </p:tgtEl>
                                        <p:attrNameLst>
                                          <p:attrName>fill.type</p:attrName>
                                        </p:attrNameLst>
                                      </p:cBhvr>
                                      <p:to>
                                        <p:strVal val="solid"/>
                                      </p:to>
                                    </p:set>
                                    <p:set>
                                      <p:cBhvr>
                                        <p:cTn id="8"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ohemianVTI">
  <a:themeElements>
    <a:clrScheme name="AnalogousFromLightSeedLeftStep">
      <a:dk1>
        <a:srgbClr val="000000"/>
      </a:dk1>
      <a:lt1>
        <a:srgbClr val="FFFFFF"/>
      </a:lt1>
      <a:dk2>
        <a:srgbClr val="223B31"/>
      </a:dk2>
      <a:lt2>
        <a:srgbClr val="E8E6E2"/>
      </a:lt2>
      <a:accent1>
        <a:srgbClr val="96A3C6"/>
      </a:accent1>
      <a:accent2>
        <a:srgbClr val="7FA7BA"/>
      </a:accent2>
      <a:accent3>
        <a:srgbClr val="82ACA8"/>
      </a:accent3>
      <a:accent4>
        <a:srgbClr val="77AE92"/>
      </a:accent4>
      <a:accent5>
        <a:srgbClr val="81AC84"/>
      </a:accent5>
      <a:accent6>
        <a:srgbClr val="8AAE77"/>
      </a:accent6>
      <a:hlink>
        <a:srgbClr val="908157"/>
      </a:hlink>
      <a:folHlink>
        <a:srgbClr val="7F7F7F"/>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2271</Words>
  <Application>Microsoft Office PowerPoint</Application>
  <PresentationFormat>Widescreen</PresentationFormat>
  <Paragraphs>159</Paragraphs>
  <Slides>27</Slides>
  <Notes>10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微软雅黑</vt:lpstr>
      <vt:lpstr>SimSun</vt:lpstr>
      <vt:lpstr>Algerian</vt:lpstr>
      <vt:lpstr>Arial</vt:lpstr>
      <vt:lpstr>Avenir Next LT Pro</vt:lpstr>
      <vt:lpstr>Calibri</vt:lpstr>
      <vt:lpstr>等线</vt:lpstr>
      <vt:lpstr>Jokerman</vt:lpstr>
      <vt:lpstr>Modern Love</vt:lpstr>
      <vt:lpstr>黑体</vt:lpstr>
      <vt:lpstr>Times New Roman</vt:lpstr>
      <vt:lpstr>Wingdings</vt:lpstr>
      <vt:lpstr>BohemianVTI</vt:lpstr>
      <vt:lpstr>      BÀI 1:  LẮNG NGHE LỊCH SỬ NƯỚC MÌNH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  Tóm tắt nội dung chính của 3 văn bản truyền thuyết</vt:lpstr>
      <vt:lpstr>Bài 1:  Tóm tắt nội dung chính của 3 văn bản truyền thuyết</vt:lpstr>
      <vt:lpstr>Bài 1:  Tóm tắt nội dung chính của 3 văn bản truyền thuyết</vt:lpstr>
      <vt:lpstr>Bài 1:  Tóm tắt nội dung chính của 3 văn bản truyền thuyết</vt:lpstr>
      <vt:lpstr>Bài 2: </vt:lpstr>
      <vt:lpstr>Bài 2: </vt:lpstr>
      <vt:lpstr>Bài 3: </vt:lpstr>
      <vt:lpstr>Bài 3: Những điều cần lưu ý khi đọc truyền thuyết </vt:lpstr>
      <vt:lpstr>PowerPoint Presentation</vt:lpstr>
      <vt:lpstr>Bài 5:</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dc:title>
  <dc:creator>office014</dc:creator>
  <cp:lastModifiedBy>HP</cp:lastModifiedBy>
  <cp:revision>29</cp:revision>
  <dcterms:created xsi:type="dcterms:W3CDTF">2021-07-05T14:06:15Z</dcterms:created>
  <dcterms:modified xsi:type="dcterms:W3CDTF">2021-09-30T04:11:20Z</dcterms:modified>
</cp:coreProperties>
</file>