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1" r:id="rId6"/>
  </p:sldMasterIdLst>
  <p:notesMasterIdLst>
    <p:notesMasterId r:id="rId33"/>
  </p:notesMasterIdLst>
  <p:sldIdLst>
    <p:sldId id="257" r:id="rId7"/>
    <p:sldId id="299" r:id="rId8"/>
    <p:sldId id="260" r:id="rId9"/>
    <p:sldId id="261" r:id="rId10"/>
    <p:sldId id="262" r:id="rId11"/>
    <p:sldId id="259" r:id="rId12"/>
    <p:sldId id="266" r:id="rId13"/>
    <p:sldId id="267" r:id="rId14"/>
    <p:sldId id="268" r:id="rId15"/>
    <p:sldId id="269" r:id="rId16"/>
    <p:sldId id="273" r:id="rId17"/>
    <p:sldId id="293" r:id="rId18"/>
    <p:sldId id="274" r:id="rId19"/>
    <p:sldId id="276" r:id="rId20"/>
    <p:sldId id="284" r:id="rId21"/>
    <p:sldId id="282" r:id="rId22"/>
    <p:sldId id="286" r:id="rId23"/>
    <p:sldId id="287" r:id="rId24"/>
    <p:sldId id="288" r:id="rId25"/>
    <p:sldId id="289" r:id="rId26"/>
    <p:sldId id="295" r:id="rId27"/>
    <p:sldId id="281" r:id="rId28"/>
    <p:sldId id="296" r:id="rId29"/>
    <p:sldId id="290" r:id="rId30"/>
    <p:sldId id="297" r:id="rId31"/>
    <p:sldId id="30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99FFCC"/>
    <a:srgbClr val="DBF5DC"/>
    <a:srgbClr val="DA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3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29CCB-569F-F843-BA5F-E4E838DBE717}" type="doc">
      <dgm:prSet loTypeId="urn:microsoft.com/office/officeart/2005/8/layout/vList3" loCatId="" qsTypeId="urn:microsoft.com/office/officeart/2005/8/quickstyle/simple1#1" qsCatId="simple" csTypeId="urn:microsoft.com/office/officeart/2005/8/colors/colorful5#1" csCatId="colorful" phldr="1"/>
      <dgm:spPr/>
    </dgm:pt>
    <dgm:pt modelId="{7255A13A-A0B8-1648-8FED-6913DB057482}">
      <dgm:prSet phldrT="[Text]" phldr="0" custT="1"/>
      <dgm:spPr>
        <a:xfrm rot="10800000">
          <a:off x="1023341" y="4093"/>
          <a:ext cx="5387905" cy="1276821"/>
        </a:xfrm>
        <a:prstGeom prst="homePlate">
          <a:avLst/>
        </a:prstGeom>
        <a:solidFill>
          <a:schemeClr val="tx1"/>
        </a:solidFill>
        <a:ln w="22225" cap="rnd" cmpd="sng" algn="ctr">
          <a:solidFill>
            <a:schemeClr val="tx1"/>
          </a:solidFill>
          <a:prstDash val="solid"/>
        </a:ln>
        <a:effectLst/>
      </dgm:spPr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Giúp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chúng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ta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bày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tỏ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suy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nghĩ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ý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kiến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của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bản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thân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.</a:t>
          </a:r>
        </a:p>
      </dgm:t>
    </dgm:pt>
    <dgm:pt modelId="{6DCEDC04-0243-7146-B458-B6930A870B93}" type="parTrans" cxnId="{A1BD0471-84DC-499D-9DF2-EC4071C4A01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5E7C3-9DF9-1C43-A273-57CEAF2B26D3}" type="sibTrans" cxnId="{A1BD0471-84DC-499D-9DF2-EC4071C4A01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0E38A-21A6-0540-8FF9-FBCEE145AD64}">
      <dgm:prSet phldrT="[Text]" phldr="0" custT="1"/>
      <dgm:spPr>
        <a:xfrm rot="10800000">
          <a:off x="1023341" y="1662056"/>
          <a:ext cx="5387905" cy="1276821"/>
        </a:xfrm>
        <a:prstGeom prst="homePlate">
          <a:avLst/>
        </a:prstGeom>
        <a:solidFill>
          <a:schemeClr val="accent5"/>
        </a:solidFill>
        <a:ln w="22225" cap="rnd" cmpd="sng" algn="ctr">
          <a:solidFill>
            <a:schemeClr val="tx1"/>
          </a:solidFill>
          <a:prstDash val="solid"/>
        </a:ln>
        <a:effectLst/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Lắng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nghe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và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chia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sẻ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góc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nhìn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với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người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xung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quanh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. </a:t>
          </a:r>
        </a:p>
      </dgm:t>
    </dgm:pt>
    <dgm:pt modelId="{39CB03A7-07A1-924A-9A97-EDFA95463B8E}" type="parTrans" cxnId="{3B3B2A66-7158-4F01-AF5C-C95D8FF56F82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9D105-A319-1241-B44E-C413760381D3}" type="sibTrans" cxnId="{3B3B2A66-7158-4F01-AF5C-C95D8FF56F82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C54930-6A1B-2B42-83ED-AD9D4ADCF4E2}">
      <dgm:prSet phldrT="[Text]" phldr="0" custT="1"/>
      <dgm:spPr>
        <a:xfrm rot="10800000">
          <a:off x="1023341" y="3320019"/>
          <a:ext cx="5387905" cy="1276821"/>
        </a:xfrm>
        <a:prstGeom prst="homePlate">
          <a:avLst/>
        </a:prstGeom>
        <a:solidFill>
          <a:srgbClr val="7030A0"/>
        </a:solidFill>
        <a:ln w="22225" cap="rnd" cmpd="sng" algn="ctr">
          <a:solidFill>
            <a:schemeClr val="tx1"/>
          </a:solidFill>
          <a:prstDash val="solid"/>
        </a:ln>
        <a:effectLst/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Tìm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ra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được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câu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trả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lời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phù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hợp</a:t>
          </a:r>
          <a:r>
            <a: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nhất</a:t>
          </a:r>
          <a:endParaRPr lang="en-US" sz="2800" b="1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8D5DD6E-4531-B84C-8419-6786B871BCF9}" type="parTrans" cxnId="{D114F6A2-5D90-44CA-8BFE-59FCF0402FA1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F49B64-2888-7A46-9DFB-BF28077F083E}" type="sibTrans" cxnId="{D114F6A2-5D90-44CA-8BFE-59FCF0402FA1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649E2-9D88-EF4C-AE88-EF658D5E3EF9}" type="pres">
      <dgm:prSet presAssocID="{7AE29CCB-569F-F843-BA5F-E4E838DBE717}" presName="linearFlow" presStyleCnt="0">
        <dgm:presLayoutVars>
          <dgm:dir/>
          <dgm:resizeHandles val="exact"/>
        </dgm:presLayoutVars>
      </dgm:prSet>
      <dgm:spPr/>
    </dgm:pt>
    <dgm:pt modelId="{EBC4F61F-5854-9645-9690-7D5BAD706EFF}" type="pres">
      <dgm:prSet presAssocID="{7255A13A-A0B8-1648-8FED-6913DB057482}" presName="composite" presStyleCnt="0"/>
      <dgm:spPr/>
    </dgm:pt>
    <dgm:pt modelId="{51FBDCFB-E25D-3640-865E-318801DFB1C4}" type="pres">
      <dgm:prSet presAssocID="{7255A13A-A0B8-1648-8FED-6913DB057482}" presName="imgShp" presStyleLbl="fgImgPlace1" presStyleIdx="0" presStyleCnt="3" custLinFactX="-3223" custLinFactNeighborX="-100000" custLinFactNeighborY="5823"/>
      <dgm:spPr>
        <a:xfrm>
          <a:off x="710801" y="4093"/>
          <a:ext cx="1276821" cy="12768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2225" cap="rnd" cmpd="sng" algn="ctr">
          <a:solidFill>
            <a:schemeClr val="tx1"/>
          </a:solidFill>
          <a:prstDash val="solid"/>
        </a:ln>
        <a:effectLst/>
      </dgm:spPr>
    </dgm:pt>
    <dgm:pt modelId="{135C9C2A-E911-814A-8F95-1BC265EECDAF}" type="pres">
      <dgm:prSet presAssocID="{7255A13A-A0B8-1648-8FED-6913DB057482}" presName="txShp" presStyleLbl="node1" presStyleIdx="0" presStyleCnt="3" custScaleX="150376" custLinFactNeighborX="0" custLinFactNeighborY="11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FF4EE-C52A-E149-AE32-E88354121CAE}" type="pres">
      <dgm:prSet presAssocID="{6B95E7C3-9DF9-1C43-A273-57CEAF2B26D3}" presName="spacing" presStyleCnt="0"/>
      <dgm:spPr/>
      <dgm:t>
        <a:bodyPr/>
        <a:lstStyle/>
        <a:p>
          <a:endParaRPr lang="en-US"/>
        </a:p>
      </dgm:t>
    </dgm:pt>
    <dgm:pt modelId="{5FCA1681-7F4C-DF47-A35E-01D1F4EF8406}" type="pres">
      <dgm:prSet presAssocID="{3830E38A-21A6-0540-8FF9-FBCEE145AD64}" presName="composite" presStyleCnt="0"/>
      <dgm:spPr/>
    </dgm:pt>
    <dgm:pt modelId="{3D5B2562-4C7B-0942-95F0-C17F66C9EF7B}" type="pres">
      <dgm:prSet presAssocID="{3830E38A-21A6-0540-8FF9-FBCEE145AD64}" presName="imgShp" presStyleLbl="fgImgPlace1" presStyleIdx="1" presStyleCnt="3" custScaleY="100529" custLinFactNeighborX="-67400" custLinFactNeighborY="1355"/>
      <dgm:spPr>
        <a:xfrm>
          <a:off x="710801" y="1662056"/>
          <a:ext cx="1276821" cy="127682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2225" cap="rnd" cmpd="sng" algn="ctr">
          <a:solidFill>
            <a:schemeClr val="tx1"/>
          </a:solidFill>
          <a:prstDash val="solid"/>
        </a:ln>
        <a:effectLst/>
      </dgm:spPr>
    </dgm:pt>
    <dgm:pt modelId="{4032E575-0C71-504B-9D9E-D60873E59413}" type="pres">
      <dgm:prSet presAssocID="{3830E38A-21A6-0540-8FF9-FBCEE145AD64}" presName="txShp" presStyleLbl="node1" presStyleIdx="1" presStyleCnt="3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991EF-7004-924D-A97E-4A327FA68DA5}" type="pres">
      <dgm:prSet presAssocID="{4DC9D105-A319-1241-B44E-C413760381D3}" presName="spacing" presStyleCnt="0"/>
      <dgm:spPr/>
      <dgm:t>
        <a:bodyPr/>
        <a:lstStyle/>
        <a:p>
          <a:endParaRPr lang="en-US"/>
        </a:p>
      </dgm:t>
    </dgm:pt>
    <dgm:pt modelId="{3D95838B-2D70-8041-8806-B437669F11E6}" type="pres">
      <dgm:prSet presAssocID="{86C54930-6A1B-2B42-83ED-AD9D4ADCF4E2}" presName="composite" presStyleCnt="0"/>
      <dgm:spPr/>
    </dgm:pt>
    <dgm:pt modelId="{600CAF75-4142-544A-ACE8-FAC196C01113}" type="pres">
      <dgm:prSet presAssocID="{86C54930-6A1B-2B42-83ED-AD9D4ADCF4E2}" presName="imgShp" presStyleLbl="fgImgPlace1" presStyleIdx="2" presStyleCnt="3" custLinFactNeighborX="-56694" custLinFactNeighborY="-8952"/>
      <dgm:spPr>
        <a:xfrm>
          <a:off x="710801" y="3320019"/>
          <a:ext cx="1276821" cy="12768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2225" cap="rnd" cmpd="sng" algn="ctr">
          <a:solidFill>
            <a:schemeClr val="tx1"/>
          </a:solidFill>
          <a:prstDash val="solid"/>
        </a:ln>
        <a:effectLst/>
      </dgm:spPr>
    </dgm:pt>
    <dgm:pt modelId="{0830DEB8-5F91-4344-9965-7FCBF57D73C0}" type="pres">
      <dgm:prSet presAssocID="{86C54930-6A1B-2B42-83ED-AD9D4ADCF4E2}" presName="txShp" presStyleLbl="node1" presStyleIdx="2" presStyleCnt="3" custScaleX="148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BD0471-84DC-499D-9DF2-EC4071C4A01C}" srcId="{7AE29CCB-569F-F843-BA5F-E4E838DBE717}" destId="{7255A13A-A0B8-1648-8FED-6913DB057482}" srcOrd="0" destOrd="0" parTransId="{6DCEDC04-0243-7146-B458-B6930A870B93}" sibTransId="{6B95E7C3-9DF9-1C43-A273-57CEAF2B26D3}"/>
    <dgm:cxn modelId="{4F07A2DD-D771-4C09-96BC-88AB80648F0D}" type="presOf" srcId="{3830E38A-21A6-0540-8FF9-FBCEE145AD64}" destId="{4032E575-0C71-504B-9D9E-D60873E59413}" srcOrd="0" destOrd="0" presId="urn:microsoft.com/office/officeart/2005/8/layout/vList3"/>
    <dgm:cxn modelId="{2E92C8ED-C88D-4346-993A-DA6B4C3C5C7F}" type="presOf" srcId="{7255A13A-A0B8-1648-8FED-6913DB057482}" destId="{135C9C2A-E911-814A-8F95-1BC265EECDAF}" srcOrd="0" destOrd="0" presId="urn:microsoft.com/office/officeart/2005/8/layout/vList3"/>
    <dgm:cxn modelId="{C9F3E550-9AA8-43D1-8C87-0671D46F5B2E}" type="presOf" srcId="{7AE29CCB-569F-F843-BA5F-E4E838DBE717}" destId="{96F649E2-9D88-EF4C-AE88-EF658D5E3EF9}" srcOrd="0" destOrd="0" presId="urn:microsoft.com/office/officeart/2005/8/layout/vList3"/>
    <dgm:cxn modelId="{2F49D8D7-FA9A-45F5-83DF-FD56212DF5AA}" type="presOf" srcId="{6B95E7C3-9DF9-1C43-A273-57CEAF2B26D3}" destId="{AC5FF4EE-C52A-E149-AE32-E88354121CAE}" srcOrd="0" destOrd="0" presId="urn:microsoft.com/office/officeart/2005/8/layout/vList3"/>
    <dgm:cxn modelId="{D114F6A2-5D90-44CA-8BFE-59FCF0402FA1}" srcId="{7AE29CCB-569F-F843-BA5F-E4E838DBE717}" destId="{86C54930-6A1B-2B42-83ED-AD9D4ADCF4E2}" srcOrd="2" destOrd="0" parTransId="{48D5DD6E-4531-B84C-8419-6786B871BCF9}" sibTransId="{54F49B64-2888-7A46-9DFB-BF28077F083E}"/>
    <dgm:cxn modelId="{888C0C97-058E-4539-8322-213569C9D59E}" type="presOf" srcId="{86C54930-6A1B-2B42-83ED-AD9D4ADCF4E2}" destId="{0830DEB8-5F91-4344-9965-7FCBF57D73C0}" srcOrd="0" destOrd="0" presId="urn:microsoft.com/office/officeart/2005/8/layout/vList3"/>
    <dgm:cxn modelId="{51E1E1A3-A4DE-4BF0-9D1B-5F1F8488A6FC}" type="presOf" srcId="{4DC9D105-A319-1241-B44E-C413760381D3}" destId="{D14991EF-7004-924D-A97E-4A327FA68DA5}" srcOrd="0" destOrd="0" presId="urn:microsoft.com/office/officeart/2005/8/layout/vList3"/>
    <dgm:cxn modelId="{3B3B2A66-7158-4F01-AF5C-C95D8FF56F82}" srcId="{7AE29CCB-569F-F843-BA5F-E4E838DBE717}" destId="{3830E38A-21A6-0540-8FF9-FBCEE145AD64}" srcOrd="1" destOrd="0" parTransId="{39CB03A7-07A1-924A-9A97-EDFA95463B8E}" sibTransId="{4DC9D105-A319-1241-B44E-C413760381D3}"/>
    <dgm:cxn modelId="{EBF04535-F3FD-40CD-A191-02598409898C}" type="presParOf" srcId="{96F649E2-9D88-EF4C-AE88-EF658D5E3EF9}" destId="{EBC4F61F-5854-9645-9690-7D5BAD706EFF}" srcOrd="0" destOrd="0" presId="urn:microsoft.com/office/officeart/2005/8/layout/vList3"/>
    <dgm:cxn modelId="{F7A6252E-1584-42DA-8CA0-39B2DBB3DEAE}" type="presParOf" srcId="{EBC4F61F-5854-9645-9690-7D5BAD706EFF}" destId="{51FBDCFB-E25D-3640-865E-318801DFB1C4}" srcOrd="0" destOrd="0" presId="urn:microsoft.com/office/officeart/2005/8/layout/vList3"/>
    <dgm:cxn modelId="{E585B7FD-D52B-424C-B776-29B3DFB7FCBA}" type="presParOf" srcId="{EBC4F61F-5854-9645-9690-7D5BAD706EFF}" destId="{135C9C2A-E911-814A-8F95-1BC265EECDAF}" srcOrd="1" destOrd="0" presId="urn:microsoft.com/office/officeart/2005/8/layout/vList3"/>
    <dgm:cxn modelId="{561531D9-4C5D-4008-85B8-117C893E147D}" type="presParOf" srcId="{96F649E2-9D88-EF4C-AE88-EF658D5E3EF9}" destId="{AC5FF4EE-C52A-E149-AE32-E88354121CAE}" srcOrd="1" destOrd="0" presId="urn:microsoft.com/office/officeart/2005/8/layout/vList3"/>
    <dgm:cxn modelId="{FEF8E972-387F-4A86-BFBB-B682CCD47B76}" type="presParOf" srcId="{96F649E2-9D88-EF4C-AE88-EF658D5E3EF9}" destId="{5FCA1681-7F4C-DF47-A35E-01D1F4EF8406}" srcOrd="2" destOrd="0" presId="urn:microsoft.com/office/officeart/2005/8/layout/vList3"/>
    <dgm:cxn modelId="{0299FCED-68E1-42DC-A1A8-898E0F3C3101}" type="presParOf" srcId="{5FCA1681-7F4C-DF47-A35E-01D1F4EF8406}" destId="{3D5B2562-4C7B-0942-95F0-C17F66C9EF7B}" srcOrd="0" destOrd="0" presId="urn:microsoft.com/office/officeart/2005/8/layout/vList3"/>
    <dgm:cxn modelId="{5381E082-75BB-44B9-9597-39F7F80DB7DA}" type="presParOf" srcId="{5FCA1681-7F4C-DF47-A35E-01D1F4EF8406}" destId="{4032E575-0C71-504B-9D9E-D60873E59413}" srcOrd="1" destOrd="0" presId="urn:microsoft.com/office/officeart/2005/8/layout/vList3"/>
    <dgm:cxn modelId="{4BDA8385-0A84-4F73-8F72-C51DF3CC12C8}" type="presParOf" srcId="{96F649E2-9D88-EF4C-AE88-EF658D5E3EF9}" destId="{D14991EF-7004-924D-A97E-4A327FA68DA5}" srcOrd="3" destOrd="0" presId="urn:microsoft.com/office/officeart/2005/8/layout/vList3"/>
    <dgm:cxn modelId="{E2F570E0-7FC7-4885-8D19-BE1C3DDA7AA9}" type="presParOf" srcId="{96F649E2-9D88-EF4C-AE88-EF658D5E3EF9}" destId="{3D95838B-2D70-8041-8806-B437669F11E6}" srcOrd="4" destOrd="0" presId="urn:microsoft.com/office/officeart/2005/8/layout/vList3"/>
    <dgm:cxn modelId="{B9BF1CBB-B8AA-42C0-AE89-6E1178A4495A}" type="presParOf" srcId="{3D95838B-2D70-8041-8806-B437669F11E6}" destId="{600CAF75-4142-544A-ACE8-FAC196C01113}" srcOrd="0" destOrd="0" presId="urn:microsoft.com/office/officeart/2005/8/layout/vList3"/>
    <dgm:cxn modelId="{5096C702-9548-4543-86D8-D03508B56A3C}" type="presParOf" srcId="{3D95838B-2D70-8041-8806-B437669F11E6}" destId="{0830DEB8-5F91-4344-9965-7FCBF57D73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C9C2A-E911-814A-8F95-1BC265EECDAF}">
      <dsp:nvSpPr>
        <dsp:cNvPr id="0" name=""/>
        <dsp:cNvSpPr/>
      </dsp:nvSpPr>
      <dsp:spPr>
        <a:xfrm rot="10800000">
          <a:off x="-1" y="153503"/>
          <a:ext cx="8035293" cy="1276249"/>
        </a:xfrm>
        <a:prstGeom prst="homePlate">
          <a:avLst/>
        </a:prstGeom>
        <a:solidFill>
          <a:schemeClr val="tx1"/>
        </a:solid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9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Giúp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chúng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ta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bày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tỏ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suy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nghĩ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ý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kiến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của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bản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thân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.</a:t>
          </a:r>
        </a:p>
      </dsp:txBody>
      <dsp:txXfrm rot="10800000">
        <a:off x="319061" y="153503"/>
        <a:ext cx="7716231" cy="1276249"/>
      </dsp:txXfrm>
    </dsp:sp>
    <dsp:sp modelId="{51FBDCFB-E25D-3640-865E-318801DFB1C4}">
      <dsp:nvSpPr>
        <dsp:cNvPr id="0" name=""/>
        <dsp:cNvSpPr/>
      </dsp:nvSpPr>
      <dsp:spPr>
        <a:xfrm>
          <a:off x="0" y="76200"/>
          <a:ext cx="1276249" cy="127624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E575-0C71-504B-9D9E-D60873E59413}">
      <dsp:nvSpPr>
        <dsp:cNvPr id="0" name=""/>
        <dsp:cNvSpPr/>
      </dsp:nvSpPr>
      <dsp:spPr>
        <a:xfrm rot="10800000">
          <a:off x="-1" y="1662480"/>
          <a:ext cx="8035293" cy="1276249"/>
        </a:xfrm>
        <a:prstGeom prst="homePlate">
          <a:avLst/>
        </a:prstGeom>
        <a:solidFill>
          <a:schemeClr val="accent5"/>
        </a:solid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9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Lắng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nghe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chia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sẻ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góc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nhìn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với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người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xung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quanh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. </a:t>
          </a:r>
        </a:p>
      </dsp:txBody>
      <dsp:txXfrm rot="10800000">
        <a:off x="319061" y="1662480"/>
        <a:ext cx="7716231" cy="1276249"/>
      </dsp:txXfrm>
    </dsp:sp>
    <dsp:sp modelId="{3D5B2562-4C7B-0942-95F0-C17F66C9EF7B}">
      <dsp:nvSpPr>
        <dsp:cNvPr id="0" name=""/>
        <dsp:cNvSpPr/>
      </dsp:nvSpPr>
      <dsp:spPr>
        <a:xfrm>
          <a:off x="0" y="1676397"/>
          <a:ext cx="1276249" cy="128300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0DEB8-5F91-4344-9965-7FCBF57D73C0}">
      <dsp:nvSpPr>
        <dsp:cNvPr id="0" name=""/>
        <dsp:cNvSpPr/>
      </dsp:nvSpPr>
      <dsp:spPr>
        <a:xfrm rot="10800000">
          <a:off x="39994" y="3323075"/>
          <a:ext cx="7955301" cy="1276249"/>
        </a:xfrm>
        <a:prstGeom prst="homePlate">
          <a:avLst/>
        </a:prstGeom>
        <a:solidFill>
          <a:srgbClr val="7030A0"/>
        </a:solid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9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Tìm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ra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được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câu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trả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lời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phù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hợp</a:t>
          </a:r>
          <a:r>
            <a:rPr lang="en-US" sz="28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nhất</a:t>
          </a:r>
          <a:endParaRPr lang="en-US" sz="2800" b="1" kern="12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359056" y="3323075"/>
        <a:ext cx="7636239" cy="1276249"/>
      </dsp:txXfrm>
    </dsp:sp>
    <dsp:sp modelId="{600CAF75-4142-544A-ACE8-FAC196C01113}">
      <dsp:nvSpPr>
        <dsp:cNvPr id="0" name=""/>
        <dsp:cNvSpPr/>
      </dsp:nvSpPr>
      <dsp:spPr>
        <a:xfrm>
          <a:off x="0" y="3208825"/>
          <a:ext cx="1276249" cy="127624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ACB84-82C8-4D1D-8839-F7F29A3B041B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02F07-86DA-402E-A8FA-A2348D0A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7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LÊ</a:t>
            </a:r>
            <a:r>
              <a:rPr lang="en-US" baseline="0" dirty="0"/>
              <a:t> THIỆP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81DD6-C196-4D57-811D-4BD9735E5F2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2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A13-FD1E-4F76-8F22-8C67C823E2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094-DC53-4F8C-8376-9034FA6CD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A13-FD1E-4F76-8F22-8C67C823E2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094-DC53-4F8C-8376-9034FA6CD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A13-FD1E-4F76-8F22-8C67C823E2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094-DC53-4F8C-8376-9034FA6CD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A13-FD1E-4F76-8F22-8C67C823E2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094-DC53-4F8C-8376-9034FA6CD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A13-FD1E-4F76-8F22-8C67C823E2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094-DC53-4F8C-8376-9034FA6CD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A13-FD1E-4F76-8F22-8C67C823E2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094-DC53-4F8C-8376-9034FA6CD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A13-FD1E-4F76-8F22-8C67C823E2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094-DC53-4F8C-8376-9034FA6CD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A13-FD1E-4F76-8F22-8C67C823E2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094-DC53-4F8C-8376-9034FA6CD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A13-FD1E-4F76-8F22-8C67C823E2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094-DC53-4F8C-8376-9034FA6CD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A13-FD1E-4F76-8F22-8C67C823E2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094-DC53-4F8C-8376-9034FA6CD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A13-FD1E-4F76-8F22-8C67C823E2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094-DC53-4F8C-8376-9034FA6CD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CE53-44E7-41A6-876B-F4E9E9A6F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17B-E79B-45AC-B994-72ACA0DB5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CE53-44E7-41A6-876B-F4E9E9A6F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17B-E79B-45AC-B994-72ACA0DB5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CE53-44E7-41A6-876B-F4E9E9A6F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17B-E79B-45AC-B994-72ACA0DB5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CE53-44E7-41A6-876B-F4E9E9A6F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17B-E79B-45AC-B994-72ACA0DB5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CE53-44E7-41A6-876B-F4E9E9A6F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17B-E79B-45AC-B994-72ACA0DB5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CE53-44E7-41A6-876B-F4E9E9A6F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17B-E79B-45AC-B994-72ACA0DB5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CE53-44E7-41A6-876B-F4E9E9A6F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17B-E79B-45AC-B994-72ACA0DB5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CE53-44E7-41A6-876B-F4E9E9A6F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17B-E79B-45AC-B994-72ACA0DB5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CE53-44E7-41A6-876B-F4E9E9A6F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17B-E79B-45AC-B994-72ACA0DB5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CE53-44E7-41A6-876B-F4E9E9A6F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17B-E79B-45AC-B994-72ACA0DB5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CE53-44E7-41A6-876B-F4E9E9A6F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17B-E79B-45AC-B994-72ACA0DB5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511B8B-6562-4C59-B26A-D6B2F1534E41}" type="datetimeFigureOut">
              <a:rPr lang="vi-VN"/>
              <a:pPr>
                <a:defRPr/>
              </a:pPr>
              <a:t>27/09/2021</a:t>
            </a:fld>
            <a:endParaRPr lang="vi-VN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2CBEC0E-E269-4E73-859B-B7B955E2EF6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93736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BFF6-2C7E-4347-8139-163F3C7FE514}" type="datetimeFigureOut">
              <a:rPr lang="vi-VN"/>
              <a:pPr>
                <a:defRPr/>
              </a:pPr>
              <a:t>27/09/2021</a:t>
            </a:fld>
            <a:endParaRPr lang="vi-V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8EB5AF-E118-420D-9E4C-91F9DF2F4EA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304040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B537F6-45CB-4F9E-983E-93B5FA80B2F8}" type="datetimeFigureOut">
              <a:rPr lang="vi-VN"/>
              <a:pPr>
                <a:defRPr/>
              </a:pPr>
              <a:t>27/09/2021</a:t>
            </a:fld>
            <a:endParaRPr lang="vi-V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7FCA27C-C1FD-4F8B-88E6-D502BB6718B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26071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26C45-A77A-4377-960B-C92227BA0D0C}" type="datetimeFigureOut">
              <a:rPr lang="vi-VN"/>
              <a:pPr>
                <a:defRPr/>
              </a:pPr>
              <a:t>27/09/2021</a:t>
            </a:fld>
            <a:endParaRPr lang="vi-V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5142D03-6201-48AC-BFFD-820576152C4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07692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40879A-7A50-4D13-AD9E-3C5055809A68}" type="datetimeFigureOut">
              <a:rPr lang="vi-VN"/>
              <a:pPr>
                <a:defRPr/>
              </a:pPr>
              <a:t>27/09/2021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6D000BF-7AF1-416D-A22A-0141C56A674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5570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457BF-93E5-42AC-9081-94628C0C2504}" type="datetimeFigureOut">
              <a:rPr lang="vi-VN"/>
              <a:pPr>
                <a:defRPr/>
              </a:pPr>
              <a:t>27/09/2021</a:t>
            </a:fld>
            <a:endParaRPr lang="vi-VN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09205DF-A5F9-4B16-9FB7-C21D5F773BB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98538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FEC48-E987-4B7C-ABE5-7FD232059EB6}" type="datetimeFigureOut">
              <a:rPr lang="vi-VN"/>
              <a:pPr>
                <a:defRPr/>
              </a:pPr>
              <a:t>27/09/2021</a:t>
            </a:fld>
            <a:endParaRPr lang="vi-V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4B424EB-A718-43DB-A097-052019DA524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876091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29FAF4-FF10-43C2-A8E9-D52F8FB51DEE}" type="datetimeFigureOut">
              <a:rPr lang="vi-VN"/>
              <a:pPr>
                <a:defRPr/>
              </a:pPr>
              <a:t>27/09/2021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A31577F-9877-4641-A887-0086DB69310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01233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F85176-EF45-4A0A-A303-B3A0DF41CC6E}" type="datetimeFigureOut">
              <a:rPr lang="vi-VN"/>
              <a:pPr>
                <a:defRPr/>
              </a:pPr>
              <a:t>27/09/2021</a:t>
            </a:fld>
            <a:endParaRPr lang="vi-V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B13BEF7-FF31-4BD5-9186-2F4D96D4CE3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479307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8D8A-BFFC-4A2A-AC5A-5596B506C177}" type="datetimeFigureOut">
              <a:rPr lang="vi-VN"/>
              <a:pPr>
                <a:defRPr/>
              </a:pPr>
              <a:t>27/09/2021</a:t>
            </a:fld>
            <a:endParaRPr lang="vi-V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5C34026-999A-4B10-9707-22D28FC3B4C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3982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49C8-FDF7-48DC-B6E6-72434CD77403}" type="datetimeFigureOut">
              <a:rPr lang="vi-VN"/>
              <a:pPr>
                <a:defRPr/>
              </a:pPr>
              <a:t>27/09/2021</a:t>
            </a:fld>
            <a:endParaRPr lang="vi-V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43B6116-20B6-4F4A-AAC7-5191E9EE7FD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383794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ill Sans MT" pitchFamily="34" charset="0"/>
              </a:defRPr>
            </a:lvl1pPr>
          </a:lstStyle>
          <a:p>
            <a:fld id="{8D243CC6-9C46-46B4-AADA-26508FEFC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0108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CED1-B28E-4880-9425-14B50CC44B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BDD7-A368-4AEA-8C71-AE5D7FC97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76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CED1-B28E-4880-9425-14B50CC44B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BDD7-A368-4AEA-8C71-AE5D7FC97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152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CED1-B28E-4880-9425-14B50CC44B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BDD7-A368-4AEA-8C71-AE5D7FC97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3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CED1-B28E-4880-9425-14B50CC44B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BDD7-A368-4AEA-8C71-AE5D7FC97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790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CED1-B28E-4880-9425-14B50CC44B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BDD7-A368-4AEA-8C71-AE5D7FC97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954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CED1-B28E-4880-9425-14B50CC44B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BDD7-A368-4AEA-8C71-AE5D7FC97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38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CED1-B28E-4880-9425-14B50CC44B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BDD7-A368-4AEA-8C71-AE5D7FC97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675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CED1-B28E-4880-9425-14B50CC44B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BDD7-A368-4AEA-8C71-AE5D7FC97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25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CED1-B28E-4880-9425-14B50CC44B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BDD7-A368-4AEA-8C71-AE5D7FC97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173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CED1-B28E-4880-9425-14B50CC44B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BDD7-A368-4AEA-8C71-AE5D7FC97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651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CED1-B28E-4880-9425-14B50CC44B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BDD7-A368-4AEA-8C71-AE5D7FC97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7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9567-B5DD-4B8D-9FD0-D11D75164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E0-D165-4C7F-9C8B-9D9FABE2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39567-B5DD-4B8D-9FD0-D11D75164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05E0-D165-4C7F-9C8B-9D9FABE2CD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39567-B5DD-4B8D-9FD0-D11D75164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05E0-D165-4C7F-9C8B-9D9FABE2CD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9A13-FD1E-4F76-8F22-8C67C823E2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F6094-DC53-4F8C-8376-9034FA6CD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8CE53-44E7-41A6-876B-F4E9E9A6F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3517B-E79B-45AC-B994-72ACA0DB5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1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0D4EDC9-F492-4C0E-AB45-422D365BF568}" type="datetimeFigureOut">
              <a:rPr lang="vi-VN"/>
              <a:pPr>
                <a:defRPr/>
              </a:pPr>
              <a:t>27/09/2021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Tahoma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2A48C7-8E41-4574-9511-615A94ACDCA8}" type="slidenum">
              <a:rPr lang="vi-V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0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ahoma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CED1-B28E-4880-9425-14B50CC44B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BBDD7-A368-4AEA-8C71-AE5D7FC97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1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" y="-112986"/>
            <a:ext cx="914089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93"/>
          <p:cNvSpPr>
            <a:spLocks noChangeArrowheads="1" noChangeShapeType="1" noTextEdit="1"/>
          </p:cNvSpPr>
          <p:nvPr/>
        </p:nvSpPr>
        <p:spPr bwMode="auto">
          <a:xfrm>
            <a:off x="228600" y="1219200"/>
            <a:ext cx="81534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3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anose="020B0604030504040204"/>
                <a:ea typeface="Tahoma" panose="020B0604030504040204"/>
                <a:cs typeface="Tahoma" panose="020B0604030504040204"/>
              </a:rPr>
              <a:t>HÂN HOAN CHÀO ĐÓN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19050">
                <a:solidFill>
                  <a:srgbClr val="FF0000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 panose="020B0604030504040204"/>
              <a:ea typeface="Tahoma" panose="020B0604030504040204"/>
              <a:cs typeface="Tahoma" panose="020B0604030504040204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anose="020B0604030504040204"/>
                <a:ea typeface="Tahoma" panose="020B0604030504040204"/>
                <a:cs typeface="Tahoma" panose="020B0604030504040204"/>
              </a:rPr>
              <a:t>CÁC EM ĐẾN VỚI TIẾT HỌC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19050">
                <a:solidFill>
                  <a:srgbClr val="FF0000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 panose="020B0604030504040204"/>
              <a:ea typeface="Tahoma" panose="020B0604030504040204"/>
              <a:cs typeface="Tahoma" panose="020B0604030504040204"/>
            </a:endParaRP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-26212800" y="6174883"/>
            <a:ext cx="299466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Tuân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thủ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tắc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5K : “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Khẩu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Khử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khuẩn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,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Khoảng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,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bảo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vệ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thân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mình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,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đình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.</a:t>
            </a:r>
            <a:endParaRPr lang="en-US" altLang="en-US" sz="3600" b="1" i="1" dirty="0">
              <a:solidFill>
                <a:srgbClr val="00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9826" y="3276600"/>
            <a:ext cx="2057400" cy="13942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1689100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defTabSz="1689100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4650" y="1108150"/>
            <a:ext cx="2981325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4657726"/>
            <a:ext cx="2981325" cy="20621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1410" y="518074"/>
            <a:ext cx="1981200" cy="461665"/>
          </a:xfrm>
          <a:prstGeom prst="rect">
            <a:avLst/>
          </a:prstGeom>
          <a:solidFill>
            <a:srgbClr val="DAFCD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2911" y="1157018"/>
            <a:ext cx="2438400" cy="830997"/>
          </a:xfrm>
          <a:prstGeom prst="rect">
            <a:avLst/>
          </a:prstGeom>
          <a:solidFill>
            <a:srgbClr val="DAFCD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nhiệm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5100" y="2122540"/>
            <a:ext cx="2619375" cy="461665"/>
          </a:xfrm>
          <a:prstGeom prst="rect">
            <a:avLst/>
          </a:prstGeom>
          <a:solidFill>
            <a:srgbClr val="DAFCD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chép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0161" y="2836842"/>
            <a:ext cx="2672737" cy="830997"/>
          </a:xfrm>
          <a:prstGeom prst="rect">
            <a:avLst/>
          </a:prstGeom>
          <a:solidFill>
            <a:srgbClr val="DAFCD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1278526" y="1990629"/>
            <a:ext cx="1518198" cy="1705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inus 34"/>
          <p:cNvSpPr/>
          <p:nvPr/>
        </p:nvSpPr>
        <p:spPr>
          <a:xfrm rot="5400000">
            <a:off x="449898" y="2417434"/>
            <a:ext cx="1657254" cy="44130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Minus 35"/>
          <p:cNvSpPr/>
          <p:nvPr/>
        </p:nvSpPr>
        <p:spPr>
          <a:xfrm rot="5400000">
            <a:off x="630225" y="5037150"/>
            <a:ext cx="1524002" cy="44130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1392226" y="5688777"/>
            <a:ext cx="1447802" cy="1705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2461073" y="3741600"/>
            <a:ext cx="364226" cy="2209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18962306">
            <a:off x="5654538" y="1147689"/>
            <a:ext cx="1030559" cy="2079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2767986">
            <a:off x="5680313" y="1994969"/>
            <a:ext cx="983771" cy="1618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flipV="1">
            <a:off x="5781025" y="1584836"/>
            <a:ext cx="790385" cy="1607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917665" y="3162300"/>
            <a:ext cx="415924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95600" y="2856598"/>
            <a:ext cx="3000375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89" y="5020620"/>
            <a:ext cx="2277011" cy="150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11837" y="127000"/>
            <a:ext cx="590232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luận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12911" y="3852228"/>
            <a:ext cx="2383278" cy="830997"/>
          </a:xfrm>
          <a:prstGeom prst="rect">
            <a:avLst/>
          </a:prstGeom>
          <a:solidFill>
            <a:srgbClr val="DAFCD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</p:txBody>
      </p:sp>
      <p:sp>
        <p:nvSpPr>
          <p:cNvPr id="25" name="Right Arrow 24"/>
          <p:cNvSpPr/>
          <p:nvPr/>
        </p:nvSpPr>
        <p:spPr>
          <a:xfrm rot="3625447">
            <a:off x="5628844" y="3761511"/>
            <a:ext cx="1256174" cy="184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22" grpId="0" bldLvl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75" y="2653336"/>
            <a:ext cx="20574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689100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5764" y="1174757"/>
            <a:ext cx="290661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1524" y="3469927"/>
            <a:ext cx="300037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1050" y="5468705"/>
            <a:ext cx="2981325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2712" y="53801"/>
            <a:ext cx="245745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1287" y="1086028"/>
            <a:ext cx="2438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799" y="1960839"/>
            <a:ext cx="261937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chép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0312" y="2789434"/>
            <a:ext cx="2619375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1162358" y="1363640"/>
            <a:ext cx="1499878" cy="207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Minus 34"/>
          <p:cNvSpPr/>
          <p:nvPr/>
        </p:nvSpPr>
        <p:spPr>
          <a:xfrm rot="5400000">
            <a:off x="419096" y="1882036"/>
            <a:ext cx="1524002" cy="44130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Minus 35"/>
          <p:cNvSpPr/>
          <p:nvPr/>
        </p:nvSpPr>
        <p:spPr>
          <a:xfrm rot="5400000">
            <a:off x="-43989" y="5109711"/>
            <a:ext cx="2431125" cy="44130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1171574" y="6096000"/>
            <a:ext cx="1447802" cy="1705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256824" y="3568755"/>
            <a:ext cx="364226" cy="2209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18962306">
            <a:off x="5524046" y="923267"/>
            <a:ext cx="1064736" cy="2027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2767986">
            <a:off x="5509702" y="1741071"/>
            <a:ext cx="983771" cy="1618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flipV="1">
            <a:off x="5648514" y="1306442"/>
            <a:ext cx="790385" cy="1607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19038032">
            <a:off x="5590166" y="3381246"/>
            <a:ext cx="781264" cy="1982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9836" y="3818093"/>
            <a:ext cx="2619375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85648" y="4846793"/>
            <a:ext cx="257260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6122" y="5796944"/>
            <a:ext cx="261937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706516" y="6025209"/>
            <a:ext cx="510970" cy="2209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964743" flipV="1">
            <a:off x="5582383" y="3872156"/>
            <a:ext cx="770120" cy="1663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3669981">
            <a:off x="5325935" y="4304564"/>
            <a:ext cx="1288228" cy="1706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" y="5650082"/>
            <a:ext cx="969974" cy="106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2875" y="146133"/>
            <a:ext cx="590232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luận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76200" y="152400"/>
            <a:ext cx="8839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/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" y="103505"/>
            <a:ext cx="8562975" cy="6299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x-none" sz="3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r>
              <a:rPr lang="en-US" altLang="x-none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hành thảo luận nhóm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5987" y="1011369"/>
            <a:ext cx="7738150" cy="584775"/>
          </a:xfrm>
          <a:prstGeom prst="rect">
            <a:avLst/>
          </a:prstGeom>
          <a:solidFill>
            <a:srgbClr val="4BB821">
              <a:lumMod val="20000"/>
              <a:lumOff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 </a:t>
            </a: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gì </a:t>
            </a: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 hình thành </a:t>
            </a: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thói quen đọc sách</a:t>
            </a: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6854" y="1987175"/>
            <a:ext cx="7602346" cy="1077218"/>
          </a:xfrm>
          <a:prstGeom prst="rect">
            <a:avLst/>
          </a:prstGeom>
          <a:solidFill>
            <a:srgbClr val="4BB821">
              <a:lumMod val="20000"/>
              <a:lumOff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 bày </a:t>
            </a: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 số giải pháp để giúp nhau tiến bộ trong học tập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x-none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6854" y="3276090"/>
            <a:ext cx="7602346" cy="1077218"/>
          </a:xfrm>
          <a:prstGeom prst="rect">
            <a:avLst/>
          </a:prstGeom>
          <a:solidFill>
            <a:srgbClr val="4BB821">
              <a:lumMod val="20000"/>
              <a:lumOff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</a:t>
            </a: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hiệu quả </a:t>
            </a: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 thiện việc học bài, làm bài </a:t>
            </a: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ước khi đến lớp</a:t>
            </a:r>
            <a:r>
              <a:rPr kumimoji="0" 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3340" y="4787383"/>
            <a:ext cx="7643485" cy="1077218"/>
          </a:xfrm>
          <a:prstGeom prst="rect">
            <a:avLst/>
          </a:prstGeom>
          <a:solidFill>
            <a:srgbClr val="4BB821">
              <a:lumMod val="20000"/>
              <a:lumOff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 có thể </a:t>
            </a: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gì </a:t>
            </a: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góp phần </a:t>
            </a: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 dựng nếp sống văn minh, lịch sự trong trường học.</a:t>
            </a:r>
          </a:p>
        </p:txBody>
      </p:sp>
      <p:sp>
        <p:nvSpPr>
          <p:cNvPr id="9" name="Oval 8"/>
          <p:cNvSpPr/>
          <p:nvPr/>
        </p:nvSpPr>
        <p:spPr>
          <a:xfrm>
            <a:off x="213016" y="1011369"/>
            <a:ext cx="685801" cy="799274"/>
          </a:xfrm>
          <a:prstGeom prst="ellipse">
            <a:avLst/>
          </a:prstGeom>
          <a:solidFill>
            <a:srgbClr val="FFFF00"/>
          </a:solidFill>
          <a:ln w="22225" cap="rnd" cmpd="sng" algn="ctr">
            <a:solidFill>
              <a:srgbClr val="B1A11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x-none" sz="4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014" y="2265119"/>
            <a:ext cx="777585" cy="799274"/>
          </a:xfrm>
          <a:prstGeom prst="ellipse">
            <a:avLst/>
          </a:prstGeom>
          <a:solidFill>
            <a:srgbClr val="FFFF00"/>
          </a:solidFill>
          <a:ln w="22225" cap="rnd" cmpd="sng" algn="ctr">
            <a:solidFill>
              <a:srgbClr val="B1A11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x-none" sz="4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016" y="3523111"/>
            <a:ext cx="685801" cy="799274"/>
          </a:xfrm>
          <a:prstGeom prst="ellipse">
            <a:avLst/>
          </a:prstGeom>
          <a:solidFill>
            <a:srgbClr val="FFFF00"/>
          </a:solidFill>
          <a:ln w="22225" cap="rnd" cmpd="sng" algn="ctr">
            <a:solidFill>
              <a:srgbClr val="B1A11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x-none" sz="4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0975" y="4812266"/>
            <a:ext cx="809624" cy="799274"/>
          </a:xfrm>
          <a:prstGeom prst="ellipse">
            <a:avLst/>
          </a:prstGeom>
          <a:solidFill>
            <a:srgbClr val="FFFF00"/>
          </a:solidFill>
          <a:ln w="22225" cap="rnd" cmpd="sng" algn="ctr">
            <a:solidFill>
              <a:srgbClr val="B1A11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x-none" sz="4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7336" y="6096000"/>
            <a:ext cx="7696200" cy="584775"/>
          </a:xfrm>
          <a:prstGeom prst="rect">
            <a:avLst/>
          </a:prstGeom>
          <a:solidFill>
            <a:srgbClr val="4BB821">
              <a:lumMod val="20000"/>
              <a:lumOff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x-none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3014" y="5881501"/>
            <a:ext cx="777585" cy="799274"/>
          </a:xfrm>
          <a:prstGeom prst="ellipse">
            <a:avLst/>
          </a:prstGeom>
          <a:solidFill>
            <a:srgbClr val="FFFF00"/>
          </a:solidFill>
          <a:ln w="22225" cap="rnd" cmpd="sng" algn="ctr">
            <a:solidFill>
              <a:srgbClr val="B1A11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x-none" sz="4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nhdephd.com/wp-content/uploads/2016/11/hinh-nen-powerpoint-mau-trang-dep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https://anhdephd.com/wp-content/uploads/2016/11/hinh-nen-powerpoint-mau-trang-dep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https://anhdephd.com/wp-content/uploads/2016/11/hinh-nen-powerpoint-mau-trang-dep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8" descr="https://anhdephd.com/wp-content/uploads/2016/11/hinh-nen-powerpoint-mau-trang-dep-19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7" y="24213"/>
            <a:ext cx="9211056" cy="68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2722" y="2057400"/>
            <a:ext cx="90307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NHÓM TRÌNH BÀY BÀI NÓI  </a:t>
            </a:r>
          </a:p>
        </p:txBody>
      </p:sp>
      <p:pic>
        <p:nvPicPr>
          <p:cNvPr id="16" name="图片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238625"/>
            <a:ext cx="8965336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/>
          <p:nvPr/>
        </p:nvSpPr>
        <p:spPr>
          <a:xfrm>
            <a:off x="152400" y="457200"/>
            <a:ext cx="8686800" cy="5334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 KHI TRÌNH BÀY</a:t>
            </a:r>
          </a:p>
          <a:p>
            <a:pPr marL="73152" marR="54864" indent="0" fontAlgn="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9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" marR="64008" indent="0" fontAlgn="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" marR="64008" indent="0" fontAlgn="t">
              <a:lnSpc>
                <a:spcPct val="170000"/>
              </a:lnSpc>
              <a:spcBef>
                <a:spcPts val="0"/>
              </a:spcBef>
              <a:buNone/>
            </a:pPr>
            <a:r>
              <a:rPr lang="vi-VN" sz="11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</a:t>
            </a:r>
            <a:r>
              <a:rPr lang="vi-VN" sz="11200" b="1" spc="14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" marR="64008" indent="0" fontAlgn="t">
              <a:lnSpc>
                <a:spcPct val="170000"/>
              </a:lnSpc>
              <a:spcBef>
                <a:spcPts val="0"/>
              </a:spcBef>
              <a:buNone/>
            </a:pPr>
            <a:r>
              <a:rPr lang="vi-VN" sz="11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1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" marR="54864" indent="0" fontAlgn="t">
              <a:lnSpc>
                <a:spcPct val="170000"/>
              </a:lnSpc>
              <a:spcBef>
                <a:spcPts val="0"/>
              </a:spcBef>
              <a:buNone/>
            </a:pPr>
            <a:r>
              <a:rPr lang="vi-VN" sz="11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</a:t>
            </a:r>
            <a:r>
              <a:rPr lang="vi-VN" sz="11200" b="1" spc="26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3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410199"/>
            <a:ext cx="8302625" cy="134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847885"/>
              </p:ext>
            </p:extLst>
          </p:nvPr>
        </p:nvGraphicFramePr>
        <p:xfrm>
          <a:off x="152400" y="-17652"/>
          <a:ext cx="8915400" cy="69994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0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1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123">
                <a:tc gridSpan="3">
                  <a:txBody>
                    <a:bodyPr/>
                    <a:lstStyle/>
                    <a:p>
                      <a:pPr marL="1976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197675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PHIẾU</a:t>
                      </a:r>
                      <a:r>
                        <a:rPr lang="vi-VN" sz="2400" b="1" spc="-1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ĐÁNH</a:t>
                      </a:r>
                      <a:r>
                        <a:rPr lang="vi-VN" sz="2400" b="1" spc="-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GIÁ</a:t>
                      </a:r>
                      <a:r>
                        <a:rPr lang="vi-VN" sz="2400" b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THEO</a:t>
                      </a:r>
                      <a:r>
                        <a:rPr lang="vi-VN" sz="2400" b="1" spc="-1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TIÊU</a:t>
                      </a:r>
                      <a:r>
                        <a:rPr lang="vi-VN" sz="2400" b="1" spc="-1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CHÍ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92">
                <a:tc gridSpan="3">
                  <a:txBody>
                    <a:bodyPr/>
                    <a:lstStyle/>
                    <a:p>
                      <a:pPr marL="283019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Nhóm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:…………</a:t>
                      </a:r>
                      <a:r>
                        <a:rPr lang="en-US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145">
                <a:tc rowSpan="2">
                  <a:txBody>
                    <a:bodyPr/>
                    <a:lstStyle/>
                    <a:p>
                      <a:pPr marL="652145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652145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Tiêu</a:t>
                      </a:r>
                      <a:r>
                        <a:rPr lang="vi-VN" sz="2000" b="1" spc="-1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chí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52675" marR="188912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20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2352675" marR="188912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Mức</a:t>
                      </a:r>
                      <a:r>
                        <a:rPr lang="vi-VN" sz="2000" b="1" i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20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độ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041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78041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Chưa</a:t>
                      </a:r>
                      <a:r>
                        <a:rPr lang="vi-VN" sz="1800" b="1" i="1" spc="-1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đạt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6804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86804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Đạt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035">
                <a:tc>
                  <a:txBody>
                    <a:bodyPr/>
                    <a:lstStyle/>
                    <a:p>
                      <a:pPr marL="69850" marR="59055" indent="19685"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1.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Giới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thiệu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rõ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vấn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đề</a:t>
                      </a:r>
                      <a:endParaRPr lang="en-US" sz="19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0490" algn="l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110490" algn="l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Chưa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giới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thiệu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rõ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vấn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đề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0490" marR="0" lvl="0" indent="0" algn="l" defTabSz="914400" rtl="0" eaLnBrk="1" fontAlgn="auto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/>
                        <a:ea typeface="Times New Roman" panose="02020603050405020304"/>
                        <a:cs typeface="+mn-cs"/>
                      </a:endParaRPr>
                    </a:p>
                    <a:p>
                      <a:pPr marL="110490" marR="0" lvl="0" indent="0" algn="l" defTabSz="914400" rtl="0" eaLnBrk="1" fontAlgn="auto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-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Giới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thiệu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rõ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vấn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đề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</a:p>
                    <a:p>
                      <a:pPr marL="67945" indent="106680" algn="l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1486">
                <a:tc>
                  <a:txBody>
                    <a:bodyPr/>
                    <a:lstStyle/>
                    <a:p>
                      <a:pPr marL="69850" marR="59690" indent="19685"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2.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Nêu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được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giải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pháp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nêu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ra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mang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tính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khả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thi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có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thể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thực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hiện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phù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hợp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với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lứa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tuổi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hs</a:t>
                      </a:r>
                      <a:endParaRPr lang="en-US" sz="19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Giải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pháp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đưa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chưa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mang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tính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khả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còn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mang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tính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lí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thuyết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</a:p>
                    <a:p>
                      <a:pPr marL="69850" marR="6096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-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Giải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pháp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chưa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phù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hợp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với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học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sinh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-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Giải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pháp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đưa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ra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mang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tính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khả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thi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cao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,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dễ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áp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dụng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vào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thực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tế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cuộc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sống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/>
                        <a:ea typeface="Times New Roman" panose="02020603050405020304"/>
                        <a:cs typeface="+mn-cs"/>
                      </a:endParaRPr>
                    </a:p>
                    <a:p>
                      <a:pPr marL="69850" marR="6096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-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Giải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pháp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rất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phù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hợp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với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học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sinh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/>
                        <a:ea typeface="Times New Roman" panose="02020603050405020304"/>
                        <a:cs typeface="+mn-cs"/>
                      </a:endParaRPr>
                    </a:p>
                    <a:p>
                      <a:pPr marL="67945" marR="61595" indent="106680" algn="l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8615">
                <a:tc>
                  <a:txBody>
                    <a:bodyPr/>
                    <a:lstStyle/>
                    <a:p>
                      <a:pPr marL="69850" marR="59690" indent="19685" algn="l">
                        <a:spcAft>
                          <a:spcPts val="0"/>
                        </a:spcAft>
                      </a:pPr>
                      <a:r>
                        <a:rPr lang="vi-VN" sz="19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vi-VN" sz="1900" b="1" spc="1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Nhóm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đưa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ra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nhiều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giải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pháp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(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ít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nhất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03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giải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pháp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</a:t>
                      </a:r>
                      <a:endParaRPr lang="en-US" sz="19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5" indent="40640" algn="l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69850" marR="61595" indent="4064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Nhóm</a:t>
                      </a:r>
                      <a:r>
                        <a:rPr lang="en-US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không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đưa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giải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pháp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indent="1066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Nhóm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đưa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ra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nhiều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giải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pháp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( 3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giải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pháp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trở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lên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)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và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những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giải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pháp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phù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hợp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thiết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thực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4378">
                <a:tc>
                  <a:txBody>
                    <a:bodyPr/>
                    <a:lstStyle/>
                    <a:p>
                      <a:pPr marL="69850" marR="60325" indent="19685" algn="l">
                        <a:spcAft>
                          <a:spcPts val="0"/>
                        </a:spcAft>
                      </a:pPr>
                      <a:r>
                        <a:rPr lang="vi-VN" sz="19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Trình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bày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rõ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ràng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thu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hút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sử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dụng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yếu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tố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phi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ngôn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ngữ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phù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hợp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endParaRPr lang="en-US" sz="19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Trình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bày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chưa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rõ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ràng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về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bố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cục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và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nội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dung.</a:t>
                      </a:r>
                    </a:p>
                    <a:p>
                      <a:pPr marL="69850" marR="6096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Chưa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biết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kết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hợp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những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yếu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tố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phi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ngôn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ngữ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: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ánh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mắt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cử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chi 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điệu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bộ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tương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tác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với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các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bạn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</a:p>
                    <a:p>
                      <a:pPr marL="69850" marR="6096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-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Phong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cách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trình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bày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thiếu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tự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tin ,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trôi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chảy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,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chưa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cuốn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hút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.</a:t>
                      </a:r>
                    </a:p>
                    <a:p>
                      <a:pPr marL="69850" marR="60960" indent="0" algn="l">
                        <a:spcAft>
                          <a:spcPts val="0"/>
                        </a:spcAft>
                        <a:buFontTx/>
                        <a:buNone/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Trình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bày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rõ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ràng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về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bố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cục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và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nội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dung.</a:t>
                      </a:r>
                    </a:p>
                    <a:p>
                      <a:pPr marL="69850" marR="6096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Biết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kết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hợp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những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yếu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tố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phi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ngôn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ngữ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: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ánh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mắt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cử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chi 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điệu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bộ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tương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tác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với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các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bạn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tốt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tự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nhiên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.</a:t>
                      </a:r>
                    </a:p>
                    <a:p>
                      <a:pPr marL="69850" marR="6096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Phong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cách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trình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bày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tự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tin 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trôi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chảy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cuốn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hút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67945" marR="61595" indent="106680" algn="l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8615">
                <a:tc>
                  <a:txBody>
                    <a:bodyPr/>
                    <a:lstStyle/>
                    <a:p>
                      <a:pPr marL="69850" marR="58420" indent="196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9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vi-VN" sz="1900" b="1" spc="26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Mở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đầu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và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kết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thúc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hợp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lí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endParaRPr lang="en-US" sz="19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marR="58420" indent="196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indent="40640" algn="l">
                        <a:lnSpc>
                          <a:spcPts val="1455"/>
                        </a:lnSpc>
                        <a:spcAft>
                          <a:spcPts val="0"/>
                        </a:spcAft>
                        <a:tabLst>
                          <a:tab pos="1125538" algn="l"/>
                          <a:tab pos="1511300" algn="l"/>
                        </a:tabLst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69850" indent="40640" algn="l">
                        <a:lnSpc>
                          <a:spcPts val="1455"/>
                        </a:lnSpc>
                        <a:spcAft>
                          <a:spcPts val="0"/>
                        </a:spcAft>
                        <a:tabLst>
                          <a:tab pos="1125538" algn="l"/>
                          <a:tab pos="15113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Không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chào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hỏi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và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 </a:t>
                      </a:r>
                      <a:r>
                        <a:rPr lang="vi-VN" sz="1600" spc="-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không</a:t>
                      </a:r>
                      <a:r>
                        <a:rPr lang="vi-VN" sz="1600" spc="-8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spc="-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có</a:t>
                      </a:r>
                      <a:r>
                        <a:rPr lang="vi-VN" sz="1600" spc="-7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spc="-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lời</a:t>
                      </a:r>
                      <a:r>
                        <a:rPr lang="vi-VN" sz="1600" spc="-7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spc="-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kết</a:t>
                      </a:r>
                      <a:r>
                        <a:rPr lang="vi-VN" sz="1600" spc="-6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thúc</a:t>
                      </a:r>
                      <a:r>
                        <a:rPr lang="vi-VN" sz="1600" spc="-7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bài</a:t>
                      </a:r>
                      <a:r>
                        <a:rPr lang="vi-VN" sz="1600" spc="-31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nói.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960" indent="1066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67945" marR="60960" indent="1066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Có</a:t>
                      </a:r>
                      <a:r>
                        <a:rPr lang="vi-VN" sz="1600" spc="7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chào</a:t>
                      </a:r>
                      <a:r>
                        <a:rPr lang="vi-VN" sz="1600" spc="7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hỏi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spc="7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và</a:t>
                      </a:r>
                      <a:r>
                        <a:rPr lang="vi-VN" sz="1600" spc="7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có</a:t>
                      </a:r>
                      <a:r>
                        <a:rPr lang="vi-VN" sz="1600" spc="-31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lời</a:t>
                      </a:r>
                      <a:r>
                        <a:rPr lang="vi-VN" sz="1600" spc="-1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kết</a:t>
                      </a:r>
                      <a:r>
                        <a:rPr lang="vi-VN" sz="1600" spc="-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thúc</a:t>
                      </a:r>
                      <a:r>
                        <a:rPr lang="vi-VN" sz="1600" spc="-1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bài</a:t>
                      </a:r>
                      <a:r>
                        <a:rPr lang="vi-VN" sz="1600" spc="-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nói.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2005965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375" y="2514600"/>
            <a:ext cx="8534400" cy="40318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Mạnh dạn bỏ qua những phần cảm thấy chán.</a:t>
            </a:r>
          </a:p>
          <a:p>
            <a:r>
              <a:rPr lang="vi-VN" sz="3200" dirty="0">
                <a:solidFill>
                  <a:srgbClr val="000000"/>
                </a:solidFill>
                <a:latin typeface="+mj-lt"/>
              </a:rPr>
              <a:t>- Tự đặt ra mục tiêu đọc sách trong một ngày.</a:t>
            </a:r>
          </a:p>
          <a:p>
            <a:r>
              <a:rPr lang="vi-VN" sz="3200" dirty="0">
                <a:solidFill>
                  <a:srgbClr val="000000"/>
                </a:solidFill>
                <a:latin typeface="+mj-lt"/>
              </a:rPr>
              <a:t>- Mua trước và để dành sách ở nhà để có thể lựa chọn nhiều sách hơn.</a:t>
            </a:r>
          </a:p>
          <a:p>
            <a:r>
              <a:rPr lang="vi-VN" sz="3200" dirty="0">
                <a:solidFill>
                  <a:srgbClr val="000000"/>
                </a:solidFill>
                <a:latin typeface="+mj-lt"/>
              </a:rPr>
              <a:t>- Chia sẻ những gì bản thân đã đọc với người khác.</a:t>
            </a:r>
          </a:p>
          <a:p>
            <a:r>
              <a:rPr lang="en-US" sz="32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Chia sẻ những cuốn sách hay cho các thành viên trong nhóm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26" y="1023848"/>
            <a:ext cx="902017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kumimoji="0" lang="x-non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 </a:t>
            </a:r>
            <a:r>
              <a:rPr kumimoji="0" lang="x-none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gì </a:t>
            </a:r>
            <a:r>
              <a:rPr kumimoji="0" 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 hình thành thói quen đọc sách?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825" y="103505"/>
            <a:ext cx="9020175" cy="6299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x-none" sz="3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x-none" sz="3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altLang="x-none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hành thảo luận nhóm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87" y="103505"/>
            <a:ext cx="1253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200" y="2895600"/>
            <a:ext cx="8229600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+mj-lt"/>
              </a:rPr>
              <a:t>- Tạo lịch trình học nhóm để giúp đỡ các bạn học yếu kém hơn.</a:t>
            </a:r>
          </a:p>
          <a:p>
            <a:r>
              <a:rPr lang="vi-VN" sz="3600" dirty="0">
                <a:solidFill>
                  <a:srgbClr val="000000"/>
                </a:solidFill>
                <a:latin typeface="+mj-lt"/>
              </a:rPr>
              <a:t>- Chia sẻ các cách để tự học tại nhà.</a:t>
            </a:r>
          </a:p>
          <a:p>
            <a:r>
              <a:rPr lang="vi-VN" sz="3600" dirty="0">
                <a:solidFill>
                  <a:srgbClr val="000000"/>
                </a:solidFill>
                <a:latin typeface="+mj-lt"/>
              </a:rPr>
              <a:t>- Hướng dẫn các bạn trong nhóm khi có những bài tập khó.</a:t>
            </a:r>
          </a:p>
          <a:p>
            <a:r>
              <a:rPr lang="vi-VN" sz="3600" dirty="0">
                <a:solidFill>
                  <a:srgbClr val="000000"/>
                </a:solidFill>
                <a:latin typeface="+mj-lt"/>
              </a:rPr>
              <a:t>- Chia sẻ các cách làm bài hiệu quả</a:t>
            </a:r>
            <a:r>
              <a:rPr lang="vi-VN" sz="3600" dirty="0" smtClean="0">
                <a:solidFill>
                  <a:srgbClr val="000000"/>
                </a:solidFill>
                <a:latin typeface="+mj-lt"/>
              </a:rPr>
              <a:t>.</a:t>
            </a:r>
            <a:endParaRPr lang="vi-VN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7630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kumimoji="0" lang="x-non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kumimoji="0" 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bày </a:t>
            </a:r>
            <a:r>
              <a:rPr kumimoji="0" lang="x-none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 số giải pháp </a:t>
            </a:r>
            <a:r>
              <a:rPr kumimoji="0" 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 giúp nhau tiến bộ trong học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825" y="103505"/>
            <a:ext cx="8562975" cy="6299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x-none" sz="3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x-none" sz="3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altLang="x-none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hành thảo luận nhóm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87" y="590729"/>
            <a:ext cx="1253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296" y="3429000"/>
            <a:ext cx="8305800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-</a:t>
            </a:r>
            <a:r>
              <a:rPr lang="vi-VN" sz="3600" dirty="0">
                <a:solidFill>
                  <a:srgbClr val="000000"/>
                </a:solidFill>
                <a:latin typeface="+mj-lt"/>
              </a:rPr>
              <a:t>Lập ra thời gian biểu để cân bằng việc học, chơi tại nhà.</a:t>
            </a:r>
          </a:p>
          <a:p>
            <a:r>
              <a:rPr lang="vi-VN" sz="3600" dirty="0">
                <a:solidFill>
                  <a:srgbClr val="000000"/>
                </a:solidFill>
                <a:latin typeface="+mj-lt"/>
              </a:rPr>
              <a:t>- Chia sẻ cách học bài dễ nhớ, hiệu quả.</a:t>
            </a:r>
          </a:p>
          <a:p>
            <a:r>
              <a:rPr lang="vi-VN" sz="3600" dirty="0">
                <a:solidFill>
                  <a:srgbClr val="000000"/>
                </a:solidFill>
                <a:latin typeface="+mj-lt"/>
              </a:rPr>
              <a:t>- Cùng các bạn trong lớp ôn bài trước khi vào buổi học</a:t>
            </a:r>
            <a:r>
              <a:rPr lang="vi-VN" sz="3600" dirty="0" smtClean="0">
                <a:solidFill>
                  <a:srgbClr val="000000"/>
                </a:solidFill>
                <a:latin typeface="+mj-lt"/>
              </a:rPr>
              <a:t>.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2396" y="1447800"/>
            <a:ext cx="8609204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kumimoji="0" lang="x-non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kumimoji="0" 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kumimoji="0" lang="x-none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hiệu quả </a:t>
            </a:r>
            <a:r>
              <a:rPr kumimoji="0" 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 hoàn thiện việc học bài, làm bài trước khi đến lớp</a:t>
            </a:r>
            <a:r>
              <a:rPr kumimoji="0" lang="x-non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" y="76200"/>
            <a:ext cx="8562975" cy="6299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x-none" sz="3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x-none" sz="3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altLang="x-none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hành thảo luận nhóm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83" y="572363"/>
            <a:ext cx="1253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69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4343400"/>
            <a:ext cx="8875191" cy="2182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" y="1327551"/>
            <a:ext cx="8573566" cy="2042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6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17" y="162287"/>
            <a:ext cx="2543888" cy="1315815"/>
          </a:xfrm>
          <a:prstGeom prst="rect">
            <a:avLst/>
          </a:prstGeom>
        </p:spPr>
      </p:pic>
      <p:pic>
        <p:nvPicPr>
          <p:cNvPr id="8" name="图片 17">
            <a:extLst>
              <a:ext uri="{FF2B5EF4-FFF2-40B4-BE49-F238E27FC236}">
                <a16:creationId xmlns:a16="http://schemas.microsoft.com/office/drawing/2014/main" id="{D90856D4-4CC1-4194-9322-4F8413E8A5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90" b="56118"/>
          <a:stretch/>
        </p:blipFill>
        <p:spPr>
          <a:xfrm>
            <a:off x="309602" y="3276600"/>
            <a:ext cx="1025001" cy="97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83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1676400"/>
            <a:ext cx="86995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4/</a:t>
            </a:r>
            <a:r>
              <a:rPr kumimoji="0" lang="x-non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kumimoji="0" 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thể làm gì góp phần xây dựng nếp sống văn minh, lịch sự trong trường học.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3718679"/>
            <a:ext cx="8077199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+mj-lt"/>
              </a:rPr>
              <a:t>- Có tác phong, kỉ luật tốt trong trường.</a:t>
            </a:r>
          </a:p>
          <a:p>
            <a:r>
              <a:rPr lang="vi-VN" sz="3600" dirty="0">
                <a:solidFill>
                  <a:srgbClr val="000000"/>
                </a:solidFill>
                <a:latin typeface="+mj-lt"/>
              </a:rPr>
              <a:t>- Đối xử tốt với bạn bè và những người xung quanh.</a:t>
            </a:r>
          </a:p>
          <a:p>
            <a:r>
              <a:rPr lang="vi-VN" sz="3600" dirty="0">
                <a:solidFill>
                  <a:srgbClr val="000000"/>
                </a:solidFill>
                <a:latin typeface="+mj-lt"/>
              </a:rPr>
              <a:t>- Ăn mặc chỉnh tề, nề nếp khi đến lớp.</a:t>
            </a:r>
          </a:p>
          <a:p>
            <a:r>
              <a:rPr lang="vi-VN" sz="3600" dirty="0">
                <a:solidFill>
                  <a:srgbClr val="000000"/>
                </a:solidFill>
                <a:latin typeface="+mj-lt"/>
              </a:rPr>
              <a:t>- Giúp đỡ bạn bè khi gặp khó khăn</a:t>
            </a:r>
            <a:r>
              <a:rPr lang="vi-VN" sz="3600" dirty="0" smtClean="0">
                <a:solidFill>
                  <a:srgbClr val="000000"/>
                </a:solidFill>
                <a:latin typeface="+mj-lt"/>
              </a:rPr>
              <a:t>.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111" y="179130"/>
            <a:ext cx="8562975" cy="6299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x-none" sz="3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x-none" sz="3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altLang="x-none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hành thảo luận nhóm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14400"/>
            <a:ext cx="1253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295400"/>
            <a:ext cx="861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5/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" y="2056686"/>
            <a:ext cx="8610600" cy="4801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3200" dirty="0">
                <a:latin typeface="+mj-lt"/>
              </a:rPr>
              <a:t>Đọc nhiều sách, báo, truyện để trau dồi kĩ năng đọc, hiểu.</a:t>
            </a:r>
          </a:p>
          <a:p>
            <a:r>
              <a:rPr lang="vi-VN" sz="3200" dirty="0">
                <a:latin typeface="+mj-lt"/>
              </a:rPr>
              <a:t>- Soạn bài trước khi đến lớp.</a:t>
            </a:r>
          </a:p>
          <a:p>
            <a:r>
              <a:rPr lang="vi-VN" sz="3200" dirty="0">
                <a:latin typeface="+mj-lt"/>
              </a:rPr>
              <a:t>- Tập viết nhiều bài như nhật kí,… để trau dồi kĩ năng viết.</a:t>
            </a:r>
          </a:p>
          <a:p>
            <a:r>
              <a:rPr lang="en-US" sz="3200" dirty="0">
                <a:latin typeface="+mj-lt"/>
              </a:rPr>
              <a:t>- </a:t>
            </a:r>
            <a:r>
              <a:rPr lang="vi-VN" sz="3200" dirty="0">
                <a:latin typeface="+mj-lt"/>
              </a:rPr>
              <a:t>Tham khảo các bài văn mẫu để học hỏi cách viết văn hay.</a:t>
            </a:r>
            <a:endParaRPr lang="en-US" sz="3200" dirty="0">
              <a:latin typeface="+mj-lt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00" y="0"/>
            <a:ext cx="8562975" cy="6299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x-none" sz="3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x-none" sz="3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altLang="x-none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hành thảo luận nhóm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87" y="533400"/>
            <a:ext cx="1253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nhdephd.com/wp-content/uploads/2016/11/hinh-nen-powerpoint-mau-trang-dep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https://anhdephd.com/wp-content/uploads/2016/11/hinh-nen-powerpoint-mau-trang-dep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https://anhdephd.com/wp-content/uploads/2016/11/hinh-nen-powerpoint-mau-trang-dep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8" descr="https://anhdephd.com/wp-content/uploads/2016/11/hinh-nen-powerpoint-mau-trang-dep-19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-31349"/>
            <a:ext cx="9211056" cy="681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094" y="1752600"/>
            <a:ext cx="90307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VỀ BÀI NÓI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7575" y="3200400"/>
            <a:ext cx="78835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</a:t>
            </a:r>
          </a:p>
        </p:txBody>
      </p:sp>
      <p:pic>
        <p:nvPicPr>
          <p:cNvPr id="11" name="图片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5181600"/>
            <a:ext cx="8946286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78043"/>
              </p:ext>
            </p:extLst>
          </p:nvPr>
        </p:nvGraphicFramePr>
        <p:xfrm>
          <a:off x="152400" y="-17652"/>
          <a:ext cx="8915400" cy="69994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0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1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123">
                <a:tc gridSpan="3">
                  <a:txBody>
                    <a:bodyPr/>
                    <a:lstStyle/>
                    <a:p>
                      <a:pPr marL="1976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1976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PHIẾU</a:t>
                      </a:r>
                      <a:r>
                        <a:rPr lang="vi-VN" sz="1800" b="1" spc="-1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ĐÁNH</a:t>
                      </a:r>
                      <a:r>
                        <a:rPr lang="vi-VN" sz="1800" b="1" spc="-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GIÁ</a:t>
                      </a:r>
                      <a:r>
                        <a:rPr lang="vi-VN" sz="1800" b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THEO</a:t>
                      </a:r>
                      <a:r>
                        <a:rPr lang="vi-VN" sz="1800" b="1" spc="-1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TIÊU</a:t>
                      </a:r>
                      <a:r>
                        <a:rPr lang="vi-VN" sz="1800" b="1" spc="-1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CHÍ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92">
                <a:tc gridSpan="3">
                  <a:txBody>
                    <a:bodyPr/>
                    <a:lstStyle/>
                    <a:p>
                      <a:pPr marL="283019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Nhóm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:…………</a:t>
                      </a:r>
                      <a:r>
                        <a:rPr lang="en-US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145">
                <a:tc rowSpan="2">
                  <a:txBody>
                    <a:bodyPr/>
                    <a:lstStyle/>
                    <a:p>
                      <a:pPr marL="652145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652145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Tiêu</a:t>
                      </a:r>
                      <a:r>
                        <a:rPr lang="vi-VN" sz="2000" b="1" spc="-1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chí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52675" marR="188912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20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2352675" marR="188912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Mức</a:t>
                      </a:r>
                      <a:r>
                        <a:rPr lang="vi-VN" sz="2000" b="1" i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20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độ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041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78041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Chưa</a:t>
                      </a:r>
                      <a:r>
                        <a:rPr lang="vi-VN" sz="1800" b="1" i="1" spc="-1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đạt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6804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86804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Đạt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035">
                <a:tc>
                  <a:txBody>
                    <a:bodyPr/>
                    <a:lstStyle/>
                    <a:p>
                      <a:pPr marL="69850" marR="59055" indent="19685"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1.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Giới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thiệu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rõ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vấn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đề</a:t>
                      </a:r>
                      <a:endParaRPr lang="en-US" sz="19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0490" algn="l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110490" algn="l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Chưa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giới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thiệu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rõ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vấn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đề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0490" marR="0" lvl="0" indent="0" algn="l" defTabSz="914400" rtl="0" eaLnBrk="1" fontAlgn="auto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/>
                        <a:ea typeface="Times New Roman" panose="02020603050405020304"/>
                        <a:cs typeface="+mn-cs"/>
                      </a:endParaRPr>
                    </a:p>
                    <a:p>
                      <a:pPr marL="110490" marR="0" lvl="0" indent="0" algn="l" defTabSz="914400" rtl="0" eaLnBrk="1" fontAlgn="auto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-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Giới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thiệu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rõ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vấn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đề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</a:p>
                    <a:p>
                      <a:pPr marL="67945" indent="106680" algn="l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1486">
                <a:tc>
                  <a:txBody>
                    <a:bodyPr/>
                    <a:lstStyle/>
                    <a:p>
                      <a:pPr marL="69850" marR="59690" indent="19685"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2.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Nêu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được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giải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pháp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nêu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ra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mang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tính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khả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thi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có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thể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thực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hiện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phù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hợp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với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lứa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tuổi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hs</a:t>
                      </a:r>
                      <a:endParaRPr lang="en-US" sz="19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Giải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pháp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đưa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chưa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mang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tính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khả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còn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mang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tính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lí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thuyết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</a:p>
                    <a:p>
                      <a:pPr marL="69850" marR="6096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-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Giải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pháp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chưa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phù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hợp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với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học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sinh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-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Giải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pháp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đưa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ra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mang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tính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khả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thi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cao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,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dễ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áp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dụng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vào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thực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tế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cuộc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sống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/>
                        <a:ea typeface="Times New Roman" panose="02020603050405020304"/>
                        <a:cs typeface="+mn-cs"/>
                      </a:endParaRPr>
                    </a:p>
                    <a:p>
                      <a:pPr marL="69850" marR="6096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-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Giải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pháp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rất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phù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hợp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với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học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sinh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/>
                        <a:ea typeface="Times New Roman" panose="02020603050405020304"/>
                        <a:cs typeface="+mn-cs"/>
                      </a:endParaRPr>
                    </a:p>
                    <a:p>
                      <a:pPr marL="67945" marR="61595" indent="106680" algn="l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8615">
                <a:tc>
                  <a:txBody>
                    <a:bodyPr/>
                    <a:lstStyle/>
                    <a:p>
                      <a:pPr marL="69850" marR="59690" indent="19685" algn="l">
                        <a:spcAft>
                          <a:spcPts val="0"/>
                        </a:spcAft>
                      </a:pPr>
                      <a:r>
                        <a:rPr lang="vi-VN" sz="19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vi-VN" sz="1900" b="1" spc="1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Nhóm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đưa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ra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nhiều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giải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pháp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(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ít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nhất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03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giải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pháp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</a:t>
                      </a:r>
                      <a:endParaRPr lang="en-US" sz="19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1595" indent="40640" algn="l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69850" marR="61595" indent="4064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Nhóm</a:t>
                      </a:r>
                      <a:r>
                        <a:rPr lang="en-US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không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đưa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giải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pháp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indent="1066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Nhóm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đưa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nhiều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giải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pháp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( 3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giải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pháp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trở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lên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) 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và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những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giải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pháp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phù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hợp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thiết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thực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4378">
                <a:tc>
                  <a:txBody>
                    <a:bodyPr/>
                    <a:lstStyle/>
                    <a:p>
                      <a:pPr marL="69850" marR="60325" indent="19685" algn="l">
                        <a:spcAft>
                          <a:spcPts val="0"/>
                        </a:spcAft>
                      </a:pPr>
                      <a:r>
                        <a:rPr lang="vi-VN" sz="19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Trình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bày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rõ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ràng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thu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hút,sử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dụng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yếu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tố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phi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ngôn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ngữ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phù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hợp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endParaRPr lang="en-US" sz="19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Trình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bày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chưa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rõ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ràng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về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bố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cục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và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nội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dung.</a:t>
                      </a:r>
                    </a:p>
                    <a:p>
                      <a:pPr marL="69850" marR="6096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Chưa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biết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kết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hợp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những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yếu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tố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phi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ngôn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ngữ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: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ánh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mắt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cử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chi 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điệu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bộ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tương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tác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với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các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bạn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</a:p>
                    <a:p>
                      <a:pPr marL="69850" marR="6096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-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Phong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cách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trình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bày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thiếu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tự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tin ,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trôi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chảy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,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chưa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cuốn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hút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.</a:t>
                      </a:r>
                    </a:p>
                    <a:p>
                      <a:pPr marL="69850" marR="60960" indent="0" algn="l">
                        <a:spcAft>
                          <a:spcPts val="0"/>
                        </a:spcAft>
                        <a:buFontTx/>
                        <a:buNone/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Trình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bày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rõ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ràng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về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bố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cục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và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nội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dung.</a:t>
                      </a:r>
                    </a:p>
                    <a:p>
                      <a:pPr marL="69850" marR="6096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Biết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kết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hợp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những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yếu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tố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phi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ngôn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ngữ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: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ánh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mắt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cử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chi 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điệu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bộ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tương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tác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với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các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bạn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tốt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tự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nhiên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.</a:t>
                      </a:r>
                    </a:p>
                    <a:p>
                      <a:pPr marL="69850" marR="6096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Phong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cách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trình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bày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tự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tin 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trôi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chảy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,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cuốn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hút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67945" marR="61595" indent="106680" algn="l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8615">
                <a:tc>
                  <a:txBody>
                    <a:bodyPr/>
                    <a:lstStyle/>
                    <a:p>
                      <a:pPr marL="69850" marR="58420" indent="196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9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vi-VN" sz="1900" b="1" spc="26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Mở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đầu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và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kết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thúc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hợp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lí</a:t>
                      </a:r>
                      <a:r>
                        <a:rPr lang="en-US" sz="1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endParaRPr lang="en-US" sz="19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marR="58420" indent="196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indent="40640" algn="l">
                        <a:lnSpc>
                          <a:spcPts val="1455"/>
                        </a:lnSpc>
                        <a:spcAft>
                          <a:spcPts val="0"/>
                        </a:spcAft>
                        <a:tabLst>
                          <a:tab pos="1125538" algn="l"/>
                          <a:tab pos="1511300" algn="l"/>
                        </a:tabLst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69850" indent="40640" algn="l">
                        <a:lnSpc>
                          <a:spcPts val="1455"/>
                        </a:lnSpc>
                        <a:spcAft>
                          <a:spcPts val="0"/>
                        </a:spcAft>
                        <a:tabLst>
                          <a:tab pos="1125538" algn="l"/>
                          <a:tab pos="15113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Không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chào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hỏi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và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 </a:t>
                      </a:r>
                      <a:r>
                        <a:rPr lang="vi-VN" sz="1600" spc="-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không</a:t>
                      </a:r>
                      <a:r>
                        <a:rPr lang="vi-VN" sz="1600" spc="-8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spc="-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có</a:t>
                      </a:r>
                      <a:r>
                        <a:rPr lang="vi-VN" sz="1600" spc="-7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spc="-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lời</a:t>
                      </a:r>
                      <a:r>
                        <a:rPr lang="vi-VN" sz="1600" spc="-7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spc="-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kết</a:t>
                      </a:r>
                      <a:r>
                        <a:rPr lang="vi-VN" sz="1600" spc="-6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thúc</a:t>
                      </a:r>
                      <a:r>
                        <a:rPr lang="vi-VN" sz="1600" spc="-7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bài</a:t>
                      </a:r>
                      <a:r>
                        <a:rPr lang="vi-VN" sz="1600" spc="-31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nói.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960" indent="1066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67945" marR="60960" indent="1066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Có</a:t>
                      </a:r>
                      <a:r>
                        <a:rPr lang="vi-VN" sz="1600" spc="7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chào</a:t>
                      </a:r>
                      <a:r>
                        <a:rPr lang="vi-VN" sz="1600" spc="7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hỏi</a:t>
                      </a:r>
                      <a:r>
                        <a:rPr lang="en-US" sz="1600" baseline="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spc="7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và</a:t>
                      </a:r>
                      <a:r>
                        <a:rPr lang="vi-VN" sz="1600" spc="7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có</a:t>
                      </a:r>
                      <a:r>
                        <a:rPr lang="vi-VN" sz="1600" spc="-31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lời</a:t>
                      </a:r>
                      <a:r>
                        <a:rPr lang="vi-VN" sz="1600" spc="-1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kết</a:t>
                      </a:r>
                      <a:r>
                        <a:rPr lang="vi-VN" sz="1600" spc="-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thúc</a:t>
                      </a:r>
                      <a:r>
                        <a:rPr lang="vi-VN" sz="1600" spc="-1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bài</a:t>
                      </a:r>
                      <a:r>
                        <a:rPr lang="vi-VN" sz="1600" spc="-5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nói.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2005965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4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41022"/>
            <a:ext cx="8534400" cy="1569660"/>
          </a:xfrm>
          <a:prstGeom prst="rect">
            <a:avLst/>
          </a:prstGeom>
          <a:solidFill>
            <a:srgbClr val="4BB821">
              <a:lumMod val="20000"/>
              <a:lumOff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thức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77864" y="35285"/>
            <a:ext cx="4322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u="sng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600" b="1" u="sng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u="sng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sz="3600" b="1" u="sng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  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2277011" cy="150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036" y="-16933"/>
            <a:ext cx="889248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DẶN DÒ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617041"/>
            <a:ext cx="806009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ý.</a:t>
            </a:r>
          </a:p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 TẬP/SGK – 36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0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“Bánh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bánh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giầy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3,4,5/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5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970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93"/>
          <p:cNvSpPr>
            <a:spLocks noChangeArrowheads="1" noChangeShapeType="1" noTextEdit="1"/>
          </p:cNvSpPr>
          <p:nvPr/>
        </p:nvSpPr>
        <p:spPr bwMode="auto">
          <a:xfrm>
            <a:off x="594198" y="2362200"/>
            <a:ext cx="87630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33"/>
              </a:avLst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ea typeface="Tahoma"/>
                <a:cs typeface="Tahoma"/>
              </a:rPr>
              <a:t>CHÀO TẠM BIỆT CÁC EM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ea typeface="Tahoma"/>
                <a:cs typeface="Tahoma"/>
              </a:rPr>
              <a:t>CHÚC CÁC EM LUÔN VUI KHỎE.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73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y nghĩ về tình đoàn kết qua câu chuyện bó đũa.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0" y="152400"/>
            <a:ext cx="4507149" cy="304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ầy bói xem voi [Truyện vui dân gian] - Thế giới cổ tí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962400" cy="3124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8700" y="3352800"/>
            <a:ext cx="41148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BÓI XEM VOI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" y="3505200"/>
            <a:ext cx="3810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 ĐŨA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495800"/>
            <a:ext cx="75438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SG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SG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SG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SG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SG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5843" y="4659867"/>
            <a:ext cx="760571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đưa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nhìn</a:t>
            </a:r>
            <a:r>
              <a:rPr lang="en-US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quát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toàn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diện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phải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bàn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bạc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endParaRPr lang="en-US" sz="2800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ghị luận xã hội về tinh thần đoàn kết - Học - Học nữa - Học M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1"/>
            <a:ext cx="42672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chgiai.com/uploads/news/2017_12/thao-luan-nh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133850" cy="3143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29175" y="914400"/>
            <a:ext cx="413385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0" y="3200400"/>
            <a:ext cx="4286250" cy="3415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nhóm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, </a:t>
            </a: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chúng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tay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đoàn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, </a:t>
            </a: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chung.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1"/>
            <a:ext cx="8695173" cy="5181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562600"/>
            <a:ext cx="7848600" cy="116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“Muốn đi nhanh thì đi một mình, muốn đi xa hãy đi cùng </a:t>
            </a:r>
            <a:r>
              <a:rPr lang="x-none" sz="35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x-none" sz="35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35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x-none" sz="35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nhdephd.com/wp-content/uploads/2016/11/hinh-nen-powerpoint-mau-trang-dep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https://anhdephd.com/wp-content/uploads/2016/11/hinh-nen-powerpoint-mau-trang-dep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https://anhdephd.com/wp-content/uploads/2016/11/hinh-nen-powerpoint-mau-trang-dep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8" descr="https://anhdephd.com/wp-content/uploads/2016/11/hinh-nen-powerpoint-mau-trang-dep-19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575" y="794449"/>
            <a:ext cx="8875192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NHỎ VỀ MỘT VẤN ĐỀ CẦN CÓ GIẢI PHÁP THỐNG NHẤT  </a:t>
            </a:r>
          </a:p>
        </p:txBody>
      </p:sp>
      <p:sp>
        <p:nvSpPr>
          <p:cNvPr id="2" name="AutoShape 2" descr="Những câu ca dao tục ngữ hài hước, châm biếm trong cuộc số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5" descr="32 câu ca dao hài hước, châm biếm hay nhất - QuanTriMang.co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https://sachgiai.com/uploads/news/2017_12/thao-luan-nh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33964"/>
            <a:ext cx="3284774" cy="17526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19350" y="91855"/>
            <a:ext cx="349060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</p:txBody>
      </p:sp>
      <p:pic>
        <p:nvPicPr>
          <p:cNvPr id="18" name="Picture 2" descr="3 Em Bé Học Bài, Đọc Sách - KhoThietKe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2687540" cy="19907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ectormienphi.com/wp-content/uploads/2018/12/hoc-sinh-nam-n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386264"/>
            <a:ext cx="2316804" cy="15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253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huong Phuong\Downloads\hinh-nen-powerpoint-dong-vat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30"/>
          <p:cNvSpPr txBox="1">
            <a:spLocks noChangeArrowheads="1"/>
          </p:cNvSpPr>
          <p:nvPr/>
        </p:nvSpPr>
        <p:spPr bwMode="auto">
          <a:xfrm>
            <a:off x="42465" y="3221633"/>
            <a:ext cx="2514600" cy="3379788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57150">
            <a:solidFill>
              <a:srgbClr val="663300"/>
            </a:solidFill>
            <a:round/>
            <a:headEnd type="none" w="med" len="med"/>
            <a:tailEnd type="none" w="med" len="med"/>
          </a:ln>
          <a:effectLst>
            <a:prstShdw prst="shdw13" dist="53882" dir="13500000">
              <a:srgbClr val="B2B2B2">
                <a:alpha val="50000"/>
              </a:srgbClr>
            </a:prstShdw>
          </a:effectLst>
        </p:spPr>
        <p:txBody>
          <a:bodyPr vert="horz" wrap="square" lIns="91440" tIns="45720" rIns="91440" bIns="45720" numCol="1" anchor="ctr" anchorCtr="1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algn="ctr">
              <a:lnSpc>
                <a:spcPct val="80000"/>
              </a:lnSpc>
              <a:buClr>
                <a:srgbClr val="A76E23"/>
              </a:buClr>
              <a:buFont typeface="Wingdings 2" panose="05020102010507070707" pitchFamily="18" charset="2"/>
              <a:buNone/>
              <a:defRPr/>
            </a:pP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</a:p>
          <a:p>
            <a:pPr algn="ctr">
              <a:lnSpc>
                <a:spcPct val="80000"/>
              </a:lnSpc>
              <a:buClr>
                <a:srgbClr val="A76E23"/>
              </a:buClr>
              <a:buFont typeface="Wingdings 2" panose="05020102010507070707" pitchFamily="18" charset="2"/>
              <a:buNone/>
              <a:defRPr/>
            </a:pP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</a:p>
        </p:txBody>
      </p:sp>
      <p:cxnSp>
        <p:nvCxnSpPr>
          <p:cNvPr id="4" name="AutoShape 15"/>
          <p:cNvCxnSpPr>
            <a:cxnSpLocks noChangeShapeType="1"/>
            <a:endCxn id="5" idx="1"/>
          </p:cNvCxnSpPr>
          <p:nvPr/>
        </p:nvCxnSpPr>
        <p:spPr bwMode="auto">
          <a:xfrm flipV="1">
            <a:off x="1905000" y="2946639"/>
            <a:ext cx="1697038" cy="521096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6633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3602355" y="2209800"/>
            <a:ext cx="3982085" cy="147256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2A00">
                  <a:lumMod val="10000"/>
                  <a:lumOff val="90000"/>
                  <a:alpha val="58000"/>
                </a:srgbClr>
              </a:gs>
              <a:gs pos="50000">
                <a:srgbClr val="FFFFFF"/>
              </a:gs>
              <a:gs pos="100000">
                <a:srgbClr val="CCFFCC"/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663300"/>
            </a:solidFill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Tầm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nhóm.</a:t>
            </a:r>
            <a:endParaRPr lang="en-US" altLang="en-US" sz="3200" b="1" kern="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AutoShape 16"/>
          <p:cNvCxnSpPr>
            <a:cxnSpLocks noChangeShapeType="1"/>
            <a:endCxn id="7" idx="1"/>
          </p:cNvCxnSpPr>
          <p:nvPr/>
        </p:nvCxnSpPr>
        <p:spPr bwMode="auto">
          <a:xfrm flipV="1">
            <a:off x="2590800" y="4723042"/>
            <a:ext cx="1143000" cy="70416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6633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3733800" y="4114800"/>
            <a:ext cx="3124200" cy="121648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2A00">
                  <a:lumMod val="10000"/>
                  <a:lumOff val="90000"/>
                  <a:alpha val="58000"/>
                </a:srgbClr>
              </a:gs>
              <a:gs pos="50000">
                <a:srgbClr val="FFFFFF"/>
              </a:gs>
              <a:gs pos="100000">
                <a:srgbClr val="CCFFCC"/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663300"/>
            </a:solidFill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3200" b="1" kern="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" name="AutoShape 18"/>
          <p:cNvCxnSpPr>
            <a:cxnSpLocks noChangeShapeType="1"/>
          </p:cNvCxnSpPr>
          <p:nvPr/>
        </p:nvCxnSpPr>
        <p:spPr bwMode="auto">
          <a:xfrm>
            <a:off x="2427682" y="5624513"/>
            <a:ext cx="1410495" cy="8175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6633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3886201" y="5867399"/>
            <a:ext cx="2819400" cy="97551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2A00">
                  <a:lumMod val="10000"/>
                  <a:lumOff val="90000"/>
                  <a:alpha val="58000"/>
                </a:srgbClr>
              </a:gs>
              <a:gs pos="50000">
                <a:srgbClr val="FFFFFF"/>
              </a:gs>
              <a:gs pos="100000">
                <a:srgbClr val="CCFFCC"/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663300"/>
            </a:solidFill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hành</a:t>
            </a:r>
            <a:endParaRPr lang="en-US" altLang="en-US" sz="3200" b="1" kern="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185339" y="287612"/>
            <a:ext cx="2904329" cy="1219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2A00">
                  <a:lumMod val="10000"/>
                  <a:lumOff val="90000"/>
                  <a:alpha val="58000"/>
                </a:srgbClr>
              </a:gs>
              <a:gs pos="50000">
                <a:srgbClr val="FFFFFF"/>
              </a:gs>
              <a:gs pos="100000">
                <a:srgbClr val="CCFFCC"/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663300"/>
            </a:solidFill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3879452" y="152400"/>
            <a:ext cx="5035948" cy="1524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2A00">
                  <a:lumMod val="10000"/>
                  <a:lumOff val="90000"/>
                  <a:alpha val="58000"/>
                </a:srgbClr>
              </a:gs>
              <a:gs pos="50000">
                <a:srgbClr val="FFFFFF"/>
              </a:gs>
              <a:gs pos="100000">
                <a:srgbClr val="CCFFCC"/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663300"/>
            </a:solidFill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vấn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nhất.</a:t>
            </a:r>
            <a:endParaRPr lang="en-US" altLang="en-US" sz="3200" b="1" kern="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flipV="1">
            <a:off x="3132929" y="862004"/>
            <a:ext cx="753272" cy="3520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6633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7" grpId="0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1031"/>
            <a:ext cx="7591425" cy="5835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x-none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77291439"/>
              </p:ext>
            </p:extLst>
          </p:nvPr>
        </p:nvGraphicFramePr>
        <p:xfrm>
          <a:off x="914400" y="1828800"/>
          <a:ext cx="8035290" cy="460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03" y="12636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950" y="914400"/>
            <a:ext cx="7591425" cy="5835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u="sng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Tầm</a:t>
            </a:r>
            <a:r>
              <a:rPr lang="en-US" altLang="en-US" sz="3200" b="1" u="sng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b="1" u="sng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3200" b="1" u="sng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u="sng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3200" b="1" u="sng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3200" b="1" u="sng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3200" b="1" u="sng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Graphic spid="3" grpId="0">
        <p:bldAsOne/>
      </p:bldGraphic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11125"/>
            <a:ext cx="590232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luận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7192" y="1447800"/>
            <a:ext cx="510540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5" name="Picture 4" descr="22858PICdbgea5Gz679dY_PIC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76200" y="2027248"/>
            <a:ext cx="2743200" cy="3584553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225" y="3972092"/>
            <a:ext cx="4196138" cy="2428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1943</Words>
  <Application>Microsoft Office PowerPoint</Application>
  <PresentationFormat>On-screen Show (4:3)</PresentationFormat>
  <Paragraphs>202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SimSun</vt:lpstr>
      <vt:lpstr>Arial</vt:lpstr>
      <vt:lpstr>Calibri</vt:lpstr>
      <vt:lpstr>Gill Sans MT</vt:lpstr>
      <vt:lpstr>OpenSans</vt:lpstr>
      <vt:lpstr>Tahoma</vt:lpstr>
      <vt:lpstr>Times New Roman</vt:lpstr>
      <vt:lpstr>Verdana</vt:lpstr>
      <vt:lpstr>VNI-Times</vt:lpstr>
      <vt:lpstr>Wingdings</vt:lpstr>
      <vt:lpstr>Wingdings 2</vt:lpstr>
      <vt:lpstr>Office Theme</vt:lpstr>
      <vt:lpstr>1_Office Theme</vt:lpstr>
      <vt:lpstr>2_Office Theme</vt:lpstr>
      <vt:lpstr>3_Office Theme</vt:lpstr>
      <vt:lpstr>Solstice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Phuong</dc:creator>
  <cp:lastModifiedBy>HP</cp:lastModifiedBy>
  <cp:revision>73</cp:revision>
  <dcterms:created xsi:type="dcterms:W3CDTF">2021-08-28T12:04:00Z</dcterms:created>
  <dcterms:modified xsi:type="dcterms:W3CDTF">2021-09-27T04:30:45Z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45ED9C7F80CD484E92FF35103A91CA59</vt:lpwstr>
  </property>
  <property fmtid="{D5CDD505-2E9C-101B-9397-08002B2CF9AE}" pid="3" name="KSOProductBuildVer">
    <vt:lpwstr>1033-11.2.0.10265</vt:lpwstr>
  </property>
</Properties>
</file>