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59" r:id="rId5"/>
    <p:sldId id="262" r:id="rId6"/>
    <p:sldId id="260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D9A14-13D5-4EDD-89D2-CD98614B6375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EC87F-7E34-4064-AEE9-A85FDDA48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552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D9A14-13D5-4EDD-89D2-CD98614B6375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EC87F-7E34-4064-AEE9-A85FDDA48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18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D9A14-13D5-4EDD-89D2-CD98614B6375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EC87F-7E34-4064-AEE9-A85FDDA48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3572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969E7-1D5F-487A-B608-F230C6FE80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422839-31BA-4192-A010-A5A6C61E84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7FAFE-98FD-493D-BE98-92606FB9D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51A9-6011-47AD-9E65-53E6E0B7B8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16A44-4732-4048-BB1F-6FD403838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913EF-04C3-45A9-8737-F333D544A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87D0-339C-4000-B82D-242F0571710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4812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F5FB8-87E5-4F53-BB47-6C0513163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563E1-CC61-45AE-9CC1-461EB061F2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3565C4-10FC-4D2B-B18D-28D07AB8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51A9-6011-47AD-9E65-53E6E0B7B8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CD467-80F6-4DFD-BC8E-DCA442A4B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1CB5F-5E72-43F9-B64B-DD1EFA253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87D0-339C-4000-B82D-242F0571710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5115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D19D4-FF24-4017-8C2A-28E8C6052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C89D2-7110-45A8-88E7-33A3C57E5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74B55D-85CA-4583-BCED-B1976D47D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51A9-6011-47AD-9E65-53E6E0B7B8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3EF5DD-38CB-4F70-AF80-198C079E2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45D33-02D3-4C6D-992E-C93F18055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87D0-339C-4000-B82D-242F0571710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806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B19B4-C882-4032-85BE-DC92360DD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5DADF-B36C-4F79-A672-F8E28719F8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30F65A-F889-48C7-8656-01EAC1A4B1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936DB-1382-45CF-A4B3-50B96BB09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51A9-6011-47AD-9E65-53E6E0B7B8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48E154-649C-4013-A03A-112A4AD78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270763-046E-412A-B8E9-74F9F95E8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87D0-339C-4000-B82D-242F0571710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9345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AA189-6074-4071-B556-F6D91BA00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96688A-A7E1-4C95-A220-7FB6FD262E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F0918A-E3BC-4303-8960-AFC5197E79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805F6D-8845-4EC0-B998-A44EAA6D35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70198F-B8D4-4D2A-B37D-6846BC6226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6C1DEE-FA93-417C-A24D-F8D86F1F5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51A9-6011-47AD-9E65-53E6E0B7B8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40ABF7-07B7-4601-B3C8-64E5C0E8A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4212AA-82F7-4C34-A8FF-9D68730DF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87D0-339C-4000-B82D-242F0571710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4207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9F116-CBB3-4236-8641-400D750DF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B10202-CC56-4E60-9FB1-10BF4EDA9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51A9-6011-47AD-9E65-53E6E0B7B8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E574FA-4B9E-4777-846F-D3F619D1A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ADB722-26A9-4F91-9965-A0C3CF480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87D0-339C-4000-B82D-242F0571710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3313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C80FDD-FFF6-4969-A096-CDE99A383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51A9-6011-47AD-9E65-53E6E0B7B8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0EA60F-DF74-4282-A1EE-A6036D50B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2D30DC-FD2C-46E0-91E5-5EF1349B3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87D0-339C-4000-B82D-242F0571710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24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3F5FC-31A0-4ECD-A97B-BB5AA1514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91534-DB8D-46F3-A066-D499023EC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2EDCA8-8D0D-41F3-92E7-7E1BFEBF0D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6E8C0-6445-49E7-BB69-7A53A1313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51A9-6011-47AD-9E65-53E6E0B7B8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57CDDC-FCFF-4DF8-83AB-4229A3182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5C3898-3B25-481D-BD5F-03D4A4DF3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87D0-339C-4000-B82D-242F0571710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829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D9A14-13D5-4EDD-89D2-CD98614B6375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EC87F-7E34-4064-AEE9-A85FDDA48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100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86003-8862-4A26-B879-B5A4ECB73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D27129-6B93-4729-A09F-69C5A0E19C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AAE037-3FE4-4DCE-BAD0-0CFF72A182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0E5263-E413-4F9C-AA3A-1A6654402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51A9-6011-47AD-9E65-53E6E0B7B8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51A1C0-0DF4-440D-BB9E-781C4FE57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6E389-DB1F-426D-B57C-2456C7CC9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87D0-339C-4000-B82D-242F0571710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2462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7E0F3-0F41-401A-ABE1-22D34E9D2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A0AF12-0F02-4623-BFE8-82FC6E07F3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D67D23-E33F-476A-BF3F-6F8836EC7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51A9-6011-47AD-9E65-53E6E0B7B8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8CB1C-25FD-48E9-9E8A-97AC1797A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71C81-A72B-4562-A48B-5CA99B168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87D0-339C-4000-B82D-242F0571710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1412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85A576-EA29-4C12-8903-A7051D2E19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76A91F-3337-40BB-9751-DCF95DBFD3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0A489-4C0D-473A-9701-62CD1B04E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51A9-6011-47AD-9E65-53E6E0B7B8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AFD88-BFDA-4403-A6D2-C0984FF64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7993DD-BE2C-46CA-A815-43AF7AEF9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87D0-339C-4000-B82D-242F0571710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452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D9A14-13D5-4EDD-89D2-CD98614B6375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EC87F-7E34-4064-AEE9-A85FDDA48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604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D9A14-13D5-4EDD-89D2-CD98614B6375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EC87F-7E34-4064-AEE9-A85FDDA48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106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D9A14-13D5-4EDD-89D2-CD98614B6375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EC87F-7E34-4064-AEE9-A85FDDA48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710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D9A14-13D5-4EDD-89D2-CD98614B6375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EC87F-7E34-4064-AEE9-A85FDDA48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138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D9A14-13D5-4EDD-89D2-CD98614B6375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EC87F-7E34-4064-AEE9-A85FDDA48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061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D9A14-13D5-4EDD-89D2-CD98614B6375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EC87F-7E34-4064-AEE9-A85FDDA48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034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D9A14-13D5-4EDD-89D2-CD98614B6375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EC87F-7E34-4064-AEE9-A85FDDA48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414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D9A14-13D5-4EDD-89D2-CD98614B6375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EC87F-7E34-4064-AEE9-A85FDDA48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20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426F9D-7F38-497B-91F2-671522F72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360781-0C40-47C5-B4A3-C6A046D373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320B3-B4D5-452F-8A0B-851BF011A2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251A9-6011-47AD-9E65-53E6E0B7B8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AB077-B3A2-4D06-BCDA-2D97F97867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F2F662-F957-4890-B4A4-8BE5336506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987D0-339C-4000-B82D-242F0571710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700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4BF7C61-2168-4EFF-811D-4AA9FDAB5E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EE01875-477C-41A0-8857-FA86594C9BD4}"/>
              </a:ext>
            </a:extLst>
          </p:cNvPr>
          <p:cNvSpPr txBox="1"/>
          <p:nvPr/>
        </p:nvSpPr>
        <p:spPr>
          <a:xfrm>
            <a:off x="1888432" y="1859340"/>
            <a:ext cx="84151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VIẾT ĐOẠN VĂN TỰ SỰ KẾT HỢP VỚI MIÊU TẢ VÀ BIỂU CẢM.</a:t>
            </a:r>
          </a:p>
        </p:txBody>
      </p:sp>
    </p:spTree>
    <p:extLst>
      <p:ext uri="{BB962C8B-B14F-4D97-AF65-F5344CB8AC3E}">
        <p14:creationId xmlns:p14="http://schemas.microsoft.com/office/powerpoint/2010/main" val="3419368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4BF7C61-2168-4EFF-811D-4AA9FDAB5E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EE01875-477C-41A0-8857-FA86594C9BD4}"/>
              </a:ext>
            </a:extLst>
          </p:cNvPr>
          <p:cNvSpPr txBox="1"/>
          <p:nvPr/>
        </p:nvSpPr>
        <p:spPr>
          <a:xfrm>
            <a:off x="1888432" y="1859340"/>
            <a:ext cx="8415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DẪN, ĐỊNH HƯỚNG</a:t>
            </a:r>
          </a:p>
        </p:txBody>
      </p:sp>
    </p:spTree>
    <p:extLst>
      <p:ext uri="{BB962C8B-B14F-4D97-AF65-F5344CB8AC3E}">
        <p14:creationId xmlns:p14="http://schemas.microsoft.com/office/powerpoint/2010/main" val="899070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4BF7C61-2168-4EFF-811D-4AA9FDAB5E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EE01875-477C-41A0-8857-FA86594C9BD4}"/>
              </a:ext>
            </a:extLst>
          </p:cNvPr>
          <p:cNvSpPr txBox="1"/>
          <p:nvPr/>
        </p:nvSpPr>
        <p:spPr>
          <a:xfrm>
            <a:off x="1455313" y="1047556"/>
            <a:ext cx="8415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ÔN LẠI LÝ THUYẾT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16258" y="1779687"/>
            <a:ext cx="931142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Tx/>
              <a:buChar char="-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ếu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ần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â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d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ựng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t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ự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ự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Tx/>
              <a:buChar char="-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ò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ếu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ê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t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ểu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ảm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b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ản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ự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ự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 algn="just">
              <a:buFontTx/>
              <a:buChar char="-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â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d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ựng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t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ự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ồm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571500" indent="-571500" algn="just">
              <a:buFontTx/>
              <a:buChar char="-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Tx/>
              <a:buChar char="-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Tx/>
              <a:buChar char="-"/>
            </a:pPr>
            <a:endParaRPr lang="en-US" sz="3600" b="1" i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153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4BF7C61-2168-4EFF-811D-4AA9FDAB5E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EE01875-477C-41A0-8857-FA86594C9BD4}"/>
              </a:ext>
            </a:extLst>
          </p:cNvPr>
          <p:cNvSpPr txBox="1"/>
          <p:nvPr/>
        </p:nvSpPr>
        <p:spPr>
          <a:xfrm>
            <a:off x="549029" y="838747"/>
            <a:ext cx="8415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 Ý</a:t>
            </a:r>
          </a:p>
        </p:txBody>
      </p:sp>
      <p:sp>
        <p:nvSpPr>
          <p:cNvPr id="6" name="Rectangle 5"/>
          <p:cNvSpPr/>
          <p:nvPr/>
        </p:nvSpPr>
        <p:spPr>
          <a:xfrm>
            <a:off x="1635618" y="1485078"/>
            <a:ext cx="80906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ình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d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ựng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ạn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t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ồm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7" name="Rectangle 6"/>
          <p:cNvSpPr/>
          <p:nvPr/>
        </p:nvSpPr>
        <p:spPr>
          <a:xfrm>
            <a:off x="1635618" y="2124925"/>
            <a:ext cx="895191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1.L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ựa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ọn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ệ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ính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2.L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ựa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ọn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</a:t>
            </a:r>
            <a:r>
              <a:rPr lang="en-US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ể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X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ác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ể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X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ác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ác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ếu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t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ểu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ảm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ùng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ạn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t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ẽ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ết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Vi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ết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ành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ạn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t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ết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ợp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ác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ếu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t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bi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ểu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ảm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ợp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236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4BF7C61-2168-4EFF-811D-4AA9FDAB5E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0761"/>
            <a:ext cx="12191999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EE01875-477C-41A0-8857-FA86594C9BD4}"/>
              </a:ext>
            </a:extLst>
          </p:cNvPr>
          <p:cNvSpPr txBox="1"/>
          <p:nvPr/>
        </p:nvSpPr>
        <p:spPr>
          <a:xfrm>
            <a:off x="1393532" y="1296429"/>
            <a:ext cx="8415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VIẾT ĐOẠN VĂN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28163" y="2086604"/>
            <a:ext cx="982872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Tx/>
              <a:buChar char="-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 algn="just">
              <a:buFontTx/>
              <a:buChar char="-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 algn="just">
              <a:buFontTx/>
              <a:buChar char="-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83.</a:t>
            </a:r>
          </a:p>
          <a:p>
            <a:pPr marL="571500" indent="-571500" algn="just">
              <a:buFontTx/>
              <a:buChar char="-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ếu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ê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t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ểu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ảm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 algn="just">
              <a:buFontTx/>
              <a:buChar char="-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Tx/>
              <a:buChar char="-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Tx/>
              <a:buChar char="-"/>
            </a:pPr>
            <a:endParaRPr lang="en-US" sz="3600" b="1" i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23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4BF7C61-2168-4EFF-811D-4AA9FDAB5E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EE01875-477C-41A0-8857-FA86594C9BD4}"/>
              </a:ext>
            </a:extLst>
          </p:cNvPr>
          <p:cNvSpPr txBox="1"/>
          <p:nvPr/>
        </p:nvSpPr>
        <p:spPr>
          <a:xfrm>
            <a:off x="1463429" y="970697"/>
            <a:ext cx="8415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LUYỆN TẬP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EE01875-477C-41A0-8857-FA86594C9BD4}"/>
              </a:ext>
            </a:extLst>
          </p:cNvPr>
          <p:cNvSpPr txBox="1"/>
          <p:nvPr/>
        </p:nvSpPr>
        <p:spPr>
          <a:xfrm>
            <a:off x="1463430" y="1617028"/>
            <a:ext cx="87349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4244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4BF7C61-2168-4EFF-811D-4AA9FDAB5E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EE01875-477C-41A0-8857-FA86594C9BD4}"/>
              </a:ext>
            </a:extLst>
          </p:cNvPr>
          <p:cNvSpPr txBox="1"/>
          <p:nvPr/>
        </p:nvSpPr>
        <p:spPr>
          <a:xfrm>
            <a:off x="1463429" y="970697"/>
            <a:ext cx="8415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LUYỆN TẬP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EE01875-477C-41A0-8857-FA86594C9BD4}"/>
              </a:ext>
            </a:extLst>
          </p:cNvPr>
          <p:cNvSpPr txBox="1"/>
          <p:nvPr/>
        </p:nvSpPr>
        <p:spPr>
          <a:xfrm>
            <a:off x="1463430" y="1617028"/>
            <a:ext cx="873495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ếu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ê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t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ểu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ảm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Cao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ều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ì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dung, ý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656115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469</Words>
  <Application>Microsoft Office PowerPoint</Application>
  <PresentationFormat>Màn hình rộng</PresentationFormat>
  <Paragraphs>28</Paragraphs>
  <Slides>7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2</vt:i4>
      </vt:variant>
      <vt:variant>
        <vt:lpstr>Tiêu đề Bản chiếu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1_Office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ANH TUAN NGUYEN</cp:lastModifiedBy>
  <cp:revision>6</cp:revision>
  <dcterms:created xsi:type="dcterms:W3CDTF">2021-09-01T16:40:31Z</dcterms:created>
  <dcterms:modified xsi:type="dcterms:W3CDTF">2021-09-08T03:11:14Z</dcterms:modified>
</cp:coreProperties>
</file>