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4"/>
  </p:notesMasterIdLst>
  <p:sldIdLst>
    <p:sldId id="374" r:id="rId2"/>
    <p:sldId id="375" r:id="rId3"/>
    <p:sldId id="376" r:id="rId4"/>
    <p:sldId id="260" r:id="rId5"/>
    <p:sldId id="360" r:id="rId6"/>
    <p:sldId id="352" r:id="rId7"/>
    <p:sldId id="362" r:id="rId8"/>
    <p:sldId id="361" r:id="rId9"/>
    <p:sldId id="353" r:id="rId10"/>
    <p:sldId id="363" r:id="rId11"/>
    <p:sldId id="364" r:id="rId12"/>
    <p:sldId id="365" r:id="rId13"/>
    <p:sldId id="368" r:id="rId14"/>
    <p:sldId id="367" r:id="rId15"/>
    <p:sldId id="355" r:id="rId16"/>
    <p:sldId id="371" r:id="rId17"/>
    <p:sldId id="358" r:id="rId18"/>
    <p:sldId id="359" r:id="rId19"/>
    <p:sldId id="369" r:id="rId20"/>
    <p:sldId id="370" r:id="rId21"/>
    <p:sldId id="373" r:id="rId22"/>
    <p:sldId id="37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BA956"/>
    <a:srgbClr val="0000FF"/>
    <a:srgbClr val="CCFF99"/>
    <a:srgbClr val="FF89C4"/>
    <a:srgbClr val="FFDA65"/>
    <a:srgbClr val="D16309"/>
    <a:srgbClr val="99FF99"/>
    <a:srgbClr val="BE029A"/>
    <a:srgbClr val="FC10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65" autoAdjust="0"/>
    <p:restoredTop sz="95686" autoAdjust="0"/>
  </p:normalViewPr>
  <p:slideViewPr>
    <p:cSldViewPr>
      <p:cViewPr varScale="1">
        <p:scale>
          <a:sx n="42" d="100"/>
          <a:sy n="42" d="100"/>
        </p:scale>
        <p:origin x="570" y="66"/>
      </p:cViewPr>
      <p:guideLst>
        <p:guide orient="horz" pos="2160"/>
        <p:guide pos="2880"/>
      </p:guideLst>
    </p:cSldViewPr>
  </p:slideViewPr>
  <p:outlineViewPr>
    <p:cViewPr>
      <p:scale>
        <a:sx n="33" d="100"/>
        <a:sy n="33" d="100"/>
      </p:scale>
      <p:origin x="0" y="3504"/>
    </p:cViewPr>
  </p:outlineViewPr>
  <p:notesTextViewPr>
    <p:cViewPr>
      <p:scale>
        <a:sx n="1" d="1"/>
        <a:sy n="1" d="1"/>
      </p:scale>
      <p:origin x="0" y="0"/>
    </p:cViewPr>
  </p:notesTextViewPr>
  <p:sorterViewPr>
    <p:cViewPr>
      <p:scale>
        <a:sx n="100" d="100"/>
        <a:sy n="100" d="100"/>
      </p:scale>
      <p:origin x="0" y="453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705090-507A-4CFE-975A-9FBBF3A7909B}"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vi-VN"/>
        </a:p>
      </dgm:t>
    </dgm:pt>
    <dgm:pt modelId="{0A2A031D-491F-4336-8B38-2C176234C89B}">
      <dgm:prSet phldrT="[Text]" custT="1"/>
      <dgm:spPr/>
      <dgm:t>
        <a:bodyPr/>
        <a:lstStyle/>
        <a:p>
          <a:r>
            <a:rPr lang="vi-VN" sz="3200" smtClean="0">
              <a:solidFill>
                <a:schemeClr val="tx1"/>
              </a:solidFill>
              <a:latin typeface="Times New Roman" pitchFamily="18" charset="0"/>
              <a:cs typeface="Times New Roman" pitchFamily="18" charset="0"/>
            </a:rPr>
            <a:t>- Quê quán: Hải Dương</a:t>
          </a:r>
          <a:endParaRPr lang="vi-VN" sz="3200"/>
        </a:p>
      </dgm:t>
    </dgm:pt>
    <dgm:pt modelId="{14C1AFF3-EBBF-4029-8A95-5C7878C4C158}" type="parTrans" cxnId="{B9DF0053-995C-4FD5-B234-819CDF425427}">
      <dgm:prSet/>
      <dgm:spPr/>
      <dgm:t>
        <a:bodyPr/>
        <a:lstStyle/>
        <a:p>
          <a:endParaRPr lang="vi-VN"/>
        </a:p>
      </dgm:t>
    </dgm:pt>
    <dgm:pt modelId="{FC7881BC-69CB-4507-951B-837B70FF2BF7}" type="sibTrans" cxnId="{B9DF0053-995C-4FD5-B234-819CDF425427}">
      <dgm:prSet/>
      <dgm:spPr/>
      <dgm:t>
        <a:bodyPr/>
        <a:lstStyle/>
        <a:p>
          <a:endParaRPr lang="vi-VN"/>
        </a:p>
      </dgm:t>
    </dgm:pt>
    <dgm:pt modelId="{42EDAA45-9198-4689-88C3-6760069BCCF7}">
      <dgm:prSet phldrT="[Text]" custT="1"/>
      <dgm:spPr/>
      <dgm:t>
        <a:bodyPr/>
        <a:lstStyle/>
        <a:p>
          <a:pPr algn="just"/>
          <a:r>
            <a:rPr lang="vi-VN" sz="3200" smtClean="0">
              <a:solidFill>
                <a:schemeClr val="tx1"/>
              </a:solidFill>
              <a:latin typeface="Times New Roman" pitchFamily="18" charset="0"/>
              <a:cs typeface="Times New Roman" pitchFamily="18" charset="0"/>
            </a:rPr>
            <a:t>- Sống vào nửa đầu thế kỉ XVI, thời kì triều đình nhà Lê bắt đầu khủng hoảng, các tập đoàn phong kiến Lê, Mạc, Trịnh tranh giành quyền lực, gây ra những cuộc nội chiến kéo dài.</a:t>
          </a:r>
          <a:endParaRPr lang="vi-VN" sz="3200"/>
        </a:p>
      </dgm:t>
    </dgm:pt>
    <dgm:pt modelId="{B9539AE2-2902-46E5-8D34-A094BB01AF0B}" type="parTrans" cxnId="{C7536948-DA3E-41DF-9FEA-251CEBFBB30C}">
      <dgm:prSet/>
      <dgm:spPr/>
      <dgm:t>
        <a:bodyPr/>
        <a:lstStyle/>
        <a:p>
          <a:endParaRPr lang="vi-VN"/>
        </a:p>
      </dgm:t>
    </dgm:pt>
    <dgm:pt modelId="{A7BFBA5C-EFE0-4568-908C-942A148F89F6}" type="sibTrans" cxnId="{C7536948-DA3E-41DF-9FEA-251CEBFBB30C}">
      <dgm:prSet/>
      <dgm:spPr/>
      <dgm:t>
        <a:bodyPr/>
        <a:lstStyle/>
        <a:p>
          <a:endParaRPr lang="vi-VN"/>
        </a:p>
      </dgm:t>
    </dgm:pt>
    <dgm:pt modelId="{86FC0D39-4D7D-435B-A69C-A87E13B79120}">
      <dgm:prSet phldrT="[Text]" custT="1"/>
      <dgm:spPr/>
      <dgm:t>
        <a:bodyPr/>
        <a:lstStyle/>
        <a:p>
          <a:r>
            <a:rPr lang="vi-VN" sz="3200" smtClean="0">
              <a:solidFill>
                <a:schemeClr val="tx1"/>
              </a:solidFill>
              <a:latin typeface="Times New Roman" pitchFamily="18" charset="0"/>
              <a:cs typeface="Times New Roman" pitchFamily="18" charset="0"/>
            </a:rPr>
            <a:t>- Ông học rộng tài cao nhưng chỉ làm quan một năm rồi cáo về, sống ẩn dật</a:t>
          </a:r>
          <a:endParaRPr lang="vi-VN" sz="3200"/>
        </a:p>
      </dgm:t>
    </dgm:pt>
    <dgm:pt modelId="{3E096E5A-44E1-4FBD-BEA0-C49D7172D01C}" type="parTrans" cxnId="{34625F26-03D5-4A7C-B596-1D4997C9842F}">
      <dgm:prSet/>
      <dgm:spPr/>
      <dgm:t>
        <a:bodyPr/>
        <a:lstStyle/>
        <a:p>
          <a:endParaRPr lang="vi-VN"/>
        </a:p>
      </dgm:t>
    </dgm:pt>
    <dgm:pt modelId="{E1522616-B826-4DD4-B070-AB7F48E26ACA}" type="sibTrans" cxnId="{34625F26-03D5-4A7C-B596-1D4997C9842F}">
      <dgm:prSet/>
      <dgm:spPr/>
      <dgm:t>
        <a:bodyPr/>
        <a:lstStyle/>
        <a:p>
          <a:endParaRPr lang="vi-VN"/>
        </a:p>
      </dgm:t>
    </dgm:pt>
    <dgm:pt modelId="{B3FE7011-27F1-4ABE-96DE-5CFBA53C3268}" type="pres">
      <dgm:prSet presAssocID="{C4705090-507A-4CFE-975A-9FBBF3A7909B}" presName="linear" presStyleCnt="0">
        <dgm:presLayoutVars>
          <dgm:dir/>
          <dgm:animLvl val="lvl"/>
          <dgm:resizeHandles val="exact"/>
        </dgm:presLayoutVars>
      </dgm:prSet>
      <dgm:spPr/>
      <dgm:t>
        <a:bodyPr/>
        <a:lstStyle/>
        <a:p>
          <a:endParaRPr lang="vi-VN"/>
        </a:p>
      </dgm:t>
    </dgm:pt>
    <dgm:pt modelId="{416E9642-558B-4FC2-B751-34B6A5FEDA7D}" type="pres">
      <dgm:prSet presAssocID="{0A2A031D-491F-4336-8B38-2C176234C89B}" presName="parentLin" presStyleCnt="0"/>
      <dgm:spPr/>
    </dgm:pt>
    <dgm:pt modelId="{9FC466E2-479E-416C-9E7B-A740C5327D1E}" type="pres">
      <dgm:prSet presAssocID="{0A2A031D-491F-4336-8B38-2C176234C89B}" presName="parentLeftMargin" presStyleLbl="node1" presStyleIdx="0" presStyleCnt="3"/>
      <dgm:spPr/>
      <dgm:t>
        <a:bodyPr/>
        <a:lstStyle/>
        <a:p>
          <a:endParaRPr lang="vi-VN"/>
        </a:p>
      </dgm:t>
    </dgm:pt>
    <dgm:pt modelId="{55E8DC44-FC7F-44F2-8E40-41C482203343}" type="pres">
      <dgm:prSet presAssocID="{0A2A031D-491F-4336-8B38-2C176234C89B}" presName="parentText" presStyleLbl="node1" presStyleIdx="0" presStyleCnt="3" custScaleX="136030" custScaleY="464839">
        <dgm:presLayoutVars>
          <dgm:chMax val="0"/>
          <dgm:bulletEnabled val="1"/>
        </dgm:presLayoutVars>
      </dgm:prSet>
      <dgm:spPr/>
      <dgm:t>
        <a:bodyPr/>
        <a:lstStyle/>
        <a:p>
          <a:endParaRPr lang="vi-VN"/>
        </a:p>
      </dgm:t>
    </dgm:pt>
    <dgm:pt modelId="{8283E5CE-C039-47A3-84C7-5CA797B3069B}" type="pres">
      <dgm:prSet presAssocID="{0A2A031D-491F-4336-8B38-2C176234C89B}" presName="negativeSpace" presStyleCnt="0"/>
      <dgm:spPr/>
    </dgm:pt>
    <dgm:pt modelId="{DCDF86E5-45AC-430C-9290-37D34D042247}" type="pres">
      <dgm:prSet presAssocID="{0A2A031D-491F-4336-8B38-2C176234C89B}" presName="childText" presStyleLbl="conFgAcc1" presStyleIdx="0" presStyleCnt="3" custScaleY="292165" custLinFactY="-84632" custLinFactNeighborX="847" custLinFactNeighborY="-100000">
        <dgm:presLayoutVars>
          <dgm:bulletEnabled val="1"/>
        </dgm:presLayoutVars>
      </dgm:prSet>
      <dgm:spPr/>
    </dgm:pt>
    <dgm:pt modelId="{9216BEEC-56AD-4281-A0AC-CAD763461027}" type="pres">
      <dgm:prSet presAssocID="{FC7881BC-69CB-4507-951B-837B70FF2BF7}" presName="spaceBetweenRectangles" presStyleCnt="0"/>
      <dgm:spPr/>
    </dgm:pt>
    <dgm:pt modelId="{275815B3-F25E-498F-9357-AA4F6CE809C6}" type="pres">
      <dgm:prSet presAssocID="{42EDAA45-9198-4689-88C3-6760069BCCF7}" presName="parentLin" presStyleCnt="0"/>
      <dgm:spPr/>
    </dgm:pt>
    <dgm:pt modelId="{FCD9C5E7-C0F0-4AF9-9D0C-9865DC82ABDF}" type="pres">
      <dgm:prSet presAssocID="{42EDAA45-9198-4689-88C3-6760069BCCF7}" presName="parentLeftMargin" presStyleLbl="node1" presStyleIdx="0" presStyleCnt="3"/>
      <dgm:spPr/>
      <dgm:t>
        <a:bodyPr/>
        <a:lstStyle/>
        <a:p>
          <a:endParaRPr lang="vi-VN"/>
        </a:p>
      </dgm:t>
    </dgm:pt>
    <dgm:pt modelId="{4A44DFBD-1A57-4D93-9E00-02DA558A3270}" type="pres">
      <dgm:prSet presAssocID="{42EDAA45-9198-4689-88C3-6760069BCCF7}" presName="parentText" presStyleLbl="node1" presStyleIdx="1" presStyleCnt="3" custScaleX="136030" custScaleY="1329164" custLinFactY="15258" custLinFactNeighborX="-15005" custLinFactNeighborY="100000">
        <dgm:presLayoutVars>
          <dgm:chMax val="0"/>
          <dgm:bulletEnabled val="1"/>
        </dgm:presLayoutVars>
      </dgm:prSet>
      <dgm:spPr/>
      <dgm:t>
        <a:bodyPr/>
        <a:lstStyle/>
        <a:p>
          <a:endParaRPr lang="vi-VN"/>
        </a:p>
      </dgm:t>
    </dgm:pt>
    <dgm:pt modelId="{5D5B2D24-00F8-4E43-9CB8-E1174149E9B3}" type="pres">
      <dgm:prSet presAssocID="{42EDAA45-9198-4689-88C3-6760069BCCF7}" presName="negativeSpace" presStyleCnt="0"/>
      <dgm:spPr/>
    </dgm:pt>
    <dgm:pt modelId="{14850EB8-EB59-4DBF-99C4-85D45B7B359A}" type="pres">
      <dgm:prSet presAssocID="{42EDAA45-9198-4689-88C3-6760069BCCF7}" presName="childText" presStyleLbl="conFgAcc1" presStyleIdx="1" presStyleCnt="3" custScaleY="546771" custLinFactY="-69246" custLinFactNeighborY="-100000">
        <dgm:presLayoutVars>
          <dgm:bulletEnabled val="1"/>
        </dgm:presLayoutVars>
      </dgm:prSet>
      <dgm:spPr/>
    </dgm:pt>
    <dgm:pt modelId="{40F63303-4572-4613-9B6C-87C5E124BA12}" type="pres">
      <dgm:prSet presAssocID="{A7BFBA5C-EFE0-4568-908C-942A148F89F6}" presName="spaceBetweenRectangles" presStyleCnt="0"/>
      <dgm:spPr/>
    </dgm:pt>
    <dgm:pt modelId="{09A339D6-0044-4CB5-A111-936EC7C2EAEA}" type="pres">
      <dgm:prSet presAssocID="{86FC0D39-4D7D-435B-A69C-A87E13B79120}" presName="parentLin" presStyleCnt="0"/>
      <dgm:spPr/>
    </dgm:pt>
    <dgm:pt modelId="{0820A52C-6583-4C25-91E5-BEDF6D175AE6}" type="pres">
      <dgm:prSet presAssocID="{86FC0D39-4D7D-435B-A69C-A87E13B79120}" presName="parentLeftMargin" presStyleLbl="node1" presStyleIdx="1" presStyleCnt="3"/>
      <dgm:spPr/>
      <dgm:t>
        <a:bodyPr/>
        <a:lstStyle/>
        <a:p>
          <a:endParaRPr lang="vi-VN"/>
        </a:p>
      </dgm:t>
    </dgm:pt>
    <dgm:pt modelId="{5F866D07-D3EE-4B39-9479-467D2A8E5457}" type="pres">
      <dgm:prSet presAssocID="{86FC0D39-4D7D-435B-A69C-A87E13B79120}" presName="parentText" presStyleLbl="node1" presStyleIdx="2" presStyleCnt="3" custScaleX="136030" custScaleY="646077" custLinFactY="33293" custLinFactNeighborX="1994" custLinFactNeighborY="100000">
        <dgm:presLayoutVars>
          <dgm:chMax val="0"/>
          <dgm:bulletEnabled val="1"/>
        </dgm:presLayoutVars>
      </dgm:prSet>
      <dgm:spPr/>
      <dgm:t>
        <a:bodyPr/>
        <a:lstStyle/>
        <a:p>
          <a:endParaRPr lang="vi-VN"/>
        </a:p>
      </dgm:t>
    </dgm:pt>
    <dgm:pt modelId="{DDEB1ED0-5940-4887-9D9F-3425503F9A6B}" type="pres">
      <dgm:prSet presAssocID="{86FC0D39-4D7D-435B-A69C-A87E13B79120}" presName="negativeSpace" presStyleCnt="0"/>
      <dgm:spPr/>
    </dgm:pt>
    <dgm:pt modelId="{311789AB-8FC4-4130-9597-0D2A7F14CF1F}" type="pres">
      <dgm:prSet presAssocID="{86FC0D39-4D7D-435B-A69C-A87E13B79120}" presName="childText" presStyleLbl="conFgAcc1" presStyleIdx="2" presStyleCnt="3" custScaleY="289058">
        <dgm:presLayoutVars>
          <dgm:bulletEnabled val="1"/>
        </dgm:presLayoutVars>
      </dgm:prSet>
      <dgm:spPr/>
    </dgm:pt>
  </dgm:ptLst>
  <dgm:cxnLst>
    <dgm:cxn modelId="{C4EB88B0-24F7-4150-8871-8EC792F85B26}" type="presOf" srcId="{0A2A031D-491F-4336-8B38-2C176234C89B}" destId="{55E8DC44-FC7F-44F2-8E40-41C482203343}" srcOrd="1" destOrd="0" presId="urn:microsoft.com/office/officeart/2005/8/layout/list1"/>
    <dgm:cxn modelId="{5EE75257-2A85-4E74-A6DB-60BE120F275E}" type="presOf" srcId="{42EDAA45-9198-4689-88C3-6760069BCCF7}" destId="{4A44DFBD-1A57-4D93-9E00-02DA558A3270}" srcOrd="1" destOrd="0" presId="urn:microsoft.com/office/officeart/2005/8/layout/list1"/>
    <dgm:cxn modelId="{42AEC3BD-4EDC-43B2-9880-C0F7E33466A7}" type="presOf" srcId="{86FC0D39-4D7D-435B-A69C-A87E13B79120}" destId="{0820A52C-6583-4C25-91E5-BEDF6D175AE6}" srcOrd="0" destOrd="0" presId="urn:microsoft.com/office/officeart/2005/8/layout/list1"/>
    <dgm:cxn modelId="{B9DF0053-995C-4FD5-B234-819CDF425427}" srcId="{C4705090-507A-4CFE-975A-9FBBF3A7909B}" destId="{0A2A031D-491F-4336-8B38-2C176234C89B}" srcOrd="0" destOrd="0" parTransId="{14C1AFF3-EBBF-4029-8A95-5C7878C4C158}" sibTransId="{FC7881BC-69CB-4507-951B-837B70FF2BF7}"/>
    <dgm:cxn modelId="{74EB2751-83BD-4389-97C2-3B94394DC6BD}" type="presOf" srcId="{0A2A031D-491F-4336-8B38-2C176234C89B}" destId="{9FC466E2-479E-416C-9E7B-A740C5327D1E}" srcOrd="0" destOrd="0" presId="urn:microsoft.com/office/officeart/2005/8/layout/list1"/>
    <dgm:cxn modelId="{F57F3CD5-E6A7-4237-AA37-A4F90776C71E}" type="presOf" srcId="{42EDAA45-9198-4689-88C3-6760069BCCF7}" destId="{FCD9C5E7-C0F0-4AF9-9D0C-9865DC82ABDF}" srcOrd="0" destOrd="0" presId="urn:microsoft.com/office/officeart/2005/8/layout/list1"/>
    <dgm:cxn modelId="{FA296652-1525-43BA-A533-DFE7B0B04201}" type="presOf" srcId="{C4705090-507A-4CFE-975A-9FBBF3A7909B}" destId="{B3FE7011-27F1-4ABE-96DE-5CFBA53C3268}" srcOrd="0" destOrd="0" presId="urn:microsoft.com/office/officeart/2005/8/layout/list1"/>
    <dgm:cxn modelId="{C7536948-DA3E-41DF-9FEA-251CEBFBB30C}" srcId="{C4705090-507A-4CFE-975A-9FBBF3A7909B}" destId="{42EDAA45-9198-4689-88C3-6760069BCCF7}" srcOrd="1" destOrd="0" parTransId="{B9539AE2-2902-46E5-8D34-A094BB01AF0B}" sibTransId="{A7BFBA5C-EFE0-4568-908C-942A148F89F6}"/>
    <dgm:cxn modelId="{9E4900EB-5ECB-4565-B747-852CFF804F94}" type="presOf" srcId="{86FC0D39-4D7D-435B-A69C-A87E13B79120}" destId="{5F866D07-D3EE-4B39-9479-467D2A8E5457}" srcOrd="1" destOrd="0" presId="urn:microsoft.com/office/officeart/2005/8/layout/list1"/>
    <dgm:cxn modelId="{34625F26-03D5-4A7C-B596-1D4997C9842F}" srcId="{C4705090-507A-4CFE-975A-9FBBF3A7909B}" destId="{86FC0D39-4D7D-435B-A69C-A87E13B79120}" srcOrd="2" destOrd="0" parTransId="{3E096E5A-44E1-4FBD-BEA0-C49D7172D01C}" sibTransId="{E1522616-B826-4DD4-B070-AB7F48E26ACA}"/>
    <dgm:cxn modelId="{684A7D6F-276D-4FF2-826A-4BBB1F27CFCA}" type="presParOf" srcId="{B3FE7011-27F1-4ABE-96DE-5CFBA53C3268}" destId="{416E9642-558B-4FC2-B751-34B6A5FEDA7D}" srcOrd="0" destOrd="0" presId="urn:microsoft.com/office/officeart/2005/8/layout/list1"/>
    <dgm:cxn modelId="{F6DE311A-9EB7-4D22-813A-88951C473572}" type="presParOf" srcId="{416E9642-558B-4FC2-B751-34B6A5FEDA7D}" destId="{9FC466E2-479E-416C-9E7B-A740C5327D1E}" srcOrd="0" destOrd="0" presId="urn:microsoft.com/office/officeart/2005/8/layout/list1"/>
    <dgm:cxn modelId="{76559263-65B8-446F-BB12-983B5617485B}" type="presParOf" srcId="{416E9642-558B-4FC2-B751-34B6A5FEDA7D}" destId="{55E8DC44-FC7F-44F2-8E40-41C482203343}" srcOrd="1" destOrd="0" presId="urn:microsoft.com/office/officeart/2005/8/layout/list1"/>
    <dgm:cxn modelId="{3CFE48CA-02ED-4CA7-9C7F-0271BFF6090F}" type="presParOf" srcId="{B3FE7011-27F1-4ABE-96DE-5CFBA53C3268}" destId="{8283E5CE-C039-47A3-84C7-5CA797B3069B}" srcOrd="1" destOrd="0" presId="urn:microsoft.com/office/officeart/2005/8/layout/list1"/>
    <dgm:cxn modelId="{8DC982D0-E805-4590-B3DB-27C378C338F3}" type="presParOf" srcId="{B3FE7011-27F1-4ABE-96DE-5CFBA53C3268}" destId="{DCDF86E5-45AC-430C-9290-37D34D042247}" srcOrd="2" destOrd="0" presId="urn:microsoft.com/office/officeart/2005/8/layout/list1"/>
    <dgm:cxn modelId="{A5B3CC4F-0056-4E8B-A364-4B6FA81ADA13}" type="presParOf" srcId="{B3FE7011-27F1-4ABE-96DE-5CFBA53C3268}" destId="{9216BEEC-56AD-4281-A0AC-CAD763461027}" srcOrd="3" destOrd="0" presId="urn:microsoft.com/office/officeart/2005/8/layout/list1"/>
    <dgm:cxn modelId="{F5A4E125-11F8-422E-94C2-35CA4F601FDD}" type="presParOf" srcId="{B3FE7011-27F1-4ABE-96DE-5CFBA53C3268}" destId="{275815B3-F25E-498F-9357-AA4F6CE809C6}" srcOrd="4" destOrd="0" presId="urn:microsoft.com/office/officeart/2005/8/layout/list1"/>
    <dgm:cxn modelId="{6E73C06D-2A8A-432B-A2F5-5700940A1C02}" type="presParOf" srcId="{275815B3-F25E-498F-9357-AA4F6CE809C6}" destId="{FCD9C5E7-C0F0-4AF9-9D0C-9865DC82ABDF}" srcOrd="0" destOrd="0" presId="urn:microsoft.com/office/officeart/2005/8/layout/list1"/>
    <dgm:cxn modelId="{2E3C3679-5DD2-4160-B130-DF03788953FF}" type="presParOf" srcId="{275815B3-F25E-498F-9357-AA4F6CE809C6}" destId="{4A44DFBD-1A57-4D93-9E00-02DA558A3270}" srcOrd="1" destOrd="0" presId="urn:microsoft.com/office/officeart/2005/8/layout/list1"/>
    <dgm:cxn modelId="{E631AE5D-8A9B-444B-9237-B9892377EA7F}" type="presParOf" srcId="{B3FE7011-27F1-4ABE-96DE-5CFBA53C3268}" destId="{5D5B2D24-00F8-4E43-9CB8-E1174149E9B3}" srcOrd="5" destOrd="0" presId="urn:microsoft.com/office/officeart/2005/8/layout/list1"/>
    <dgm:cxn modelId="{FDD7CD0E-A74C-49A0-B8CB-6CC3E722221B}" type="presParOf" srcId="{B3FE7011-27F1-4ABE-96DE-5CFBA53C3268}" destId="{14850EB8-EB59-4DBF-99C4-85D45B7B359A}" srcOrd="6" destOrd="0" presId="urn:microsoft.com/office/officeart/2005/8/layout/list1"/>
    <dgm:cxn modelId="{5AE0D112-87E0-4D7A-995C-B0674643EF29}" type="presParOf" srcId="{B3FE7011-27F1-4ABE-96DE-5CFBA53C3268}" destId="{40F63303-4572-4613-9B6C-87C5E124BA12}" srcOrd="7" destOrd="0" presId="urn:microsoft.com/office/officeart/2005/8/layout/list1"/>
    <dgm:cxn modelId="{ABBB980A-4BDF-42D3-9997-4F554F1E06BD}" type="presParOf" srcId="{B3FE7011-27F1-4ABE-96DE-5CFBA53C3268}" destId="{09A339D6-0044-4CB5-A111-936EC7C2EAEA}" srcOrd="8" destOrd="0" presId="urn:microsoft.com/office/officeart/2005/8/layout/list1"/>
    <dgm:cxn modelId="{32ACB2A9-D6D2-4B8F-8495-FBEBB1730ACE}" type="presParOf" srcId="{09A339D6-0044-4CB5-A111-936EC7C2EAEA}" destId="{0820A52C-6583-4C25-91E5-BEDF6D175AE6}" srcOrd="0" destOrd="0" presId="urn:microsoft.com/office/officeart/2005/8/layout/list1"/>
    <dgm:cxn modelId="{FE23A36F-66FE-4B4F-9342-EC5F23C2B1C1}" type="presParOf" srcId="{09A339D6-0044-4CB5-A111-936EC7C2EAEA}" destId="{5F866D07-D3EE-4B39-9479-467D2A8E5457}" srcOrd="1" destOrd="0" presId="urn:microsoft.com/office/officeart/2005/8/layout/list1"/>
    <dgm:cxn modelId="{F9191907-F3DA-4936-B002-21BC90687A91}" type="presParOf" srcId="{B3FE7011-27F1-4ABE-96DE-5CFBA53C3268}" destId="{DDEB1ED0-5940-4887-9D9F-3425503F9A6B}" srcOrd="9" destOrd="0" presId="urn:microsoft.com/office/officeart/2005/8/layout/list1"/>
    <dgm:cxn modelId="{966437A0-0009-4729-8AE1-560B668FA27D}" type="presParOf" srcId="{B3FE7011-27F1-4ABE-96DE-5CFBA53C3268}" destId="{311789AB-8FC4-4130-9597-0D2A7F14CF1F}"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86197A-B519-4B63-8E59-F4AE9641B0F3}"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vi-VN"/>
        </a:p>
      </dgm:t>
    </dgm:pt>
    <dgm:pt modelId="{25E534C5-0953-4DA4-933C-F56996EB0443}">
      <dgm:prSet phldrT="[Text]" custT="1"/>
      <dgm:spPr/>
      <dgm:t>
        <a:bodyPr/>
        <a:lstStyle/>
        <a:p>
          <a:r>
            <a:rPr lang="en-US" sz="4000" smtClean="0">
              <a:latin typeface="Times New Roman" pitchFamily="18" charset="0"/>
              <a:cs typeface="Times New Roman" pitchFamily="18" charset="0"/>
            </a:rPr>
            <a:t>- Thể loại:</a:t>
          </a:r>
          <a:endParaRPr lang="vi-VN" sz="4000">
            <a:latin typeface="Times New Roman" pitchFamily="18" charset="0"/>
            <a:cs typeface="Times New Roman" pitchFamily="18" charset="0"/>
          </a:endParaRPr>
        </a:p>
      </dgm:t>
    </dgm:pt>
    <dgm:pt modelId="{3CED5ACE-A39B-4E26-B8CF-74FE2C550DC1}" type="parTrans" cxnId="{4B2031F6-99D1-499B-A421-25A340294940}">
      <dgm:prSet/>
      <dgm:spPr/>
      <dgm:t>
        <a:bodyPr/>
        <a:lstStyle/>
        <a:p>
          <a:endParaRPr lang="vi-VN"/>
        </a:p>
      </dgm:t>
    </dgm:pt>
    <dgm:pt modelId="{7A56BD86-9F7F-42A1-8508-5351A9745E3A}" type="sibTrans" cxnId="{4B2031F6-99D1-499B-A421-25A340294940}">
      <dgm:prSet/>
      <dgm:spPr/>
      <dgm:t>
        <a:bodyPr/>
        <a:lstStyle/>
        <a:p>
          <a:endParaRPr lang="vi-VN"/>
        </a:p>
      </dgm:t>
    </dgm:pt>
    <dgm:pt modelId="{98547A8D-2A15-489C-96D8-60F8AE5B1F3F}">
      <dgm:prSet phldrT="[Text]" custT="1"/>
      <dgm:spPr/>
      <dgm:t>
        <a:bodyPr/>
        <a:lstStyle/>
        <a:p>
          <a:r>
            <a:rPr lang="en-US" sz="3200" smtClean="0">
              <a:latin typeface="Times New Roman" pitchFamily="18" charset="0"/>
              <a:cs typeface="Times New Roman" pitchFamily="18" charset="0"/>
            </a:rPr>
            <a:t>Truyện truyền kỳ</a:t>
          </a:r>
          <a:endParaRPr lang="vi-VN" sz="3200">
            <a:latin typeface="Times New Roman" pitchFamily="18" charset="0"/>
            <a:cs typeface="Times New Roman" pitchFamily="18" charset="0"/>
          </a:endParaRPr>
        </a:p>
      </dgm:t>
    </dgm:pt>
    <dgm:pt modelId="{FB5A45D2-D2E0-472E-9F02-2A198B687D81}" type="parTrans" cxnId="{36484496-3299-4F1F-B10C-9A8BEC3A80D8}">
      <dgm:prSet/>
      <dgm:spPr/>
      <dgm:t>
        <a:bodyPr/>
        <a:lstStyle/>
        <a:p>
          <a:endParaRPr lang="vi-VN"/>
        </a:p>
      </dgm:t>
    </dgm:pt>
    <dgm:pt modelId="{CB31C950-2E68-4ABB-8D51-0AB3215EF4F3}" type="sibTrans" cxnId="{36484496-3299-4F1F-B10C-9A8BEC3A80D8}">
      <dgm:prSet/>
      <dgm:spPr/>
      <dgm:t>
        <a:bodyPr/>
        <a:lstStyle/>
        <a:p>
          <a:endParaRPr lang="vi-VN"/>
        </a:p>
      </dgm:t>
    </dgm:pt>
    <dgm:pt modelId="{E8B3A371-640E-4DCC-8B80-1FB08CEF9B0B}">
      <dgm:prSet phldrT="[Text]" custT="1"/>
      <dgm:spPr/>
      <dgm:t>
        <a:bodyPr/>
        <a:lstStyle/>
        <a:p>
          <a:r>
            <a:rPr lang="en-US" sz="4000" smtClean="0">
              <a:latin typeface="Times New Roman" pitchFamily="18" charset="0"/>
              <a:cs typeface="Times New Roman" pitchFamily="18" charset="0"/>
            </a:rPr>
            <a:t>- Xuất xứ:</a:t>
          </a:r>
          <a:endParaRPr lang="vi-VN" sz="4000">
            <a:latin typeface="Times New Roman" pitchFamily="18" charset="0"/>
            <a:cs typeface="Times New Roman" pitchFamily="18" charset="0"/>
          </a:endParaRPr>
        </a:p>
      </dgm:t>
    </dgm:pt>
    <dgm:pt modelId="{27B61C6B-A6C0-4DA4-85A9-629053533E5E}" type="parTrans" cxnId="{145647FB-CDD5-4FDA-803D-A62451E27C9A}">
      <dgm:prSet/>
      <dgm:spPr/>
      <dgm:t>
        <a:bodyPr/>
        <a:lstStyle/>
        <a:p>
          <a:endParaRPr lang="vi-VN"/>
        </a:p>
      </dgm:t>
    </dgm:pt>
    <dgm:pt modelId="{5823F8E2-FA53-405E-B6BA-49E354146F25}" type="sibTrans" cxnId="{145647FB-CDD5-4FDA-803D-A62451E27C9A}">
      <dgm:prSet/>
      <dgm:spPr/>
      <dgm:t>
        <a:bodyPr/>
        <a:lstStyle/>
        <a:p>
          <a:endParaRPr lang="vi-VN"/>
        </a:p>
      </dgm:t>
    </dgm:pt>
    <dgm:pt modelId="{860F3900-CDD5-4244-A483-A5BE838415F9}">
      <dgm:prSet phldrT="[Text]"/>
      <dgm:spPr/>
      <dgm:t>
        <a:bodyPr/>
        <a:lstStyle/>
        <a:p>
          <a:pPr algn="just"/>
          <a:r>
            <a:rPr lang="vi-VN" smtClean="0">
              <a:latin typeface="Times New Roman" pitchFamily="18" charset="0"/>
              <a:cs typeface="Times New Roman" pitchFamily="18" charset="0"/>
            </a:rPr>
            <a:t>Thuộc tác phẩm “Truyền kì mạn lục” (ghi chép tản mạn những chuyện kì lạ được lưu truyền), viết bằng chữ Hán.</a:t>
          </a:r>
          <a:endParaRPr lang="vi-VN">
            <a:latin typeface="Times New Roman" pitchFamily="18" charset="0"/>
            <a:cs typeface="Times New Roman" pitchFamily="18" charset="0"/>
          </a:endParaRPr>
        </a:p>
      </dgm:t>
    </dgm:pt>
    <dgm:pt modelId="{B12980CF-1D78-427D-8839-4C8B7684635D}" type="sibTrans" cxnId="{C70B424D-AAB2-420B-8A7D-E25B66095843}">
      <dgm:prSet/>
      <dgm:spPr/>
      <dgm:t>
        <a:bodyPr/>
        <a:lstStyle/>
        <a:p>
          <a:endParaRPr lang="vi-VN"/>
        </a:p>
      </dgm:t>
    </dgm:pt>
    <dgm:pt modelId="{1EAABCAE-F089-482A-B9BF-07674B1AC07F}" type="parTrans" cxnId="{C70B424D-AAB2-420B-8A7D-E25B66095843}">
      <dgm:prSet/>
      <dgm:spPr/>
      <dgm:t>
        <a:bodyPr/>
        <a:lstStyle/>
        <a:p>
          <a:endParaRPr lang="vi-VN"/>
        </a:p>
      </dgm:t>
    </dgm:pt>
    <dgm:pt modelId="{B51E3878-34BF-4C08-B4B1-AC50706B520B}">
      <dgm:prSet phldrT="[Text]"/>
      <dgm:spPr/>
      <dgm:t>
        <a:bodyPr/>
        <a:lstStyle/>
        <a:p>
          <a:pPr algn="just"/>
          <a:r>
            <a:rPr lang="vi-VN" smtClean="0">
              <a:latin typeface="Times New Roman" pitchFamily="18" charset="0"/>
              <a:cs typeface="Times New Roman" pitchFamily="18" charset="0"/>
            </a:rPr>
            <a:t>Là truyện thứ 16 trong số 20 truyện của “Truyền kì mạn lục”</a:t>
          </a:r>
          <a:endParaRPr lang="vi-VN">
            <a:latin typeface="Times New Roman" pitchFamily="18" charset="0"/>
            <a:cs typeface="Times New Roman" pitchFamily="18" charset="0"/>
          </a:endParaRPr>
        </a:p>
      </dgm:t>
    </dgm:pt>
    <dgm:pt modelId="{F5A65046-5AE6-4763-AC0C-6B4EF817AF28}" type="sibTrans" cxnId="{00D3F46A-4472-4C0E-B1D4-FE5FA22F2434}">
      <dgm:prSet/>
      <dgm:spPr/>
      <dgm:t>
        <a:bodyPr/>
        <a:lstStyle/>
        <a:p>
          <a:endParaRPr lang="vi-VN"/>
        </a:p>
      </dgm:t>
    </dgm:pt>
    <dgm:pt modelId="{D6D56DA0-A35C-4374-AA1D-C6762EFCD2D6}" type="parTrans" cxnId="{00D3F46A-4472-4C0E-B1D4-FE5FA22F2434}">
      <dgm:prSet/>
      <dgm:spPr/>
      <dgm:t>
        <a:bodyPr/>
        <a:lstStyle/>
        <a:p>
          <a:endParaRPr lang="vi-VN"/>
        </a:p>
      </dgm:t>
    </dgm:pt>
    <dgm:pt modelId="{0E5CD29D-2A33-4674-AAAF-CA6B026600DD}">
      <dgm:prSet phldrT="[Text]"/>
      <dgm:spPr/>
      <dgm:t>
        <a:bodyPr/>
        <a:lstStyle/>
        <a:p>
          <a:pPr algn="just"/>
          <a:r>
            <a:rPr lang="vi-VN" smtClean="0">
              <a:latin typeface="Times New Roman" pitchFamily="18" charset="0"/>
              <a:cs typeface="Times New Roman" pitchFamily="18" charset="0"/>
            </a:rPr>
            <a:t>Truyện có nguồn gốc từ truyện cổ dân gian “Vợ chàng Trương”.</a:t>
          </a:r>
          <a:endParaRPr lang="vi-VN">
            <a:latin typeface="Times New Roman" pitchFamily="18" charset="0"/>
            <a:cs typeface="Times New Roman" pitchFamily="18" charset="0"/>
          </a:endParaRPr>
        </a:p>
      </dgm:t>
    </dgm:pt>
    <dgm:pt modelId="{22910AD7-6D0B-428D-BBF6-A3B8B8D22906}" type="sibTrans" cxnId="{292FACAC-1973-42A5-A1C6-D2D6E4DEE510}">
      <dgm:prSet/>
      <dgm:spPr/>
      <dgm:t>
        <a:bodyPr/>
        <a:lstStyle/>
        <a:p>
          <a:endParaRPr lang="vi-VN"/>
        </a:p>
      </dgm:t>
    </dgm:pt>
    <dgm:pt modelId="{C8A1163A-39E8-40FC-BA25-33BB48CEB679}" type="parTrans" cxnId="{292FACAC-1973-42A5-A1C6-D2D6E4DEE510}">
      <dgm:prSet/>
      <dgm:spPr/>
      <dgm:t>
        <a:bodyPr/>
        <a:lstStyle/>
        <a:p>
          <a:endParaRPr lang="vi-VN"/>
        </a:p>
      </dgm:t>
    </dgm:pt>
    <dgm:pt modelId="{AEA2B3CA-07F6-4417-9B21-2F5216E500DF}" type="pres">
      <dgm:prSet presAssocID="{7786197A-B519-4B63-8E59-F4AE9641B0F3}" presName="Name0" presStyleCnt="0">
        <dgm:presLayoutVars>
          <dgm:dir/>
          <dgm:animLvl val="lvl"/>
          <dgm:resizeHandles val="exact"/>
        </dgm:presLayoutVars>
      </dgm:prSet>
      <dgm:spPr/>
      <dgm:t>
        <a:bodyPr/>
        <a:lstStyle/>
        <a:p>
          <a:endParaRPr lang="vi-VN"/>
        </a:p>
      </dgm:t>
    </dgm:pt>
    <dgm:pt modelId="{711B4547-56CC-4B4F-8FBD-86B59A0C695D}" type="pres">
      <dgm:prSet presAssocID="{25E534C5-0953-4DA4-933C-F56996EB0443}" presName="linNode" presStyleCnt="0"/>
      <dgm:spPr/>
    </dgm:pt>
    <dgm:pt modelId="{653F18B1-93C6-4889-BA28-086ED290ADBC}" type="pres">
      <dgm:prSet presAssocID="{25E534C5-0953-4DA4-933C-F56996EB0443}" presName="parentText" presStyleLbl="node1" presStyleIdx="0" presStyleCnt="2" custScaleY="41037">
        <dgm:presLayoutVars>
          <dgm:chMax val="1"/>
          <dgm:bulletEnabled val="1"/>
        </dgm:presLayoutVars>
      </dgm:prSet>
      <dgm:spPr/>
      <dgm:t>
        <a:bodyPr/>
        <a:lstStyle/>
        <a:p>
          <a:endParaRPr lang="vi-VN"/>
        </a:p>
      </dgm:t>
    </dgm:pt>
    <dgm:pt modelId="{BB8DF16F-DC06-496F-A44B-C5F62B700A34}" type="pres">
      <dgm:prSet presAssocID="{25E534C5-0953-4DA4-933C-F56996EB0443}" presName="descendantText" presStyleLbl="alignAccFollowNode1" presStyleIdx="0" presStyleCnt="2" custScaleY="41037" custLinFactNeighborX="-174" custLinFactNeighborY="-473">
        <dgm:presLayoutVars>
          <dgm:bulletEnabled val="1"/>
        </dgm:presLayoutVars>
      </dgm:prSet>
      <dgm:spPr/>
      <dgm:t>
        <a:bodyPr/>
        <a:lstStyle/>
        <a:p>
          <a:endParaRPr lang="vi-VN"/>
        </a:p>
      </dgm:t>
    </dgm:pt>
    <dgm:pt modelId="{BEC38F45-4484-4538-8EF7-CA402423F566}" type="pres">
      <dgm:prSet presAssocID="{7A56BD86-9F7F-42A1-8508-5351A9745E3A}" presName="sp" presStyleCnt="0"/>
      <dgm:spPr/>
    </dgm:pt>
    <dgm:pt modelId="{BDE201A6-B7DD-4D80-B5D1-26E63F8AE62E}" type="pres">
      <dgm:prSet presAssocID="{E8B3A371-640E-4DCC-8B80-1FB08CEF9B0B}" presName="linNode" presStyleCnt="0"/>
      <dgm:spPr/>
    </dgm:pt>
    <dgm:pt modelId="{F0672061-2312-477D-B3B4-1C027D3B368F}" type="pres">
      <dgm:prSet presAssocID="{E8B3A371-640E-4DCC-8B80-1FB08CEF9B0B}" presName="parentText" presStyleLbl="node1" presStyleIdx="1" presStyleCnt="2" custScaleY="197165">
        <dgm:presLayoutVars>
          <dgm:chMax val="1"/>
          <dgm:bulletEnabled val="1"/>
        </dgm:presLayoutVars>
      </dgm:prSet>
      <dgm:spPr/>
      <dgm:t>
        <a:bodyPr/>
        <a:lstStyle/>
        <a:p>
          <a:endParaRPr lang="vi-VN"/>
        </a:p>
      </dgm:t>
    </dgm:pt>
    <dgm:pt modelId="{9DA60A29-4D58-42FC-BFA4-EB0FAE5B80AA}" type="pres">
      <dgm:prSet presAssocID="{E8B3A371-640E-4DCC-8B80-1FB08CEF9B0B}" presName="descendantText" presStyleLbl="alignAccFollowNode1" presStyleIdx="1" presStyleCnt="2" custScaleY="228785">
        <dgm:presLayoutVars>
          <dgm:bulletEnabled val="1"/>
        </dgm:presLayoutVars>
      </dgm:prSet>
      <dgm:spPr/>
      <dgm:t>
        <a:bodyPr/>
        <a:lstStyle/>
        <a:p>
          <a:endParaRPr lang="vi-VN"/>
        </a:p>
      </dgm:t>
    </dgm:pt>
  </dgm:ptLst>
  <dgm:cxnLst>
    <dgm:cxn modelId="{F8B16943-44AF-49FA-926A-E7C07CE62AA5}" type="presOf" srcId="{E8B3A371-640E-4DCC-8B80-1FB08CEF9B0B}" destId="{F0672061-2312-477D-B3B4-1C027D3B368F}" srcOrd="0" destOrd="0" presId="urn:microsoft.com/office/officeart/2005/8/layout/vList5"/>
    <dgm:cxn modelId="{1EB0FF2F-2FF3-432D-A753-21BB2D144A34}" type="presOf" srcId="{7786197A-B519-4B63-8E59-F4AE9641B0F3}" destId="{AEA2B3CA-07F6-4417-9B21-2F5216E500DF}" srcOrd="0" destOrd="0" presId="urn:microsoft.com/office/officeart/2005/8/layout/vList5"/>
    <dgm:cxn modelId="{746DF761-6903-4E08-B156-B006B8769C04}" type="presOf" srcId="{0E5CD29D-2A33-4674-AAAF-CA6B026600DD}" destId="{9DA60A29-4D58-42FC-BFA4-EB0FAE5B80AA}" srcOrd="0" destOrd="1" presId="urn:microsoft.com/office/officeart/2005/8/layout/vList5"/>
    <dgm:cxn modelId="{4B2031F6-99D1-499B-A421-25A340294940}" srcId="{7786197A-B519-4B63-8E59-F4AE9641B0F3}" destId="{25E534C5-0953-4DA4-933C-F56996EB0443}" srcOrd="0" destOrd="0" parTransId="{3CED5ACE-A39B-4E26-B8CF-74FE2C550DC1}" sibTransId="{7A56BD86-9F7F-42A1-8508-5351A9745E3A}"/>
    <dgm:cxn modelId="{A3C3E40B-EC78-4AA3-A52C-B9B2A56E4AF3}" type="presOf" srcId="{25E534C5-0953-4DA4-933C-F56996EB0443}" destId="{653F18B1-93C6-4889-BA28-086ED290ADBC}" srcOrd="0" destOrd="0" presId="urn:microsoft.com/office/officeart/2005/8/layout/vList5"/>
    <dgm:cxn modelId="{50D66940-DED7-4E33-870B-630B1D4E53B8}" type="presOf" srcId="{860F3900-CDD5-4244-A483-A5BE838415F9}" destId="{9DA60A29-4D58-42FC-BFA4-EB0FAE5B80AA}" srcOrd="0" destOrd="0" presId="urn:microsoft.com/office/officeart/2005/8/layout/vList5"/>
    <dgm:cxn modelId="{C70B424D-AAB2-420B-8A7D-E25B66095843}" srcId="{E8B3A371-640E-4DCC-8B80-1FB08CEF9B0B}" destId="{860F3900-CDD5-4244-A483-A5BE838415F9}" srcOrd="0" destOrd="0" parTransId="{1EAABCAE-F089-482A-B9BF-07674B1AC07F}" sibTransId="{B12980CF-1D78-427D-8839-4C8B7684635D}"/>
    <dgm:cxn modelId="{292FACAC-1973-42A5-A1C6-D2D6E4DEE510}" srcId="{E8B3A371-640E-4DCC-8B80-1FB08CEF9B0B}" destId="{0E5CD29D-2A33-4674-AAAF-CA6B026600DD}" srcOrd="1" destOrd="0" parTransId="{C8A1163A-39E8-40FC-BA25-33BB48CEB679}" sibTransId="{22910AD7-6D0B-428D-BBF6-A3B8B8D22906}"/>
    <dgm:cxn modelId="{00D3F46A-4472-4C0E-B1D4-FE5FA22F2434}" srcId="{E8B3A371-640E-4DCC-8B80-1FB08CEF9B0B}" destId="{B51E3878-34BF-4C08-B4B1-AC50706B520B}" srcOrd="2" destOrd="0" parTransId="{D6D56DA0-A35C-4374-AA1D-C6762EFCD2D6}" sibTransId="{F5A65046-5AE6-4763-AC0C-6B4EF817AF28}"/>
    <dgm:cxn modelId="{1B99A0D6-1C58-48AC-B6F8-09D790DEB86C}" type="presOf" srcId="{B51E3878-34BF-4C08-B4B1-AC50706B520B}" destId="{9DA60A29-4D58-42FC-BFA4-EB0FAE5B80AA}" srcOrd="0" destOrd="2" presId="urn:microsoft.com/office/officeart/2005/8/layout/vList5"/>
    <dgm:cxn modelId="{145647FB-CDD5-4FDA-803D-A62451E27C9A}" srcId="{7786197A-B519-4B63-8E59-F4AE9641B0F3}" destId="{E8B3A371-640E-4DCC-8B80-1FB08CEF9B0B}" srcOrd="1" destOrd="0" parTransId="{27B61C6B-A6C0-4DA4-85A9-629053533E5E}" sibTransId="{5823F8E2-FA53-405E-B6BA-49E354146F25}"/>
    <dgm:cxn modelId="{A970A0E4-42A7-4BC6-9E30-93FCA5545608}" type="presOf" srcId="{98547A8D-2A15-489C-96D8-60F8AE5B1F3F}" destId="{BB8DF16F-DC06-496F-A44B-C5F62B700A34}" srcOrd="0" destOrd="0" presId="urn:microsoft.com/office/officeart/2005/8/layout/vList5"/>
    <dgm:cxn modelId="{36484496-3299-4F1F-B10C-9A8BEC3A80D8}" srcId="{25E534C5-0953-4DA4-933C-F56996EB0443}" destId="{98547A8D-2A15-489C-96D8-60F8AE5B1F3F}" srcOrd="0" destOrd="0" parTransId="{FB5A45D2-D2E0-472E-9F02-2A198B687D81}" sibTransId="{CB31C950-2E68-4ABB-8D51-0AB3215EF4F3}"/>
    <dgm:cxn modelId="{7532681E-3A8E-4F03-9BED-202E55801E51}" type="presParOf" srcId="{AEA2B3CA-07F6-4417-9B21-2F5216E500DF}" destId="{711B4547-56CC-4B4F-8FBD-86B59A0C695D}" srcOrd="0" destOrd="0" presId="urn:microsoft.com/office/officeart/2005/8/layout/vList5"/>
    <dgm:cxn modelId="{3F79092C-5516-4615-B2F7-6DCF054DBD5B}" type="presParOf" srcId="{711B4547-56CC-4B4F-8FBD-86B59A0C695D}" destId="{653F18B1-93C6-4889-BA28-086ED290ADBC}" srcOrd="0" destOrd="0" presId="urn:microsoft.com/office/officeart/2005/8/layout/vList5"/>
    <dgm:cxn modelId="{34DD955D-A0D8-4C4D-8FF8-EA0FF8B94E84}" type="presParOf" srcId="{711B4547-56CC-4B4F-8FBD-86B59A0C695D}" destId="{BB8DF16F-DC06-496F-A44B-C5F62B700A34}" srcOrd="1" destOrd="0" presId="urn:microsoft.com/office/officeart/2005/8/layout/vList5"/>
    <dgm:cxn modelId="{D7D8CE04-C9CC-4D14-8682-9FCFCDF5C4E9}" type="presParOf" srcId="{AEA2B3CA-07F6-4417-9B21-2F5216E500DF}" destId="{BEC38F45-4484-4538-8EF7-CA402423F566}" srcOrd="1" destOrd="0" presId="urn:microsoft.com/office/officeart/2005/8/layout/vList5"/>
    <dgm:cxn modelId="{8360784B-49B7-4403-A779-085F92E0AAA8}" type="presParOf" srcId="{AEA2B3CA-07F6-4417-9B21-2F5216E500DF}" destId="{BDE201A6-B7DD-4D80-B5D1-26E63F8AE62E}" srcOrd="2" destOrd="0" presId="urn:microsoft.com/office/officeart/2005/8/layout/vList5"/>
    <dgm:cxn modelId="{5A32DE75-C9D2-4830-A002-03DDA4DD3C5E}" type="presParOf" srcId="{BDE201A6-B7DD-4D80-B5D1-26E63F8AE62E}" destId="{F0672061-2312-477D-B3B4-1C027D3B368F}" srcOrd="0" destOrd="0" presId="urn:microsoft.com/office/officeart/2005/8/layout/vList5"/>
    <dgm:cxn modelId="{9532ACB1-DDAA-4647-97FF-1AF72C3D43AF}" type="presParOf" srcId="{BDE201A6-B7DD-4D80-B5D1-26E63F8AE62E}" destId="{9DA60A29-4D58-42FC-BFA4-EB0FAE5B80AA}"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ED9AA0-2815-4CD2-97ED-8A654532685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vi-VN"/>
        </a:p>
      </dgm:t>
    </dgm:pt>
    <dgm:pt modelId="{680F652D-7940-428E-8321-AA64FA9A08CE}">
      <dgm:prSet phldrT="[Text]" custT="1"/>
      <dgm:spPr>
        <a:solidFill>
          <a:srgbClr val="0BA956"/>
        </a:solidFill>
      </dgm:spPr>
      <dgm:t>
        <a:bodyPr/>
        <a:lstStyle/>
        <a:p>
          <a:r>
            <a:rPr lang="en-US" sz="3200" b="1" smtClean="0">
              <a:latin typeface="Times New Roman" pitchFamily="18" charset="0"/>
              <a:cs typeface="Times New Roman" pitchFamily="18" charset="0"/>
            </a:rPr>
            <a:t>Giá trị hiện thực</a:t>
          </a:r>
          <a:endParaRPr lang="vi-VN" sz="3200" b="1">
            <a:latin typeface="Times New Roman" pitchFamily="18" charset="0"/>
            <a:cs typeface="Times New Roman" pitchFamily="18" charset="0"/>
          </a:endParaRPr>
        </a:p>
      </dgm:t>
    </dgm:pt>
    <dgm:pt modelId="{14D908F3-BF8D-40A2-BD57-49061DC2FCC3}" type="parTrans" cxnId="{C36F6D41-9B77-4308-965D-4CD1D2068099}">
      <dgm:prSet/>
      <dgm:spPr/>
      <dgm:t>
        <a:bodyPr/>
        <a:lstStyle/>
        <a:p>
          <a:endParaRPr lang="vi-VN"/>
        </a:p>
      </dgm:t>
    </dgm:pt>
    <dgm:pt modelId="{490F9533-59A1-4FA6-9072-B35D205CD852}" type="sibTrans" cxnId="{C36F6D41-9B77-4308-965D-4CD1D2068099}">
      <dgm:prSet/>
      <dgm:spPr/>
      <dgm:t>
        <a:bodyPr/>
        <a:lstStyle/>
        <a:p>
          <a:endParaRPr lang="vi-VN"/>
        </a:p>
      </dgm:t>
    </dgm:pt>
    <dgm:pt modelId="{78F4E6D8-E68E-4AB3-9FFF-5A7C75B527C8}">
      <dgm:prSet phldrT="[Text]" custT="1"/>
      <dgm:spPr>
        <a:solidFill>
          <a:srgbClr val="CCFF99">
            <a:alpha val="89804"/>
          </a:srgbClr>
        </a:solidFill>
      </dgm:spPr>
      <dgm:t>
        <a:bodyPr/>
        <a:lstStyle/>
        <a:p>
          <a:r>
            <a:rPr lang="en-US" sz="3200" b="1" smtClean="0">
              <a:latin typeface="Times New Roman" pitchFamily="18" charset="0"/>
              <a:cs typeface="Times New Roman" pitchFamily="18" charset="0"/>
            </a:rPr>
            <a:t>Tố cáo xã hội phong kiến tàn bạo, bất công đẩy người phụ nữ</a:t>
          </a:r>
          <a:r>
            <a:rPr lang="vi-VN" sz="3200" b="1" smtClean="0">
              <a:latin typeface="Times New Roman" pitchFamily="18" charset="0"/>
              <a:cs typeface="Times New Roman" pitchFamily="18" charset="0"/>
            </a:rPr>
            <a:t> đến bi kịch.</a:t>
          </a:r>
          <a:endParaRPr lang="vi-VN" sz="3200">
            <a:latin typeface="Times New Roman" pitchFamily="18" charset="0"/>
            <a:cs typeface="Times New Roman" pitchFamily="18" charset="0"/>
          </a:endParaRPr>
        </a:p>
      </dgm:t>
    </dgm:pt>
    <dgm:pt modelId="{9B1D541B-4AC9-4FAC-8C0D-44FBECA6238D}" type="parTrans" cxnId="{AFC326D4-F714-47FE-A17C-ADB1CC26AB8C}">
      <dgm:prSet/>
      <dgm:spPr/>
      <dgm:t>
        <a:bodyPr/>
        <a:lstStyle/>
        <a:p>
          <a:endParaRPr lang="vi-VN"/>
        </a:p>
      </dgm:t>
    </dgm:pt>
    <dgm:pt modelId="{F9C503B1-66A1-404D-B345-7DD6B66ACDA7}" type="sibTrans" cxnId="{AFC326D4-F714-47FE-A17C-ADB1CC26AB8C}">
      <dgm:prSet/>
      <dgm:spPr/>
      <dgm:t>
        <a:bodyPr/>
        <a:lstStyle/>
        <a:p>
          <a:endParaRPr lang="vi-VN"/>
        </a:p>
      </dgm:t>
    </dgm:pt>
    <dgm:pt modelId="{A9E8D26F-B79F-46C9-BCE3-0826EC9DF45D}">
      <dgm:prSet phldrT="[Text]" custT="1"/>
      <dgm:spPr>
        <a:solidFill>
          <a:srgbClr val="BE029A"/>
        </a:solidFill>
      </dgm:spPr>
      <dgm:t>
        <a:bodyPr/>
        <a:lstStyle/>
        <a:p>
          <a:r>
            <a:rPr lang="vi-VN" sz="3200" b="1" smtClean="0">
              <a:latin typeface="Times New Roman" pitchFamily="18" charset="0"/>
              <a:cs typeface="Times New Roman" pitchFamily="18" charset="0"/>
            </a:rPr>
            <a:t>Giá trị nhân đạo</a:t>
          </a:r>
          <a:endParaRPr lang="vi-VN" sz="3200" b="1">
            <a:latin typeface="Times New Roman" pitchFamily="18" charset="0"/>
            <a:cs typeface="Times New Roman" pitchFamily="18" charset="0"/>
          </a:endParaRPr>
        </a:p>
      </dgm:t>
    </dgm:pt>
    <dgm:pt modelId="{EF7A8368-C8DD-4CDC-A7DB-F71E119FDE30}" type="parTrans" cxnId="{0BEFABEA-8E9E-48BC-856B-0CC021ABBD12}">
      <dgm:prSet/>
      <dgm:spPr/>
      <dgm:t>
        <a:bodyPr/>
        <a:lstStyle/>
        <a:p>
          <a:endParaRPr lang="vi-VN"/>
        </a:p>
      </dgm:t>
    </dgm:pt>
    <dgm:pt modelId="{EAA4340F-647B-4F6F-8571-DF2A3AA9E540}" type="sibTrans" cxnId="{0BEFABEA-8E9E-48BC-856B-0CC021ABBD12}">
      <dgm:prSet/>
      <dgm:spPr/>
      <dgm:t>
        <a:bodyPr/>
        <a:lstStyle/>
        <a:p>
          <a:endParaRPr lang="vi-VN"/>
        </a:p>
      </dgm:t>
    </dgm:pt>
    <dgm:pt modelId="{B46A0388-FA33-4DF1-92EC-410C0576884E}">
      <dgm:prSet phldrT="[Text]" custT="1"/>
      <dgm:spPr>
        <a:solidFill>
          <a:srgbClr val="FF89C4">
            <a:alpha val="90000"/>
          </a:srgbClr>
        </a:solidFill>
      </dgm:spPr>
      <dgm:t>
        <a:bodyPr/>
        <a:lstStyle/>
        <a:p>
          <a:r>
            <a:rPr lang="vi-VN" sz="3200" b="1" smtClean="0">
              <a:latin typeface="Times New Roman" pitchFamily="18" charset="0"/>
              <a:cs typeface="Times New Roman" pitchFamily="18" charset="0"/>
            </a:rPr>
            <a:t>Cảm thông với nỗi đau khổ bất hạnh của người phụ nữ.</a:t>
          </a:r>
          <a:endParaRPr lang="vi-VN" sz="3200">
            <a:latin typeface="Times New Roman" pitchFamily="18" charset="0"/>
            <a:cs typeface="Times New Roman" pitchFamily="18" charset="0"/>
          </a:endParaRPr>
        </a:p>
      </dgm:t>
    </dgm:pt>
    <dgm:pt modelId="{92813FEB-3CA5-4393-ABE6-47E8E9D451C9}" type="parTrans" cxnId="{B746B6FF-E60C-4E7D-9146-49128DC1A315}">
      <dgm:prSet/>
      <dgm:spPr/>
      <dgm:t>
        <a:bodyPr/>
        <a:lstStyle/>
        <a:p>
          <a:endParaRPr lang="vi-VN"/>
        </a:p>
      </dgm:t>
    </dgm:pt>
    <dgm:pt modelId="{C183C94C-45D1-4A8A-8E2D-736B8C774B32}" type="sibTrans" cxnId="{B746B6FF-E60C-4E7D-9146-49128DC1A315}">
      <dgm:prSet/>
      <dgm:spPr/>
      <dgm:t>
        <a:bodyPr/>
        <a:lstStyle/>
        <a:p>
          <a:endParaRPr lang="vi-VN"/>
        </a:p>
      </dgm:t>
    </dgm:pt>
    <dgm:pt modelId="{3706923E-5060-486C-B920-BB959A9EC48F}">
      <dgm:prSet phldrT="[Text]" custT="1"/>
      <dgm:spPr>
        <a:solidFill>
          <a:srgbClr val="CCFF99">
            <a:alpha val="89804"/>
          </a:srgbClr>
        </a:solidFill>
      </dgm:spPr>
      <dgm:t>
        <a:bodyPr/>
        <a:lstStyle/>
        <a:p>
          <a:r>
            <a:rPr lang="vi-VN" sz="3200" b="1" smtClean="0">
              <a:latin typeface="Times New Roman" pitchFamily="18" charset="0"/>
              <a:cs typeface="Times New Roman" pitchFamily="18" charset="0"/>
            </a:rPr>
            <a:t>Lên án cuộc chiến tranh phi nghĩa gây bao cảnh chia lìa.</a:t>
          </a:r>
          <a:endParaRPr lang="vi-VN" sz="3200">
            <a:latin typeface="Times New Roman" pitchFamily="18" charset="0"/>
            <a:cs typeface="Times New Roman" pitchFamily="18" charset="0"/>
          </a:endParaRPr>
        </a:p>
      </dgm:t>
    </dgm:pt>
    <dgm:pt modelId="{E10C83C5-F913-40D7-83CE-3149722D7107}" type="parTrans" cxnId="{A4EB36D9-B435-40A6-ACAF-274DF2077F20}">
      <dgm:prSet/>
      <dgm:spPr/>
      <dgm:t>
        <a:bodyPr/>
        <a:lstStyle/>
        <a:p>
          <a:endParaRPr lang="vi-VN"/>
        </a:p>
      </dgm:t>
    </dgm:pt>
    <dgm:pt modelId="{68B5C6EF-57C0-451B-AC0B-7FFE5FEE6E68}" type="sibTrans" cxnId="{A4EB36D9-B435-40A6-ACAF-274DF2077F20}">
      <dgm:prSet/>
      <dgm:spPr/>
      <dgm:t>
        <a:bodyPr/>
        <a:lstStyle/>
        <a:p>
          <a:endParaRPr lang="vi-VN"/>
        </a:p>
      </dgm:t>
    </dgm:pt>
    <dgm:pt modelId="{5836DD35-BB39-4095-9FBC-D2EACF61D417}">
      <dgm:prSet phldrT="[Text]" custT="1"/>
      <dgm:spPr>
        <a:solidFill>
          <a:srgbClr val="FF89C4">
            <a:alpha val="90000"/>
          </a:srgbClr>
        </a:solidFill>
      </dgm:spPr>
      <dgm:t>
        <a:bodyPr/>
        <a:lstStyle/>
        <a:p>
          <a:r>
            <a:rPr lang="vi-VN" sz="3200" b="1" smtClean="0">
              <a:latin typeface="Times New Roman" pitchFamily="18" charset="0"/>
              <a:cs typeface="Times New Roman" pitchFamily="18" charset="0"/>
            </a:rPr>
            <a:t>Đề cao, ca ngợi phẩm chất tốt đẹp của họ</a:t>
          </a:r>
          <a:r>
            <a:rPr lang="en-US" sz="3200" b="1" smtClean="0">
              <a:latin typeface="Times New Roman" pitchFamily="18" charset="0"/>
              <a:cs typeface="Times New Roman" pitchFamily="18" charset="0"/>
            </a:rPr>
            <a:t>.</a:t>
          </a:r>
          <a:endParaRPr lang="vi-VN" sz="3200">
            <a:latin typeface="Times New Roman" pitchFamily="18" charset="0"/>
            <a:cs typeface="Times New Roman" pitchFamily="18" charset="0"/>
          </a:endParaRPr>
        </a:p>
      </dgm:t>
    </dgm:pt>
    <dgm:pt modelId="{5FE0408E-E471-430D-BE1A-F14E683E67EA}" type="parTrans" cxnId="{0CC56F21-E484-4565-87BA-5086A53764E6}">
      <dgm:prSet/>
      <dgm:spPr/>
      <dgm:t>
        <a:bodyPr/>
        <a:lstStyle/>
        <a:p>
          <a:endParaRPr lang="vi-VN"/>
        </a:p>
      </dgm:t>
    </dgm:pt>
    <dgm:pt modelId="{280B2CC8-035F-4169-85C1-905E59DCD285}" type="sibTrans" cxnId="{0CC56F21-E484-4565-87BA-5086A53764E6}">
      <dgm:prSet/>
      <dgm:spPr/>
      <dgm:t>
        <a:bodyPr/>
        <a:lstStyle/>
        <a:p>
          <a:endParaRPr lang="vi-VN"/>
        </a:p>
      </dgm:t>
    </dgm:pt>
    <dgm:pt modelId="{DE953B8C-FAC4-4F47-8A37-1099118D0F8C}">
      <dgm:prSet phldrT="[Text]" custT="1"/>
      <dgm:spPr>
        <a:solidFill>
          <a:srgbClr val="FF89C4">
            <a:alpha val="90000"/>
          </a:srgbClr>
        </a:solidFill>
      </dgm:spPr>
      <dgm:t>
        <a:bodyPr/>
        <a:lstStyle/>
        <a:p>
          <a:r>
            <a:rPr lang="en-US" sz="3200" b="1" smtClean="0">
              <a:latin typeface="Times New Roman" pitchFamily="18" charset="0"/>
              <a:cs typeface="Times New Roman" pitchFamily="18" charset="0"/>
            </a:rPr>
            <a:t>Mong muốn một cuộc sống hạnh phúc cho người phụ nữ.</a:t>
          </a:r>
          <a:endParaRPr lang="vi-VN" sz="3200">
            <a:latin typeface="Times New Roman" pitchFamily="18" charset="0"/>
            <a:cs typeface="Times New Roman" pitchFamily="18" charset="0"/>
          </a:endParaRPr>
        </a:p>
      </dgm:t>
    </dgm:pt>
    <dgm:pt modelId="{0DC58AEE-C553-4D65-BE29-39B205E4F728}" type="parTrans" cxnId="{6F55D452-51D3-4A4C-BA6A-6081B5FB5890}">
      <dgm:prSet/>
      <dgm:spPr/>
      <dgm:t>
        <a:bodyPr/>
        <a:lstStyle/>
        <a:p>
          <a:endParaRPr lang="vi-VN"/>
        </a:p>
      </dgm:t>
    </dgm:pt>
    <dgm:pt modelId="{91D55D8E-297A-4CA2-AC89-B7B729D85EEC}" type="sibTrans" cxnId="{6F55D452-51D3-4A4C-BA6A-6081B5FB5890}">
      <dgm:prSet/>
      <dgm:spPr/>
      <dgm:t>
        <a:bodyPr/>
        <a:lstStyle/>
        <a:p>
          <a:endParaRPr lang="vi-VN"/>
        </a:p>
      </dgm:t>
    </dgm:pt>
    <dgm:pt modelId="{3EB213E4-60A5-4F6B-8601-2409AAE4C3DA}" type="pres">
      <dgm:prSet presAssocID="{8CED9AA0-2815-4CD2-97ED-8A6545326852}" presName="Name0" presStyleCnt="0">
        <dgm:presLayoutVars>
          <dgm:dir/>
          <dgm:animLvl val="lvl"/>
          <dgm:resizeHandles val="exact"/>
        </dgm:presLayoutVars>
      </dgm:prSet>
      <dgm:spPr/>
      <dgm:t>
        <a:bodyPr/>
        <a:lstStyle/>
        <a:p>
          <a:endParaRPr lang="vi-VN"/>
        </a:p>
      </dgm:t>
    </dgm:pt>
    <dgm:pt modelId="{0297AB75-C35E-415C-8CA5-9727D292E04B}" type="pres">
      <dgm:prSet presAssocID="{680F652D-7940-428E-8321-AA64FA9A08CE}" presName="linNode" presStyleCnt="0"/>
      <dgm:spPr/>
    </dgm:pt>
    <dgm:pt modelId="{AA82ABC9-DDA0-4498-B01C-73535A273550}" type="pres">
      <dgm:prSet presAssocID="{680F652D-7940-428E-8321-AA64FA9A08CE}" presName="parentText" presStyleLbl="node1" presStyleIdx="0" presStyleCnt="2" custScaleX="82221">
        <dgm:presLayoutVars>
          <dgm:chMax val="1"/>
          <dgm:bulletEnabled val="1"/>
        </dgm:presLayoutVars>
      </dgm:prSet>
      <dgm:spPr/>
      <dgm:t>
        <a:bodyPr/>
        <a:lstStyle/>
        <a:p>
          <a:endParaRPr lang="vi-VN"/>
        </a:p>
      </dgm:t>
    </dgm:pt>
    <dgm:pt modelId="{BCF3F807-1A75-4B87-91BA-735944E52B38}" type="pres">
      <dgm:prSet presAssocID="{680F652D-7940-428E-8321-AA64FA9A08CE}" presName="descendantText" presStyleLbl="alignAccFollowNode1" presStyleIdx="0" presStyleCnt="2" custScaleX="140398" custScaleY="139612">
        <dgm:presLayoutVars>
          <dgm:bulletEnabled val="1"/>
        </dgm:presLayoutVars>
      </dgm:prSet>
      <dgm:spPr/>
      <dgm:t>
        <a:bodyPr/>
        <a:lstStyle/>
        <a:p>
          <a:endParaRPr lang="vi-VN"/>
        </a:p>
      </dgm:t>
    </dgm:pt>
    <dgm:pt modelId="{05869B8F-611E-4B88-B22A-FFBC51C41CBE}" type="pres">
      <dgm:prSet presAssocID="{490F9533-59A1-4FA6-9072-B35D205CD852}" presName="sp" presStyleCnt="0"/>
      <dgm:spPr/>
    </dgm:pt>
    <dgm:pt modelId="{2F2E66AA-05F2-4B3C-BE55-F742E844106E}" type="pres">
      <dgm:prSet presAssocID="{A9E8D26F-B79F-46C9-BCE3-0826EC9DF45D}" presName="linNode" presStyleCnt="0"/>
      <dgm:spPr/>
    </dgm:pt>
    <dgm:pt modelId="{1D297F81-13EE-4227-84CC-83F9C793F9B7}" type="pres">
      <dgm:prSet presAssocID="{A9E8D26F-B79F-46C9-BCE3-0826EC9DF45D}" presName="parentText" presStyleLbl="node1" presStyleIdx="1" presStyleCnt="2" custScaleX="81372">
        <dgm:presLayoutVars>
          <dgm:chMax val="1"/>
          <dgm:bulletEnabled val="1"/>
        </dgm:presLayoutVars>
      </dgm:prSet>
      <dgm:spPr/>
      <dgm:t>
        <a:bodyPr/>
        <a:lstStyle/>
        <a:p>
          <a:endParaRPr lang="vi-VN"/>
        </a:p>
      </dgm:t>
    </dgm:pt>
    <dgm:pt modelId="{F7826CD7-9A4D-4AFF-BA51-66A57876F1FB}" type="pres">
      <dgm:prSet presAssocID="{A9E8D26F-B79F-46C9-BCE3-0826EC9DF45D}" presName="descendantText" presStyleLbl="alignAccFollowNode1" presStyleIdx="1" presStyleCnt="2" custScaleX="127913" custScaleY="150021">
        <dgm:presLayoutVars>
          <dgm:bulletEnabled val="1"/>
        </dgm:presLayoutVars>
      </dgm:prSet>
      <dgm:spPr/>
      <dgm:t>
        <a:bodyPr/>
        <a:lstStyle/>
        <a:p>
          <a:endParaRPr lang="vi-VN"/>
        </a:p>
      </dgm:t>
    </dgm:pt>
  </dgm:ptLst>
  <dgm:cxnLst>
    <dgm:cxn modelId="{22A01C64-568F-4708-93F5-622F7072F9CB}" type="presOf" srcId="{680F652D-7940-428E-8321-AA64FA9A08CE}" destId="{AA82ABC9-DDA0-4498-B01C-73535A273550}" srcOrd="0" destOrd="0" presId="urn:microsoft.com/office/officeart/2005/8/layout/vList5"/>
    <dgm:cxn modelId="{9C12D308-DC37-4A04-985D-B4FDBD0B2783}" type="presOf" srcId="{DE953B8C-FAC4-4F47-8A37-1099118D0F8C}" destId="{F7826CD7-9A4D-4AFF-BA51-66A57876F1FB}" srcOrd="0" destOrd="2" presId="urn:microsoft.com/office/officeart/2005/8/layout/vList5"/>
    <dgm:cxn modelId="{C36F6D41-9B77-4308-965D-4CD1D2068099}" srcId="{8CED9AA0-2815-4CD2-97ED-8A6545326852}" destId="{680F652D-7940-428E-8321-AA64FA9A08CE}" srcOrd="0" destOrd="0" parTransId="{14D908F3-BF8D-40A2-BD57-49061DC2FCC3}" sibTransId="{490F9533-59A1-4FA6-9072-B35D205CD852}"/>
    <dgm:cxn modelId="{A4EB36D9-B435-40A6-ACAF-274DF2077F20}" srcId="{680F652D-7940-428E-8321-AA64FA9A08CE}" destId="{3706923E-5060-486C-B920-BB959A9EC48F}" srcOrd="1" destOrd="0" parTransId="{E10C83C5-F913-40D7-83CE-3149722D7107}" sibTransId="{68B5C6EF-57C0-451B-AC0B-7FFE5FEE6E68}"/>
    <dgm:cxn modelId="{0BEFABEA-8E9E-48BC-856B-0CC021ABBD12}" srcId="{8CED9AA0-2815-4CD2-97ED-8A6545326852}" destId="{A9E8D26F-B79F-46C9-BCE3-0826EC9DF45D}" srcOrd="1" destOrd="0" parTransId="{EF7A8368-C8DD-4CDC-A7DB-F71E119FDE30}" sibTransId="{EAA4340F-647B-4F6F-8571-DF2A3AA9E540}"/>
    <dgm:cxn modelId="{AFC326D4-F714-47FE-A17C-ADB1CC26AB8C}" srcId="{680F652D-7940-428E-8321-AA64FA9A08CE}" destId="{78F4E6D8-E68E-4AB3-9FFF-5A7C75B527C8}" srcOrd="0" destOrd="0" parTransId="{9B1D541B-4AC9-4FAC-8C0D-44FBECA6238D}" sibTransId="{F9C503B1-66A1-404D-B345-7DD6B66ACDA7}"/>
    <dgm:cxn modelId="{FEDB46E8-4487-4533-8FF9-32F27B517428}" type="presOf" srcId="{B46A0388-FA33-4DF1-92EC-410C0576884E}" destId="{F7826CD7-9A4D-4AFF-BA51-66A57876F1FB}" srcOrd="0" destOrd="0" presId="urn:microsoft.com/office/officeart/2005/8/layout/vList5"/>
    <dgm:cxn modelId="{15B1DF94-B684-493F-B97E-5CF86788AFEA}" type="presOf" srcId="{A9E8D26F-B79F-46C9-BCE3-0826EC9DF45D}" destId="{1D297F81-13EE-4227-84CC-83F9C793F9B7}" srcOrd="0" destOrd="0" presId="urn:microsoft.com/office/officeart/2005/8/layout/vList5"/>
    <dgm:cxn modelId="{6E5899DA-E5EF-43CE-8C11-F72C5325BD17}" type="presOf" srcId="{5836DD35-BB39-4095-9FBC-D2EACF61D417}" destId="{F7826CD7-9A4D-4AFF-BA51-66A57876F1FB}" srcOrd="0" destOrd="1" presId="urn:microsoft.com/office/officeart/2005/8/layout/vList5"/>
    <dgm:cxn modelId="{6F55D452-51D3-4A4C-BA6A-6081B5FB5890}" srcId="{A9E8D26F-B79F-46C9-BCE3-0826EC9DF45D}" destId="{DE953B8C-FAC4-4F47-8A37-1099118D0F8C}" srcOrd="2" destOrd="0" parTransId="{0DC58AEE-C553-4D65-BE29-39B205E4F728}" sibTransId="{91D55D8E-297A-4CA2-AC89-B7B729D85EEC}"/>
    <dgm:cxn modelId="{B746B6FF-E60C-4E7D-9146-49128DC1A315}" srcId="{A9E8D26F-B79F-46C9-BCE3-0826EC9DF45D}" destId="{B46A0388-FA33-4DF1-92EC-410C0576884E}" srcOrd="0" destOrd="0" parTransId="{92813FEB-3CA5-4393-ABE6-47E8E9D451C9}" sibTransId="{C183C94C-45D1-4A8A-8E2D-736B8C774B32}"/>
    <dgm:cxn modelId="{0CC56F21-E484-4565-87BA-5086A53764E6}" srcId="{A9E8D26F-B79F-46C9-BCE3-0826EC9DF45D}" destId="{5836DD35-BB39-4095-9FBC-D2EACF61D417}" srcOrd="1" destOrd="0" parTransId="{5FE0408E-E471-430D-BE1A-F14E683E67EA}" sibTransId="{280B2CC8-035F-4169-85C1-905E59DCD285}"/>
    <dgm:cxn modelId="{7881C23D-7A8C-4714-AFC3-7AF4B7B12BB7}" type="presOf" srcId="{8CED9AA0-2815-4CD2-97ED-8A6545326852}" destId="{3EB213E4-60A5-4F6B-8601-2409AAE4C3DA}" srcOrd="0" destOrd="0" presId="urn:microsoft.com/office/officeart/2005/8/layout/vList5"/>
    <dgm:cxn modelId="{BF85BCC7-1821-41B8-A0DA-71B7783E27B1}" type="presOf" srcId="{78F4E6D8-E68E-4AB3-9FFF-5A7C75B527C8}" destId="{BCF3F807-1A75-4B87-91BA-735944E52B38}" srcOrd="0" destOrd="0" presId="urn:microsoft.com/office/officeart/2005/8/layout/vList5"/>
    <dgm:cxn modelId="{9F75742E-C4F2-4A88-B9BA-8E2818AE2C78}" type="presOf" srcId="{3706923E-5060-486C-B920-BB959A9EC48F}" destId="{BCF3F807-1A75-4B87-91BA-735944E52B38}" srcOrd="0" destOrd="1" presId="urn:microsoft.com/office/officeart/2005/8/layout/vList5"/>
    <dgm:cxn modelId="{E3EF715A-7C8A-466B-9004-9161339DA112}" type="presParOf" srcId="{3EB213E4-60A5-4F6B-8601-2409AAE4C3DA}" destId="{0297AB75-C35E-415C-8CA5-9727D292E04B}" srcOrd="0" destOrd="0" presId="urn:microsoft.com/office/officeart/2005/8/layout/vList5"/>
    <dgm:cxn modelId="{53334E6E-99E2-42D6-9C6F-3D713D2CD81E}" type="presParOf" srcId="{0297AB75-C35E-415C-8CA5-9727D292E04B}" destId="{AA82ABC9-DDA0-4498-B01C-73535A273550}" srcOrd="0" destOrd="0" presId="urn:microsoft.com/office/officeart/2005/8/layout/vList5"/>
    <dgm:cxn modelId="{2FCD5984-2018-4DC4-A40B-59E5BDFDAA91}" type="presParOf" srcId="{0297AB75-C35E-415C-8CA5-9727D292E04B}" destId="{BCF3F807-1A75-4B87-91BA-735944E52B38}" srcOrd="1" destOrd="0" presId="urn:microsoft.com/office/officeart/2005/8/layout/vList5"/>
    <dgm:cxn modelId="{A0FB499D-26A4-451C-B1EE-BAC44A3264A3}" type="presParOf" srcId="{3EB213E4-60A5-4F6B-8601-2409AAE4C3DA}" destId="{05869B8F-611E-4B88-B22A-FFBC51C41CBE}" srcOrd="1" destOrd="0" presId="urn:microsoft.com/office/officeart/2005/8/layout/vList5"/>
    <dgm:cxn modelId="{1A9F9C39-740D-4A0E-A7FE-2E983BDAA365}" type="presParOf" srcId="{3EB213E4-60A5-4F6B-8601-2409AAE4C3DA}" destId="{2F2E66AA-05F2-4B3C-BE55-F742E844106E}" srcOrd="2" destOrd="0" presId="urn:microsoft.com/office/officeart/2005/8/layout/vList5"/>
    <dgm:cxn modelId="{FF91D927-3E52-4C90-B3EE-B7D5115B0872}" type="presParOf" srcId="{2F2E66AA-05F2-4B3C-BE55-F742E844106E}" destId="{1D297F81-13EE-4227-84CC-83F9C793F9B7}" srcOrd="0" destOrd="0" presId="urn:microsoft.com/office/officeart/2005/8/layout/vList5"/>
    <dgm:cxn modelId="{FEE8F9A6-0F65-4AF4-8680-0A33A57D1F7C}" type="presParOf" srcId="{2F2E66AA-05F2-4B3C-BE55-F742E844106E}" destId="{F7826CD7-9A4D-4AFF-BA51-66A57876F1FB}"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192F544-2F2B-402F-BA7E-22F4E7BDE5E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vi-VN"/>
        </a:p>
      </dgm:t>
    </dgm:pt>
    <dgm:pt modelId="{988C1FC6-CAA1-49F1-A348-94FC3EA83F6B}">
      <dgm:prSet phldrT="[Text]" custT="1"/>
      <dgm:spPr>
        <a:solidFill>
          <a:schemeClr val="accent6">
            <a:lumMod val="40000"/>
            <a:lumOff val="60000"/>
          </a:schemeClr>
        </a:solidFill>
      </dgm:spPr>
      <dgm:t>
        <a:bodyPr/>
        <a:lstStyle/>
        <a:p>
          <a:r>
            <a:rPr lang="en-US" sz="3200" b="1" smtClean="0">
              <a:solidFill>
                <a:schemeClr val="tx1"/>
              </a:solidFill>
              <a:latin typeface="Times New Roman" pitchFamily="18" charset="0"/>
              <a:cs typeface="Times New Roman" pitchFamily="18" charset="0"/>
            </a:rPr>
            <a:t>Nghệ thuật dựng truyện độc đáo</a:t>
          </a:r>
          <a:endParaRPr lang="vi-VN" sz="3200" b="1">
            <a:solidFill>
              <a:schemeClr val="tx1"/>
            </a:solidFill>
            <a:latin typeface="Times New Roman" pitchFamily="18" charset="0"/>
            <a:cs typeface="Times New Roman" pitchFamily="18" charset="0"/>
          </a:endParaRPr>
        </a:p>
      </dgm:t>
    </dgm:pt>
    <dgm:pt modelId="{D242A88F-4B7F-4973-A448-EAD68A6F3DC0}" type="parTrans" cxnId="{00FB48E2-F645-48C3-A9D6-1719EA2D7F03}">
      <dgm:prSet/>
      <dgm:spPr/>
      <dgm:t>
        <a:bodyPr/>
        <a:lstStyle/>
        <a:p>
          <a:endParaRPr lang="vi-VN"/>
        </a:p>
      </dgm:t>
    </dgm:pt>
    <dgm:pt modelId="{FCE29F5D-E6EB-4028-BE85-A260D96E05A6}" type="sibTrans" cxnId="{00FB48E2-F645-48C3-A9D6-1719EA2D7F03}">
      <dgm:prSet/>
      <dgm:spPr/>
      <dgm:t>
        <a:bodyPr/>
        <a:lstStyle/>
        <a:p>
          <a:endParaRPr lang="vi-VN"/>
        </a:p>
      </dgm:t>
    </dgm:pt>
    <dgm:pt modelId="{E21070DE-1470-4BCC-BB41-3FEECDA06F4B}">
      <dgm:prSet phldrT="[Text]" custT="1"/>
      <dgm:spPr>
        <a:solidFill>
          <a:srgbClr val="FFFF99"/>
        </a:solidFill>
      </dgm:spPr>
      <dgm:t>
        <a:bodyPr/>
        <a:lstStyle/>
        <a:p>
          <a:r>
            <a:rPr lang="en-US" sz="3200" b="1" smtClean="0">
              <a:solidFill>
                <a:schemeClr val="tx1"/>
              </a:solidFill>
              <a:latin typeface="Times New Roman" pitchFamily="18" charset="0"/>
              <a:cs typeface="Times New Roman" pitchFamily="18" charset="0"/>
            </a:rPr>
            <a:t>Nghệ thuật miêu tả tâm lí, tính cách nhân vật tài tình</a:t>
          </a:r>
          <a:endParaRPr lang="vi-VN" sz="3200" b="1">
            <a:solidFill>
              <a:schemeClr val="tx1"/>
            </a:solidFill>
            <a:latin typeface="Times New Roman" pitchFamily="18" charset="0"/>
            <a:cs typeface="Times New Roman" pitchFamily="18" charset="0"/>
          </a:endParaRPr>
        </a:p>
      </dgm:t>
    </dgm:pt>
    <dgm:pt modelId="{792CC35D-3FA7-44CD-BA7F-00952C493E3C}" type="parTrans" cxnId="{2A8E33E4-E26D-4EAD-9018-9B0599EF6348}">
      <dgm:prSet/>
      <dgm:spPr/>
      <dgm:t>
        <a:bodyPr/>
        <a:lstStyle/>
        <a:p>
          <a:endParaRPr lang="vi-VN"/>
        </a:p>
      </dgm:t>
    </dgm:pt>
    <dgm:pt modelId="{6C511A27-1703-4688-BDCA-DAC9B6C09D20}" type="sibTrans" cxnId="{2A8E33E4-E26D-4EAD-9018-9B0599EF6348}">
      <dgm:prSet/>
      <dgm:spPr/>
      <dgm:t>
        <a:bodyPr/>
        <a:lstStyle/>
        <a:p>
          <a:endParaRPr lang="vi-VN"/>
        </a:p>
      </dgm:t>
    </dgm:pt>
    <dgm:pt modelId="{ED7F18C7-6BDB-48B1-82E0-87F9ACB7884B}">
      <dgm:prSet phldrT="[Text]" custT="1"/>
      <dgm:spPr>
        <a:solidFill>
          <a:srgbClr val="92D050"/>
        </a:solidFill>
      </dgm:spPr>
      <dgm:t>
        <a:bodyPr/>
        <a:lstStyle/>
        <a:p>
          <a:r>
            <a:rPr lang="en-US" sz="3200" b="1" smtClean="0">
              <a:solidFill>
                <a:schemeClr val="tx1"/>
              </a:solidFill>
              <a:latin typeface="Times New Roman" pitchFamily="18" charset="0"/>
              <a:cs typeface="Times New Roman" pitchFamily="18" charset="0"/>
            </a:rPr>
            <a:t>Sử dụng các yếu tố kì ảo góp phần làm nổi bật giá trị nhân đạo của tác phẩm</a:t>
          </a:r>
          <a:endParaRPr lang="vi-VN" sz="3200" b="1">
            <a:solidFill>
              <a:schemeClr val="tx1"/>
            </a:solidFill>
            <a:latin typeface="Times New Roman" pitchFamily="18" charset="0"/>
            <a:cs typeface="Times New Roman" pitchFamily="18" charset="0"/>
          </a:endParaRPr>
        </a:p>
      </dgm:t>
    </dgm:pt>
    <dgm:pt modelId="{1FBB5779-86F2-48DC-BBF4-8B15F12014C3}" type="parTrans" cxnId="{326D913F-2959-43DE-AE26-FDB4118F631A}">
      <dgm:prSet/>
      <dgm:spPr/>
      <dgm:t>
        <a:bodyPr/>
        <a:lstStyle/>
        <a:p>
          <a:endParaRPr lang="vi-VN"/>
        </a:p>
      </dgm:t>
    </dgm:pt>
    <dgm:pt modelId="{D64DA302-A8E4-4BE5-B997-79264A5D422C}" type="sibTrans" cxnId="{326D913F-2959-43DE-AE26-FDB4118F631A}">
      <dgm:prSet/>
      <dgm:spPr/>
      <dgm:t>
        <a:bodyPr/>
        <a:lstStyle/>
        <a:p>
          <a:endParaRPr lang="vi-VN"/>
        </a:p>
      </dgm:t>
    </dgm:pt>
    <dgm:pt modelId="{6CB4B302-2AD0-4C64-98DA-D403242C25CA}">
      <dgm:prSet phldrT="[Text]" custT="1"/>
      <dgm:spPr>
        <a:solidFill>
          <a:srgbClr val="FF89C4"/>
        </a:solidFill>
      </dgm:spPr>
      <dgm:t>
        <a:bodyPr/>
        <a:lstStyle/>
        <a:p>
          <a:r>
            <a:rPr lang="en-US" sz="3200" b="1" smtClean="0">
              <a:solidFill>
                <a:schemeClr val="tx1"/>
              </a:solidFill>
              <a:latin typeface="Times New Roman" pitchFamily="18" charset="0"/>
              <a:cs typeface="Times New Roman" pitchFamily="18" charset="0"/>
            </a:rPr>
            <a:t>Kết hợp tự sự với trữ tình</a:t>
          </a:r>
          <a:endParaRPr lang="vi-VN" sz="3200" b="1">
            <a:solidFill>
              <a:schemeClr val="tx1"/>
            </a:solidFill>
            <a:latin typeface="Times New Roman" pitchFamily="18" charset="0"/>
            <a:cs typeface="Times New Roman" pitchFamily="18" charset="0"/>
          </a:endParaRPr>
        </a:p>
      </dgm:t>
    </dgm:pt>
    <dgm:pt modelId="{9E8F75E9-2FDF-4990-8507-074301EE876D}" type="parTrans" cxnId="{0C5EE43B-3772-4F20-B57E-2E2C9A7DFDB3}">
      <dgm:prSet/>
      <dgm:spPr/>
      <dgm:t>
        <a:bodyPr/>
        <a:lstStyle/>
        <a:p>
          <a:endParaRPr lang="vi-VN"/>
        </a:p>
      </dgm:t>
    </dgm:pt>
    <dgm:pt modelId="{5E9BA624-2550-4899-ABF8-D2CEBC586C97}" type="sibTrans" cxnId="{0C5EE43B-3772-4F20-B57E-2E2C9A7DFDB3}">
      <dgm:prSet/>
      <dgm:spPr/>
      <dgm:t>
        <a:bodyPr/>
        <a:lstStyle/>
        <a:p>
          <a:endParaRPr lang="vi-VN"/>
        </a:p>
      </dgm:t>
    </dgm:pt>
    <dgm:pt modelId="{9DA98BB0-9428-4E20-BCF1-33F67E8EDA9E}" type="pres">
      <dgm:prSet presAssocID="{7192F544-2F2B-402F-BA7E-22F4E7BDE5EF}" presName="linear" presStyleCnt="0">
        <dgm:presLayoutVars>
          <dgm:dir/>
          <dgm:animLvl val="lvl"/>
          <dgm:resizeHandles val="exact"/>
        </dgm:presLayoutVars>
      </dgm:prSet>
      <dgm:spPr/>
      <dgm:t>
        <a:bodyPr/>
        <a:lstStyle/>
        <a:p>
          <a:endParaRPr lang="vi-VN"/>
        </a:p>
      </dgm:t>
    </dgm:pt>
    <dgm:pt modelId="{2AC3BC89-7546-4760-AF02-B671D72540A2}" type="pres">
      <dgm:prSet presAssocID="{988C1FC6-CAA1-49F1-A348-94FC3EA83F6B}" presName="parentLin" presStyleCnt="0"/>
      <dgm:spPr/>
    </dgm:pt>
    <dgm:pt modelId="{33355056-1589-4353-9DC9-BF7D3B954311}" type="pres">
      <dgm:prSet presAssocID="{988C1FC6-CAA1-49F1-A348-94FC3EA83F6B}" presName="parentLeftMargin" presStyleLbl="node1" presStyleIdx="0" presStyleCnt="4"/>
      <dgm:spPr/>
      <dgm:t>
        <a:bodyPr/>
        <a:lstStyle/>
        <a:p>
          <a:endParaRPr lang="vi-VN"/>
        </a:p>
      </dgm:t>
    </dgm:pt>
    <dgm:pt modelId="{EE083671-5634-4924-8B69-F9F54FBBC053}" type="pres">
      <dgm:prSet presAssocID="{988C1FC6-CAA1-49F1-A348-94FC3EA83F6B}" presName="parentText" presStyleLbl="node1" presStyleIdx="0" presStyleCnt="4" custScaleX="142857" custScaleY="206532" custLinFactNeighborX="-31557" custLinFactNeighborY="-31172">
        <dgm:presLayoutVars>
          <dgm:chMax val="0"/>
          <dgm:bulletEnabled val="1"/>
        </dgm:presLayoutVars>
      </dgm:prSet>
      <dgm:spPr/>
      <dgm:t>
        <a:bodyPr/>
        <a:lstStyle/>
        <a:p>
          <a:endParaRPr lang="vi-VN"/>
        </a:p>
      </dgm:t>
    </dgm:pt>
    <dgm:pt modelId="{C2D90499-58C7-4062-8949-1A573C25960B}" type="pres">
      <dgm:prSet presAssocID="{988C1FC6-CAA1-49F1-A348-94FC3EA83F6B}" presName="negativeSpace" presStyleCnt="0"/>
      <dgm:spPr/>
    </dgm:pt>
    <dgm:pt modelId="{FBCBD297-3FB3-4C3B-878B-9897A6FCDC54}" type="pres">
      <dgm:prSet presAssocID="{988C1FC6-CAA1-49F1-A348-94FC3EA83F6B}" presName="childText" presStyleLbl="conFgAcc1" presStyleIdx="0" presStyleCnt="4" custScaleY="175003" custLinFactY="-79092" custLinFactNeighborY="-100000">
        <dgm:presLayoutVars>
          <dgm:bulletEnabled val="1"/>
        </dgm:presLayoutVars>
      </dgm:prSet>
      <dgm:spPr/>
    </dgm:pt>
    <dgm:pt modelId="{C954E527-7310-4F1F-86C1-C6B58F8DF8A8}" type="pres">
      <dgm:prSet presAssocID="{FCE29F5D-E6EB-4028-BE85-A260D96E05A6}" presName="spaceBetweenRectangles" presStyleCnt="0"/>
      <dgm:spPr/>
    </dgm:pt>
    <dgm:pt modelId="{7D444BD4-7FFC-4B5F-8F95-666B14064492}" type="pres">
      <dgm:prSet presAssocID="{E21070DE-1470-4BCC-BB41-3FEECDA06F4B}" presName="parentLin" presStyleCnt="0"/>
      <dgm:spPr/>
    </dgm:pt>
    <dgm:pt modelId="{5DC37FF0-B9DA-4692-B1D2-03E4C5461E13}" type="pres">
      <dgm:prSet presAssocID="{E21070DE-1470-4BCC-BB41-3FEECDA06F4B}" presName="parentLeftMargin" presStyleLbl="node1" presStyleIdx="0" presStyleCnt="4"/>
      <dgm:spPr/>
      <dgm:t>
        <a:bodyPr/>
        <a:lstStyle/>
        <a:p>
          <a:endParaRPr lang="vi-VN"/>
        </a:p>
      </dgm:t>
    </dgm:pt>
    <dgm:pt modelId="{9CBE2C12-1A4A-42C6-98D8-23318BC371B8}" type="pres">
      <dgm:prSet presAssocID="{E21070DE-1470-4BCC-BB41-3FEECDA06F4B}" presName="parentText" presStyleLbl="node1" presStyleIdx="1" presStyleCnt="4" custScaleX="139317" custScaleY="194301" custLinFactNeighborX="-29843" custLinFactNeighborY="-75181">
        <dgm:presLayoutVars>
          <dgm:chMax val="0"/>
          <dgm:bulletEnabled val="1"/>
        </dgm:presLayoutVars>
      </dgm:prSet>
      <dgm:spPr/>
      <dgm:t>
        <a:bodyPr/>
        <a:lstStyle/>
        <a:p>
          <a:endParaRPr lang="vi-VN"/>
        </a:p>
      </dgm:t>
    </dgm:pt>
    <dgm:pt modelId="{DD713ADB-CF9F-420E-B75E-D8ED4FB59599}" type="pres">
      <dgm:prSet presAssocID="{E21070DE-1470-4BCC-BB41-3FEECDA06F4B}" presName="negativeSpace" presStyleCnt="0"/>
      <dgm:spPr/>
    </dgm:pt>
    <dgm:pt modelId="{66B9843C-3B0B-437D-8692-2C74820FA7D4}" type="pres">
      <dgm:prSet presAssocID="{E21070DE-1470-4BCC-BB41-3FEECDA06F4B}" presName="childText" presStyleLbl="conFgAcc1" presStyleIdx="1" presStyleCnt="4" custLinFactY="-76986" custLinFactNeighborY="-100000">
        <dgm:presLayoutVars>
          <dgm:bulletEnabled val="1"/>
        </dgm:presLayoutVars>
      </dgm:prSet>
      <dgm:spPr/>
    </dgm:pt>
    <dgm:pt modelId="{9758E729-65B7-47AA-BD25-E8DD0BDFE62B}" type="pres">
      <dgm:prSet presAssocID="{6C511A27-1703-4688-BDCA-DAC9B6C09D20}" presName="spaceBetweenRectangles" presStyleCnt="0"/>
      <dgm:spPr/>
    </dgm:pt>
    <dgm:pt modelId="{53A5ABC9-4782-4C23-9719-25975BE225B8}" type="pres">
      <dgm:prSet presAssocID="{ED7F18C7-6BDB-48B1-82E0-87F9ACB7884B}" presName="parentLin" presStyleCnt="0"/>
      <dgm:spPr/>
    </dgm:pt>
    <dgm:pt modelId="{92826E7D-01B2-40C3-B73C-DD5C912E3D05}" type="pres">
      <dgm:prSet presAssocID="{ED7F18C7-6BDB-48B1-82E0-87F9ACB7884B}" presName="parentLeftMargin" presStyleLbl="node1" presStyleIdx="1" presStyleCnt="4"/>
      <dgm:spPr/>
      <dgm:t>
        <a:bodyPr/>
        <a:lstStyle/>
        <a:p>
          <a:endParaRPr lang="vi-VN"/>
        </a:p>
      </dgm:t>
    </dgm:pt>
    <dgm:pt modelId="{6180A6DC-D88D-40EF-9F84-0013A650804E}" type="pres">
      <dgm:prSet presAssocID="{ED7F18C7-6BDB-48B1-82E0-87F9ACB7884B}" presName="parentText" presStyleLbl="node1" presStyleIdx="2" presStyleCnt="4" custScaleX="142857" custScaleY="221820" custLinFactNeighborX="-28187" custLinFactNeighborY="-42456">
        <dgm:presLayoutVars>
          <dgm:chMax val="0"/>
          <dgm:bulletEnabled val="1"/>
        </dgm:presLayoutVars>
      </dgm:prSet>
      <dgm:spPr/>
      <dgm:t>
        <a:bodyPr/>
        <a:lstStyle/>
        <a:p>
          <a:endParaRPr lang="vi-VN"/>
        </a:p>
      </dgm:t>
    </dgm:pt>
    <dgm:pt modelId="{AFE70AD4-3BDB-4C95-AC25-47BEFCAB5C09}" type="pres">
      <dgm:prSet presAssocID="{ED7F18C7-6BDB-48B1-82E0-87F9ACB7884B}" presName="negativeSpace" presStyleCnt="0"/>
      <dgm:spPr/>
    </dgm:pt>
    <dgm:pt modelId="{F8393468-0DB6-48F5-889C-0E966739E7CA}" type="pres">
      <dgm:prSet presAssocID="{ED7F18C7-6BDB-48B1-82E0-87F9ACB7884B}" presName="childText" presStyleLbl="conFgAcc1" presStyleIdx="2" presStyleCnt="4" custLinFactY="-35618" custLinFactNeighborY="-100000">
        <dgm:presLayoutVars>
          <dgm:bulletEnabled val="1"/>
        </dgm:presLayoutVars>
      </dgm:prSet>
      <dgm:spPr/>
    </dgm:pt>
    <dgm:pt modelId="{99D31BC4-D390-4F83-BB40-E75874C131B3}" type="pres">
      <dgm:prSet presAssocID="{D64DA302-A8E4-4BE5-B997-79264A5D422C}" presName="spaceBetweenRectangles" presStyleCnt="0"/>
      <dgm:spPr/>
    </dgm:pt>
    <dgm:pt modelId="{767DAFFF-E9AD-4A53-A3C1-21AEF53086E8}" type="pres">
      <dgm:prSet presAssocID="{6CB4B302-2AD0-4C64-98DA-D403242C25CA}" presName="parentLin" presStyleCnt="0"/>
      <dgm:spPr/>
    </dgm:pt>
    <dgm:pt modelId="{83216280-2797-4EE4-81EA-7DEAE5ED4910}" type="pres">
      <dgm:prSet presAssocID="{6CB4B302-2AD0-4C64-98DA-D403242C25CA}" presName="parentLeftMargin" presStyleLbl="node1" presStyleIdx="2" presStyleCnt="4"/>
      <dgm:spPr/>
      <dgm:t>
        <a:bodyPr/>
        <a:lstStyle/>
        <a:p>
          <a:endParaRPr lang="vi-VN"/>
        </a:p>
      </dgm:t>
    </dgm:pt>
    <dgm:pt modelId="{A74C8462-F2BC-4BC4-B148-06B784EDD4E0}" type="pres">
      <dgm:prSet presAssocID="{6CB4B302-2AD0-4C64-98DA-D403242C25CA}" presName="parentText" presStyleLbl="node1" presStyleIdx="3" presStyleCnt="4">
        <dgm:presLayoutVars>
          <dgm:chMax val="0"/>
          <dgm:bulletEnabled val="1"/>
        </dgm:presLayoutVars>
      </dgm:prSet>
      <dgm:spPr/>
      <dgm:t>
        <a:bodyPr/>
        <a:lstStyle/>
        <a:p>
          <a:endParaRPr lang="vi-VN"/>
        </a:p>
      </dgm:t>
    </dgm:pt>
    <dgm:pt modelId="{6A945EE9-FF56-428F-AB60-EF668E25B425}" type="pres">
      <dgm:prSet presAssocID="{6CB4B302-2AD0-4C64-98DA-D403242C25CA}" presName="negativeSpace" presStyleCnt="0"/>
      <dgm:spPr/>
    </dgm:pt>
    <dgm:pt modelId="{93BA06CF-ACED-4754-B4B9-A7E1F64C68CA}" type="pres">
      <dgm:prSet presAssocID="{6CB4B302-2AD0-4C64-98DA-D403242C25CA}" presName="childText" presStyleLbl="conFgAcc1" presStyleIdx="3" presStyleCnt="4">
        <dgm:presLayoutVars>
          <dgm:bulletEnabled val="1"/>
        </dgm:presLayoutVars>
      </dgm:prSet>
      <dgm:spPr/>
    </dgm:pt>
  </dgm:ptLst>
  <dgm:cxnLst>
    <dgm:cxn modelId="{0F25AE6A-1D65-4AD2-B025-B0FF6550EA36}" type="presOf" srcId="{6CB4B302-2AD0-4C64-98DA-D403242C25CA}" destId="{A74C8462-F2BC-4BC4-B148-06B784EDD4E0}" srcOrd="1" destOrd="0" presId="urn:microsoft.com/office/officeart/2005/8/layout/list1"/>
    <dgm:cxn modelId="{35858144-D11C-4608-86B2-0712DAB1FA8B}" type="presOf" srcId="{988C1FC6-CAA1-49F1-A348-94FC3EA83F6B}" destId="{EE083671-5634-4924-8B69-F9F54FBBC053}" srcOrd="1" destOrd="0" presId="urn:microsoft.com/office/officeart/2005/8/layout/list1"/>
    <dgm:cxn modelId="{00FB48E2-F645-48C3-A9D6-1719EA2D7F03}" srcId="{7192F544-2F2B-402F-BA7E-22F4E7BDE5EF}" destId="{988C1FC6-CAA1-49F1-A348-94FC3EA83F6B}" srcOrd="0" destOrd="0" parTransId="{D242A88F-4B7F-4973-A448-EAD68A6F3DC0}" sibTransId="{FCE29F5D-E6EB-4028-BE85-A260D96E05A6}"/>
    <dgm:cxn modelId="{0C5EE43B-3772-4F20-B57E-2E2C9A7DFDB3}" srcId="{7192F544-2F2B-402F-BA7E-22F4E7BDE5EF}" destId="{6CB4B302-2AD0-4C64-98DA-D403242C25CA}" srcOrd="3" destOrd="0" parTransId="{9E8F75E9-2FDF-4990-8507-074301EE876D}" sibTransId="{5E9BA624-2550-4899-ABF8-D2CEBC586C97}"/>
    <dgm:cxn modelId="{76F47250-0082-4607-A791-E1FA06E5D012}" type="presOf" srcId="{ED7F18C7-6BDB-48B1-82E0-87F9ACB7884B}" destId="{6180A6DC-D88D-40EF-9F84-0013A650804E}" srcOrd="1" destOrd="0" presId="urn:microsoft.com/office/officeart/2005/8/layout/list1"/>
    <dgm:cxn modelId="{8FFEDABE-515F-460A-8198-14EABBBAE949}" type="presOf" srcId="{6CB4B302-2AD0-4C64-98DA-D403242C25CA}" destId="{83216280-2797-4EE4-81EA-7DEAE5ED4910}" srcOrd="0" destOrd="0" presId="urn:microsoft.com/office/officeart/2005/8/layout/list1"/>
    <dgm:cxn modelId="{2A8E33E4-E26D-4EAD-9018-9B0599EF6348}" srcId="{7192F544-2F2B-402F-BA7E-22F4E7BDE5EF}" destId="{E21070DE-1470-4BCC-BB41-3FEECDA06F4B}" srcOrd="1" destOrd="0" parTransId="{792CC35D-3FA7-44CD-BA7F-00952C493E3C}" sibTransId="{6C511A27-1703-4688-BDCA-DAC9B6C09D20}"/>
    <dgm:cxn modelId="{B59047D5-6A9A-4155-BF32-E82B3C1FCB6A}" type="presOf" srcId="{ED7F18C7-6BDB-48B1-82E0-87F9ACB7884B}" destId="{92826E7D-01B2-40C3-B73C-DD5C912E3D05}" srcOrd="0" destOrd="0" presId="urn:microsoft.com/office/officeart/2005/8/layout/list1"/>
    <dgm:cxn modelId="{326D913F-2959-43DE-AE26-FDB4118F631A}" srcId="{7192F544-2F2B-402F-BA7E-22F4E7BDE5EF}" destId="{ED7F18C7-6BDB-48B1-82E0-87F9ACB7884B}" srcOrd="2" destOrd="0" parTransId="{1FBB5779-86F2-48DC-BBF4-8B15F12014C3}" sibTransId="{D64DA302-A8E4-4BE5-B997-79264A5D422C}"/>
    <dgm:cxn modelId="{193BAE53-FA01-4269-97C3-47D432420169}" type="presOf" srcId="{988C1FC6-CAA1-49F1-A348-94FC3EA83F6B}" destId="{33355056-1589-4353-9DC9-BF7D3B954311}" srcOrd="0" destOrd="0" presId="urn:microsoft.com/office/officeart/2005/8/layout/list1"/>
    <dgm:cxn modelId="{EDAD8DBD-1ED7-41C4-8DEA-0880208C26B3}" type="presOf" srcId="{E21070DE-1470-4BCC-BB41-3FEECDA06F4B}" destId="{5DC37FF0-B9DA-4692-B1D2-03E4C5461E13}" srcOrd="0" destOrd="0" presId="urn:microsoft.com/office/officeart/2005/8/layout/list1"/>
    <dgm:cxn modelId="{97F22811-F39E-4CEE-9424-6CB39DB02296}" type="presOf" srcId="{E21070DE-1470-4BCC-BB41-3FEECDA06F4B}" destId="{9CBE2C12-1A4A-42C6-98D8-23318BC371B8}" srcOrd="1" destOrd="0" presId="urn:microsoft.com/office/officeart/2005/8/layout/list1"/>
    <dgm:cxn modelId="{32155B6D-6DE3-40EE-8BC4-C46027C0708E}" type="presOf" srcId="{7192F544-2F2B-402F-BA7E-22F4E7BDE5EF}" destId="{9DA98BB0-9428-4E20-BCF1-33F67E8EDA9E}" srcOrd="0" destOrd="0" presId="urn:microsoft.com/office/officeart/2005/8/layout/list1"/>
    <dgm:cxn modelId="{6B5193B8-D96F-4845-9F09-75F6036CD65C}" type="presParOf" srcId="{9DA98BB0-9428-4E20-BCF1-33F67E8EDA9E}" destId="{2AC3BC89-7546-4760-AF02-B671D72540A2}" srcOrd="0" destOrd="0" presId="urn:microsoft.com/office/officeart/2005/8/layout/list1"/>
    <dgm:cxn modelId="{045E5388-8126-4751-9FCF-5D6C51A6701D}" type="presParOf" srcId="{2AC3BC89-7546-4760-AF02-B671D72540A2}" destId="{33355056-1589-4353-9DC9-BF7D3B954311}" srcOrd="0" destOrd="0" presId="urn:microsoft.com/office/officeart/2005/8/layout/list1"/>
    <dgm:cxn modelId="{E2FD745B-5955-4835-9C4E-468DD3BABAFD}" type="presParOf" srcId="{2AC3BC89-7546-4760-AF02-B671D72540A2}" destId="{EE083671-5634-4924-8B69-F9F54FBBC053}" srcOrd="1" destOrd="0" presId="urn:microsoft.com/office/officeart/2005/8/layout/list1"/>
    <dgm:cxn modelId="{FA739B45-8E72-4642-AA8D-50B98CEA0002}" type="presParOf" srcId="{9DA98BB0-9428-4E20-BCF1-33F67E8EDA9E}" destId="{C2D90499-58C7-4062-8949-1A573C25960B}" srcOrd="1" destOrd="0" presId="urn:microsoft.com/office/officeart/2005/8/layout/list1"/>
    <dgm:cxn modelId="{EB2810D2-83E4-4CB5-BEBD-63CD36CA2690}" type="presParOf" srcId="{9DA98BB0-9428-4E20-BCF1-33F67E8EDA9E}" destId="{FBCBD297-3FB3-4C3B-878B-9897A6FCDC54}" srcOrd="2" destOrd="0" presId="urn:microsoft.com/office/officeart/2005/8/layout/list1"/>
    <dgm:cxn modelId="{664F7D4D-C442-448D-A40E-05C0626DC244}" type="presParOf" srcId="{9DA98BB0-9428-4E20-BCF1-33F67E8EDA9E}" destId="{C954E527-7310-4F1F-86C1-C6B58F8DF8A8}" srcOrd="3" destOrd="0" presId="urn:microsoft.com/office/officeart/2005/8/layout/list1"/>
    <dgm:cxn modelId="{C25D5615-94D2-44F5-A3FD-8F7B5C8284F3}" type="presParOf" srcId="{9DA98BB0-9428-4E20-BCF1-33F67E8EDA9E}" destId="{7D444BD4-7FFC-4B5F-8F95-666B14064492}" srcOrd="4" destOrd="0" presId="urn:microsoft.com/office/officeart/2005/8/layout/list1"/>
    <dgm:cxn modelId="{7092117C-F3CF-49F3-987B-D36DB5976A7A}" type="presParOf" srcId="{7D444BD4-7FFC-4B5F-8F95-666B14064492}" destId="{5DC37FF0-B9DA-4692-B1D2-03E4C5461E13}" srcOrd="0" destOrd="0" presId="urn:microsoft.com/office/officeart/2005/8/layout/list1"/>
    <dgm:cxn modelId="{6ABAADF4-5D77-404E-928A-79CDA27CFB7A}" type="presParOf" srcId="{7D444BD4-7FFC-4B5F-8F95-666B14064492}" destId="{9CBE2C12-1A4A-42C6-98D8-23318BC371B8}" srcOrd="1" destOrd="0" presId="urn:microsoft.com/office/officeart/2005/8/layout/list1"/>
    <dgm:cxn modelId="{A854ED72-EAC8-4AA0-98C1-A1492079EF70}" type="presParOf" srcId="{9DA98BB0-9428-4E20-BCF1-33F67E8EDA9E}" destId="{DD713ADB-CF9F-420E-B75E-D8ED4FB59599}" srcOrd="5" destOrd="0" presId="urn:microsoft.com/office/officeart/2005/8/layout/list1"/>
    <dgm:cxn modelId="{38BB8E05-771C-4568-AF4A-3774C53DC350}" type="presParOf" srcId="{9DA98BB0-9428-4E20-BCF1-33F67E8EDA9E}" destId="{66B9843C-3B0B-437D-8692-2C74820FA7D4}" srcOrd="6" destOrd="0" presId="urn:microsoft.com/office/officeart/2005/8/layout/list1"/>
    <dgm:cxn modelId="{F0B0DFC6-7C58-49C3-AE01-D15129284F3C}" type="presParOf" srcId="{9DA98BB0-9428-4E20-BCF1-33F67E8EDA9E}" destId="{9758E729-65B7-47AA-BD25-E8DD0BDFE62B}" srcOrd="7" destOrd="0" presId="urn:microsoft.com/office/officeart/2005/8/layout/list1"/>
    <dgm:cxn modelId="{D03A7DEF-BEED-46BD-9B8F-3E83D4202AD7}" type="presParOf" srcId="{9DA98BB0-9428-4E20-BCF1-33F67E8EDA9E}" destId="{53A5ABC9-4782-4C23-9719-25975BE225B8}" srcOrd="8" destOrd="0" presId="urn:microsoft.com/office/officeart/2005/8/layout/list1"/>
    <dgm:cxn modelId="{D95CC2E7-313E-440D-BEC9-356286BAE7DC}" type="presParOf" srcId="{53A5ABC9-4782-4C23-9719-25975BE225B8}" destId="{92826E7D-01B2-40C3-B73C-DD5C912E3D05}" srcOrd="0" destOrd="0" presId="urn:microsoft.com/office/officeart/2005/8/layout/list1"/>
    <dgm:cxn modelId="{B0F43AC3-9D9B-41B7-86A6-8720D4697C1D}" type="presParOf" srcId="{53A5ABC9-4782-4C23-9719-25975BE225B8}" destId="{6180A6DC-D88D-40EF-9F84-0013A650804E}" srcOrd="1" destOrd="0" presId="urn:microsoft.com/office/officeart/2005/8/layout/list1"/>
    <dgm:cxn modelId="{3ED716DD-5474-4222-8D76-F751A0783F4C}" type="presParOf" srcId="{9DA98BB0-9428-4E20-BCF1-33F67E8EDA9E}" destId="{AFE70AD4-3BDB-4C95-AC25-47BEFCAB5C09}" srcOrd="9" destOrd="0" presId="urn:microsoft.com/office/officeart/2005/8/layout/list1"/>
    <dgm:cxn modelId="{A62DA84D-BE19-47EF-971E-33A86EC4E8FA}" type="presParOf" srcId="{9DA98BB0-9428-4E20-BCF1-33F67E8EDA9E}" destId="{F8393468-0DB6-48F5-889C-0E966739E7CA}" srcOrd="10" destOrd="0" presId="urn:microsoft.com/office/officeart/2005/8/layout/list1"/>
    <dgm:cxn modelId="{DC99B564-2C0B-4CCE-836A-D4E526FBD35C}" type="presParOf" srcId="{9DA98BB0-9428-4E20-BCF1-33F67E8EDA9E}" destId="{99D31BC4-D390-4F83-BB40-E75874C131B3}" srcOrd="11" destOrd="0" presId="urn:microsoft.com/office/officeart/2005/8/layout/list1"/>
    <dgm:cxn modelId="{EA14CA60-C5C4-434B-A01C-BEF26D6F1807}" type="presParOf" srcId="{9DA98BB0-9428-4E20-BCF1-33F67E8EDA9E}" destId="{767DAFFF-E9AD-4A53-A3C1-21AEF53086E8}" srcOrd="12" destOrd="0" presId="urn:microsoft.com/office/officeart/2005/8/layout/list1"/>
    <dgm:cxn modelId="{DE10DBEE-DE25-458B-B444-38047991350E}" type="presParOf" srcId="{767DAFFF-E9AD-4A53-A3C1-21AEF53086E8}" destId="{83216280-2797-4EE4-81EA-7DEAE5ED4910}" srcOrd="0" destOrd="0" presId="urn:microsoft.com/office/officeart/2005/8/layout/list1"/>
    <dgm:cxn modelId="{D60DE930-D689-437D-AAC6-E62C1C65B182}" type="presParOf" srcId="{767DAFFF-E9AD-4A53-A3C1-21AEF53086E8}" destId="{A74C8462-F2BC-4BC4-B148-06B784EDD4E0}" srcOrd="1" destOrd="0" presId="urn:microsoft.com/office/officeart/2005/8/layout/list1"/>
    <dgm:cxn modelId="{FC370808-DD9A-4A39-8756-B75B85C9966D}" type="presParOf" srcId="{9DA98BB0-9428-4E20-BCF1-33F67E8EDA9E}" destId="{6A945EE9-FF56-428F-AB60-EF668E25B425}" srcOrd="13" destOrd="0" presId="urn:microsoft.com/office/officeart/2005/8/layout/list1"/>
    <dgm:cxn modelId="{C4A3E029-A261-40E3-AA09-0B6EA8B0126E}" type="presParOf" srcId="{9DA98BB0-9428-4E20-BCF1-33F67E8EDA9E}" destId="{93BA06CF-ACED-4754-B4B9-A7E1F64C68CA}"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DF86E5-45AC-430C-9290-37D34D042247}">
      <dsp:nvSpPr>
        <dsp:cNvPr id="0" name=""/>
        <dsp:cNvSpPr/>
      </dsp:nvSpPr>
      <dsp:spPr>
        <a:xfrm>
          <a:off x="0" y="658437"/>
          <a:ext cx="8786842" cy="36812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55E8DC44-FC7F-44F2-8E40-41C482203343}">
      <dsp:nvSpPr>
        <dsp:cNvPr id="0" name=""/>
        <dsp:cNvSpPr/>
      </dsp:nvSpPr>
      <dsp:spPr>
        <a:xfrm>
          <a:off x="438054" y="179771"/>
          <a:ext cx="8342406" cy="686102"/>
        </a:xfrm>
        <a:prstGeom prst="round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32485" tIns="0" rIns="232485" bIns="0" numCol="1" spcCol="1270" anchor="ctr" anchorCtr="0">
          <a:noAutofit/>
        </a:bodyPr>
        <a:lstStyle/>
        <a:p>
          <a:pPr lvl="0" algn="l" defTabSz="1422400">
            <a:lnSpc>
              <a:spcPct val="90000"/>
            </a:lnSpc>
            <a:spcBef>
              <a:spcPct val="0"/>
            </a:spcBef>
            <a:spcAft>
              <a:spcPct val="35000"/>
            </a:spcAft>
          </a:pPr>
          <a:r>
            <a:rPr lang="vi-VN" sz="3200" kern="1200" smtClean="0">
              <a:solidFill>
                <a:schemeClr val="tx1"/>
              </a:solidFill>
              <a:latin typeface="Times New Roman" pitchFamily="18" charset="0"/>
              <a:cs typeface="Times New Roman" pitchFamily="18" charset="0"/>
            </a:rPr>
            <a:t>- Quê quán: Hải Dương</a:t>
          </a:r>
          <a:endParaRPr lang="vi-VN" sz="3200" kern="1200"/>
        </a:p>
      </dsp:txBody>
      <dsp:txXfrm>
        <a:off x="471547" y="213264"/>
        <a:ext cx="8275420" cy="619116"/>
      </dsp:txXfrm>
    </dsp:sp>
    <dsp:sp modelId="{14850EB8-EB59-4DBF-99C4-85D45B7B359A}">
      <dsp:nvSpPr>
        <dsp:cNvPr id="0" name=""/>
        <dsp:cNvSpPr/>
      </dsp:nvSpPr>
      <dsp:spPr>
        <a:xfrm>
          <a:off x="0" y="2960998"/>
          <a:ext cx="8786842" cy="688931"/>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4A44DFBD-1A57-4D93-9E00-02DA558A3270}">
      <dsp:nvSpPr>
        <dsp:cNvPr id="0" name=""/>
        <dsp:cNvSpPr/>
      </dsp:nvSpPr>
      <dsp:spPr>
        <a:xfrm>
          <a:off x="372324" y="1357322"/>
          <a:ext cx="8342406" cy="1961846"/>
        </a:xfrm>
        <a:prstGeom prst="round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32485" tIns="0" rIns="232485" bIns="0" numCol="1" spcCol="1270" anchor="ctr" anchorCtr="0">
          <a:noAutofit/>
        </a:bodyPr>
        <a:lstStyle/>
        <a:p>
          <a:pPr lvl="0" algn="just" defTabSz="1422400">
            <a:lnSpc>
              <a:spcPct val="90000"/>
            </a:lnSpc>
            <a:spcBef>
              <a:spcPct val="0"/>
            </a:spcBef>
            <a:spcAft>
              <a:spcPct val="35000"/>
            </a:spcAft>
          </a:pPr>
          <a:r>
            <a:rPr lang="vi-VN" sz="3200" kern="1200" smtClean="0">
              <a:solidFill>
                <a:schemeClr val="tx1"/>
              </a:solidFill>
              <a:latin typeface="Times New Roman" pitchFamily="18" charset="0"/>
              <a:cs typeface="Times New Roman" pitchFamily="18" charset="0"/>
            </a:rPr>
            <a:t>- Sống vào nửa đầu thế kỉ XVI, thời kì triều đình nhà Lê bắt đầu khủng hoảng, các tập đoàn phong kiến Lê, Mạc, Trịnh tranh giành quyền lực, gây ra những cuộc nội chiến kéo dài.</a:t>
          </a:r>
          <a:endParaRPr lang="vi-VN" sz="3200" kern="1200"/>
        </a:p>
      </dsp:txBody>
      <dsp:txXfrm>
        <a:off x="468093" y="1453091"/>
        <a:ext cx="8150868" cy="1770308"/>
      </dsp:txXfrm>
    </dsp:sp>
    <dsp:sp modelId="{311789AB-8FC4-4130-9597-0D2A7F14CF1F}">
      <dsp:nvSpPr>
        <dsp:cNvPr id="0" name=""/>
        <dsp:cNvSpPr/>
      </dsp:nvSpPr>
      <dsp:spPr>
        <a:xfrm>
          <a:off x="0" y="4670989"/>
          <a:ext cx="8786842" cy="364213"/>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5F866D07-D3EE-4B39-9479-467D2A8E5457}">
      <dsp:nvSpPr>
        <dsp:cNvPr id="0" name=""/>
        <dsp:cNvSpPr/>
      </dsp:nvSpPr>
      <dsp:spPr>
        <a:xfrm>
          <a:off x="444435" y="3987919"/>
          <a:ext cx="8342406" cy="953609"/>
        </a:xfrm>
        <a:prstGeom prst="roundRect">
          <a:avLst/>
        </a:prstGeom>
        <a:gradFill rotWithShape="0">
          <a:gsLst>
            <a:gs pos="0">
              <a:schemeClr val="accent1">
                <a:hueOff val="0"/>
                <a:satOff val="0"/>
                <a:lumOff val="0"/>
                <a:alphaOff val="0"/>
                <a:tint val="62000"/>
                <a:satMod val="180000"/>
              </a:schemeClr>
            </a:gs>
            <a:gs pos="65000">
              <a:schemeClr val="accent1">
                <a:hueOff val="0"/>
                <a:satOff val="0"/>
                <a:lumOff val="0"/>
                <a:alphaOff val="0"/>
                <a:tint val="32000"/>
                <a:satMod val="250000"/>
              </a:schemeClr>
            </a:gs>
            <a:gs pos="100000">
              <a:schemeClr val="accent1">
                <a:hueOff val="0"/>
                <a:satOff val="0"/>
                <a:lumOff val="0"/>
                <a:alphaOff val="0"/>
                <a:tint val="23000"/>
                <a:satMod val="300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32485" tIns="0" rIns="232485" bIns="0" numCol="1" spcCol="1270" anchor="ctr" anchorCtr="0">
          <a:noAutofit/>
        </a:bodyPr>
        <a:lstStyle/>
        <a:p>
          <a:pPr lvl="0" algn="l" defTabSz="1422400">
            <a:lnSpc>
              <a:spcPct val="90000"/>
            </a:lnSpc>
            <a:spcBef>
              <a:spcPct val="0"/>
            </a:spcBef>
            <a:spcAft>
              <a:spcPct val="35000"/>
            </a:spcAft>
          </a:pPr>
          <a:r>
            <a:rPr lang="vi-VN" sz="3200" kern="1200" smtClean="0">
              <a:solidFill>
                <a:schemeClr val="tx1"/>
              </a:solidFill>
              <a:latin typeface="Times New Roman" pitchFamily="18" charset="0"/>
              <a:cs typeface="Times New Roman" pitchFamily="18" charset="0"/>
            </a:rPr>
            <a:t>- Ông học rộng tài cao nhưng chỉ làm quan một năm rồi cáo về, sống ẩn dật</a:t>
          </a:r>
          <a:endParaRPr lang="vi-VN" sz="3200" kern="1200"/>
        </a:p>
      </dsp:txBody>
      <dsp:txXfrm>
        <a:off x="490986" y="4034470"/>
        <a:ext cx="8249304" cy="8605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8DF16F-DC06-496F-A44B-C5F62B700A34}">
      <dsp:nvSpPr>
        <dsp:cNvPr id="0" name=""/>
        <dsp:cNvSpPr/>
      </dsp:nvSpPr>
      <dsp:spPr>
        <a:xfrm rot="5400000">
          <a:off x="5550113" y="-2296801"/>
          <a:ext cx="838869" cy="5623578"/>
        </a:xfrm>
        <a:prstGeom prst="round2Same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6690" tIns="93345" rIns="186690" bIns="93345" numCol="1" spcCol="1270" anchor="ctr" anchorCtr="0">
          <a:noAutofit/>
        </a:bodyPr>
        <a:lstStyle/>
        <a:p>
          <a:pPr marL="285750" lvl="1" indent="-285750" algn="l" defTabSz="1422400">
            <a:lnSpc>
              <a:spcPct val="90000"/>
            </a:lnSpc>
            <a:spcBef>
              <a:spcPct val="0"/>
            </a:spcBef>
            <a:spcAft>
              <a:spcPct val="15000"/>
            </a:spcAft>
            <a:buChar char="••"/>
          </a:pPr>
          <a:r>
            <a:rPr lang="en-US" sz="3200" kern="1200" smtClean="0">
              <a:latin typeface="Times New Roman" pitchFamily="18" charset="0"/>
              <a:cs typeface="Times New Roman" pitchFamily="18" charset="0"/>
            </a:rPr>
            <a:t>Truyện truyền kỳ</a:t>
          </a:r>
          <a:endParaRPr lang="vi-VN" sz="3200" kern="1200">
            <a:latin typeface="Times New Roman" pitchFamily="18" charset="0"/>
            <a:cs typeface="Times New Roman" pitchFamily="18" charset="0"/>
          </a:endParaRPr>
        </a:p>
      </dsp:txBody>
      <dsp:txXfrm rot="-5400000">
        <a:off x="3157759" y="136503"/>
        <a:ext cx="5582628" cy="756969"/>
      </dsp:txXfrm>
    </dsp:sp>
    <dsp:sp modelId="{653F18B1-93C6-4889-BA28-086ED290ADBC}">
      <dsp:nvSpPr>
        <dsp:cNvPr id="0" name=""/>
        <dsp:cNvSpPr/>
      </dsp:nvSpPr>
      <dsp:spPr>
        <a:xfrm>
          <a:off x="0" y="362"/>
          <a:ext cx="3163263" cy="1048587"/>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4000" kern="1200" smtClean="0">
              <a:latin typeface="Times New Roman" pitchFamily="18" charset="0"/>
              <a:cs typeface="Times New Roman" pitchFamily="18" charset="0"/>
            </a:rPr>
            <a:t>- Thể loại:</a:t>
          </a:r>
          <a:endParaRPr lang="vi-VN" sz="4000" kern="1200">
            <a:latin typeface="Times New Roman" pitchFamily="18" charset="0"/>
            <a:cs typeface="Times New Roman" pitchFamily="18" charset="0"/>
          </a:endParaRPr>
        </a:p>
      </dsp:txBody>
      <dsp:txXfrm>
        <a:off x="51188" y="51550"/>
        <a:ext cx="3060887" cy="946211"/>
      </dsp:txXfrm>
    </dsp:sp>
    <dsp:sp modelId="{9DA60A29-4D58-42FC-BFA4-EB0FAE5B80AA}">
      <dsp:nvSpPr>
        <dsp:cNvPr id="0" name=""/>
        <dsp:cNvSpPr/>
      </dsp:nvSpPr>
      <dsp:spPr>
        <a:xfrm rot="5400000">
          <a:off x="3630829" y="886671"/>
          <a:ext cx="4676775" cy="5618087"/>
        </a:xfrm>
        <a:prstGeom prst="round2SameRect">
          <a:avLst/>
        </a:prstGeom>
        <a:solidFill>
          <a:schemeClr val="accent1">
            <a:alpha val="90000"/>
            <a:tint val="40000"/>
            <a:hueOff val="0"/>
            <a:satOff val="0"/>
            <a:lumOff val="0"/>
            <a:alphaOff val="0"/>
          </a:scheme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57150" rIns="114300" bIns="57150" numCol="1" spcCol="1270" anchor="ctr" anchorCtr="0">
          <a:noAutofit/>
        </a:bodyPr>
        <a:lstStyle/>
        <a:p>
          <a:pPr marL="285750" lvl="1" indent="-285750" algn="just" defTabSz="1333500">
            <a:lnSpc>
              <a:spcPct val="90000"/>
            </a:lnSpc>
            <a:spcBef>
              <a:spcPct val="0"/>
            </a:spcBef>
            <a:spcAft>
              <a:spcPct val="15000"/>
            </a:spcAft>
            <a:buChar char="••"/>
          </a:pPr>
          <a:r>
            <a:rPr lang="vi-VN" sz="3000" kern="1200" smtClean="0">
              <a:latin typeface="Times New Roman" pitchFamily="18" charset="0"/>
              <a:cs typeface="Times New Roman" pitchFamily="18" charset="0"/>
            </a:rPr>
            <a:t>Thuộc tác phẩm “Truyền kì mạn lục” (ghi chép tản mạn những chuyện kì lạ được lưu truyền), viết bằng chữ Hán.</a:t>
          </a:r>
          <a:endParaRPr lang="vi-VN" sz="3000" kern="1200">
            <a:latin typeface="Times New Roman" pitchFamily="18" charset="0"/>
            <a:cs typeface="Times New Roman" pitchFamily="18" charset="0"/>
          </a:endParaRPr>
        </a:p>
        <a:p>
          <a:pPr marL="285750" lvl="1" indent="-285750" algn="just" defTabSz="1333500">
            <a:lnSpc>
              <a:spcPct val="90000"/>
            </a:lnSpc>
            <a:spcBef>
              <a:spcPct val="0"/>
            </a:spcBef>
            <a:spcAft>
              <a:spcPct val="15000"/>
            </a:spcAft>
            <a:buChar char="••"/>
          </a:pPr>
          <a:r>
            <a:rPr lang="vi-VN" sz="3000" kern="1200" smtClean="0">
              <a:latin typeface="Times New Roman" pitchFamily="18" charset="0"/>
              <a:cs typeface="Times New Roman" pitchFamily="18" charset="0"/>
            </a:rPr>
            <a:t>Truyện có nguồn gốc từ truyện cổ dân gian “Vợ chàng Trương”.</a:t>
          </a:r>
          <a:endParaRPr lang="vi-VN" sz="3000" kern="1200">
            <a:latin typeface="Times New Roman" pitchFamily="18" charset="0"/>
            <a:cs typeface="Times New Roman" pitchFamily="18" charset="0"/>
          </a:endParaRPr>
        </a:p>
        <a:p>
          <a:pPr marL="285750" lvl="1" indent="-285750" algn="just" defTabSz="1333500">
            <a:lnSpc>
              <a:spcPct val="90000"/>
            </a:lnSpc>
            <a:spcBef>
              <a:spcPct val="0"/>
            </a:spcBef>
            <a:spcAft>
              <a:spcPct val="15000"/>
            </a:spcAft>
            <a:buChar char="••"/>
          </a:pPr>
          <a:r>
            <a:rPr lang="vi-VN" sz="3000" kern="1200" smtClean="0">
              <a:latin typeface="Times New Roman" pitchFamily="18" charset="0"/>
              <a:cs typeface="Times New Roman" pitchFamily="18" charset="0"/>
            </a:rPr>
            <a:t>Là truyện thứ 16 trong số 20 truyện của “Truyền kì mạn lục”</a:t>
          </a:r>
          <a:endParaRPr lang="vi-VN" sz="3000" kern="1200">
            <a:latin typeface="Times New Roman" pitchFamily="18" charset="0"/>
            <a:cs typeface="Times New Roman" pitchFamily="18" charset="0"/>
          </a:endParaRPr>
        </a:p>
      </dsp:txBody>
      <dsp:txXfrm rot="-5400000">
        <a:off x="3160174" y="1585628"/>
        <a:ext cx="5389786" cy="4220173"/>
      </dsp:txXfrm>
    </dsp:sp>
    <dsp:sp modelId="{F0672061-2312-477D-B3B4-1C027D3B368F}">
      <dsp:nvSpPr>
        <dsp:cNvPr id="0" name=""/>
        <dsp:cNvSpPr/>
      </dsp:nvSpPr>
      <dsp:spPr>
        <a:xfrm>
          <a:off x="0" y="1176711"/>
          <a:ext cx="3160173" cy="5038007"/>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4000" kern="1200" smtClean="0">
              <a:latin typeface="Times New Roman" pitchFamily="18" charset="0"/>
              <a:cs typeface="Times New Roman" pitchFamily="18" charset="0"/>
            </a:rPr>
            <a:t>- Xuất xứ:</a:t>
          </a:r>
          <a:endParaRPr lang="vi-VN" sz="4000" kern="1200">
            <a:latin typeface="Times New Roman" pitchFamily="18" charset="0"/>
            <a:cs typeface="Times New Roman" pitchFamily="18" charset="0"/>
          </a:endParaRPr>
        </a:p>
      </dsp:txBody>
      <dsp:txXfrm>
        <a:off x="154267" y="1330978"/>
        <a:ext cx="2851639" cy="472947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F3F807-1A75-4B87-91BA-735944E52B38}">
      <dsp:nvSpPr>
        <dsp:cNvPr id="0" name=""/>
        <dsp:cNvSpPr/>
      </dsp:nvSpPr>
      <dsp:spPr>
        <a:xfrm rot="5400000">
          <a:off x="4172175" y="-1958356"/>
          <a:ext cx="2797077" cy="6715208"/>
        </a:xfrm>
        <a:prstGeom prst="round2SameRect">
          <a:avLst/>
        </a:prstGeom>
        <a:solidFill>
          <a:srgbClr val="CCFF99">
            <a:alpha val="89804"/>
          </a:srgb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422400">
            <a:lnSpc>
              <a:spcPct val="90000"/>
            </a:lnSpc>
            <a:spcBef>
              <a:spcPct val="0"/>
            </a:spcBef>
            <a:spcAft>
              <a:spcPct val="15000"/>
            </a:spcAft>
            <a:buChar char="••"/>
          </a:pPr>
          <a:r>
            <a:rPr lang="en-US" sz="3200" b="1" kern="1200" smtClean="0">
              <a:latin typeface="Times New Roman" pitchFamily="18" charset="0"/>
              <a:cs typeface="Times New Roman" pitchFamily="18" charset="0"/>
            </a:rPr>
            <a:t>Tố cáo xã hội phong kiến tàn bạo, bất công đẩy người phụ nữ</a:t>
          </a:r>
          <a:r>
            <a:rPr lang="vi-VN" sz="3200" b="1" kern="1200" smtClean="0">
              <a:latin typeface="Times New Roman" pitchFamily="18" charset="0"/>
              <a:cs typeface="Times New Roman" pitchFamily="18" charset="0"/>
            </a:rPr>
            <a:t> đến bi kịch.</a:t>
          </a:r>
          <a:endParaRPr lang="vi-VN" sz="3200" kern="1200">
            <a:latin typeface="Times New Roman" pitchFamily="18" charset="0"/>
            <a:cs typeface="Times New Roman" pitchFamily="18" charset="0"/>
          </a:endParaRPr>
        </a:p>
        <a:p>
          <a:pPr marL="285750" lvl="1" indent="-285750" algn="l" defTabSz="1422400">
            <a:lnSpc>
              <a:spcPct val="90000"/>
            </a:lnSpc>
            <a:spcBef>
              <a:spcPct val="0"/>
            </a:spcBef>
            <a:spcAft>
              <a:spcPct val="15000"/>
            </a:spcAft>
            <a:buChar char="••"/>
          </a:pPr>
          <a:r>
            <a:rPr lang="vi-VN" sz="3200" b="1" kern="1200" smtClean="0">
              <a:latin typeface="Times New Roman" pitchFamily="18" charset="0"/>
              <a:cs typeface="Times New Roman" pitchFamily="18" charset="0"/>
            </a:rPr>
            <a:t>Lên án cuộc chiến tranh phi nghĩa gây bao cảnh chia lìa.</a:t>
          </a:r>
          <a:endParaRPr lang="vi-VN" sz="3200" kern="1200">
            <a:latin typeface="Times New Roman" pitchFamily="18" charset="0"/>
            <a:cs typeface="Times New Roman" pitchFamily="18" charset="0"/>
          </a:endParaRPr>
        </a:p>
      </dsp:txBody>
      <dsp:txXfrm rot="-5400000">
        <a:off x="2213110" y="137251"/>
        <a:ext cx="6578666" cy="2523993"/>
      </dsp:txXfrm>
    </dsp:sp>
    <dsp:sp modelId="{AA82ABC9-DDA0-4498-B01C-73535A273550}">
      <dsp:nvSpPr>
        <dsp:cNvPr id="0" name=""/>
        <dsp:cNvSpPr/>
      </dsp:nvSpPr>
      <dsp:spPr>
        <a:xfrm>
          <a:off x="1014" y="147081"/>
          <a:ext cx="2212095" cy="2504331"/>
        </a:xfrm>
        <a:prstGeom prst="roundRect">
          <a:avLst/>
        </a:prstGeom>
        <a:solidFill>
          <a:srgbClr val="0BA956"/>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b="1" kern="1200" smtClean="0">
              <a:latin typeface="Times New Roman" pitchFamily="18" charset="0"/>
              <a:cs typeface="Times New Roman" pitchFamily="18" charset="0"/>
            </a:rPr>
            <a:t>Giá trị hiện thực</a:t>
          </a:r>
          <a:endParaRPr lang="vi-VN" sz="3200" b="1" kern="1200">
            <a:latin typeface="Times New Roman" pitchFamily="18" charset="0"/>
            <a:cs typeface="Times New Roman" pitchFamily="18" charset="0"/>
          </a:endParaRPr>
        </a:p>
      </dsp:txBody>
      <dsp:txXfrm>
        <a:off x="109000" y="255067"/>
        <a:ext cx="1996123" cy="2288359"/>
      </dsp:txXfrm>
    </dsp:sp>
    <dsp:sp modelId="{F7826CD7-9A4D-4AFF-BA51-66A57876F1FB}">
      <dsp:nvSpPr>
        <dsp:cNvPr id="0" name=""/>
        <dsp:cNvSpPr/>
      </dsp:nvSpPr>
      <dsp:spPr>
        <a:xfrm rot="5400000">
          <a:off x="4138422" y="1138339"/>
          <a:ext cx="3005618" cy="6574944"/>
        </a:xfrm>
        <a:prstGeom prst="round2SameRect">
          <a:avLst/>
        </a:prstGeom>
        <a:solidFill>
          <a:srgbClr val="FF89C4">
            <a:alpha val="90000"/>
          </a:srgbClr>
        </a:solidFill>
        <a:ln w="55000" cap="flat" cmpd="thickThin"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422400">
            <a:lnSpc>
              <a:spcPct val="90000"/>
            </a:lnSpc>
            <a:spcBef>
              <a:spcPct val="0"/>
            </a:spcBef>
            <a:spcAft>
              <a:spcPct val="15000"/>
            </a:spcAft>
            <a:buChar char="••"/>
          </a:pPr>
          <a:r>
            <a:rPr lang="vi-VN" sz="3200" b="1" kern="1200" smtClean="0">
              <a:latin typeface="Times New Roman" pitchFamily="18" charset="0"/>
              <a:cs typeface="Times New Roman" pitchFamily="18" charset="0"/>
            </a:rPr>
            <a:t>Cảm thông với nỗi đau khổ bất hạnh của người phụ nữ.</a:t>
          </a:r>
          <a:endParaRPr lang="vi-VN" sz="3200" kern="1200">
            <a:latin typeface="Times New Roman" pitchFamily="18" charset="0"/>
            <a:cs typeface="Times New Roman" pitchFamily="18" charset="0"/>
          </a:endParaRPr>
        </a:p>
        <a:p>
          <a:pPr marL="285750" lvl="1" indent="-285750" algn="l" defTabSz="1422400">
            <a:lnSpc>
              <a:spcPct val="90000"/>
            </a:lnSpc>
            <a:spcBef>
              <a:spcPct val="0"/>
            </a:spcBef>
            <a:spcAft>
              <a:spcPct val="15000"/>
            </a:spcAft>
            <a:buChar char="••"/>
          </a:pPr>
          <a:r>
            <a:rPr lang="vi-VN" sz="3200" b="1" kern="1200" smtClean="0">
              <a:latin typeface="Times New Roman" pitchFamily="18" charset="0"/>
              <a:cs typeface="Times New Roman" pitchFamily="18" charset="0"/>
            </a:rPr>
            <a:t>Đề cao, ca ngợi phẩm chất tốt đẹp của họ</a:t>
          </a:r>
          <a:r>
            <a:rPr lang="en-US" sz="3200" b="1" kern="1200" smtClean="0">
              <a:latin typeface="Times New Roman" pitchFamily="18" charset="0"/>
              <a:cs typeface="Times New Roman" pitchFamily="18" charset="0"/>
            </a:rPr>
            <a:t>.</a:t>
          </a:r>
          <a:endParaRPr lang="vi-VN" sz="3200" kern="1200">
            <a:latin typeface="Times New Roman" pitchFamily="18" charset="0"/>
            <a:cs typeface="Times New Roman" pitchFamily="18" charset="0"/>
          </a:endParaRPr>
        </a:p>
        <a:p>
          <a:pPr marL="285750" lvl="1" indent="-285750" algn="l" defTabSz="1422400">
            <a:lnSpc>
              <a:spcPct val="90000"/>
            </a:lnSpc>
            <a:spcBef>
              <a:spcPct val="0"/>
            </a:spcBef>
            <a:spcAft>
              <a:spcPct val="15000"/>
            </a:spcAft>
            <a:buChar char="••"/>
          </a:pPr>
          <a:r>
            <a:rPr lang="en-US" sz="3200" b="1" kern="1200" smtClean="0">
              <a:latin typeface="Times New Roman" pitchFamily="18" charset="0"/>
              <a:cs typeface="Times New Roman" pitchFamily="18" charset="0"/>
            </a:rPr>
            <a:t>Mong muốn một cuộc sống hạnh phúc cho người phụ nữ.</a:t>
          </a:r>
          <a:endParaRPr lang="vi-VN" sz="3200" kern="1200">
            <a:latin typeface="Times New Roman" pitchFamily="18" charset="0"/>
            <a:cs typeface="Times New Roman" pitchFamily="18" charset="0"/>
          </a:endParaRPr>
        </a:p>
      </dsp:txBody>
      <dsp:txXfrm rot="-5400000">
        <a:off x="2353759" y="3069724"/>
        <a:ext cx="6428222" cy="2712174"/>
      </dsp:txXfrm>
    </dsp:sp>
    <dsp:sp modelId="{1D297F81-13EE-4227-84CC-83F9C793F9B7}">
      <dsp:nvSpPr>
        <dsp:cNvPr id="0" name=""/>
        <dsp:cNvSpPr/>
      </dsp:nvSpPr>
      <dsp:spPr>
        <a:xfrm>
          <a:off x="1014" y="3173646"/>
          <a:ext cx="2352745" cy="2504331"/>
        </a:xfrm>
        <a:prstGeom prst="roundRect">
          <a:avLst/>
        </a:prstGeom>
        <a:solidFill>
          <a:srgbClr val="BE029A"/>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vi-VN" sz="3200" b="1" kern="1200" smtClean="0">
              <a:latin typeface="Times New Roman" pitchFamily="18" charset="0"/>
              <a:cs typeface="Times New Roman" pitchFamily="18" charset="0"/>
            </a:rPr>
            <a:t>Giá trị nhân đạo</a:t>
          </a:r>
          <a:endParaRPr lang="vi-VN" sz="3200" b="1" kern="1200">
            <a:latin typeface="Times New Roman" pitchFamily="18" charset="0"/>
            <a:cs typeface="Times New Roman" pitchFamily="18" charset="0"/>
          </a:endParaRPr>
        </a:p>
      </dsp:txBody>
      <dsp:txXfrm>
        <a:off x="115866" y="3288498"/>
        <a:ext cx="2123041" cy="227462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CBD297-3FB3-4C3B-878B-9897A6FCDC54}">
      <dsp:nvSpPr>
        <dsp:cNvPr id="0" name=""/>
        <dsp:cNvSpPr/>
      </dsp:nvSpPr>
      <dsp:spPr>
        <a:xfrm>
          <a:off x="0" y="425960"/>
          <a:ext cx="8358246" cy="837914"/>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E083671-5634-4924-8B69-F9F54FBBC053}">
      <dsp:nvSpPr>
        <dsp:cNvPr id="0" name=""/>
        <dsp:cNvSpPr/>
      </dsp:nvSpPr>
      <dsp:spPr>
        <a:xfrm>
          <a:off x="272344" y="0"/>
          <a:ext cx="7958282" cy="1158396"/>
        </a:xfrm>
        <a:prstGeom prst="roundRect">
          <a:avLst/>
        </a:prstGeom>
        <a:solidFill>
          <a:schemeClr val="accent6">
            <a:lumMod val="40000"/>
            <a:lumOff val="6000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1145" tIns="0" rIns="221145" bIns="0" numCol="1" spcCol="1270" anchor="ctr" anchorCtr="0">
          <a:noAutofit/>
        </a:bodyPr>
        <a:lstStyle/>
        <a:p>
          <a:pPr lvl="0" algn="l" defTabSz="1422400">
            <a:lnSpc>
              <a:spcPct val="90000"/>
            </a:lnSpc>
            <a:spcBef>
              <a:spcPct val="0"/>
            </a:spcBef>
            <a:spcAft>
              <a:spcPct val="35000"/>
            </a:spcAft>
          </a:pPr>
          <a:r>
            <a:rPr lang="en-US" sz="3200" b="1" kern="1200" smtClean="0">
              <a:solidFill>
                <a:schemeClr val="tx1"/>
              </a:solidFill>
              <a:latin typeface="Times New Roman" pitchFamily="18" charset="0"/>
              <a:cs typeface="Times New Roman" pitchFamily="18" charset="0"/>
            </a:rPr>
            <a:t>Nghệ thuật dựng truyện độc đáo</a:t>
          </a:r>
          <a:endParaRPr lang="vi-VN" sz="3200" b="1" kern="1200">
            <a:solidFill>
              <a:schemeClr val="tx1"/>
            </a:solidFill>
            <a:latin typeface="Times New Roman" pitchFamily="18" charset="0"/>
            <a:cs typeface="Times New Roman" pitchFamily="18" charset="0"/>
          </a:endParaRPr>
        </a:p>
      </dsp:txBody>
      <dsp:txXfrm>
        <a:off x="328892" y="56548"/>
        <a:ext cx="7845186" cy="1045300"/>
      </dsp:txXfrm>
    </dsp:sp>
    <dsp:sp modelId="{66B9843C-3B0B-437D-8692-2C74820FA7D4}">
      <dsp:nvSpPr>
        <dsp:cNvPr id="0" name=""/>
        <dsp:cNvSpPr/>
      </dsp:nvSpPr>
      <dsp:spPr>
        <a:xfrm>
          <a:off x="0" y="2185914"/>
          <a:ext cx="8358246" cy="478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CBE2C12-1A4A-42C6-98D8-23318BC371B8}">
      <dsp:nvSpPr>
        <dsp:cNvPr id="0" name=""/>
        <dsp:cNvSpPr/>
      </dsp:nvSpPr>
      <dsp:spPr>
        <a:xfrm>
          <a:off x="285750" y="1426092"/>
          <a:ext cx="7944158" cy="1089795"/>
        </a:xfrm>
        <a:prstGeom prst="roundRect">
          <a:avLst/>
        </a:prstGeom>
        <a:solidFill>
          <a:srgbClr val="FFFF99"/>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1145" tIns="0" rIns="221145" bIns="0" numCol="1" spcCol="1270" anchor="ctr" anchorCtr="0">
          <a:noAutofit/>
        </a:bodyPr>
        <a:lstStyle/>
        <a:p>
          <a:pPr lvl="0" algn="l" defTabSz="1422400">
            <a:lnSpc>
              <a:spcPct val="90000"/>
            </a:lnSpc>
            <a:spcBef>
              <a:spcPct val="0"/>
            </a:spcBef>
            <a:spcAft>
              <a:spcPct val="35000"/>
            </a:spcAft>
          </a:pPr>
          <a:r>
            <a:rPr lang="en-US" sz="3200" b="1" kern="1200" smtClean="0">
              <a:solidFill>
                <a:schemeClr val="tx1"/>
              </a:solidFill>
              <a:latin typeface="Times New Roman" pitchFamily="18" charset="0"/>
              <a:cs typeface="Times New Roman" pitchFamily="18" charset="0"/>
            </a:rPr>
            <a:t>Nghệ thuật miêu tả tâm lí, tính cách nhân vật tài tình</a:t>
          </a:r>
          <a:endParaRPr lang="vi-VN" sz="3200" b="1" kern="1200">
            <a:solidFill>
              <a:schemeClr val="tx1"/>
            </a:solidFill>
            <a:latin typeface="Times New Roman" pitchFamily="18" charset="0"/>
            <a:cs typeface="Times New Roman" pitchFamily="18" charset="0"/>
          </a:endParaRPr>
        </a:p>
      </dsp:txBody>
      <dsp:txXfrm>
        <a:off x="338949" y="1479291"/>
        <a:ext cx="7837760" cy="983397"/>
      </dsp:txXfrm>
    </dsp:sp>
    <dsp:sp modelId="{F8393468-0DB6-48F5-889C-0E966739E7CA}">
      <dsp:nvSpPr>
        <dsp:cNvPr id="0" name=""/>
        <dsp:cNvSpPr/>
      </dsp:nvSpPr>
      <dsp:spPr>
        <a:xfrm>
          <a:off x="0" y="3929088"/>
          <a:ext cx="8358246" cy="478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180A6DC-D88D-40EF-9F84-0013A650804E}">
      <dsp:nvSpPr>
        <dsp:cNvPr id="0" name=""/>
        <dsp:cNvSpPr/>
      </dsp:nvSpPr>
      <dsp:spPr>
        <a:xfrm>
          <a:off x="285754" y="3000396"/>
          <a:ext cx="7958282" cy="1244144"/>
        </a:xfrm>
        <a:prstGeom prst="roundRect">
          <a:avLst/>
        </a:prstGeom>
        <a:solidFill>
          <a:srgbClr val="92D050"/>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1145" tIns="0" rIns="221145" bIns="0" numCol="1" spcCol="1270" anchor="ctr" anchorCtr="0">
          <a:noAutofit/>
        </a:bodyPr>
        <a:lstStyle/>
        <a:p>
          <a:pPr lvl="0" algn="l" defTabSz="1422400">
            <a:lnSpc>
              <a:spcPct val="90000"/>
            </a:lnSpc>
            <a:spcBef>
              <a:spcPct val="0"/>
            </a:spcBef>
            <a:spcAft>
              <a:spcPct val="35000"/>
            </a:spcAft>
          </a:pPr>
          <a:r>
            <a:rPr lang="en-US" sz="3200" b="1" kern="1200" smtClean="0">
              <a:solidFill>
                <a:schemeClr val="tx1"/>
              </a:solidFill>
              <a:latin typeface="Times New Roman" pitchFamily="18" charset="0"/>
              <a:cs typeface="Times New Roman" pitchFamily="18" charset="0"/>
            </a:rPr>
            <a:t>Sử dụng các yếu tố kì ảo góp phần làm nổi bật giá trị nhân đạo của tác phẩm</a:t>
          </a:r>
          <a:endParaRPr lang="vi-VN" sz="3200" b="1" kern="1200">
            <a:solidFill>
              <a:schemeClr val="tx1"/>
            </a:solidFill>
            <a:latin typeface="Times New Roman" pitchFamily="18" charset="0"/>
            <a:cs typeface="Times New Roman" pitchFamily="18" charset="0"/>
          </a:endParaRPr>
        </a:p>
      </dsp:txBody>
      <dsp:txXfrm>
        <a:off x="346488" y="3061130"/>
        <a:ext cx="7836814" cy="1122676"/>
      </dsp:txXfrm>
    </dsp:sp>
    <dsp:sp modelId="{93BA06CF-ACED-4754-B4B9-A7E1F64C68CA}">
      <dsp:nvSpPr>
        <dsp:cNvPr id="0" name=""/>
        <dsp:cNvSpPr/>
      </dsp:nvSpPr>
      <dsp:spPr>
        <a:xfrm>
          <a:off x="0" y="5064067"/>
          <a:ext cx="8358246" cy="478800"/>
        </a:xfrm>
        <a:prstGeom prst="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4C8462-F2BC-4BC4-B148-06B784EDD4E0}">
      <dsp:nvSpPr>
        <dsp:cNvPr id="0" name=""/>
        <dsp:cNvSpPr/>
      </dsp:nvSpPr>
      <dsp:spPr>
        <a:xfrm>
          <a:off x="417912" y="4783627"/>
          <a:ext cx="5850772" cy="560880"/>
        </a:xfrm>
        <a:prstGeom prst="roundRect">
          <a:avLst/>
        </a:prstGeom>
        <a:solidFill>
          <a:srgbClr val="FF89C4"/>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1145" tIns="0" rIns="221145" bIns="0" numCol="1" spcCol="1270" anchor="ctr" anchorCtr="0">
          <a:noAutofit/>
        </a:bodyPr>
        <a:lstStyle/>
        <a:p>
          <a:pPr lvl="0" algn="l" defTabSz="1422400">
            <a:lnSpc>
              <a:spcPct val="90000"/>
            </a:lnSpc>
            <a:spcBef>
              <a:spcPct val="0"/>
            </a:spcBef>
            <a:spcAft>
              <a:spcPct val="35000"/>
            </a:spcAft>
          </a:pPr>
          <a:r>
            <a:rPr lang="en-US" sz="3200" b="1" kern="1200" smtClean="0">
              <a:solidFill>
                <a:schemeClr val="tx1"/>
              </a:solidFill>
              <a:latin typeface="Times New Roman" pitchFamily="18" charset="0"/>
              <a:cs typeface="Times New Roman" pitchFamily="18" charset="0"/>
            </a:rPr>
            <a:t>Kết hợp tự sự với trữ tình</a:t>
          </a:r>
          <a:endParaRPr lang="vi-VN" sz="3200" b="1" kern="1200">
            <a:solidFill>
              <a:schemeClr val="tx1"/>
            </a:solidFill>
            <a:latin typeface="Times New Roman" pitchFamily="18" charset="0"/>
            <a:cs typeface="Times New Roman" pitchFamily="18" charset="0"/>
          </a:endParaRPr>
        </a:p>
      </dsp:txBody>
      <dsp:txXfrm>
        <a:off x="445292" y="4811007"/>
        <a:ext cx="5796012" cy="50612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99B0FA-3FDE-43D1-BA91-7D6290444165}" type="datetimeFigureOut">
              <a:rPr lang="en-US" smtClean="0"/>
              <a:pPr/>
              <a:t>9/30/2021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AF5B61-8280-4DDD-BF0D-27330B3F74CE}" type="slidenum">
              <a:rPr lang="en-US" smtClean="0"/>
              <a:pPr/>
              <a:t>‹#›</a:t>
            </a:fld>
            <a:endParaRPr lang="en-US"/>
          </a:p>
        </p:txBody>
      </p:sp>
    </p:spTree>
    <p:extLst>
      <p:ext uri="{BB962C8B-B14F-4D97-AF65-F5344CB8AC3E}">
        <p14:creationId xmlns:p14="http://schemas.microsoft.com/office/powerpoint/2010/main" val="2425621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AF5B61-8280-4DDD-BF0D-27330B3F74CE}" type="slidenum">
              <a:rPr lang="en-US" smtClean="0"/>
              <a:pPr/>
              <a:t>18</a:t>
            </a:fld>
            <a:endParaRPr lang="en-US"/>
          </a:p>
        </p:txBody>
      </p:sp>
    </p:spTree>
    <p:extLst>
      <p:ext uri="{BB962C8B-B14F-4D97-AF65-F5344CB8AC3E}">
        <p14:creationId xmlns:p14="http://schemas.microsoft.com/office/powerpoint/2010/main" val="3214516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364B9DE-0615-4D28-B053-66DF2A0DC282}" type="datetimeFigureOut">
              <a:rPr lang="en-US" smtClean="0"/>
              <a:pPr/>
              <a:t>9/30/2021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4964115-7A92-4E73-833B-14E960143F8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364B9DE-0615-4D28-B053-66DF2A0DC282}" type="datetimeFigureOut">
              <a:rPr lang="en-US" smtClean="0"/>
              <a:pPr/>
              <a:t>9/30/2021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64115-7A92-4E73-833B-14E960143F8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364B9DE-0615-4D28-B053-66DF2A0DC282}" type="datetimeFigureOut">
              <a:rPr lang="en-US" smtClean="0"/>
              <a:pPr/>
              <a:t>9/30/2021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64115-7A92-4E73-833B-14E960143F8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364B9DE-0615-4D28-B053-66DF2A0DC282}" type="datetimeFigureOut">
              <a:rPr lang="en-US" smtClean="0"/>
              <a:pPr/>
              <a:t>9/30/2021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64115-7A92-4E73-833B-14E960143F85}"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364B9DE-0615-4D28-B053-66DF2A0DC282}" type="datetimeFigureOut">
              <a:rPr lang="en-US" smtClean="0"/>
              <a:pPr/>
              <a:t>9/30/2021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964115-7A92-4E73-833B-14E960143F85}"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364B9DE-0615-4D28-B053-66DF2A0DC282}" type="datetimeFigureOut">
              <a:rPr lang="en-US" smtClean="0"/>
              <a:pPr/>
              <a:t>9/30/2021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964115-7A92-4E73-833B-14E960143F85}"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364B9DE-0615-4D28-B053-66DF2A0DC282}" type="datetimeFigureOut">
              <a:rPr lang="en-US" smtClean="0"/>
              <a:pPr/>
              <a:t>9/30/2021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964115-7A92-4E73-833B-14E960143F8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364B9DE-0615-4D28-B053-66DF2A0DC282}" type="datetimeFigureOut">
              <a:rPr lang="en-US" smtClean="0"/>
              <a:pPr/>
              <a:t>9/30/2021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964115-7A92-4E73-833B-14E960143F85}"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64B9DE-0615-4D28-B053-66DF2A0DC282}" type="datetimeFigureOut">
              <a:rPr lang="en-US" smtClean="0"/>
              <a:pPr/>
              <a:t>9/30/2021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964115-7A92-4E73-833B-14E960143F8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7364B9DE-0615-4D28-B053-66DF2A0DC282}" type="datetimeFigureOut">
              <a:rPr lang="en-US" smtClean="0"/>
              <a:pPr/>
              <a:t>9/30/2021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964115-7A92-4E73-833B-14E960143F8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364B9DE-0615-4D28-B053-66DF2A0DC282}" type="datetimeFigureOut">
              <a:rPr lang="en-US" smtClean="0"/>
              <a:pPr/>
              <a:t>9/30/2021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4964115-7A92-4E73-833B-14E960143F85}"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364B9DE-0615-4D28-B053-66DF2A0DC282}" type="datetimeFigureOut">
              <a:rPr lang="en-US" smtClean="0"/>
              <a:pPr/>
              <a:t>9/30/2021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4964115-7A92-4E73-833B-14E960143F8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diagramLayout" Target="../diagrams/layout2.xml"/><Relationship Id="rId7" Type="http://schemas.openxmlformats.org/officeDocument/2006/relationships/image" Target="../media/image5.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55000"/>
            <a:lum/>
          </a:blip>
          <a:srcRect/>
          <a:stretch>
            <a:fillRect l="-6000" r="-6000" b="-8000"/>
          </a:stretch>
        </a:blipFill>
        <a:effectLst/>
      </p:bgPr>
    </p:bg>
    <p:spTree>
      <p:nvGrpSpPr>
        <p:cNvPr id="1" name=""/>
        <p:cNvGrpSpPr/>
        <p:nvPr/>
      </p:nvGrpSpPr>
      <p:grpSpPr>
        <a:xfrm>
          <a:off x="0" y="0"/>
          <a:ext cx="0" cy="0"/>
          <a:chOff x="0" y="0"/>
          <a:chExt cx="0" cy="0"/>
        </a:xfrm>
      </p:grpSpPr>
      <p:sp>
        <p:nvSpPr>
          <p:cNvPr id="1026" name="AutoShape 2" descr="Back to school poster, education background. School book, pencils and rulers, student bag, microscope, calculator and abc, chemical flasks, telescope and DN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vi-VN"/>
          </a:p>
        </p:txBody>
      </p:sp>
      <p:sp>
        <p:nvSpPr>
          <p:cNvPr id="1028" name="AutoShape 4" descr="Back to school poster, education background. School book, pencils and rulers, student bag, microscope, calculator and abc, chemical flasks, telescope and DN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vi-VN"/>
          </a:p>
        </p:txBody>
      </p:sp>
      <p:sp>
        <p:nvSpPr>
          <p:cNvPr id="1030" name="AutoShape 6" descr="Back to school poster, education background. School book, pencils and rulers, student bag, microscope, calculator and abc, chemical flasks, telescope and DN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vi-VN"/>
          </a:p>
        </p:txBody>
      </p:sp>
      <p:sp>
        <p:nvSpPr>
          <p:cNvPr id="1032" name="AutoShape 8" descr="Back to school poster, education background. School book, pencils and rulers, student bag, microscope, calculator and abc, chemical flasks, telescope and DN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vi-VN"/>
          </a:p>
        </p:txBody>
      </p:sp>
      <p:sp>
        <p:nvSpPr>
          <p:cNvPr id="9" name="TextBox 8"/>
          <p:cNvSpPr txBox="1"/>
          <p:nvPr/>
        </p:nvSpPr>
        <p:spPr>
          <a:xfrm>
            <a:off x="214282" y="889702"/>
            <a:ext cx="8501122" cy="3539430"/>
          </a:xfrm>
          <a:prstGeom prst="rect">
            <a:avLst/>
          </a:prstGeom>
          <a:noFill/>
        </p:spPr>
        <p:txBody>
          <a:bodyPr wrap="square" rtlCol="0">
            <a:spAutoFit/>
          </a:bodyPr>
          <a:lstStyle/>
          <a:p>
            <a:pPr algn="ctr"/>
            <a:r>
              <a:rPr lang="vi-VN" sz="6000" b="1" smtClean="0">
                <a:solidFill>
                  <a:srgbClr val="008000"/>
                </a:solidFill>
                <a:latin typeface="Times New Roman" pitchFamily="18" charset="0"/>
                <a:cs typeface="Times New Roman" pitchFamily="18" charset="0"/>
              </a:rPr>
              <a:t>CHÀO MỪNG CÁC EM ĐẾN VỚI TIẾT HỌC </a:t>
            </a:r>
          </a:p>
          <a:p>
            <a:pPr algn="ctr"/>
            <a:r>
              <a:rPr lang="vi-VN" sz="6000" b="1" smtClean="0">
                <a:solidFill>
                  <a:srgbClr val="008000"/>
                </a:solidFill>
                <a:latin typeface="Times New Roman" pitchFamily="18" charset="0"/>
                <a:cs typeface="Times New Roman" pitchFamily="18" charset="0"/>
              </a:rPr>
              <a:t>NGỮ VĂN 9</a:t>
            </a:r>
          </a:p>
          <a:p>
            <a:pPr algn="ctr"/>
            <a:endParaRPr lang="vi-VN" sz="4400" b="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214282" y="-24"/>
            <a:ext cx="8501122" cy="646331"/>
          </a:xfrm>
          <a:prstGeom prst="rect">
            <a:avLst/>
          </a:prstGeom>
          <a:noFill/>
        </p:spPr>
        <p:txBody>
          <a:bodyPr wrap="square" rtlCol="0">
            <a:spAutoFit/>
          </a:bodyPr>
          <a:lstStyle/>
          <a:p>
            <a:r>
              <a:rPr lang="en-US" sz="3600" b="1" u="sng" smtClean="0">
                <a:solidFill>
                  <a:srgbClr val="C00000"/>
                </a:solidFill>
                <a:latin typeface="Times New Roman" pitchFamily="18" charset="0"/>
                <a:cs typeface="Times New Roman" pitchFamily="18" charset="0"/>
              </a:rPr>
              <a:t>II. TÌM HIỂU VĂN BẢN</a:t>
            </a:r>
            <a:endParaRPr lang="vi-VN" sz="3600" b="1" u="sng">
              <a:solidFill>
                <a:srgbClr val="C00000"/>
              </a:solidFill>
              <a:latin typeface="Times New Roman" pitchFamily="18" charset="0"/>
              <a:cs typeface="Times New Roman" pitchFamily="18" charset="0"/>
            </a:endParaRPr>
          </a:p>
        </p:txBody>
      </p:sp>
      <p:sp>
        <p:nvSpPr>
          <p:cNvPr id="5" name="TextBox 4"/>
          <p:cNvSpPr txBox="1"/>
          <p:nvPr/>
        </p:nvSpPr>
        <p:spPr>
          <a:xfrm>
            <a:off x="285720" y="571480"/>
            <a:ext cx="6000792" cy="646331"/>
          </a:xfrm>
          <a:prstGeom prst="rect">
            <a:avLst/>
          </a:prstGeom>
          <a:noFill/>
        </p:spPr>
        <p:txBody>
          <a:bodyPr wrap="square" rtlCol="0">
            <a:spAutoFit/>
          </a:bodyPr>
          <a:lstStyle/>
          <a:p>
            <a:r>
              <a:rPr lang="en-US" sz="3600" b="1" smtClean="0">
                <a:solidFill>
                  <a:srgbClr val="0000FF"/>
                </a:solidFill>
                <a:latin typeface="Times New Roman" pitchFamily="18" charset="0"/>
                <a:cs typeface="Times New Roman" pitchFamily="18" charset="0"/>
              </a:rPr>
              <a:t>1. Nhân vật Vũ Nương </a:t>
            </a:r>
            <a:endParaRPr lang="vi-VN" sz="3600" b="1">
              <a:solidFill>
                <a:srgbClr val="0000FF"/>
              </a:solidFill>
              <a:latin typeface="Times New Roman" pitchFamily="18" charset="0"/>
              <a:cs typeface="Times New Roman" pitchFamily="18" charset="0"/>
            </a:endParaRPr>
          </a:p>
        </p:txBody>
      </p:sp>
      <p:sp>
        <p:nvSpPr>
          <p:cNvPr id="13" name="Rectangle 12"/>
          <p:cNvSpPr/>
          <p:nvPr/>
        </p:nvSpPr>
        <p:spPr>
          <a:xfrm>
            <a:off x="214282" y="1833643"/>
            <a:ext cx="8572560" cy="4524315"/>
          </a:xfrm>
          <a:prstGeom prst="rect">
            <a:avLst/>
          </a:prstGeom>
        </p:spPr>
        <p:txBody>
          <a:bodyPr wrap="square">
            <a:spAutoFit/>
          </a:bodyPr>
          <a:lstStyle/>
          <a:p>
            <a:pPr>
              <a:buFontTx/>
              <a:buChar char="-"/>
            </a:pPr>
            <a:r>
              <a:rPr lang="vi-VN" sz="3200" smtClean="0">
                <a:latin typeface="Times New Roman" pitchFamily="18" charset="0"/>
                <a:cs typeface="Times New Roman" pitchFamily="18" charset="0"/>
              </a:rPr>
              <a:t>“tính đã thùy mị, nết na, lại thêm tư dung tốt đẹp” </a:t>
            </a:r>
            <a:endParaRPr lang="en-US" sz="3200" smtClean="0">
              <a:latin typeface="Times New Roman" pitchFamily="18" charset="0"/>
              <a:cs typeface="Times New Roman" pitchFamily="18" charset="0"/>
            </a:endParaRPr>
          </a:p>
          <a:p>
            <a:r>
              <a:rPr lang="vi-VN" sz="3200" i="1" smtClean="0">
                <a:latin typeface="Times New Roman" pitchFamily="18" charset="0"/>
                <a:cs typeface="Times New Roman" pitchFamily="18" charset="0"/>
              </a:rPr>
              <a:t>⇒ một vẻ đẹp chuẩn mực</a:t>
            </a:r>
          </a:p>
          <a:p>
            <a:r>
              <a:rPr lang="vi-VN" sz="3200" smtClean="0">
                <a:latin typeface="Times New Roman" pitchFamily="18" charset="0"/>
                <a:cs typeface="Times New Roman" pitchFamily="18" charset="0"/>
              </a:rPr>
              <a:t>- </a:t>
            </a:r>
            <a:r>
              <a:rPr lang="vi-VN" sz="3200" b="1" smtClean="0">
                <a:latin typeface="Times New Roman" pitchFamily="18" charset="0"/>
                <a:cs typeface="Times New Roman" pitchFamily="18" charset="0"/>
              </a:rPr>
              <a:t>Trong cuộc sống vợ chồng: </a:t>
            </a:r>
            <a:r>
              <a:rPr lang="vi-VN" sz="3200" smtClean="0">
                <a:latin typeface="Times New Roman" pitchFamily="18" charset="0"/>
                <a:cs typeface="Times New Roman" pitchFamily="18" charset="0"/>
              </a:rPr>
              <a:t>giữ gìn khuôn phép, không để vợ chồng thất hòa </a:t>
            </a:r>
            <a:endParaRPr lang="en-US" sz="3200" smtClean="0">
              <a:latin typeface="Times New Roman" pitchFamily="18" charset="0"/>
              <a:cs typeface="Times New Roman" pitchFamily="18" charset="0"/>
            </a:endParaRPr>
          </a:p>
          <a:p>
            <a:r>
              <a:rPr lang="vi-VN" sz="3200" i="1" smtClean="0">
                <a:latin typeface="Times New Roman" pitchFamily="18" charset="0"/>
                <a:cs typeface="Times New Roman" pitchFamily="18" charset="0"/>
              </a:rPr>
              <a:t>⇒ tạo dựng và giữ gìn hạnh phúc gia đình</a:t>
            </a:r>
          </a:p>
          <a:p>
            <a:r>
              <a:rPr lang="vi-VN" sz="3200" smtClean="0">
                <a:latin typeface="Times New Roman" pitchFamily="18" charset="0"/>
                <a:cs typeface="Times New Roman" pitchFamily="18" charset="0"/>
              </a:rPr>
              <a:t>- </a:t>
            </a:r>
            <a:r>
              <a:rPr lang="vi-VN" sz="3200" b="1" smtClean="0">
                <a:latin typeface="Times New Roman" pitchFamily="18" charset="0"/>
                <a:cs typeface="Times New Roman" pitchFamily="18" charset="0"/>
              </a:rPr>
              <a:t>Khi tiễn chồng đi lính:</a:t>
            </a:r>
          </a:p>
          <a:p>
            <a:r>
              <a:rPr lang="vi-VN" sz="3200" smtClean="0">
                <a:latin typeface="Times New Roman" pitchFamily="18" charset="0"/>
                <a:cs typeface="Times New Roman" pitchFamily="18" charset="0"/>
              </a:rPr>
              <a:t>  + dặn dò đầy ân tình “chẳng dám mong ... chỉ xin ngày về mang theo được hai chữ bình yên”</a:t>
            </a:r>
            <a:endParaRPr lang="en-US" sz="3200" smtClean="0">
              <a:latin typeface="Times New Roman" pitchFamily="18" charset="0"/>
              <a:cs typeface="Times New Roman" pitchFamily="18" charset="0"/>
            </a:endParaRPr>
          </a:p>
          <a:p>
            <a:r>
              <a:rPr lang="vi-VN" sz="3200" i="1" smtClean="0">
                <a:latin typeface="Times New Roman" pitchFamily="18" charset="0"/>
                <a:cs typeface="Times New Roman" pitchFamily="18" charset="0"/>
              </a:rPr>
              <a:t>⇒ không màng danh lợi</a:t>
            </a:r>
            <a:endParaRPr lang="vi-VN" sz="3200" i="1">
              <a:latin typeface="Times New Roman" pitchFamily="18" charset="0"/>
              <a:cs typeface="Times New Roman" pitchFamily="18" charset="0"/>
            </a:endParaRPr>
          </a:p>
        </p:txBody>
      </p:sp>
      <p:sp>
        <p:nvSpPr>
          <p:cNvPr id="14" name="TextBox 13"/>
          <p:cNvSpPr txBox="1"/>
          <p:nvPr/>
        </p:nvSpPr>
        <p:spPr>
          <a:xfrm>
            <a:off x="428596" y="1142984"/>
            <a:ext cx="6000792" cy="646331"/>
          </a:xfrm>
          <a:prstGeom prst="rect">
            <a:avLst/>
          </a:prstGeom>
          <a:noFill/>
        </p:spPr>
        <p:txBody>
          <a:bodyPr wrap="square" rtlCol="0">
            <a:spAutoFit/>
          </a:bodyPr>
          <a:lstStyle/>
          <a:p>
            <a:r>
              <a:rPr lang="en-US" sz="3600" b="1" smtClean="0">
                <a:solidFill>
                  <a:srgbClr val="008000"/>
                </a:solidFill>
                <a:latin typeface="Times New Roman" pitchFamily="18" charset="0"/>
                <a:cs typeface="Times New Roman" pitchFamily="18" charset="0"/>
              </a:rPr>
              <a:t>a) Vẻ đẹp</a:t>
            </a:r>
            <a:endParaRPr lang="vi-VN" sz="3600" b="1">
              <a:solidFill>
                <a:srgbClr val="008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 calcmode="lin" valueType="num">
                                      <p:cBhvr additive="base">
                                        <p:cTn id="18" dur="500" fill="hold"/>
                                        <p:tgtEl>
                                          <p:spTgt spid="14"/>
                                        </p:tgtEl>
                                        <p:attrNameLst>
                                          <p:attrName>ppt_x</p:attrName>
                                        </p:attrNameLst>
                                      </p:cBhvr>
                                      <p:tavLst>
                                        <p:tav tm="0">
                                          <p:val>
                                            <p:strVal val="#ppt_x"/>
                                          </p:val>
                                        </p:tav>
                                        <p:tav tm="100000">
                                          <p:val>
                                            <p:strVal val="#ppt_x"/>
                                          </p:val>
                                        </p:tav>
                                      </p:tavLst>
                                    </p:anim>
                                    <p:anim calcmode="lin" valueType="num">
                                      <p:cBhvr additive="base">
                                        <p:cTn id="1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nodeType="clickEffect">
                                  <p:stCondLst>
                                    <p:cond delay="0"/>
                                  </p:stCondLst>
                                  <p:childTnLst>
                                    <p:set>
                                      <p:cBhvr>
                                        <p:cTn id="23" dur="1" fill="hold">
                                          <p:stCondLst>
                                            <p:cond delay="0"/>
                                          </p:stCondLst>
                                        </p:cTn>
                                        <p:tgtEl>
                                          <p:spTgt spid="13">
                                            <p:txEl>
                                              <p:pRg st="0" end="0"/>
                                            </p:txEl>
                                          </p:spTgt>
                                        </p:tgtEl>
                                        <p:attrNameLst>
                                          <p:attrName>style.visibility</p:attrName>
                                        </p:attrNameLst>
                                      </p:cBhvr>
                                      <p:to>
                                        <p:strVal val="visible"/>
                                      </p:to>
                                    </p:set>
                                    <p:animEffect transition="in" filter="box(in)">
                                      <p:cBhvr>
                                        <p:cTn id="24" dur="500"/>
                                        <p:tgtEl>
                                          <p:spTgt spid="13">
                                            <p:txEl>
                                              <p:pRg st="0" end="0"/>
                                            </p:txEl>
                                          </p:spTgt>
                                        </p:tgtEl>
                                      </p:cBhvr>
                                    </p:animEffect>
                                  </p:childTnLst>
                                </p:cTn>
                              </p:par>
                              <p:par>
                                <p:cTn id="25" presetID="4" presetClass="entr" presetSubtype="16" fill="hold" nodeType="withEffect">
                                  <p:stCondLst>
                                    <p:cond delay="0"/>
                                  </p:stCondLst>
                                  <p:childTnLst>
                                    <p:set>
                                      <p:cBhvr>
                                        <p:cTn id="26" dur="1" fill="hold">
                                          <p:stCondLst>
                                            <p:cond delay="0"/>
                                          </p:stCondLst>
                                        </p:cTn>
                                        <p:tgtEl>
                                          <p:spTgt spid="13">
                                            <p:txEl>
                                              <p:pRg st="1" end="1"/>
                                            </p:txEl>
                                          </p:spTgt>
                                        </p:tgtEl>
                                        <p:attrNameLst>
                                          <p:attrName>style.visibility</p:attrName>
                                        </p:attrNameLst>
                                      </p:cBhvr>
                                      <p:to>
                                        <p:strVal val="visible"/>
                                      </p:to>
                                    </p:set>
                                    <p:animEffect transition="in" filter="box(in)">
                                      <p:cBhvr>
                                        <p:cTn id="27" dur="500"/>
                                        <p:tgtEl>
                                          <p:spTgt spid="1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3">
                                            <p:txEl>
                                              <p:pRg st="2" end="2"/>
                                            </p:txEl>
                                          </p:spTgt>
                                        </p:tgtEl>
                                        <p:attrNameLst>
                                          <p:attrName>style.visibility</p:attrName>
                                        </p:attrNameLst>
                                      </p:cBhvr>
                                      <p:to>
                                        <p:strVal val="visible"/>
                                      </p:to>
                                    </p:set>
                                    <p:anim calcmode="lin" valueType="num">
                                      <p:cBhvr additive="base">
                                        <p:cTn id="32"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3">
                                            <p:txEl>
                                              <p:pRg st="2" end="2"/>
                                            </p:txEl>
                                          </p:spTgt>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13">
                                            <p:txEl>
                                              <p:pRg st="3" end="3"/>
                                            </p:txEl>
                                          </p:spTgt>
                                        </p:tgtEl>
                                        <p:attrNameLst>
                                          <p:attrName>style.visibility</p:attrName>
                                        </p:attrNameLst>
                                      </p:cBhvr>
                                      <p:to>
                                        <p:strVal val="visible"/>
                                      </p:to>
                                    </p:set>
                                    <p:anim calcmode="lin" valueType="num">
                                      <p:cBhvr additive="base">
                                        <p:cTn id="36" dur="500" fill="hold"/>
                                        <p:tgtEl>
                                          <p:spTgt spid="13">
                                            <p:txEl>
                                              <p:pRg st="3" end="3"/>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0" presetClass="entr" presetSubtype="0" fill="hold" nodeType="clickEffect">
                                  <p:stCondLst>
                                    <p:cond delay="0"/>
                                  </p:stCondLst>
                                  <p:childTnLst>
                                    <p:set>
                                      <p:cBhvr>
                                        <p:cTn id="41" dur="1" fill="hold">
                                          <p:stCondLst>
                                            <p:cond delay="0"/>
                                          </p:stCondLst>
                                        </p:cTn>
                                        <p:tgtEl>
                                          <p:spTgt spid="13">
                                            <p:txEl>
                                              <p:pRg st="4" end="4"/>
                                            </p:txEl>
                                          </p:spTgt>
                                        </p:tgtEl>
                                        <p:attrNameLst>
                                          <p:attrName>style.visibility</p:attrName>
                                        </p:attrNameLst>
                                      </p:cBhvr>
                                      <p:to>
                                        <p:strVal val="visible"/>
                                      </p:to>
                                    </p:set>
                                    <p:animEffect transition="in" filter="wedge">
                                      <p:cBhvr>
                                        <p:cTn id="42" dur="2000"/>
                                        <p:tgtEl>
                                          <p:spTgt spid="13">
                                            <p:txEl>
                                              <p:pRg st="4" end="4"/>
                                            </p:txEl>
                                          </p:spTgt>
                                        </p:tgtEl>
                                      </p:cBhvr>
                                    </p:animEffect>
                                  </p:childTnLst>
                                </p:cTn>
                              </p:par>
                              <p:par>
                                <p:cTn id="43" presetID="20" presetClass="entr" presetSubtype="0" fill="hold" nodeType="withEffect">
                                  <p:stCondLst>
                                    <p:cond delay="0"/>
                                  </p:stCondLst>
                                  <p:childTnLst>
                                    <p:set>
                                      <p:cBhvr>
                                        <p:cTn id="44" dur="1" fill="hold">
                                          <p:stCondLst>
                                            <p:cond delay="0"/>
                                          </p:stCondLst>
                                        </p:cTn>
                                        <p:tgtEl>
                                          <p:spTgt spid="13">
                                            <p:txEl>
                                              <p:pRg st="5" end="5"/>
                                            </p:txEl>
                                          </p:spTgt>
                                        </p:tgtEl>
                                        <p:attrNameLst>
                                          <p:attrName>style.visibility</p:attrName>
                                        </p:attrNameLst>
                                      </p:cBhvr>
                                      <p:to>
                                        <p:strVal val="visible"/>
                                      </p:to>
                                    </p:set>
                                    <p:animEffect transition="in" filter="wedge">
                                      <p:cBhvr>
                                        <p:cTn id="45" dur="2000"/>
                                        <p:tgtEl>
                                          <p:spTgt spid="13">
                                            <p:txEl>
                                              <p:pRg st="5" end="5"/>
                                            </p:txEl>
                                          </p:spTgt>
                                        </p:tgtEl>
                                      </p:cBhvr>
                                    </p:animEffect>
                                  </p:childTnLst>
                                </p:cTn>
                              </p:par>
                              <p:par>
                                <p:cTn id="46" presetID="20" presetClass="entr" presetSubtype="0" fill="hold" nodeType="withEffect">
                                  <p:stCondLst>
                                    <p:cond delay="0"/>
                                  </p:stCondLst>
                                  <p:childTnLst>
                                    <p:set>
                                      <p:cBhvr>
                                        <p:cTn id="47" dur="1" fill="hold">
                                          <p:stCondLst>
                                            <p:cond delay="0"/>
                                          </p:stCondLst>
                                        </p:cTn>
                                        <p:tgtEl>
                                          <p:spTgt spid="13">
                                            <p:txEl>
                                              <p:pRg st="6" end="6"/>
                                            </p:txEl>
                                          </p:spTgt>
                                        </p:tgtEl>
                                        <p:attrNameLst>
                                          <p:attrName>style.visibility</p:attrName>
                                        </p:attrNameLst>
                                      </p:cBhvr>
                                      <p:to>
                                        <p:strVal val="visible"/>
                                      </p:to>
                                    </p:set>
                                    <p:animEffect transition="in" filter="wedge">
                                      <p:cBhvr>
                                        <p:cTn id="48" dur="2000"/>
                                        <p:tgtEl>
                                          <p:spTgt spid="1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Rectangle 12"/>
          <p:cNvSpPr/>
          <p:nvPr/>
        </p:nvSpPr>
        <p:spPr>
          <a:xfrm>
            <a:off x="0" y="0"/>
            <a:ext cx="9144000" cy="7417415"/>
          </a:xfrm>
          <a:prstGeom prst="rect">
            <a:avLst/>
          </a:prstGeom>
        </p:spPr>
        <p:txBody>
          <a:bodyPr wrap="square">
            <a:spAutoFit/>
          </a:bodyPr>
          <a:lstStyle/>
          <a:p>
            <a:pPr>
              <a:buFontTx/>
              <a:buChar char="-"/>
            </a:pPr>
            <a:r>
              <a:rPr lang="vi-VN" sz="2800" b="1" dirty="0" smtClean="0">
                <a:latin typeface="Times New Roman" pitchFamily="18" charset="0"/>
                <a:cs typeface="Times New Roman" pitchFamily="18" charset="0"/>
              </a:rPr>
              <a:t>Khi xa chồng:</a:t>
            </a:r>
          </a:p>
          <a:p>
            <a:r>
              <a:rPr lang="vi-VN" sz="2800" dirty="0" smtClean="0">
                <a:latin typeface="Times New Roman" pitchFamily="18" charset="0"/>
                <a:cs typeface="Times New Roman" pitchFamily="18" charset="0"/>
              </a:rPr>
              <a:t>   + Hiếu thảo với mẹ chồng: thuốc thang, lễ bái, khuyên lơn, ma chay tử tế khi bà mất.</a:t>
            </a:r>
            <a:endParaRPr lang="vi-VN" sz="2800" i="1" dirty="0" smtClean="0">
              <a:latin typeface="Times New Roman" pitchFamily="18" charset="0"/>
              <a:cs typeface="Times New Roman" pitchFamily="18" charset="0"/>
            </a:endParaRPr>
          </a:p>
          <a:p>
            <a:r>
              <a:rPr lang="vi-VN" sz="2800" dirty="0" smtClean="0">
                <a:latin typeface="Times New Roman" pitchFamily="18" charset="0"/>
                <a:cs typeface="Times New Roman" pitchFamily="18" charset="0"/>
              </a:rPr>
              <a:t>   + Một mình chăm sóc, yêu thương, dạy dỗ con thơ.</a:t>
            </a:r>
          </a:p>
          <a:p>
            <a:r>
              <a:rPr lang="vi-VN" sz="2800" dirty="0" smtClean="0">
                <a:latin typeface="Times New Roman" pitchFamily="18" charset="0"/>
                <a:cs typeface="Times New Roman" pitchFamily="18" charset="0"/>
              </a:rPr>
              <a:t>   + Là người vợ thuỷ chung yêu chồng tha thiết, nỗi buồn nhớ dài theo năm tháng.</a:t>
            </a:r>
          </a:p>
          <a:p>
            <a:r>
              <a:rPr lang="vi-VN" sz="2800" dirty="0" smtClean="0">
                <a:latin typeface="Times New Roman" pitchFamily="18" charset="0"/>
                <a:cs typeface="Times New Roman" pitchFamily="18" charset="0"/>
              </a:rPr>
              <a:t>- </a:t>
            </a:r>
            <a:r>
              <a:rPr lang="vi-VN" sz="2800" b="1" dirty="0" smtClean="0">
                <a:latin typeface="Times New Roman" pitchFamily="18" charset="0"/>
                <a:cs typeface="Times New Roman" pitchFamily="18" charset="0"/>
              </a:rPr>
              <a:t>Khi bị chồng nghi oan:</a:t>
            </a:r>
          </a:p>
          <a:p>
            <a:r>
              <a:rPr lang="vi-VN" sz="2800" dirty="0" smtClean="0">
                <a:latin typeface="Times New Roman" pitchFamily="18" charset="0"/>
                <a:cs typeface="Times New Roman" pitchFamily="18" charset="0"/>
              </a:rPr>
              <a:t>    + Phân trần để chồng hiểu tấm lòng thủy chung của mình.</a:t>
            </a:r>
          </a:p>
          <a:p>
            <a:r>
              <a:rPr lang="en-US" sz="2800" dirty="0" smtClean="0">
                <a:latin typeface="Times New Roman" pitchFamily="18" charset="0"/>
                <a:cs typeface="Times New Roman" pitchFamily="18" charset="0"/>
              </a:rPr>
              <a:t> </a:t>
            </a:r>
            <a:r>
              <a:rPr lang="vi-VN" sz="2800" dirty="0" smtClean="0">
                <a:latin typeface="Times New Roman" pitchFamily="18" charset="0"/>
                <a:cs typeface="Times New Roman" pitchFamily="18" charset="0"/>
              </a:rPr>
              <a:t>   + Nói lên nỗi đau đớn, thất vọng khi không hiểu vì sao bị đối xử bất công.</a:t>
            </a:r>
          </a:p>
          <a:p>
            <a:r>
              <a:rPr lang="vi-VN" sz="2800" dirty="0" smtClean="0">
                <a:latin typeface="Times New Roman" pitchFamily="18" charset="0"/>
                <a:cs typeface="Times New Roman" pitchFamily="18" charset="0"/>
              </a:rPr>
              <a:t>    + Thất vọng tột cùng, nàng chọn cái chết để bày tỏ tấm lòng mình</a:t>
            </a:r>
            <a:r>
              <a:rPr lang="vi-VN" sz="2800" dirty="0" smtClean="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a:p>
            <a:r>
              <a:rPr lang="vi-VN" sz="2800" dirty="0">
                <a:latin typeface="Times New Roman" pitchFamily="18" charset="0"/>
                <a:cs typeface="Times New Roman" pitchFamily="18" charset="0"/>
              </a:rPr>
              <a:t>- </a:t>
            </a:r>
            <a:r>
              <a:rPr lang="vi-VN" sz="2800" b="1" dirty="0">
                <a:latin typeface="Times New Roman" pitchFamily="18" charset="0"/>
                <a:cs typeface="Times New Roman" pitchFamily="18" charset="0"/>
              </a:rPr>
              <a:t>Khi </a:t>
            </a:r>
            <a:r>
              <a:rPr lang="en-US" sz="2800" b="1" dirty="0" smtClean="0">
                <a:latin typeface="Times New Roman" pitchFamily="18" charset="0"/>
                <a:cs typeface="Times New Roman" pitchFamily="18" charset="0"/>
              </a:rPr>
              <a:t>ở </a:t>
            </a:r>
            <a:r>
              <a:rPr lang="en-US" sz="2800" b="1" dirty="0" err="1" smtClean="0">
                <a:latin typeface="Times New Roman" pitchFamily="18" charset="0"/>
                <a:cs typeface="Times New Roman" pitchFamily="18" charset="0"/>
              </a:rPr>
              <a:t>dưới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Thủy</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cung</a:t>
            </a:r>
            <a:r>
              <a:rPr lang="vi-VN" sz="2800" b="1" dirty="0" smtClean="0">
                <a:latin typeface="Times New Roman" pitchFamily="18" charset="0"/>
                <a:cs typeface="Times New Roman" pitchFamily="18" charset="0"/>
              </a:rPr>
              <a:t>:</a:t>
            </a:r>
            <a:r>
              <a:rPr lang="en-US" sz="2800" b="1" dirty="0" smtClean="0">
                <a:latin typeface="Times New Roman" pitchFamily="18" charset="0"/>
                <a:cs typeface="Times New Roman" pitchFamily="18" charset="0"/>
              </a:rPr>
              <a:t> -&gt; </a:t>
            </a:r>
            <a:r>
              <a:rPr lang="en-US" sz="2800" dirty="0" err="1" smtClean="0">
                <a:latin typeface="Times New Roman" pitchFamily="18" charset="0"/>
                <a:cs typeface="Times New Roman" pitchFamily="18" charset="0"/>
              </a:rPr>
              <a:t>bao</a:t>
            </a:r>
            <a:r>
              <a:rPr lang="en-US" sz="2800" dirty="0" smtClean="0">
                <a:latin typeface="Times New Roman" pitchFamily="18" charset="0"/>
                <a:cs typeface="Times New Roman" pitchFamily="18" charset="0"/>
              </a:rPr>
              <a:t> dung, </a:t>
            </a:r>
            <a:r>
              <a:rPr lang="en-US" sz="2800" dirty="0" err="1" smtClean="0">
                <a:latin typeface="Times New Roman" pitchFamily="18" charset="0"/>
                <a:cs typeface="Times New Roman" pitchFamily="18" charset="0"/>
              </a:rPr>
              <a:t>tình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nghĩa</a:t>
            </a:r>
            <a:endParaRPr lang="vi-VN" sz="2800" dirty="0">
              <a:latin typeface="Times New Roman" pitchFamily="18" charset="0"/>
              <a:cs typeface="Times New Roman" pitchFamily="18" charset="0"/>
            </a:endParaRPr>
          </a:p>
          <a:p>
            <a:r>
              <a:rPr lang="vi-VN" sz="2800" dirty="0" smtClean="0">
                <a:latin typeface="Times New Roman" pitchFamily="18" charset="0"/>
                <a:cs typeface="Times New Roman" pitchFamily="18" charset="0"/>
              </a:rPr>
              <a:t>  </a:t>
            </a:r>
            <a:r>
              <a:rPr lang="vi-VN" sz="2800" b="1" dirty="0" smtClean="0">
                <a:solidFill>
                  <a:srgbClr val="FF0000"/>
                </a:solidFill>
                <a:latin typeface="Times New Roman" pitchFamily="18" charset="0"/>
                <a:cs typeface="Times New Roman" pitchFamily="18" charset="0"/>
              </a:rPr>
              <a:t>⇒ Vũ Nương là người phụ nữ xinh đẹp, nết na, hiếu thảo, chung thủy, hết lòng vun đắp hạnh phúc gia đình. </a:t>
            </a:r>
          </a:p>
          <a:p>
            <a:r>
              <a:rPr lang="vi-VN" sz="2800" b="1" dirty="0" smtClean="0">
                <a:solidFill>
                  <a:srgbClr val="FF0000"/>
                </a:solidFill>
                <a:latin typeface="Times New Roman" pitchFamily="18" charset="0"/>
                <a:cs typeface="Times New Roman" pitchFamily="18" charset="0"/>
              </a:rPr>
              <a:t>⇒ Vẻ đẹp truyền thống của người phụ nữ Việt Nam.</a:t>
            </a:r>
          </a:p>
          <a:p>
            <a:endParaRPr lang="vi-VN" sz="2800" b="1" dirty="0" smtClean="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box(in)">
                                      <p:cBhvr>
                                        <p:cTn id="7" dur="500"/>
                                        <p:tgtEl>
                                          <p:spTgt spid="13">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13">
                                            <p:txEl>
                                              <p:pRg st="1" end="1"/>
                                            </p:txEl>
                                          </p:spTgt>
                                        </p:tgtEl>
                                        <p:attrNameLst>
                                          <p:attrName>style.visibility</p:attrName>
                                        </p:attrNameLst>
                                      </p:cBhvr>
                                      <p:to>
                                        <p:strVal val="visible"/>
                                      </p:to>
                                    </p:set>
                                    <p:animEffect transition="in" filter="box(in)">
                                      <p:cBhvr>
                                        <p:cTn id="10" dur="500"/>
                                        <p:tgtEl>
                                          <p:spTgt spid="13">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13">
                                            <p:txEl>
                                              <p:pRg st="2" end="2"/>
                                            </p:txEl>
                                          </p:spTgt>
                                        </p:tgtEl>
                                        <p:attrNameLst>
                                          <p:attrName>style.visibility</p:attrName>
                                        </p:attrNameLst>
                                      </p:cBhvr>
                                      <p:to>
                                        <p:strVal val="visible"/>
                                      </p:to>
                                    </p:set>
                                    <p:animEffect transition="in" filter="box(in)">
                                      <p:cBhvr>
                                        <p:cTn id="13" dur="500"/>
                                        <p:tgtEl>
                                          <p:spTgt spid="13">
                                            <p:txEl>
                                              <p:pRg st="2" end="2"/>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13">
                                            <p:txEl>
                                              <p:pRg st="3" end="3"/>
                                            </p:txEl>
                                          </p:spTgt>
                                        </p:tgtEl>
                                        <p:attrNameLst>
                                          <p:attrName>style.visibility</p:attrName>
                                        </p:attrNameLst>
                                      </p:cBhvr>
                                      <p:to>
                                        <p:strVal val="visible"/>
                                      </p:to>
                                    </p:set>
                                    <p:animEffect transition="in" filter="box(in)">
                                      <p:cBhvr>
                                        <p:cTn id="16" dur="500"/>
                                        <p:tgtEl>
                                          <p:spTgt spid="1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13">
                                            <p:txEl>
                                              <p:pRg st="4" end="4"/>
                                            </p:txEl>
                                          </p:spTgt>
                                        </p:tgtEl>
                                        <p:attrNameLst>
                                          <p:attrName>style.visibility</p:attrName>
                                        </p:attrNameLst>
                                      </p:cBhvr>
                                      <p:to>
                                        <p:strVal val="visible"/>
                                      </p:to>
                                    </p:set>
                                    <p:anim calcmode="lin" valueType="num">
                                      <p:cBhvr additive="base">
                                        <p:cTn id="21" dur="500" fill="hold"/>
                                        <p:tgtEl>
                                          <p:spTgt spid="1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3">
                                            <p:txEl>
                                              <p:pRg st="5" end="5"/>
                                            </p:txEl>
                                          </p:spTgt>
                                        </p:tgtEl>
                                        <p:attrNameLst>
                                          <p:attrName>style.visibility</p:attrName>
                                        </p:attrNameLst>
                                      </p:cBhvr>
                                      <p:to>
                                        <p:strVal val="visible"/>
                                      </p:to>
                                    </p:set>
                                    <p:anim calcmode="lin" valueType="num">
                                      <p:cBhvr additive="base">
                                        <p:cTn id="25" dur="500" fill="hold"/>
                                        <p:tgtEl>
                                          <p:spTgt spid="1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3">
                                            <p:txEl>
                                              <p:pRg st="6" end="6"/>
                                            </p:txEl>
                                          </p:spTgt>
                                        </p:tgtEl>
                                        <p:attrNameLst>
                                          <p:attrName>style.visibility</p:attrName>
                                        </p:attrNameLst>
                                      </p:cBhvr>
                                      <p:to>
                                        <p:strVal val="visible"/>
                                      </p:to>
                                    </p:set>
                                    <p:anim calcmode="lin" valueType="num">
                                      <p:cBhvr additive="base">
                                        <p:cTn id="29" dur="500" fill="hold"/>
                                        <p:tgtEl>
                                          <p:spTgt spid="1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3">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3">
                                            <p:txEl>
                                              <p:pRg st="7" end="7"/>
                                            </p:txEl>
                                          </p:spTgt>
                                        </p:tgtEl>
                                        <p:attrNameLst>
                                          <p:attrName>style.visibility</p:attrName>
                                        </p:attrNameLst>
                                      </p:cBhvr>
                                      <p:to>
                                        <p:strVal val="visible"/>
                                      </p:to>
                                    </p:set>
                                    <p:anim calcmode="lin" valueType="num">
                                      <p:cBhvr additive="base">
                                        <p:cTn id="33" dur="500" fill="hold"/>
                                        <p:tgtEl>
                                          <p:spTgt spid="1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3">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3">
                                            <p:txEl>
                                              <p:pRg st="8" end="8"/>
                                            </p:txEl>
                                          </p:spTgt>
                                        </p:tgtEl>
                                        <p:attrNameLst>
                                          <p:attrName>style.visibility</p:attrName>
                                        </p:attrNameLst>
                                      </p:cBhvr>
                                      <p:to>
                                        <p:strVal val="visible"/>
                                      </p:to>
                                    </p:set>
                                    <p:anim calcmode="lin" valueType="num">
                                      <p:cBhvr additive="base">
                                        <p:cTn id="37" dur="500" fill="hold"/>
                                        <p:tgtEl>
                                          <p:spTgt spid="1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0" presetClass="entr" presetSubtype="0" fill="hold" nodeType="clickEffect">
                                  <p:stCondLst>
                                    <p:cond delay="0"/>
                                  </p:stCondLst>
                                  <p:childTnLst>
                                    <p:set>
                                      <p:cBhvr>
                                        <p:cTn id="42" dur="1" fill="hold">
                                          <p:stCondLst>
                                            <p:cond delay="0"/>
                                          </p:stCondLst>
                                        </p:cTn>
                                        <p:tgtEl>
                                          <p:spTgt spid="13">
                                            <p:txEl>
                                              <p:pRg st="9" end="9"/>
                                            </p:txEl>
                                          </p:spTgt>
                                        </p:tgtEl>
                                        <p:attrNameLst>
                                          <p:attrName>style.visibility</p:attrName>
                                        </p:attrNameLst>
                                      </p:cBhvr>
                                      <p:to>
                                        <p:strVal val="visible"/>
                                      </p:to>
                                    </p:set>
                                    <p:animEffect transition="in" filter="wedge">
                                      <p:cBhvr>
                                        <p:cTn id="43" dur="2000"/>
                                        <p:tgtEl>
                                          <p:spTgt spid="13">
                                            <p:txEl>
                                              <p:pRg st="9" end="9"/>
                                            </p:txEl>
                                          </p:spTgt>
                                        </p:tgtEl>
                                      </p:cBhvr>
                                    </p:animEffect>
                                  </p:childTnLst>
                                </p:cTn>
                              </p:par>
                              <p:par>
                                <p:cTn id="44" presetID="20" presetClass="entr" presetSubtype="0" fill="hold" nodeType="withEffect">
                                  <p:stCondLst>
                                    <p:cond delay="0"/>
                                  </p:stCondLst>
                                  <p:childTnLst>
                                    <p:set>
                                      <p:cBhvr>
                                        <p:cTn id="45" dur="1" fill="hold">
                                          <p:stCondLst>
                                            <p:cond delay="0"/>
                                          </p:stCondLst>
                                        </p:cTn>
                                        <p:tgtEl>
                                          <p:spTgt spid="13">
                                            <p:txEl>
                                              <p:pRg st="10" end="10"/>
                                            </p:txEl>
                                          </p:spTgt>
                                        </p:tgtEl>
                                        <p:attrNameLst>
                                          <p:attrName>style.visibility</p:attrName>
                                        </p:attrNameLst>
                                      </p:cBhvr>
                                      <p:to>
                                        <p:strVal val="visible"/>
                                      </p:to>
                                    </p:set>
                                    <p:animEffect transition="in" filter="wedge">
                                      <p:cBhvr>
                                        <p:cTn id="46" dur="2000"/>
                                        <p:tgtEl>
                                          <p:spTgt spid="1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Rectangle 12"/>
          <p:cNvSpPr/>
          <p:nvPr/>
        </p:nvSpPr>
        <p:spPr>
          <a:xfrm>
            <a:off x="214282" y="500042"/>
            <a:ext cx="8572560" cy="6001643"/>
          </a:xfrm>
          <a:prstGeom prst="rect">
            <a:avLst/>
          </a:prstGeom>
        </p:spPr>
        <p:txBody>
          <a:bodyPr wrap="square">
            <a:spAutoFit/>
          </a:bodyPr>
          <a:lstStyle/>
          <a:p>
            <a:pPr algn="just"/>
            <a:r>
              <a:rPr lang="vi-VN" sz="3200" b="1" dirty="0" smtClean="0">
                <a:solidFill>
                  <a:srgbClr val="0000FF"/>
                </a:solidFill>
                <a:latin typeface="Times New Roman" pitchFamily="18" charset="0"/>
                <a:cs typeface="Times New Roman" pitchFamily="18" charset="0"/>
              </a:rPr>
              <a:t>* Nguyên nhân nỗi oan khuất và cái chết bi thảm của Vũ Nương: </a:t>
            </a:r>
          </a:p>
          <a:p>
            <a:pPr algn="just">
              <a:buFontTx/>
              <a:buChar char="-"/>
            </a:pPr>
            <a:r>
              <a:rPr lang="vi-VN" sz="3200" dirty="0" smtClean="0">
                <a:latin typeface="Times New Roman" pitchFamily="18" charset="0"/>
                <a:cs typeface="Times New Roman" pitchFamily="18" charset="0"/>
              </a:rPr>
              <a:t>Cuộc hôn nhân với Trương Sinh là một cuộc hôn nhân có phần không bình đẳng.</a:t>
            </a:r>
            <a:endParaRPr lang="en-US" sz="3200" dirty="0" smtClean="0">
              <a:latin typeface="Times New Roman" pitchFamily="18" charset="0"/>
              <a:cs typeface="Times New Roman" pitchFamily="18" charset="0"/>
            </a:endParaRPr>
          </a:p>
          <a:p>
            <a:pPr algn="just"/>
            <a:r>
              <a:rPr lang="vi-VN" sz="3200" i="1" dirty="0" smtClean="0">
                <a:latin typeface="Times New Roman" pitchFamily="18" charset="0"/>
                <a:cs typeface="Times New Roman" pitchFamily="18" charset="0"/>
              </a:rPr>
              <a:t>- </a:t>
            </a:r>
            <a:r>
              <a:rPr lang="vi-VN" sz="3200" dirty="0" smtClean="0">
                <a:latin typeface="Times New Roman" pitchFamily="18" charset="0"/>
                <a:cs typeface="Times New Roman" pitchFamily="18" charset="0"/>
              </a:rPr>
              <a:t>Chiến tranh phi nghĩa sớm chia lìa đôi lứa.</a:t>
            </a:r>
            <a:endParaRPr lang="vi-VN" sz="3200" i="1" dirty="0" smtClean="0">
              <a:latin typeface="Times New Roman" pitchFamily="18" charset="0"/>
              <a:cs typeface="Times New Roman" pitchFamily="18" charset="0"/>
            </a:endParaRPr>
          </a:p>
          <a:p>
            <a:pPr algn="just">
              <a:buFontTx/>
              <a:buChar char="-"/>
            </a:pPr>
            <a:r>
              <a:rPr lang="vi-VN" sz="3200" dirty="0" smtClean="0">
                <a:latin typeface="Times New Roman" pitchFamily="18" charset="0"/>
                <a:cs typeface="Times New Roman" pitchFamily="18" charset="0"/>
              </a:rPr>
              <a:t> Ngày Trương Sinh trở về, vì lời nói ngây thơ của con trẻ cùng tính đa nghi của Trương Sinh mà nàng bị hàm oan. Trương Sinh mắng, đánh, đuổi nàng.</a:t>
            </a:r>
          </a:p>
          <a:p>
            <a:pPr algn="just"/>
            <a:r>
              <a:rPr lang="vi-VN" sz="3200" dirty="0" smtClean="0">
                <a:latin typeface="Times New Roman" pitchFamily="18" charset="0"/>
                <a:cs typeface="Times New Roman" pitchFamily="18" charset="0"/>
                <a:sym typeface="Wingdings" pitchFamily="2" charset="2"/>
              </a:rPr>
              <a:t> Nàng phải chọn cái chết để bảo vệ nhân phẩm.</a:t>
            </a:r>
          </a:p>
          <a:p>
            <a:pPr algn="just"/>
            <a:r>
              <a:rPr lang="vi-VN" sz="3200" b="1" dirty="0" smtClean="0">
                <a:solidFill>
                  <a:srgbClr val="FF0000"/>
                </a:solidFill>
                <a:latin typeface="Times New Roman" pitchFamily="18" charset="0"/>
                <a:cs typeface="Times New Roman" pitchFamily="18" charset="0"/>
              </a:rPr>
              <a:t>⇒ Số phận bất hạnh, oan khuất, bi thương.</a:t>
            </a:r>
          </a:p>
          <a:p>
            <a:pPr algn="just"/>
            <a:r>
              <a:rPr lang="vi-VN" sz="3200" b="1" dirty="0" smtClean="0">
                <a:solidFill>
                  <a:srgbClr val="FF0000"/>
                </a:solidFill>
                <a:latin typeface="Times New Roman" pitchFamily="18" charset="0"/>
                <a:cs typeface="Times New Roman" pitchFamily="18" charset="0"/>
              </a:rPr>
              <a:t>    Nạn nhân của chế dộ phong kiến.</a:t>
            </a:r>
            <a:endParaRPr lang="vi-VN" sz="3200" dirty="0" smtClean="0">
              <a:latin typeface="Times New Roman" pitchFamily="18" charset="0"/>
              <a:cs typeface="Times New Roman" pitchFamily="18" charset="0"/>
              <a:sym typeface="Wingdings" pitchFamily="2" charset="2"/>
            </a:endParaRPr>
          </a:p>
          <a:p>
            <a:endParaRPr lang="en-US" sz="3200" dirty="0" smtClean="0">
              <a:latin typeface="Times New Roman" pitchFamily="18" charset="0"/>
              <a:cs typeface="Times New Roman" pitchFamily="18" charset="0"/>
            </a:endParaRPr>
          </a:p>
        </p:txBody>
      </p:sp>
      <p:sp>
        <p:nvSpPr>
          <p:cNvPr id="14" name="TextBox 13"/>
          <p:cNvSpPr txBox="1"/>
          <p:nvPr/>
        </p:nvSpPr>
        <p:spPr>
          <a:xfrm>
            <a:off x="500034" y="0"/>
            <a:ext cx="6000792" cy="646331"/>
          </a:xfrm>
          <a:prstGeom prst="rect">
            <a:avLst/>
          </a:prstGeom>
          <a:noFill/>
        </p:spPr>
        <p:txBody>
          <a:bodyPr wrap="square" rtlCol="0">
            <a:spAutoFit/>
          </a:bodyPr>
          <a:lstStyle/>
          <a:p>
            <a:r>
              <a:rPr lang="en-US" sz="3600" b="1" smtClean="0">
                <a:solidFill>
                  <a:srgbClr val="008000"/>
                </a:solidFill>
                <a:latin typeface="Times New Roman" pitchFamily="18" charset="0"/>
                <a:cs typeface="Times New Roman" pitchFamily="18" charset="0"/>
              </a:rPr>
              <a:t>b) Số phận</a:t>
            </a:r>
            <a:endParaRPr lang="vi-VN" sz="3600" b="1">
              <a:solidFill>
                <a:srgbClr val="008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checkerboard(across)">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randombar(horizontal)">
                                      <p:cBhvr>
                                        <p:cTn id="12" dur="5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3">
                                            <p:txEl>
                                              <p:pRg st="1" end="1"/>
                                            </p:txEl>
                                          </p:spTgt>
                                        </p:tgtEl>
                                        <p:attrNameLst>
                                          <p:attrName>style.visibility</p:attrName>
                                        </p:attrNameLst>
                                      </p:cBhvr>
                                      <p:to>
                                        <p:strVal val="visible"/>
                                      </p:to>
                                    </p:set>
                                    <p:animEffect transition="in" filter="dissolve">
                                      <p:cBhvr>
                                        <p:cTn id="17" dur="500"/>
                                        <p:tgtEl>
                                          <p:spTgt spid="13">
                                            <p:txEl>
                                              <p:pRg st="1" end="1"/>
                                            </p:txEl>
                                          </p:spTgt>
                                        </p:tgtEl>
                                      </p:cBhvr>
                                    </p:animEffect>
                                  </p:childTnLst>
                                </p:cTn>
                              </p:par>
                              <p:par>
                                <p:cTn id="18" presetID="9" presetClass="entr" presetSubtype="0" fill="hold" nodeType="withEffect">
                                  <p:stCondLst>
                                    <p:cond delay="0"/>
                                  </p:stCondLst>
                                  <p:childTnLst>
                                    <p:set>
                                      <p:cBhvr>
                                        <p:cTn id="19" dur="1" fill="hold">
                                          <p:stCondLst>
                                            <p:cond delay="0"/>
                                          </p:stCondLst>
                                        </p:cTn>
                                        <p:tgtEl>
                                          <p:spTgt spid="13">
                                            <p:txEl>
                                              <p:pRg st="2" end="2"/>
                                            </p:txEl>
                                          </p:spTgt>
                                        </p:tgtEl>
                                        <p:attrNameLst>
                                          <p:attrName>style.visibility</p:attrName>
                                        </p:attrNameLst>
                                      </p:cBhvr>
                                      <p:to>
                                        <p:strVal val="visible"/>
                                      </p:to>
                                    </p:set>
                                    <p:animEffect transition="in" filter="dissolve">
                                      <p:cBhvr>
                                        <p:cTn id="20" dur="500"/>
                                        <p:tgtEl>
                                          <p:spTgt spid="13">
                                            <p:txEl>
                                              <p:pRg st="2" end="2"/>
                                            </p:txEl>
                                          </p:spTgt>
                                        </p:tgtEl>
                                      </p:cBhvr>
                                    </p:animEffect>
                                  </p:childTnLst>
                                </p:cTn>
                              </p:par>
                              <p:par>
                                <p:cTn id="21" presetID="9" presetClass="entr" presetSubtype="0" fill="hold" nodeType="withEffect">
                                  <p:stCondLst>
                                    <p:cond delay="0"/>
                                  </p:stCondLst>
                                  <p:childTnLst>
                                    <p:set>
                                      <p:cBhvr>
                                        <p:cTn id="22" dur="1" fill="hold">
                                          <p:stCondLst>
                                            <p:cond delay="0"/>
                                          </p:stCondLst>
                                        </p:cTn>
                                        <p:tgtEl>
                                          <p:spTgt spid="13">
                                            <p:txEl>
                                              <p:pRg st="3" end="3"/>
                                            </p:txEl>
                                          </p:spTgt>
                                        </p:tgtEl>
                                        <p:attrNameLst>
                                          <p:attrName>style.visibility</p:attrName>
                                        </p:attrNameLst>
                                      </p:cBhvr>
                                      <p:to>
                                        <p:strVal val="visible"/>
                                      </p:to>
                                    </p:set>
                                    <p:animEffect transition="in" filter="dissolve">
                                      <p:cBhvr>
                                        <p:cTn id="23" dur="500"/>
                                        <p:tgtEl>
                                          <p:spTgt spid="13">
                                            <p:txEl>
                                              <p:pRg st="3" end="3"/>
                                            </p:txEl>
                                          </p:spTgt>
                                        </p:tgtEl>
                                      </p:cBhvr>
                                    </p:animEffect>
                                  </p:childTnLst>
                                </p:cTn>
                              </p:par>
                              <p:par>
                                <p:cTn id="24" presetID="9" presetClass="entr" presetSubtype="0" fill="hold" nodeType="withEffect">
                                  <p:stCondLst>
                                    <p:cond delay="0"/>
                                  </p:stCondLst>
                                  <p:childTnLst>
                                    <p:set>
                                      <p:cBhvr>
                                        <p:cTn id="25" dur="1" fill="hold">
                                          <p:stCondLst>
                                            <p:cond delay="0"/>
                                          </p:stCondLst>
                                        </p:cTn>
                                        <p:tgtEl>
                                          <p:spTgt spid="13">
                                            <p:txEl>
                                              <p:pRg st="4" end="4"/>
                                            </p:txEl>
                                          </p:spTgt>
                                        </p:tgtEl>
                                        <p:attrNameLst>
                                          <p:attrName>style.visibility</p:attrName>
                                        </p:attrNameLst>
                                      </p:cBhvr>
                                      <p:to>
                                        <p:strVal val="visible"/>
                                      </p:to>
                                    </p:set>
                                    <p:animEffect transition="in" filter="dissolve">
                                      <p:cBhvr>
                                        <p:cTn id="26" dur="500"/>
                                        <p:tgtEl>
                                          <p:spTgt spid="1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
                                            <p:txEl>
                                              <p:pRg st="5" end="5"/>
                                            </p:txEl>
                                          </p:spTgt>
                                        </p:tgtEl>
                                        <p:attrNameLst>
                                          <p:attrName>style.visibility</p:attrName>
                                        </p:attrNameLst>
                                      </p:cBhvr>
                                      <p:to>
                                        <p:strVal val="visible"/>
                                      </p:to>
                                    </p:set>
                                    <p:anim calcmode="lin" valueType="num">
                                      <p:cBhvr additive="base">
                                        <p:cTn id="31" dur="500" fill="hold"/>
                                        <p:tgtEl>
                                          <p:spTgt spid="1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3">
                                            <p:txEl>
                                              <p:pRg st="6" end="6"/>
                                            </p:txEl>
                                          </p:spTgt>
                                        </p:tgtEl>
                                        <p:attrNameLst>
                                          <p:attrName>style.visibility</p:attrName>
                                        </p:attrNameLst>
                                      </p:cBhvr>
                                      <p:to>
                                        <p:strVal val="visible"/>
                                      </p:to>
                                    </p:set>
                                    <p:anim calcmode="lin" valueType="num">
                                      <p:cBhvr additive="base">
                                        <p:cTn id="37" dur="500" fill="hold"/>
                                        <p:tgtEl>
                                          <p:spTgt spid="1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214282" y="285728"/>
            <a:ext cx="8643998" cy="2554545"/>
          </a:xfrm>
          <a:prstGeom prst="rect">
            <a:avLst/>
          </a:prstGeom>
        </p:spPr>
        <p:txBody>
          <a:bodyPr wrap="square">
            <a:spAutoFit/>
          </a:bodyPr>
          <a:lstStyle/>
          <a:p>
            <a:pPr algn="just"/>
            <a:r>
              <a:rPr lang="vi-VN" sz="3200" b="1" smtClean="0">
                <a:solidFill>
                  <a:srgbClr val="0000FF"/>
                </a:solidFill>
                <a:latin typeface="Times New Roman" pitchFamily="18" charset="0"/>
                <a:cs typeface="Times New Roman" pitchFamily="18" charset="0"/>
              </a:rPr>
              <a:t>* Ý nghĩa cái chết của Vũ Nương</a:t>
            </a:r>
            <a:endParaRPr lang="en-US" sz="3200" b="1" smtClean="0">
              <a:solidFill>
                <a:srgbClr val="0000FF"/>
              </a:solidFill>
              <a:latin typeface="Times New Roman" pitchFamily="18" charset="0"/>
              <a:cs typeface="Times New Roman" pitchFamily="18" charset="0"/>
            </a:endParaRPr>
          </a:p>
          <a:p>
            <a:pPr algn="just"/>
            <a:r>
              <a:rPr lang="vi-VN" sz="3200" smtClean="0">
                <a:latin typeface="Times New Roman" pitchFamily="18" charset="0"/>
                <a:cs typeface="Times New Roman" pitchFamily="18" charset="0"/>
              </a:rPr>
              <a:t>+ Tố cáo chiến tranh phi nghĩa, xã hội phong kiến trọng nam khinh nữ.</a:t>
            </a:r>
          </a:p>
          <a:p>
            <a:pPr algn="just"/>
            <a:r>
              <a:rPr lang="vi-VN" sz="3200" smtClean="0">
                <a:latin typeface="Times New Roman" pitchFamily="18" charset="0"/>
                <a:cs typeface="Times New Roman" pitchFamily="18" charset="0"/>
              </a:rPr>
              <a:t>+ Bày tỏ niềm cảm thương của tác giả với người phụ nữ.</a:t>
            </a:r>
            <a:endParaRPr lang="vi-VN" sz="3200" dirty="0">
              <a:latin typeface="Times New Roman" pitchFamily="18" charset="0"/>
              <a:cs typeface="Times New Roman" pitchFamily="18" charset="0"/>
            </a:endParaRPr>
          </a:p>
        </p:txBody>
      </p:sp>
      <p:sp>
        <p:nvSpPr>
          <p:cNvPr id="5" name="Rectangle 4"/>
          <p:cNvSpPr/>
          <p:nvPr/>
        </p:nvSpPr>
        <p:spPr>
          <a:xfrm>
            <a:off x="71406" y="3005453"/>
            <a:ext cx="8572560" cy="2923877"/>
          </a:xfrm>
          <a:prstGeom prst="rect">
            <a:avLst/>
          </a:prstGeom>
        </p:spPr>
        <p:txBody>
          <a:bodyPr wrap="square">
            <a:spAutoFit/>
          </a:bodyPr>
          <a:lstStyle/>
          <a:p>
            <a:pPr algn="just">
              <a:lnSpc>
                <a:spcPct val="115000"/>
              </a:lnSpc>
            </a:pPr>
            <a:r>
              <a:rPr lang="en-US" sz="3200" b="1" smtClean="0">
                <a:solidFill>
                  <a:srgbClr val="0000FF"/>
                </a:solidFill>
                <a:latin typeface="Times New Roman" pitchFamily="18" charset="0"/>
                <a:cs typeface="Times New Roman" pitchFamily="18" charset="0"/>
              </a:rPr>
              <a:t>* Chi tiết cái bóng</a:t>
            </a:r>
            <a:endParaRPr lang="vi-VN" sz="3200" b="1" smtClean="0">
              <a:solidFill>
                <a:srgbClr val="0000FF"/>
              </a:solidFill>
              <a:latin typeface="Times New Roman" pitchFamily="18" charset="0"/>
              <a:cs typeface="Times New Roman" pitchFamily="18" charset="0"/>
            </a:endParaRPr>
          </a:p>
          <a:p>
            <a:pPr algn="just">
              <a:lnSpc>
                <a:spcPct val="115000"/>
              </a:lnSpc>
              <a:spcAft>
                <a:spcPts val="0"/>
              </a:spcAft>
            </a:pPr>
            <a:r>
              <a:rPr lang="en-US" sz="3200" smtClean="0">
                <a:latin typeface="Times New Roman"/>
                <a:ea typeface="Times New Roman"/>
              </a:rPr>
              <a:t>- Là nguyên nhân gây hiểu lầm, là lời giải thích tháo gỡ oan tình</a:t>
            </a:r>
            <a:endParaRPr lang="vi-VN" sz="3200" smtClean="0">
              <a:latin typeface="Times New Roman"/>
              <a:ea typeface="Calibri"/>
            </a:endParaRPr>
          </a:p>
          <a:p>
            <a:pPr algn="just">
              <a:lnSpc>
                <a:spcPct val="115000"/>
              </a:lnSpc>
              <a:spcAft>
                <a:spcPts val="0"/>
              </a:spcAft>
            </a:pPr>
            <a:r>
              <a:rPr lang="en-US" sz="3200" smtClean="0">
                <a:latin typeface="Times New Roman"/>
                <a:ea typeface="Times New Roman"/>
              </a:rPr>
              <a:t> =&gt; Chi tiết độc đáo, vừa là chi tiết thắt nút vừa là chi tiết mở nút.</a:t>
            </a:r>
            <a:endParaRPr lang="en-US" sz="320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5">
                                            <p:txEl>
                                              <p:pRg st="0" end="0"/>
                                            </p:txEl>
                                          </p:spTgt>
                                        </p:tgtEl>
                                        <p:attrNameLst>
                                          <p:attrName>style.visibility</p:attrName>
                                        </p:attrNameLst>
                                      </p:cBhvr>
                                      <p:to>
                                        <p:strVal val="visible"/>
                                      </p:to>
                                    </p:set>
                                    <p:anim calcmode="lin" valueType="num">
                                      <p:cBhvr additive="base">
                                        <p:cTn id="2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txEl>
                                              <p:pRg st="0" end="0"/>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5">
                                            <p:txEl>
                                              <p:pRg st="1" end="1"/>
                                            </p:txEl>
                                          </p:spTgt>
                                        </p:tgtEl>
                                        <p:attrNameLst>
                                          <p:attrName>style.visibility</p:attrName>
                                        </p:attrNameLst>
                                      </p:cBhvr>
                                      <p:to>
                                        <p:strVal val="visible"/>
                                      </p:to>
                                    </p:set>
                                    <p:anim calcmode="lin" valueType="num">
                                      <p:cBhvr additive="base">
                                        <p:cTn id="25"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1" end="1"/>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5">
                                            <p:txEl>
                                              <p:pRg st="2" end="2"/>
                                            </p:txEl>
                                          </p:spTgt>
                                        </p:tgtEl>
                                        <p:attrNameLst>
                                          <p:attrName>style.visibility</p:attrName>
                                        </p:attrNameLst>
                                      </p:cBhvr>
                                      <p:to>
                                        <p:strVal val="visible"/>
                                      </p:to>
                                    </p:set>
                                    <p:anim calcmode="lin" valueType="num">
                                      <p:cBhvr additive="base">
                                        <p:cTn id="2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angle 4"/>
          <p:cNvSpPr/>
          <p:nvPr/>
        </p:nvSpPr>
        <p:spPr>
          <a:xfrm>
            <a:off x="0" y="0"/>
            <a:ext cx="8929718" cy="4622804"/>
          </a:xfrm>
          <a:prstGeom prst="rect">
            <a:avLst/>
          </a:prstGeom>
        </p:spPr>
        <p:txBody>
          <a:bodyPr wrap="square">
            <a:spAutoFit/>
          </a:bodyPr>
          <a:lstStyle/>
          <a:p>
            <a:pPr algn="just">
              <a:lnSpc>
                <a:spcPct val="115000"/>
              </a:lnSpc>
            </a:pPr>
            <a:r>
              <a:rPr lang="en-US" sz="3200" b="1" dirty="0" smtClean="0">
                <a:solidFill>
                  <a:srgbClr val="008000"/>
                </a:solidFill>
                <a:latin typeface="Times New Roman" pitchFamily="18" charset="0"/>
                <a:cs typeface="Times New Roman" pitchFamily="18" charset="0"/>
              </a:rPr>
              <a:t>c) </a:t>
            </a:r>
            <a:r>
              <a:rPr lang="en-US" sz="3200" b="1" dirty="0" err="1" smtClean="0">
                <a:solidFill>
                  <a:srgbClr val="008000"/>
                </a:solidFill>
                <a:latin typeface="Times New Roman" pitchFamily="18" charset="0"/>
                <a:cs typeface="Times New Roman" pitchFamily="18" charset="0"/>
              </a:rPr>
              <a:t>Vũ</a:t>
            </a:r>
            <a:r>
              <a:rPr lang="en-US" sz="3200" b="1" dirty="0" smtClean="0">
                <a:solidFill>
                  <a:srgbClr val="008000"/>
                </a:solidFill>
                <a:latin typeface="Times New Roman" pitchFamily="18" charset="0"/>
                <a:cs typeface="Times New Roman" pitchFamily="18" charset="0"/>
              </a:rPr>
              <a:t> </a:t>
            </a:r>
            <a:r>
              <a:rPr lang="en-US" sz="3200" b="1" dirty="0" err="1" smtClean="0">
                <a:solidFill>
                  <a:srgbClr val="008000"/>
                </a:solidFill>
                <a:latin typeface="Times New Roman" pitchFamily="18" charset="0"/>
                <a:cs typeface="Times New Roman" pitchFamily="18" charset="0"/>
              </a:rPr>
              <a:t>Nương</a:t>
            </a:r>
            <a:r>
              <a:rPr lang="en-US" sz="3200" b="1" dirty="0" smtClean="0">
                <a:solidFill>
                  <a:srgbClr val="008000"/>
                </a:solidFill>
                <a:latin typeface="Times New Roman" pitchFamily="18" charset="0"/>
                <a:cs typeface="Times New Roman" pitchFamily="18" charset="0"/>
              </a:rPr>
              <a:t> </a:t>
            </a:r>
            <a:r>
              <a:rPr lang="en-US" sz="3200" b="1" dirty="0" err="1" smtClean="0">
                <a:solidFill>
                  <a:srgbClr val="008000"/>
                </a:solidFill>
                <a:latin typeface="Times New Roman" pitchFamily="18" charset="0"/>
                <a:cs typeface="Times New Roman" pitchFamily="18" charset="0"/>
              </a:rPr>
              <a:t>được</a:t>
            </a:r>
            <a:r>
              <a:rPr lang="en-US" sz="3200" b="1" dirty="0" smtClean="0">
                <a:solidFill>
                  <a:srgbClr val="008000"/>
                </a:solidFill>
                <a:latin typeface="Times New Roman" pitchFamily="18" charset="0"/>
                <a:cs typeface="Times New Roman" pitchFamily="18" charset="0"/>
              </a:rPr>
              <a:t> </a:t>
            </a:r>
            <a:r>
              <a:rPr lang="en-US" sz="3200" b="1" dirty="0" err="1" smtClean="0">
                <a:solidFill>
                  <a:srgbClr val="008000"/>
                </a:solidFill>
                <a:latin typeface="Times New Roman" pitchFamily="18" charset="0"/>
                <a:cs typeface="Times New Roman" pitchFamily="18" charset="0"/>
              </a:rPr>
              <a:t>giải</a:t>
            </a:r>
            <a:r>
              <a:rPr lang="en-US" sz="3200" b="1" dirty="0" smtClean="0">
                <a:solidFill>
                  <a:srgbClr val="008000"/>
                </a:solidFill>
                <a:latin typeface="Times New Roman" pitchFamily="18" charset="0"/>
                <a:cs typeface="Times New Roman" pitchFamily="18" charset="0"/>
              </a:rPr>
              <a:t> </a:t>
            </a:r>
            <a:r>
              <a:rPr lang="en-US" sz="3200" b="1" dirty="0" err="1" smtClean="0">
                <a:solidFill>
                  <a:srgbClr val="008000"/>
                </a:solidFill>
                <a:latin typeface="Times New Roman" pitchFamily="18" charset="0"/>
                <a:cs typeface="Times New Roman" pitchFamily="18" charset="0"/>
              </a:rPr>
              <a:t>oan</a:t>
            </a:r>
            <a:endParaRPr lang="vi-VN" sz="3200" b="1" dirty="0" smtClean="0">
              <a:solidFill>
                <a:srgbClr val="008000"/>
              </a:solidFill>
              <a:latin typeface="Times New Roman" pitchFamily="18" charset="0"/>
              <a:cs typeface="Times New Roman" pitchFamily="18" charset="0"/>
            </a:endParaRPr>
          </a:p>
          <a:p>
            <a:pPr algn="just">
              <a:lnSpc>
                <a:spcPct val="115000"/>
              </a:lnSpc>
              <a:spcAft>
                <a:spcPts val="0"/>
              </a:spcAft>
            </a:pPr>
            <a:r>
              <a:rPr lang="en-US" sz="3200" dirty="0" smtClean="0">
                <a:latin typeface="Times New Roman"/>
                <a:ea typeface="Times New Roman"/>
              </a:rPr>
              <a:t>- </a:t>
            </a:r>
            <a:r>
              <a:rPr lang="en-US" sz="3200" dirty="0" err="1" smtClean="0">
                <a:latin typeface="Times New Roman"/>
                <a:ea typeface="Times New Roman"/>
              </a:rPr>
              <a:t>Được</a:t>
            </a:r>
            <a:r>
              <a:rPr lang="en-US" sz="3200" dirty="0" smtClean="0">
                <a:latin typeface="Times New Roman"/>
                <a:ea typeface="Times New Roman"/>
              </a:rPr>
              <a:t> </a:t>
            </a:r>
            <a:r>
              <a:rPr lang="en-US" sz="3200" dirty="0" err="1" smtClean="0">
                <a:latin typeface="Times New Roman"/>
                <a:ea typeface="Times New Roman"/>
              </a:rPr>
              <a:t>Linh</a:t>
            </a:r>
            <a:r>
              <a:rPr lang="en-US" sz="3200" dirty="0" smtClean="0">
                <a:latin typeface="Times New Roman"/>
                <a:ea typeface="Times New Roman"/>
              </a:rPr>
              <a:t> Phi </a:t>
            </a:r>
            <a:r>
              <a:rPr lang="en-US" sz="3200" dirty="0" err="1" smtClean="0">
                <a:latin typeface="Times New Roman"/>
                <a:ea typeface="Times New Roman"/>
              </a:rPr>
              <a:t>cứu</a:t>
            </a:r>
            <a:r>
              <a:rPr lang="en-US" sz="3200" dirty="0" smtClean="0">
                <a:latin typeface="Times New Roman"/>
                <a:ea typeface="Times New Roman"/>
              </a:rPr>
              <a:t>, </a:t>
            </a:r>
            <a:r>
              <a:rPr lang="en-US" sz="3200" dirty="0" err="1" smtClean="0">
                <a:latin typeface="Times New Roman"/>
                <a:ea typeface="Times New Roman"/>
              </a:rPr>
              <a:t>sống</a:t>
            </a:r>
            <a:r>
              <a:rPr lang="en-US" sz="3200" dirty="0" smtClean="0">
                <a:latin typeface="Times New Roman"/>
                <a:ea typeface="Times New Roman"/>
              </a:rPr>
              <a:t> </a:t>
            </a:r>
            <a:r>
              <a:rPr lang="en-US" sz="3200" dirty="0" err="1" smtClean="0">
                <a:latin typeface="Times New Roman"/>
                <a:ea typeface="Times New Roman"/>
              </a:rPr>
              <a:t>dưới</a:t>
            </a:r>
            <a:r>
              <a:rPr lang="en-US" sz="3200" dirty="0" smtClean="0">
                <a:latin typeface="Times New Roman"/>
                <a:ea typeface="Times New Roman"/>
              </a:rPr>
              <a:t> </a:t>
            </a:r>
            <a:r>
              <a:rPr lang="en-US" sz="3200" dirty="0" err="1" smtClean="0">
                <a:latin typeface="Times New Roman"/>
                <a:ea typeface="Times New Roman"/>
              </a:rPr>
              <a:t>thuỷ</a:t>
            </a:r>
            <a:r>
              <a:rPr lang="en-US" sz="3200" dirty="0" smtClean="0">
                <a:latin typeface="Times New Roman"/>
                <a:ea typeface="Times New Roman"/>
              </a:rPr>
              <a:t> </a:t>
            </a:r>
            <a:r>
              <a:rPr lang="en-US" sz="3200" dirty="0" err="1" smtClean="0">
                <a:latin typeface="Times New Roman"/>
                <a:ea typeface="Times New Roman"/>
              </a:rPr>
              <a:t>cung</a:t>
            </a:r>
            <a:r>
              <a:rPr lang="en-US" sz="3200" dirty="0" smtClean="0">
                <a:latin typeface="Times New Roman"/>
                <a:ea typeface="Times New Roman"/>
              </a:rPr>
              <a:t>.</a:t>
            </a:r>
            <a:endParaRPr lang="vi-VN" sz="3200" dirty="0" smtClean="0">
              <a:latin typeface="Times New Roman"/>
              <a:ea typeface="Calibri"/>
            </a:endParaRPr>
          </a:p>
          <a:p>
            <a:pPr algn="just">
              <a:lnSpc>
                <a:spcPct val="115000"/>
              </a:lnSpc>
              <a:spcAft>
                <a:spcPts val="0"/>
              </a:spcAft>
            </a:pPr>
            <a:r>
              <a:rPr lang="en-US" sz="3200" dirty="0" smtClean="0">
                <a:latin typeface="Times New Roman"/>
                <a:ea typeface="Times New Roman"/>
              </a:rPr>
              <a:t>- </a:t>
            </a:r>
            <a:r>
              <a:rPr lang="en-US" sz="3200" dirty="0" err="1" smtClean="0">
                <a:latin typeface="Times New Roman"/>
                <a:ea typeface="Times New Roman"/>
              </a:rPr>
              <a:t>Đòi</a:t>
            </a:r>
            <a:r>
              <a:rPr lang="en-US" sz="3200" dirty="0" smtClean="0">
                <a:latin typeface="Times New Roman"/>
                <a:ea typeface="Times New Roman"/>
              </a:rPr>
              <a:t> </a:t>
            </a:r>
            <a:r>
              <a:rPr lang="en-US" sz="3200" dirty="0" err="1" smtClean="0">
                <a:latin typeface="Times New Roman"/>
                <a:ea typeface="Times New Roman"/>
              </a:rPr>
              <a:t>lập</a:t>
            </a:r>
            <a:r>
              <a:rPr lang="en-US" sz="3200" dirty="0" smtClean="0">
                <a:latin typeface="Times New Roman"/>
                <a:ea typeface="Times New Roman"/>
              </a:rPr>
              <a:t> </a:t>
            </a:r>
            <a:r>
              <a:rPr lang="en-US" sz="3200" dirty="0" err="1" smtClean="0">
                <a:latin typeface="Times New Roman"/>
                <a:ea typeface="Times New Roman"/>
              </a:rPr>
              <a:t>đàn</a:t>
            </a:r>
            <a:r>
              <a:rPr lang="en-US" sz="3200" dirty="0" smtClean="0">
                <a:latin typeface="Times New Roman"/>
                <a:ea typeface="Times New Roman"/>
              </a:rPr>
              <a:t> </a:t>
            </a:r>
            <a:r>
              <a:rPr lang="en-US" sz="3200" dirty="0" err="1" smtClean="0">
                <a:latin typeface="Times New Roman"/>
                <a:ea typeface="Times New Roman"/>
              </a:rPr>
              <a:t>giải</a:t>
            </a:r>
            <a:r>
              <a:rPr lang="en-US" sz="3200" dirty="0" smtClean="0">
                <a:latin typeface="Times New Roman"/>
                <a:ea typeface="Times New Roman"/>
              </a:rPr>
              <a:t> </a:t>
            </a:r>
            <a:r>
              <a:rPr lang="en-US" sz="3200" dirty="0" err="1" smtClean="0">
                <a:latin typeface="Times New Roman"/>
                <a:ea typeface="Times New Roman"/>
              </a:rPr>
              <a:t>oan</a:t>
            </a:r>
            <a:r>
              <a:rPr lang="en-US" sz="3200" dirty="0" smtClean="0">
                <a:latin typeface="Times New Roman"/>
                <a:ea typeface="Times New Roman"/>
              </a:rPr>
              <a:t>.</a:t>
            </a:r>
            <a:endParaRPr lang="vi-VN" sz="3200" dirty="0" smtClean="0">
              <a:latin typeface="Times New Roman"/>
              <a:ea typeface="Calibri"/>
            </a:endParaRPr>
          </a:p>
          <a:p>
            <a:pPr algn="just">
              <a:lnSpc>
                <a:spcPct val="115000"/>
              </a:lnSpc>
              <a:spcAft>
                <a:spcPts val="0"/>
              </a:spcAft>
            </a:pPr>
            <a:r>
              <a:rPr lang="en-US" sz="3200" dirty="0" smtClean="0">
                <a:latin typeface="Times New Roman"/>
                <a:ea typeface="Times New Roman"/>
              </a:rPr>
              <a:t>- </a:t>
            </a:r>
            <a:r>
              <a:rPr lang="en-US" sz="3200" dirty="0" err="1" smtClean="0">
                <a:latin typeface="Times New Roman"/>
                <a:ea typeface="Times New Roman"/>
              </a:rPr>
              <a:t>Vũ</a:t>
            </a:r>
            <a:r>
              <a:rPr lang="en-US" sz="3200" dirty="0" smtClean="0">
                <a:latin typeface="Times New Roman"/>
                <a:ea typeface="Times New Roman"/>
              </a:rPr>
              <a:t> </a:t>
            </a:r>
            <a:r>
              <a:rPr lang="en-US" sz="3200" dirty="0" err="1" smtClean="0">
                <a:latin typeface="Times New Roman"/>
                <a:ea typeface="Times New Roman"/>
              </a:rPr>
              <a:t>Nương</a:t>
            </a:r>
            <a:r>
              <a:rPr lang="en-US" sz="3200" dirty="0" smtClean="0">
                <a:latin typeface="Times New Roman"/>
                <a:ea typeface="Times New Roman"/>
              </a:rPr>
              <a:t> “</a:t>
            </a:r>
            <a:r>
              <a:rPr lang="en-US" sz="3200" dirty="0" err="1" smtClean="0">
                <a:latin typeface="Times New Roman"/>
                <a:ea typeface="Times New Roman"/>
              </a:rPr>
              <a:t>ngồi</a:t>
            </a:r>
            <a:r>
              <a:rPr lang="en-US" sz="3200" dirty="0" smtClean="0">
                <a:latin typeface="Times New Roman"/>
                <a:ea typeface="Times New Roman"/>
              </a:rPr>
              <a:t> </a:t>
            </a:r>
            <a:r>
              <a:rPr lang="en-US" sz="3200" dirty="0" err="1" smtClean="0">
                <a:latin typeface="Times New Roman"/>
                <a:ea typeface="Times New Roman"/>
              </a:rPr>
              <a:t>trên</a:t>
            </a:r>
            <a:r>
              <a:rPr lang="en-US" sz="3200" dirty="0" smtClean="0">
                <a:latin typeface="Times New Roman"/>
                <a:ea typeface="Times New Roman"/>
              </a:rPr>
              <a:t> </a:t>
            </a:r>
            <a:r>
              <a:rPr lang="en-US" sz="3200" dirty="0" err="1" smtClean="0">
                <a:latin typeface="Times New Roman"/>
                <a:ea typeface="Times New Roman"/>
              </a:rPr>
              <a:t>kiệu</a:t>
            </a:r>
            <a:r>
              <a:rPr lang="en-US" sz="3200" dirty="0" smtClean="0">
                <a:latin typeface="Times New Roman"/>
                <a:ea typeface="Times New Roman"/>
              </a:rPr>
              <a:t> </a:t>
            </a:r>
            <a:r>
              <a:rPr lang="en-US" sz="3200" dirty="0" err="1" smtClean="0">
                <a:latin typeface="Times New Roman"/>
                <a:ea typeface="Times New Roman"/>
              </a:rPr>
              <a:t>hoa</a:t>
            </a:r>
            <a:r>
              <a:rPr lang="en-US" sz="3200" dirty="0" smtClean="0">
                <a:latin typeface="Times New Roman"/>
                <a:ea typeface="Times New Roman"/>
              </a:rPr>
              <a:t> … </a:t>
            </a:r>
            <a:r>
              <a:rPr lang="en-US" sz="3200" dirty="0" err="1" smtClean="0">
                <a:latin typeface="Times New Roman"/>
                <a:ea typeface="Times New Roman"/>
              </a:rPr>
              <a:t>lúc</a:t>
            </a:r>
            <a:r>
              <a:rPr lang="en-US" sz="3200" dirty="0" smtClean="0">
                <a:latin typeface="Times New Roman"/>
                <a:ea typeface="Times New Roman"/>
              </a:rPr>
              <a:t> </a:t>
            </a:r>
            <a:r>
              <a:rPr lang="en-US" sz="3200" dirty="0" err="1" smtClean="0">
                <a:latin typeface="Times New Roman"/>
                <a:ea typeface="Times New Roman"/>
              </a:rPr>
              <a:t>ẩn</a:t>
            </a:r>
            <a:r>
              <a:rPr lang="en-US" sz="3200" dirty="0" smtClean="0">
                <a:latin typeface="Times New Roman"/>
                <a:ea typeface="Times New Roman"/>
              </a:rPr>
              <a:t>, </a:t>
            </a:r>
            <a:r>
              <a:rPr lang="en-US" sz="3200" dirty="0" err="1" smtClean="0">
                <a:latin typeface="Times New Roman"/>
                <a:ea typeface="Times New Roman"/>
              </a:rPr>
              <a:t>lúc</a:t>
            </a:r>
            <a:r>
              <a:rPr lang="en-US" sz="3200" dirty="0" smtClean="0">
                <a:latin typeface="Times New Roman"/>
                <a:ea typeface="Times New Roman"/>
              </a:rPr>
              <a:t> </a:t>
            </a:r>
            <a:r>
              <a:rPr lang="en-US" sz="3200" dirty="0" err="1" smtClean="0">
                <a:latin typeface="Times New Roman"/>
                <a:ea typeface="Times New Roman"/>
              </a:rPr>
              <a:t>hiện</a:t>
            </a:r>
            <a:r>
              <a:rPr lang="en-US" sz="3200" dirty="0" smtClean="0">
                <a:latin typeface="Times New Roman"/>
                <a:ea typeface="Times New Roman"/>
              </a:rPr>
              <a:t>, </a:t>
            </a:r>
            <a:r>
              <a:rPr lang="en-US" sz="3200" dirty="0" err="1" smtClean="0">
                <a:latin typeface="Times New Roman"/>
                <a:ea typeface="Times New Roman"/>
              </a:rPr>
              <a:t>rồi</a:t>
            </a:r>
            <a:r>
              <a:rPr lang="en-US" sz="3200" dirty="0" smtClean="0">
                <a:latin typeface="Times New Roman"/>
                <a:ea typeface="Times New Roman"/>
              </a:rPr>
              <a:t> </a:t>
            </a:r>
            <a:r>
              <a:rPr lang="en-US" sz="3200" dirty="0" err="1" smtClean="0">
                <a:latin typeface="Times New Roman"/>
                <a:ea typeface="Times New Roman"/>
              </a:rPr>
              <a:t>bóng</a:t>
            </a:r>
            <a:r>
              <a:rPr lang="en-US" sz="3200" dirty="0" smtClean="0">
                <a:latin typeface="Times New Roman"/>
                <a:ea typeface="Times New Roman"/>
              </a:rPr>
              <a:t> </a:t>
            </a:r>
            <a:r>
              <a:rPr lang="en-US" sz="3200" dirty="0" err="1" smtClean="0">
                <a:latin typeface="Times New Roman"/>
                <a:ea typeface="Times New Roman"/>
              </a:rPr>
              <a:t>nàng</a:t>
            </a:r>
            <a:r>
              <a:rPr lang="en-US" sz="3200" dirty="0" smtClean="0">
                <a:latin typeface="Times New Roman"/>
                <a:ea typeface="Times New Roman"/>
              </a:rPr>
              <a:t> …</a:t>
            </a:r>
            <a:r>
              <a:rPr lang="en-US" sz="3200" dirty="0" err="1" smtClean="0">
                <a:latin typeface="Times New Roman"/>
                <a:ea typeface="Times New Roman"/>
              </a:rPr>
              <a:t>biến</a:t>
            </a:r>
            <a:r>
              <a:rPr lang="en-US" sz="3200" dirty="0" smtClean="0">
                <a:latin typeface="Times New Roman"/>
                <a:ea typeface="Times New Roman"/>
              </a:rPr>
              <a:t> </a:t>
            </a:r>
            <a:r>
              <a:rPr lang="en-US" sz="3200" dirty="0" err="1" smtClean="0">
                <a:latin typeface="Times New Roman"/>
                <a:ea typeface="Times New Roman"/>
              </a:rPr>
              <a:t>mất</a:t>
            </a:r>
            <a:r>
              <a:rPr lang="en-US" sz="3200" dirty="0" smtClean="0">
                <a:latin typeface="Times New Roman"/>
                <a:ea typeface="Times New Roman"/>
              </a:rPr>
              <a:t>”.</a:t>
            </a:r>
            <a:endParaRPr lang="vi-VN" sz="3200" dirty="0" smtClean="0">
              <a:latin typeface="Times New Roman"/>
              <a:ea typeface="Calibri"/>
            </a:endParaRPr>
          </a:p>
          <a:p>
            <a:pPr algn="just">
              <a:lnSpc>
                <a:spcPct val="115000"/>
              </a:lnSpc>
              <a:spcAft>
                <a:spcPts val="0"/>
              </a:spcAft>
              <a:buFont typeface="Wingdings" pitchFamily="2" charset="2"/>
              <a:buChar char="à"/>
            </a:pPr>
            <a:r>
              <a:rPr lang="en-US" sz="3200" dirty="0" err="1" smtClean="0">
                <a:latin typeface="Times New Roman"/>
                <a:ea typeface="Times New Roman"/>
                <a:sym typeface="Wingdings" pitchFamily="2" charset="2"/>
              </a:rPr>
              <a:t>ả</a:t>
            </a:r>
            <a:r>
              <a:rPr lang="en-US" sz="3200" dirty="0" err="1" smtClean="0">
                <a:latin typeface="Times New Roman"/>
                <a:ea typeface="Times New Roman"/>
              </a:rPr>
              <a:t>o</a:t>
            </a:r>
            <a:r>
              <a:rPr lang="en-US" sz="3200" dirty="0" smtClean="0">
                <a:latin typeface="Times New Roman"/>
                <a:ea typeface="Times New Roman"/>
              </a:rPr>
              <a:t>, </a:t>
            </a:r>
            <a:r>
              <a:rPr lang="en-US" sz="3200" dirty="0" err="1" smtClean="0">
                <a:latin typeface="Times New Roman"/>
                <a:ea typeface="Times New Roman"/>
              </a:rPr>
              <a:t>thực</a:t>
            </a:r>
            <a:r>
              <a:rPr lang="en-US" sz="3200" dirty="0" smtClean="0">
                <a:latin typeface="Times New Roman"/>
                <a:ea typeface="Times New Roman"/>
              </a:rPr>
              <a:t> </a:t>
            </a:r>
            <a:r>
              <a:rPr lang="en-US" sz="3200" dirty="0" err="1" smtClean="0">
                <a:latin typeface="Times New Roman"/>
                <a:ea typeface="Times New Roman"/>
              </a:rPr>
              <a:t>đan</a:t>
            </a:r>
            <a:r>
              <a:rPr lang="en-US" sz="3200" dirty="0" smtClean="0">
                <a:latin typeface="Times New Roman"/>
                <a:ea typeface="Times New Roman"/>
              </a:rPr>
              <a:t> </a:t>
            </a:r>
            <a:r>
              <a:rPr lang="en-US" sz="3200" dirty="0" err="1" smtClean="0">
                <a:latin typeface="Times New Roman"/>
                <a:ea typeface="Times New Roman"/>
              </a:rPr>
              <a:t>xen</a:t>
            </a:r>
            <a:r>
              <a:rPr lang="en-US" sz="3200" dirty="0" smtClean="0">
                <a:latin typeface="Times New Roman"/>
                <a:ea typeface="Times New Roman"/>
              </a:rPr>
              <a:t> </a:t>
            </a:r>
          </a:p>
          <a:p>
            <a:pPr algn="just">
              <a:lnSpc>
                <a:spcPct val="115000"/>
              </a:lnSpc>
              <a:spcAft>
                <a:spcPts val="0"/>
              </a:spcAft>
              <a:buFont typeface="Wingdings" pitchFamily="2" charset="2"/>
              <a:buChar char="à"/>
            </a:pPr>
            <a:r>
              <a:rPr lang="en-US" sz="3200" b="1" dirty="0" smtClean="0">
                <a:latin typeface="Times New Roman"/>
                <a:ea typeface="Times New Roman"/>
              </a:rPr>
              <a:t> </a:t>
            </a:r>
            <a:r>
              <a:rPr lang="en-US" sz="3200" b="1" dirty="0" err="1" smtClean="0">
                <a:latin typeface="Times New Roman"/>
                <a:ea typeface="Times New Roman"/>
              </a:rPr>
              <a:t>Kết</a:t>
            </a:r>
            <a:r>
              <a:rPr lang="en-US" sz="3200" b="1" dirty="0" smtClean="0">
                <a:latin typeface="Times New Roman"/>
                <a:ea typeface="Times New Roman"/>
              </a:rPr>
              <a:t> </a:t>
            </a:r>
            <a:r>
              <a:rPr lang="en-US" sz="3200" b="1" dirty="0" err="1" smtClean="0">
                <a:latin typeface="Times New Roman"/>
                <a:ea typeface="Times New Roman"/>
              </a:rPr>
              <a:t>thúc</a:t>
            </a:r>
            <a:r>
              <a:rPr lang="en-US" sz="3200" b="1" dirty="0" smtClean="0">
                <a:latin typeface="Times New Roman"/>
                <a:ea typeface="Times New Roman"/>
              </a:rPr>
              <a:t> </a:t>
            </a:r>
            <a:r>
              <a:rPr lang="en-US" sz="3200" b="1" dirty="0" err="1" smtClean="0">
                <a:latin typeface="Times New Roman"/>
                <a:ea typeface="Times New Roman"/>
              </a:rPr>
              <a:t>có</a:t>
            </a:r>
            <a:r>
              <a:rPr lang="en-US" sz="3200" b="1" dirty="0" smtClean="0">
                <a:latin typeface="Times New Roman"/>
                <a:ea typeface="Times New Roman"/>
              </a:rPr>
              <a:t> </a:t>
            </a:r>
            <a:r>
              <a:rPr lang="en-US" sz="3200" b="1" dirty="0" err="1" smtClean="0">
                <a:latin typeface="Times New Roman"/>
                <a:ea typeface="Times New Roman"/>
              </a:rPr>
              <a:t>hậu</a:t>
            </a:r>
            <a:r>
              <a:rPr lang="vi-VN" sz="3200" b="1" dirty="0" smtClean="0">
                <a:latin typeface="Times New Roman"/>
                <a:ea typeface="Times New Roman"/>
              </a:rPr>
              <a:t>, xoa dịu một phần nỗi đau khổ</a:t>
            </a:r>
            <a:endParaRPr lang="vi-VN" sz="3200" dirty="0" smtClean="0">
              <a:latin typeface="Times New Roman"/>
              <a:ea typeface="Calibri"/>
            </a:endParaRPr>
          </a:p>
          <a:p>
            <a:pPr algn="just">
              <a:lnSpc>
                <a:spcPct val="115000"/>
              </a:lnSpc>
              <a:spcAft>
                <a:spcPts val="0"/>
              </a:spcAft>
            </a:pPr>
            <a:r>
              <a:rPr lang="en-US" sz="3200" b="1" dirty="0" smtClean="0">
                <a:latin typeface="Times New Roman"/>
                <a:ea typeface="Times New Roman"/>
                <a:sym typeface="Wingdings" pitchFamily="2" charset="2"/>
              </a:rPr>
              <a:t> </a:t>
            </a:r>
            <a:r>
              <a:rPr lang="en-US" sz="3200" b="1" dirty="0" err="1" smtClean="0">
                <a:latin typeface="Times New Roman"/>
                <a:ea typeface="Times New Roman"/>
              </a:rPr>
              <a:t>Giá</a:t>
            </a:r>
            <a:r>
              <a:rPr lang="en-US" sz="3200" b="1" dirty="0" smtClean="0">
                <a:latin typeface="Times New Roman"/>
                <a:ea typeface="Times New Roman"/>
              </a:rPr>
              <a:t> </a:t>
            </a:r>
            <a:r>
              <a:rPr lang="en-US" sz="3200" b="1" dirty="0" err="1" smtClean="0">
                <a:latin typeface="Times New Roman"/>
                <a:ea typeface="Times New Roman"/>
              </a:rPr>
              <a:t>trị</a:t>
            </a:r>
            <a:r>
              <a:rPr lang="en-US" sz="3200" b="1" dirty="0" smtClean="0">
                <a:latin typeface="Times New Roman"/>
                <a:ea typeface="Times New Roman"/>
              </a:rPr>
              <a:t> </a:t>
            </a:r>
            <a:r>
              <a:rPr lang="en-US" sz="3200" b="1" dirty="0" err="1" smtClean="0">
                <a:latin typeface="Times New Roman"/>
                <a:ea typeface="Times New Roman"/>
              </a:rPr>
              <a:t>nhân</a:t>
            </a:r>
            <a:r>
              <a:rPr lang="en-US" sz="3200" b="1" dirty="0" smtClean="0">
                <a:latin typeface="Times New Roman"/>
                <a:ea typeface="Times New Roman"/>
              </a:rPr>
              <a:t> </a:t>
            </a:r>
            <a:r>
              <a:rPr lang="en-US" sz="3200" b="1" dirty="0" err="1" smtClean="0">
                <a:latin typeface="Times New Roman"/>
                <a:ea typeface="Times New Roman"/>
              </a:rPr>
              <a:t>đạo</a:t>
            </a:r>
            <a:endParaRPr lang="vi-VN" sz="3200" dirty="0">
              <a:latin typeface="Times New Roman"/>
              <a:ea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plus(in)">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 calcmode="lin" valueType="num">
                                      <p:cBhvr additive="base">
                                        <p:cTn id="12"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anim calcmode="lin" valueType="num">
                                      <p:cBhvr additive="base">
                                        <p:cTn id="16"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5">
                                            <p:txEl>
                                              <p:pRg st="2" end="2"/>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 calcmode="lin" valueType="num">
                                      <p:cBhvr additive="base">
                                        <p:cTn id="20"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5">
                                            <p:txEl>
                                              <p:pRg st="3" end="3"/>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5">
                                            <p:txEl>
                                              <p:pRg st="4" end="4"/>
                                            </p:txEl>
                                          </p:spTgt>
                                        </p:tgtEl>
                                        <p:attrNameLst>
                                          <p:attrName>style.visibility</p:attrName>
                                        </p:attrNameLst>
                                      </p:cBhvr>
                                      <p:to>
                                        <p:strVal val="visible"/>
                                      </p:to>
                                    </p:set>
                                    <p:anim calcmode="lin" valueType="num">
                                      <p:cBhvr additive="base">
                                        <p:cTn id="24"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5">
                                            <p:txEl>
                                              <p:pRg st="5" end="5"/>
                                            </p:txEl>
                                          </p:spTgt>
                                        </p:tgtEl>
                                        <p:attrNameLst>
                                          <p:attrName>style.visibility</p:attrName>
                                        </p:attrNameLst>
                                      </p:cBhvr>
                                      <p:to>
                                        <p:strVal val="visible"/>
                                      </p:to>
                                    </p:set>
                                    <p:animEffect transition="in" filter="randombar(horizontal)">
                                      <p:cBhvr>
                                        <p:cTn id="30" dur="500"/>
                                        <p:tgtEl>
                                          <p:spTgt spid="5">
                                            <p:txEl>
                                              <p:pRg st="5" end="5"/>
                                            </p:txEl>
                                          </p:spTgt>
                                        </p:tgtEl>
                                      </p:cBhvr>
                                    </p:animEffect>
                                  </p:childTnLst>
                                </p:cTn>
                              </p:par>
                              <p:par>
                                <p:cTn id="31" presetID="14" presetClass="entr" presetSubtype="10" fill="hold" nodeType="withEffect">
                                  <p:stCondLst>
                                    <p:cond delay="0"/>
                                  </p:stCondLst>
                                  <p:childTnLst>
                                    <p:set>
                                      <p:cBhvr>
                                        <p:cTn id="32" dur="1" fill="hold">
                                          <p:stCondLst>
                                            <p:cond delay="0"/>
                                          </p:stCondLst>
                                        </p:cTn>
                                        <p:tgtEl>
                                          <p:spTgt spid="5">
                                            <p:txEl>
                                              <p:pRg st="6" end="6"/>
                                            </p:txEl>
                                          </p:spTgt>
                                        </p:tgtEl>
                                        <p:attrNameLst>
                                          <p:attrName>style.visibility</p:attrName>
                                        </p:attrNameLst>
                                      </p:cBhvr>
                                      <p:to>
                                        <p:strVal val="visible"/>
                                      </p:to>
                                    </p:set>
                                    <p:animEffect transition="in" filter="randombar(horizontal)">
                                      <p:cBhvr>
                                        <p:cTn id="33"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p:nvPr/>
        </p:nvSpPr>
        <p:spPr>
          <a:xfrm>
            <a:off x="0" y="4714884"/>
            <a:ext cx="9144000" cy="2000548"/>
          </a:xfrm>
          <a:prstGeom prst="rect">
            <a:avLst/>
          </a:prstGeom>
        </p:spPr>
        <p:txBody>
          <a:bodyPr wrap="square">
            <a:spAutoFit/>
          </a:bodyPr>
          <a:lstStyle/>
          <a:p>
            <a:pPr algn="just"/>
            <a:r>
              <a:rPr lang="vi-VN" sz="3200" b="1" smtClean="0">
                <a:solidFill>
                  <a:srgbClr val="0000FF"/>
                </a:solidFill>
                <a:latin typeface="Times New Roman" pitchFamily="18" charset="0"/>
                <a:cs typeface="Times New Roman" pitchFamily="18" charset="0"/>
                <a:sym typeface="Wingdings" pitchFamily="2" charset="2"/>
              </a:rPr>
              <a:t> C</a:t>
            </a:r>
            <a:r>
              <a:rPr lang="vi-VN" sz="3200" b="1" smtClean="0">
                <a:solidFill>
                  <a:srgbClr val="0000FF"/>
                </a:solidFill>
                <a:latin typeface="Times New Roman" pitchFamily="18" charset="0"/>
                <a:cs typeface="Times New Roman" pitchFamily="18" charset="0"/>
              </a:rPr>
              <a:t>hính sự ghen tuông mù quáng của Trương Sinh là một nguyên nhân dẫn đến cái chết oan nghiệt của Vũ Nương.</a:t>
            </a:r>
          </a:p>
          <a:p>
            <a:pPr algn="just"/>
            <a:r>
              <a:rPr lang="vi-VN" sz="2800" smtClean="0">
                <a:latin typeface="Times New Roman" pitchFamily="18" charset="0"/>
                <a:cs typeface="Times New Roman" pitchFamily="18" charset="0"/>
              </a:rPr>
              <a:t>        </a:t>
            </a:r>
            <a:endParaRPr lang="vi-VN" sz="2800" dirty="0">
              <a:latin typeface="Times New Roman" pitchFamily="18" charset="0"/>
              <a:cs typeface="Times New Roman" pitchFamily="18" charset="0"/>
            </a:endParaRPr>
          </a:p>
        </p:txBody>
      </p:sp>
      <p:sp>
        <p:nvSpPr>
          <p:cNvPr id="4" name="Rectangle 3"/>
          <p:cNvSpPr/>
          <p:nvPr/>
        </p:nvSpPr>
        <p:spPr>
          <a:xfrm>
            <a:off x="71406" y="2071678"/>
            <a:ext cx="2428892" cy="1077218"/>
          </a:xfrm>
          <a:prstGeom prst="rect">
            <a:avLst/>
          </a:prstGeom>
          <a:solidFill>
            <a:srgbClr val="CCFF99"/>
          </a:solidFill>
        </p:spPr>
        <p:txBody>
          <a:bodyPr wrap="square">
            <a:spAutoFit/>
          </a:bodyPr>
          <a:lstStyle/>
          <a:p>
            <a:pPr lvl="0"/>
            <a:r>
              <a:rPr lang="en-US" sz="3200" b="1" smtClean="0">
                <a:solidFill>
                  <a:srgbClr val="0000FF"/>
                </a:solidFill>
                <a:latin typeface="Times New Roman" pitchFamily="18" charset="0"/>
                <a:cs typeface="Times New Roman" pitchFamily="18" charset="0"/>
              </a:rPr>
              <a:t>2. Nhân vật </a:t>
            </a:r>
          </a:p>
          <a:p>
            <a:pPr lvl="0"/>
            <a:r>
              <a:rPr lang="en-US" sz="3200" b="1" smtClean="0">
                <a:solidFill>
                  <a:srgbClr val="0000FF"/>
                </a:solidFill>
                <a:latin typeface="Times New Roman" pitchFamily="18" charset="0"/>
                <a:cs typeface="Times New Roman" pitchFamily="18" charset="0"/>
              </a:rPr>
              <a:t>Trương Sinh</a:t>
            </a:r>
            <a:endParaRPr lang="vi-VN" sz="3200" b="1">
              <a:solidFill>
                <a:srgbClr val="0000FF"/>
              </a:solidFill>
              <a:latin typeface="Times New Roman" pitchFamily="18" charset="0"/>
              <a:cs typeface="Times New Roman" pitchFamily="18" charset="0"/>
            </a:endParaRPr>
          </a:p>
        </p:txBody>
      </p:sp>
      <p:sp>
        <p:nvSpPr>
          <p:cNvPr id="5" name="Rectangle 4"/>
          <p:cNvSpPr/>
          <p:nvPr/>
        </p:nvSpPr>
        <p:spPr>
          <a:xfrm>
            <a:off x="3000364" y="571480"/>
            <a:ext cx="5812575" cy="584775"/>
          </a:xfrm>
          <a:prstGeom prst="rect">
            <a:avLst/>
          </a:prstGeom>
          <a:solidFill>
            <a:schemeClr val="accent6">
              <a:lumMod val="40000"/>
              <a:lumOff val="60000"/>
            </a:schemeClr>
          </a:solidFill>
        </p:spPr>
        <p:txBody>
          <a:bodyPr wrap="square">
            <a:spAutoFit/>
          </a:bodyPr>
          <a:lstStyle/>
          <a:p>
            <a:pPr lvl="0" algn="just"/>
            <a:r>
              <a:rPr lang="en-US" sz="3200" b="1" smtClean="0">
                <a:latin typeface="Times New Roman" pitchFamily="18" charset="0"/>
                <a:cs typeface="Times New Roman" pitchFamily="18" charset="0"/>
              </a:rPr>
              <a:t>Con nhà hào phú, ít học</a:t>
            </a:r>
          </a:p>
        </p:txBody>
      </p:sp>
      <p:sp>
        <p:nvSpPr>
          <p:cNvPr id="6" name="Rectangle 5"/>
          <p:cNvSpPr/>
          <p:nvPr/>
        </p:nvSpPr>
        <p:spPr>
          <a:xfrm>
            <a:off x="2928926" y="1714488"/>
            <a:ext cx="6000792" cy="584775"/>
          </a:xfrm>
          <a:prstGeom prst="rect">
            <a:avLst/>
          </a:prstGeom>
          <a:solidFill>
            <a:schemeClr val="accent6">
              <a:lumMod val="40000"/>
              <a:lumOff val="60000"/>
            </a:schemeClr>
          </a:solidFill>
        </p:spPr>
        <p:txBody>
          <a:bodyPr wrap="square">
            <a:spAutoFit/>
          </a:bodyPr>
          <a:lstStyle/>
          <a:p>
            <a:pPr lvl="0" algn="just"/>
            <a:r>
              <a:rPr lang="en-US" sz="3200" b="1" smtClean="0">
                <a:latin typeface="Times New Roman" pitchFamily="18" charset="0"/>
                <a:cs typeface="Times New Roman" pitchFamily="18" charset="0"/>
              </a:rPr>
              <a:t>Tính tình đa nghi</a:t>
            </a:r>
            <a:endParaRPr lang="vi-VN" sz="3200" b="1">
              <a:latin typeface="Times New Roman" pitchFamily="18" charset="0"/>
              <a:cs typeface="Times New Roman" pitchFamily="18" charset="0"/>
            </a:endParaRPr>
          </a:p>
        </p:txBody>
      </p:sp>
      <p:sp>
        <p:nvSpPr>
          <p:cNvPr id="8" name="Rectangle 7"/>
          <p:cNvSpPr/>
          <p:nvPr/>
        </p:nvSpPr>
        <p:spPr>
          <a:xfrm>
            <a:off x="2928926" y="2714644"/>
            <a:ext cx="6072198" cy="1569660"/>
          </a:xfrm>
          <a:prstGeom prst="rect">
            <a:avLst/>
          </a:prstGeom>
          <a:solidFill>
            <a:schemeClr val="accent6">
              <a:lumMod val="40000"/>
              <a:lumOff val="60000"/>
            </a:schemeClr>
          </a:solidFill>
        </p:spPr>
        <p:txBody>
          <a:bodyPr wrap="square">
            <a:spAutoFit/>
          </a:bodyPr>
          <a:lstStyle/>
          <a:p>
            <a:pPr lvl="0" algn="just"/>
            <a:r>
              <a:rPr lang="vi-VN" sz="3200" b="1" smtClean="0">
                <a:latin typeface="Times New Roman" pitchFamily="18" charset="0"/>
                <a:cs typeface="Times New Roman" pitchFamily="18" charset="0"/>
              </a:rPr>
              <a:t>Cách xử sự của Trương Sinh khi nghe lời bé Đản nói thể hiện sự hồ đồ, độc đoán.</a:t>
            </a:r>
            <a:endParaRPr lang="vi-VN" sz="3200" b="1">
              <a:latin typeface="Times New Roman" pitchFamily="18" charset="0"/>
              <a:cs typeface="Times New Roman" pitchFamily="18" charset="0"/>
            </a:endParaRPr>
          </a:p>
        </p:txBody>
      </p:sp>
      <p:cxnSp>
        <p:nvCxnSpPr>
          <p:cNvPr id="10" name="Straight Arrow Connector 9"/>
          <p:cNvCxnSpPr>
            <a:endCxn id="5" idx="1"/>
          </p:cNvCxnSpPr>
          <p:nvPr/>
        </p:nvCxnSpPr>
        <p:spPr>
          <a:xfrm rot="5400000" flipH="1" flipV="1">
            <a:off x="1967831" y="1396335"/>
            <a:ext cx="1565000"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3" name="Straight Arrow Connector 12"/>
          <p:cNvCxnSpPr/>
          <p:nvPr/>
        </p:nvCxnSpPr>
        <p:spPr>
          <a:xfrm rot="5400000" flipH="1" flipV="1">
            <a:off x="2464579" y="1964521"/>
            <a:ext cx="500066"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4" name="Straight Arrow Connector 13"/>
          <p:cNvCxnSpPr/>
          <p:nvPr/>
        </p:nvCxnSpPr>
        <p:spPr>
          <a:xfrm>
            <a:off x="2500298" y="2357430"/>
            <a:ext cx="357190" cy="103302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99722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par>
                                <p:cTn id="13" presetID="4" presetClass="entr" presetSubtype="16"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ox(in)">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additive="base">
                                        <p:cTn id="20" dur="500" fill="hold"/>
                                        <p:tgtEl>
                                          <p:spTgt spid="6"/>
                                        </p:tgtEl>
                                        <p:attrNameLst>
                                          <p:attrName>ppt_x</p:attrName>
                                        </p:attrNameLst>
                                      </p:cBhvr>
                                      <p:tavLst>
                                        <p:tav tm="0">
                                          <p:val>
                                            <p:strVal val="#ppt_x"/>
                                          </p:val>
                                        </p:tav>
                                        <p:tav tm="100000">
                                          <p:val>
                                            <p:strVal val="#ppt_x"/>
                                          </p:val>
                                        </p:tav>
                                      </p:tavLst>
                                    </p:anim>
                                    <p:anim calcmode="lin" valueType="num">
                                      <p:cBhvr additive="base">
                                        <p:cTn id="21" dur="500" fill="hold"/>
                                        <p:tgtEl>
                                          <p:spTgt spid="6"/>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13"/>
                                        </p:tgtEl>
                                        <p:attrNameLst>
                                          <p:attrName>style.visibility</p:attrName>
                                        </p:attrNameLst>
                                      </p:cBhvr>
                                      <p:to>
                                        <p:strVal val="visible"/>
                                      </p:to>
                                    </p:set>
                                    <p:anim calcmode="lin" valueType="num">
                                      <p:cBhvr additive="base">
                                        <p:cTn id="24" dur="500" fill="hold"/>
                                        <p:tgtEl>
                                          <p:spTgt spid="13"/>
                                        </p:tgtEl>
                                        <p:attrNameLst>
                                          <p:attrName>ppt_x</p:attrName>
                                        </p:attrNameLst>
                                      </p:cBhvr>
                                      <p:tavLst>
                                        <p:tav tm="0">
                                          <p:val>
                                            <p:strVal val="#ppt_x"/>
                                          </p:val>
                                        </p:tav>
                                        <p:tav tm="100000">
                                          <p:val>
                                            <p:strVal val="#ppt_x"/>
                                          </p:val>
                                        </p:tav>
                                      </p:tavLst>
                                    </p:anim>
                                    <p:anim calcmode="lin" valueType="num">
                                      <p:cBhvr additive="base">
                                        <p:cTn id="2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additive="base">
                                        <p:cTn id="30" dur="500" fill="hold"/>
                                        <p:tgtEl>
                                          <p:spTgt spid="8"/>
                                        </p:tgtEl>
                                        <p:attrNameLst>
                                          <p:attrName>ppt_x</p:attrName>
                                        </p:attrNameLst>
                                      </p:cBhvr>
                                      <p:tavLst>
                                        <p:tav tm="0">
                                          <p:val>
                                            <p:strVal val="#ppt_x"/>
                                          </p:val>
                                        </p:tav>
                                        <p:tav tm="100000">
                                          <p:val>
                                            <p:strVal val="#ppt_x"/>
                                          </p:val>
                                        </p:tav>
                                      </p:tavLst>
                                    </p:anim>
                                    <p:anim calcmode="lin" valueType="num">
                                      <p:cBhvr additive="base">
                                        <p:cTn id="31" dur="500" fill="hold"/>
                                        <p:tgtEl>
                                          <p:spTgt spid="8"/>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14"/>
                                        </p:tgtEl>
                                        <p:attrNameLst>
                                          <p:attrName>style.visibility</p:attrName>
                                        </p:attrNameLst>
                                      </p:cBhvr>
                                      <p:to>
                                        <p:strVal val="visible"/>
                                      </p:to>
                                    </p:set>
                                    <p:anim calcmode="lin" valueType="num">
                                      <p:cBhvr additive="base">
                                        <p:cTn id="34" dur="500" fill="hold"/>
                                        <p:tgtEl>
                                          <p:spTgt spid="14"/>
                                        </p:tgtEl>
                                        <p:attrNameLst>
                                          <p:attrName>ppt_x</p:attrName>
                                        </p:attrNameLst>
                                      </p:cBhvr>
                                      <p:tavLst>
                                        <p:tav tm="0">
                                          <p:val>
                                            <p:strVal val="#ppt_x"/>
                                          </p:val>
                                        </p:tav>
                                        <p:tav tm="100000">
                                          <p:val>
                                            <p:strVal val="#ppt_x"/>
                                          </p:val>
                                        </p:tav>
                                      </p:tavLst>
                                    </p:anim>
                                    <p:anim calcmode="lin" valueType="num">
                                      <p:cBhvr additive="base">
                                        <p:cTn id="3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nodeType="clickEffect">
                                  <p:stCondLst>
                                    <p:cond delay="0"/>
                                  </p:stCondLst>
                                  <p:childTnLst>
                                    <p:set>
                                      <p:cBhvr>
                                        <p:cTn id="39" dur="1" fill="hold">
                                          <p:stCondLst>
                                            <p:cond delay="0"/>
                                          </p:stCondLst>
                                        </p:cTn>
                                        <p:tgtEl>
                                          <p:spTgt spid="3">
                                            <p:txEl>
                                              <p:pRg st="0" end="0"/>
                                            </p:txEl>
                                          </p:spTgt>
                                        </p:tgtEl>
                                        <p:attrNameLst>
                                          <p:attrName>style.visibility</p:attrName>
                                        </p:attrNameLst>
                                      </p:cBhvr>
                                      <p:to>
                                        <p:strVal val="visible"/>
                                      </p:to>
                                    </p:set>
                                    <p:animEffect transition="in" filter="randombar(horizontal)">
                                      <p:cBhvr>
                                        <p:cTn id="40"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885796" y="106834"/>
            <a:ext cx="7829608" cy="678960"/>
            <a:chOff x="304800" y="2094100"/>
            <a:chExt cx="7200953" cy="678960"/>
          </a:xfrm>
          <a:scene3d>
            <a:camera prst="orthographicFront"/>
            <a:lightRig rig="threePt" dir="t">
              <a:rot lat="0" lon="0" rev="7500000"/>
            </a:lightRig>
          </a:scene3d>
        </p:grpSpPr>
        <p:sp>
          <p:nvSpPr>
            <p:cNvPr id="5" name="Rounded Rectangle 4"/>
            <p:cNvSpPr/>
            <p:nvPr/>
          </p:nvSpPr>
          <p:spPr>
            <a:xfrm>
              <a:off x="304800" y="2094100"/>
              <a:ext cx="7200953" cy="678960"/>
            </a:xfrm>
            <a:prstGeom prst="roundRect">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6" name="Rounded Rectangle 11"/>
            <p:cNvSpPr/>
            <p:nvPr/>
          </p:nvSpPr>
          <p:spPr>
            <a:xfrm>
              <a:off x="337943" y="2127244"/>
              <a:ext cx="7038760" cy="61267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61290" tIns="0" rIns="161290" bIns="0" numCol="1" spcCol="1270" anchor="ctr" anchorCtr="0">
              <a:noAutofit/>
            </a:bodyPr>
            <a:lstStyle/>
            <a:p>
              <a:pPr lvl="0" algn="ctr" defTabSz="1022350">
                <a:lnSpc>
                  <a:spcPct val="90000"/>
                </a:lnSpc>
                <a:spcBef>
                  <a:spcPct val="0"/>
                </a:spcBef>
                <a:spcAft>
                  <a:spcPct val="35000"/>
                </a:spcAft>
              </a:pPr>
              <a:r>
                <a:rPr lang="en-US" sz="4000" b="1" kern="1200" smtClean="0">
                  <a:latin typeface="Times New Roman" pitchFamily="18" charset="0"/>
                  <a:cs typeface="Times New Roman" pitchFamily="18" charset="0"/>
                </a:rPr>
                <a:t>GIÁ TRỊ NỘI DUNG</a:t>
              </a:r>
              <a:endParaRPr lang="en-US" sz="4000" b="1" kern="1200" dirty="0">
                <a:latin typeface="Times New Roman" pitchFamily="18" charset="0"/>
                <a:cs typeface="Times New Roman" pitchFamily="18" charset="0"/>
              </a:endParaRPr>
            </a:p>
          </p:txBody>
        </p:sp>
      </p:grpSp>
      <p:graphicFrame>
        <p:nvGraphicFramePr>
          <p:cNvPr id="7" name="Diagram 6"/>
          <p:cNvGraphicFramePr/>
          <p:nvPr/>
        </p:nvGraphicFramePr>
        <p:xfrm>
          <a:off x="0" y="928670"/>
          <a:ext cx="8929718" cy="59293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p:cNvGrpSpPr/>
          <p:nvPr/>
        </p:nvGrpSpPr>
        <p:grpSpPr>
          <a:xfrm>
            <a:off x="885796" y="35396"/>
            <a:ext cx="7829608" cy="678960"/>
            <a:chOff x="304800" y="2094100"/>
            <a:chExt cx="7200953" cy="678960"/>
          </a:xfrm>
          <a:scene3d>
            <a:camera prst="orthographicFront"/>
            <a:lightRig rig="threePt" dir="t">
              <a:rot lat="0" lon="0" rev="7500000"/>
            </a:lightRig>
          </a:scene3d>
        </p:grpSpPr>
        <p:sp>
          <p:nvSpPr>
            <p:cNvPr id="16" name="Rounded Rectangle 15"/>
            <p:cNvSpPr/>
            <p:nvPr/>
          </p:nvSpPr>
          <p:spPr>
            <a:xfrm>
              <a:off x="304800" y="2094100"/>
              <a:ext cx="7200953" cy="678960"/>
            </a:xfrm>
            <a:prstGeom prst="roundRect">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7" name="Rounded Rectangle 11"/>
            <p:cNvSpPr/>
            <p:nvPr/>
          </p:nvSpPr>
          <p:spPr>
            <a:xfrm>
              <a:off x="337943" y="2127244"/>
              <a:ext cx="7038760" cy="61267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61290" tIns="0" rIns="161290" bIns="0" numCol="1" spcCol="1270" anchor="ctr" anchorCtr="0">
              <a:noAutofit/>
            </a:bodyPr>
            <a:lstStyle/>
            <a:p>
              <a:pPr lvl="0" algn="ctr" defTabSz="1022350">
                <a:lnSpc>
                  <a:spcPct val="90000"/>
                </a:lnSpc>
                <a:spcBef>
                  <a:spcPct val="0"/>
                </a:spcBef>
                <a:spcAft>
                  <a:spcPct val="35000"/>
                </a:spcAft>
              </a:pPr>
              <a:r>
                <a:rPr lang="en-US" sz="4000" b="1" kern="1200" smtClean="0">
                  <a:latin typeface="Times New Roman" pitchFamily="18" charset="0"/>
                  <a:cs typeface="Times New Roman" pitchFamily="18" charset="0"/>
                </a:rPr>
                <a:t>Đặc sắc nghệ thuật của truyện</a:t>
              </a:r>
              <a:endParaRPr lang="en-US" sz="4000" b="1" kern="1200" dirty="0">
                <a:latin typeface="Times New Roman" pitchFamily="18" charset="0"/>
                <a:cs typeface="Times New Roman" pitchFamily="18" charset="0"/>
              </a:endParaRPr>
            </a:p>
          </p:txBody>
        </p:sp>
      </p:grpSp>
      <p:graphicFrame>
        <p:nvGraphicFramePr>
          <p:cNvPr id="10" name="Diagram 9"/>
          <p:cNvGraphicFramePr/>
          <p:nvPr/>
        </p:nvGraphicFramePr>
        <p:xfrm>
          <a:off x="428596" y="857232"/>
          <a:ext cx="8358246" cy="55721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0467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plus(in)">
                                      <p:cBhvr>
                                        <p:cTn id="7" dur="20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diamond(in)">
                                      <p:cBhvr>
                                        <p:cTn id="1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0"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2" name="AutoShape 4" descr="Orange Star Icon Diamond Icon - Cute Star Transparent PNG - 654x604 - Free  Download on Nice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vi-VN"/>
          </a:p>
        </p:txBody>
      </p:sp>
      <p:sp>
        <p:nvSpPr>
          <p:cNvPr id="2054" name="AutoShape 6" descr="Orange Star Icon Diamond Icon - Cute Star Transparent PNG - 654x604 - Free  Download on Nice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vi-VN"/>
          </a:p>
        </p:txBody>
      </p:sp>
      <p:pic>
        <p:nvPicPr>
          <p:cNvPr id="5122" name="Picture 2" descr="Storytelling"/>
          <p:cNvPicPr>
            <a:picLocks noChangeAspect="1" noChangeArrowheads="1"/>
          </p:cNvPicPr>
          <p:nvPr/>
        </p:nvPicPr>
        <p:blipFill>
          <a:blip r:embed="rId3"/>
          <a:srcRect/>
          <a:stretch>
            <a:fillRect/>
          </a:stretch>
        </p:blipFill>
        <p:spPr bwMode="auto">
          <a:xfrm>
            <a:off x="428596" y="0"/>
            <a:ext cx="1928825" cy="1785926"/>
          </a:xfrm>
          <a:prstGeom prst="rect">
            <a:avLst/>
          </a:prstGeom>
          <a:noFill/>
        </p:spPr>
      </p:pic>
      <p:sp>
        <p:nvSpPr>
          <p:cNvPr id="8" name="TextBox 7"/>
          <p:cNvSpPr txBox="1"/>
          <p:nvPr/>
        </p:nvSpPr>
        <p:spPr>
          <a:xfrm>
            <a:off x="2143108" y="71414"/>
            <a:ext cx="6643734" cy="1446550"/>
          </a:xfrm>
          <a:prstGeom prst="rect">
            <a:avLst/>
          </a:prstGeom>
          <a:noFill/>
        </p:spPr>
        <p:txBody>
          <a:bodyPr wrap="square" rtlCol="0">
            <a:spAutoFit/>
          </a:bodyPr>
          <a:lstStyle/>
          <a:p>
            <a:pPr algn="ctr"/>
            <a:r>
              <a:rPr lang="en-US" sz="4400" b="1" smtClean="0">
                <a:solidFill>
                  <a:srgbClr val="C00000"/>
                </a:solidFill>
                <a:latin typeface="Times New Roman" pitchFamily="18" charset="0"/>
                <a:cs typeface="Times New Roman" pitchFamily="18" charset="0"/>
              </a:rPr>
              <a:t>TỔNG KẾT </a:t>
            </a:r>
          </a:p>
          <a:p>
            <a:pPr algn="ctr"/>
            <a:r>
              <a:rPr lang="en-US" sz="4400" b="1" smtClean="0">
                <a:solidFill>
                  <a:srgbClr val="C00000"/>
                </a:solidFill>
                <a:latin typeface="Times New Roman" pitchFamily="18" charset="0"/>
                <a:cs typeface="Times New Roman" pitchFamily="18" charset="0"/>
              </a:rPr>
              <a:t>(ghi nhớ / SGK trang 51)</a:t>
            </a:r>
            <a:endParaRPr lang="vi-VN" sz="4400" b="1">
              <a:solidFill>
                <a:srgbClr val="C00000"/>
              </a:solidFill>
              <a:latin typeface="Times New Roman" pitchFamily="18" charset="0"/>
              <a:cs typeface="Times New Roman" pitchFamily="18" charset="0"/>
            </a:endParaRPr>
          </a:p>
        </p:txBody>
      </p:sp>
      <p:sp>
        <p:nvSpPr>
          <p:cNvPr id="9" name="Flowchart: Process 8"/>
          <p:cNvSpPr/>
          <p:nvPr/>
        </p:nvSpPr>
        <p:spPr>
          <a:xfrm>
            <a:off x="0" y="1928802"/>
            <a:ext cx="9144000" cy="4929198"/>
          </a:xfrm>
          <a:prstGeom prst="flowChartProcess">
            <a:avLst/>
          </a:prstGeom>
          <a:solidFill>
            <a:srgbClr val="FFFF99"/>
          </a:solidFill>
          <a:ln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b="1" smtClean="0">
                <a:solidFill>
                  <a:schemeClr val="tx1"/>
                </a:solidFill>
                <a:latin typeface="Times New Roman" pitchFamily="18" charset="0"/>
                <a:cs typeface="Times New Roman" pitchFamily="18" charset="0"/>
              </a:rPr>
              <a:t>	</a:t>
            </a:r>
            <a:r>
              <a:rPr lang="en-US" sz="3600" b="1" smtClean="0">
                <a:solidFill>
                  <a:schemeClr val="tx1"/>
                </a:solidFill>
                <a:latin typeface="Times New Roman" pitchFamily="18" charset="0"/>
                <a:cs typeface="Times New Roman" pitchFamily="18" charset="0"/>
              </a:rPr>
              <a:t>Qua câu chuyện về cuộc đời và cái chết thương tâm của Vũ Nương, “Chuyện người con gái Nam Xương” thể hiện niềm cảm thương đối với số phận oan nghiệt của người phụ nữ Việt Nam dưới chế độ phong kiến, đồng thời khẳng định vẻ đẹp truyền thống của họ. Tác phẩm là một áng văn hay, thành công về nghệ thuật dựng truyện, miêu tả nhân vật, kết hợp tự sự với trữ tình.</a:t>
            </a:r>
            <a:endParaRPr lang="vi-VN" sz="3200" b="1">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963687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dissolve">
                                      <p:cBhvr>
                                        <p:cTn id="1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4282" y="214290"/>
            <a:ext cx="8501122" cy="646331"/>
          </a:xfrm>
          <a:prstGeom prst="rect">
            <a:avLst/>
          </a:prstGeom>
          <a:noFill/>
        </p:spPr>
        <p:txBody>
          <a:bodyPr wrap="square" rtlCol="0">
            <a:spAutoFit/>
          </a:bodyPr>
          <a:lstStyle/>
          <a:p>
            <a:r>
              <a:rPr lang="en-US" sz="3600" b="1" u="sng" smtClean="0">
                <a:solidFill>
                  <a:srgbClr val="C00000"/>
                </a:solidFill>
                <a:latin typeface="Times New Roman" pitchFamily="18" charset="0"/>
                <a:cs typeface="Times New Roman" pitchFamily="18" charset="0"/>
              </a:rPr>
              <a:t>III. LUYỆN TẬP</a:t>
            </a:r>
            <a:endParaRPr lang="vi-VN" sz="3600" b="1" u="sng">
              <a:solidFill>
                <a:srgbClr val="C00000"/>
              </a:solidFill>
              <a:latin typeface="Times New Roman" pitchFamily="18" charset="0"/>
              <a:cs typeface="Times New Roman" pitchFamily="18" charset="0"/>
            </a:endParaRPr>
          </a:p>
        </p:txBody>
      </p:sp>
      <p:sp>
        <p:nvSpPr>
          <p:cNvPr id="5" name="Rectangle 4"/>
          <p:cNvSpPr/>
          <p:nvPr/>
        </p:nvSpPr>
        <p:spPr>
          <a:xfrm>
            <a:off x="357158" y="1214422"/>
            <a:ext cx="8143932" cy="1200329"/>
          </a:xfrm>
          <a:prstGeom prst="rect">
            <a:avLst/>
          </a:prstGeom>
        </p:spPr>
        <p:txBody>
          <a:bodyPr wrap="square">
            <a:spAutoFit/>
          </a:bodyPr>
          <a:lstStyle/>
          <a:p>
            <a:pPr algn="just"/>
            <a:r>
              <a:rPr lang="vi-VN" sz="3600" b="1" smtClean="0">
                <a:solidFill>
                  <a:srgbClr val="0000FF"/>
                </a:solidFill>
                <a:latin typeface="Times New Roman" pitchFamily="18" charset="0"/>
                <a:cs typeface="Times New Roman" pitchFamily="18" charset="0"/>
              </a:rPr>
              <a:t>Hãy kể lại “Chuyện người con gái Nam Xương theo cách của em.</a:t>
            </a:r>
          </a:p>
        </p:txBody>
      </p:sp>
      <p:sp>
        <p:nvSpPr>
          <p:cNvPr id="6" name="Rectangle 5"/>
          <p:cNvSpPr/>
          <p:nvPr/>
        </p:nvSpPr>
        <p:spPr>
          <a:xfrm>
            <a:off x="500034" y="2643182"/>
            <a:ext cx="8143932" cy="2308324"/>
          </a:xfrm>
          <a:prstGeom prst="rect">
            <a:avLst/>
          </a:prstGeom>
        </p:spPr>
        <p:txBody>
          <a:bodyPr wrap="square">
            <a:spAutoFit/>
          </a:bodyPr>
          <a:lstStyle/>
          <a:p>
            <a:pPr algn="just"/>
            <a:r>
              <a:rPr lang="vi-VN" sz="3600" b="1" smtClean="0">
                <a:latin typeface="Times New Roman" pitchFamily="18" charset="0"/>
                <a:cs typeface="Times New Roman" pitchFamily="18" charset="0"/>
              </a:rPr>
              <a:t>Lưu ý:</a:t>
            </a:r>
          </a:p>
          <a:p>
            <a:pPr algn="just">
              <a:buFontTx/>
              <a:buChar char="-"/>
            </a:pPr>
            <a:r>
              <a:rPr lang="vi-VN" sz="3600" b="1" smtClean="0">
                <a:latin typeface="Times New Roman" pitchFamily="18" charset="0"/>
                <a:cs typeface="Times New Roman" pitchFamily="18" charset="0"/>
              </a:rPr>
              <a:t>Đảm bảo các sự việc chính của truyện.</a:t>
            </a:r>
          </a:p>
          <a:p>
            <a:pPr algn="just">
              <a:buFontTx/>
              <a:buChar char="-"/>
            </a:pPr>
            <a:r>
              <a:rPr lang="vi-VN" sz="3600" b="1" smtClean="0">
                <a:latin typeface="Times New Roman" pitchFamily="18" charset="0"/>
                <a:cs typeface="Times New Roman" pitchFamily="18" charset="0"/>
              </a:rPr>
              <a:t>Có thể thay đổi ngôi kể (hóa thân thành Vũ Nương / Trương Sinh / Phan Lang).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plus(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ox(i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9632" y="188640"/>
            <a:ext cx="7416824" cy="830997"/>
          </a:xfrm>
          <a:prstGeom prst="rect">
            <a:avLst/>
          </a:prstGeom>
        </p:spPr>
        <p:txBody>
          <a:bodyPr wrap="square">
            <a:spAutoFit/>
          </a:bodyPr>
          <a:lstStyle/>
          <a:p>
            <a:pPr algn="just">
              <a:spcAft>
                <a:spcPts val="0"/>
              </a:spcAft>
              <a:tabLst>
                <a:tab pos="114300" algn="l"/>
              </a:tabLst>
            </a:pPr>
            <a:r>
              <a:rPr lang="en-US"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KHÁI QUÁT VĂN HỌC VIỆT NAM TỪ THẾ KỈ X ĐẾN THẾ KỈ XIX</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0" y="1877923"/>
            <a:ext cx="9144000" cy="830997"/>
          </a:xfrm>
          <a:prstGeom prst="rect">
            <a:avLst/>
          </a:prstGeom>
        </p:spPr>
        <p:txBody>
          <a:bodyPr wrap="square">
            <a:spAutoFit/>
          </a:bodyPr>
          <a:lstStyle/>
          <a:p>
            <a:pPr algn="just">
              <a:spcAft>
                <a:spcPts val="0"/>
              </a:spcAft>
              <a:tabLst>
                <a:tab pos="114300" algn="l"/>
              </a:tabLst>
            </a:pPr>
            <a:r>
              <a:rPr lang="en-US"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 </a:t>
            </a:r>
            <a:r>
              <a:rPr lang="en-US" sz="24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phần</a:t>
            </a:r>
            <a:r>
              <a:rPr lang="en-US"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văn</a:t>
            </a:r>
            <a:r>
              <a:rPr lang="en-US"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Việt</a:t>
            </a:r>
            <a:r>
              <a:rPr lang="en-US"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Nam </a:t>
            </a:r>
            <a:r>
              <a:rPr lang="en-US" sz="24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thế</a:t>
            </a:r>
            <a:r>
              <a:rPr lang="en-US"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kỉ</a:t>
            </a:r>
            <a:r>
              <a:rPr lang="en-US"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X </a:t>
            </a:r>
            <a:r>
              <a:rPr lang="en-US" sz="24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đến</a:t>
            </a:r>
            <a:r>
              <a:rPr lang="en-US"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hết</a:t>
            </a:r>
            <a:r>
              <a:rPr lang="en-US"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thế</a:t>
            </a:r>
            <a:r>
              <a:rPr lang="en-US"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kỉ</a:t>
            </a:r>
            <a:r>
              <a:rPr lang="en-US"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XIX</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Rectangle 6"/>
          <p:cNvSpPr/>
          <p:nvPr/>
        </p:nvSpPr>
        <p:spPr>
          <a:xfrm>
            <a:off x="16024" y="2732727"/>
            <a:ext cx="4572000" cy="1200329"/>
          </a:xfrm>
          <a:prstGeom prst="rect">
            <a:avLst/>
          </a:prstGeom>
        </p:spPr>
        <p:txBody>
          <a:bodyPr>
            <a:spAutoFit/>
          </a:bodyPr>
          <a:lstStyle/>
          <a:p>
            <a:pPr algn="just">
              <a:spcAft>
                <a:spcPts val="0"/>
              </a:spcAft>
            </a:pPr>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Văn học chữ Hán</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Văn học chữ Nôm</a:t>
            </a:r>
            <a:endParaRPr lang="en-US" sz="24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vi-VN"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 Văn học chữ quốc ngữ</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8" name="Rectangle 1"/>
          <p:cNvSpPr>
            <a:spLocks noChangeArrowheads="1"/>
          </p:cNvSpPr>
          <p:nvPr/>
        </p:nvSpPr>
        <p:spPr bwMode="auto">
          <a:xfrm>
            <a:off x="16024" y="3938280"/>
            <a:ext cx="9307356"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II.Các giai đoạn phát triển của văn học từ thế kỉ X đến hết thế kỉ XIX</a:t>
            </a:r>
            <a:endParaRPr kumimoji="0" lang="vi-VN"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vi-VN" sz="240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1.Giai đoạn X đến hết XIV</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sz="240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2. Giai đoạn XV đến hết XVII</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sz="240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3. Giai đoạn XVIII đến nửa đầu XIX</a:t>
            </a:r>
          </a:p>
          <a:p>
            <a:pPr marL="0" marR="0" lvl="0" indent="0" algn="l" defTabSz="914400" rtl="0" eaLnBrk="0" fontAlgn="base" latinLnBrk="0" hangingPunct="0">
              <a:lnSpc>
                <a:spcPct val="100000"/>
              </a:lnSpc>
              <a:spcBef>
                <a:spcPct val="0"/>
              </a:spcBef>
              <a:spcAft>
                <a:spcPct val="0"/>
              </a:spcAft>
              <a:buClrTx/>
              <a:buSzTx/>
              <a:buFontTx/>
              <a:buNone/>
              <a:tabLst/>
            </a:pPr>
            <a:r>
              <a:rPr kumimoji="0" lang="vi-VN" sz="240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4. Giai đoạn nửa cuối XIX </a:t>
            </a:r>
            <a:endParaRPr kumimoji="0" lang="vi-VN" sz="2400" i="0" strike="noStrike" cap="none" normalizeH="0" baseline="0" dirty="0" smtClean="0">
              <a:ln>
                <a:noFill/>
              </a:ln>
              <a:effectLst/>
              <a:latin typeface="Times New Roman" panose="02020603050405020304" pitchFamily="18" charset="0"/>
              <a:cs typeface="Times New Roman" panose="02020603050405020304" pitchFamily="18" charset="0"/>
            </a:endParaRPr>
          </a:p>
        </p:txBody>
      </p:sp>
      <p:sp>
        <p:nvSpPr>
          <p:cNvPr id="11" name="Rectangle 10"/>
          <p:cNvSpPr/>
          <p:nvPr/>
        </p:nvSpPr>
        <p:spPr>
          <a:xfrm>
            <a:off x="0" y="1019637"/>
            <a:ext cx="9144000" cy="830997"/>
          </a:xfrm>
          <a:prstGeom prst="rect">
            <a:avLst/>
          </a:prstGeom>
        </p:spPr>
        <p:txBody>
          <a:bodyPr wrap="square">
            <a:spAutoFit/>
          </a:bodyPr>
          <a:lstStyle/>
          <a:p>
            <a:pPr algn="just">
              <a:spcAft>
                <a:spcPts val="0"/>
              </a:spcAft>
              <a:tabLst>
                <a:tab pos="114300" algn="l"/>
              </a:tabLst>
            </a:pP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Khái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niệm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văn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học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trung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đại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là</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nền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văn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học</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viết</a:t>
            </a:r>
            <a:r>
              <a:rPr lang="en-US" sz="2400" dirty="0">
                <a:solidFill>
                  <a:srgbClr val="000000"/>
                </a:solidFill>
                <a:latin typeface="Times New Roman" panose="02020603050405020304" pitchFamily="18" charset="0"/>
                <a:ea typeface="Times New Roman" panose="02020603050405020304" pitchFamily="18" charset="0"/>
              </a:rPr>
              <a:t> VN </a:t>
            </a:r>
            <a:r>
              <a:rPr lang="en-US" sz="2400" dirty="0" err="1">
                <a:solidFill>
                  <a:srgbClr val="000000"/>
                </a:solidFill>
                <a:latin typeface="Times New Roman" panose="02020603050405020304" pitchFamily="18" charset="0"/>
                <a:ea typeface="Times New Roman" panose="02020603050405020304" pitchFamily="18" charset="0"/>
              </a:rPr>
              <a:t>từ</a:t>
            </a:r>
            <a:r>
              <a:rPr lang="en-US" sz="2400" dirty="0">
                <a:solidFill>
                  <a:srgbClr val="000000"/>
                </a:solidFill>
                <a:latin typeface="Times New Roman" panose="02020603050405020304" pitchFamily="18" charset="0"/>
                <a:ea typeface="Times New Roman" panose="02020603050405020304" pitchFamily="18" charset="0"/>
              </a:rPr>
              <a:t> X </a:t>
            </a:r>
            <a:r>
              <a:rPr lang="en-US" sz="2400" dirty="0" err="1">
                <a:solidFill>
                  <a:srgbClr val="000000"/>
                </a:solidFill>
                <a:latin typeface="Times New Roman" panose="02020603050405020304" pitchFamily="18" charset="0"/>
                <a:ea typeface="Times New Roman" panose="02020603050405020304" pitchFamily="18" charset="0"/>
              </a:rPr>
              <a:t>đến</a:t>
            </a:r>
            <a:r>
              <a:rPr lang="en-US" sz="2400" dirty="0">
                <a:solidFill>
                  <a:srgbClr val="000000"/>
                </a:solidFill>
                <a:latin typeface="Times New Roman" panose="02020603050405020304" pitchFamily="18" charset="0"/>
                <a:ea typeface="Times New Roman" panose="02020603050405020304" pitchFamily="18" charset="0"/>
              </a:rPr>
              <a:t> XIX, </a:t>
            </a:r>
            <a:r>
              <a:rPr lang="en-US" sz="2400" dirty="0" err="1">
                <a:solidFill>
                  <a:srgbClr val="000000"/>
                </a:solidFill>
                <a:latin typeface="Times New Roman" panose="02020603050405020304" pitchFamily="18" charset="0"/>
                <a:ea typeface="Times New Roman" panose="02020603050405020304" pitchFamily="18" charset="0"/>
              </a:rPr>
              <a:t>tồn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tại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và</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phát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triển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trong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xã</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hội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phong</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kiến</a:t>
            </a:r>
            <a:r>
              <a:rPr lang="en-US" sz="2400" dirty="0">
                <a:solidFill>
                  <a:srgbClr val="000000"/>
                </a:solidFill>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137103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9" descr="4415e87eea73f105f0a9c0f7c9ca8e51-1"/>
          <p:cNvPicPr>
            <a:picLocks noChangeAspect="1" noChangeArrowheads="1"/>
          </p:cNvPicPr>
          <p:nvPr/>
        </p:nvPicPr>
        <p:blipFill>
          <a:blip r:embed="rId2" cstate="print"/>
          <a:srcRect/>
          <a:stretch>
            <a:fillRect/>
          </a:stretch>
        </p:blipFill>
        <p:spPr bwMode="auto">
          <a:xfrm>
            <a:off x="0" y="2928910"/>
            <a:ext cx="3929058" cy="3929090"/>
          </a:xfrm>
          <a:prstGeom prst="rect">
            <a:avLst/>
          </a:prstGeom>
          <a:noFill/>
          <a:ln w="9525">
            <a:noFill/>
            <a:miter lim="800000"/>
            <a:headEnd/>
            <a:tailEnd/>
          </a:ln>
        </p:spPr>
      </p:pic>
      <p:sp>
        <p:nvSpPr>
          <p:cNvPr id="5" name="TextBox 4"/>
          <p:cNvSpPr txBox="1"/>
          <p:nvPr/>
        </p:nvSpPr>
        <p:spPr>
          <a:xfrm>
            <a:off x="3929058" y="500042"/>
            <a:ext cx="5214942" cy="4524315"/>
          </a:xfrm>
          <a:prstGeom prst="rect">
            <a:avLst/>
          </a:prstGeom>
          <a:noFill/>
        </p:spPr>
        <p:txBody>
          <a:bodyPr wrap="square" rtlCol="0">
            <a:spAutoFit/>
          </a:bodyPr>
          <a:lstStyle/>
          <a:p>
            <a:pPr algn="ctr"/>
            <a:r>
              <a:rPr lang="en-US" sz="2400" b="1" smtClean="0">
                <a:solidFill>
                  <a:srgbClr val="C00000"/>
                </a:solidFill>
                <a:latin typeface="Times New Roman" pitchFamily="18" charset="0"/>
                <a:cs typeface="Times New Roman" pitchFamily="18" charset="0"/>
              </a:rPr>
              <a:t>LẠI BÀI VIẾNG VŨ THỊ</a:t>
            </a:r>
          </a:p>
          <a:p>
            <a:r>
              <a:rPr lang="en-US" sz="2400" smtClean="0">
                <a:latin typeface="Times New Roman" pitchFamily="18" charset="0"/>
                <a:cs typeface="Times New Roman" pitchFamily="18" charset="0"/>
              </a:rPr>
              <a:t>Nghi ngút đầu ghềnh tỏa khói hương,</a:t>
            </a:r>
          </a:p>
          <a:p>
            <a:r>
              <a:rPr lang="en-US" sz="2400" smtClean="0">
                <a:latin typeface="Times New Roman" pitchFamily="18" charset="0"/>
                <a:cs typeface="Times New Roman" pitchFamily="18" charset="0"/>
              </a:rPr>
              <a:t>Miếu ai như miếu vợ chàng Trương.</a:t>
            </a:r>
          </a:p>
          <a:p>
            <a:r>
              <a:rPr lang="en-US" sz="2400" smtClean="0">
                <a:latin typeface="Times New Roman" pitchFamily="18" charset="0"/>
                <a:cs typeface="Times New Roman" pitchFamily="18" charset="0"/>
              </a:rPr>
              <a:t>Bóng đèn dẫu nhẫn đừng nghe trẻ,</a:t>
            </a:r>
          </a:p>
          <a:p>
            <a:r>
              <a:rPr lang="en-US" sz="2400" smtClean="0">
                <a:latin typeface="Times New Roman" pitchFamily="18" charset="0"/>
                <a:cs typeface="Times New Roman" pitchFamily="18" charset="0"/>
              </a:rPr>
              <a:t>Cung nước chi cho lụy đến nàng.</a:t>
            </a:r>
          </a:p>
          <a:p>
            <a:r>
              <a:rPr lang="en-US" sz="2400" smtClean="0">
                <a:latin typeface="Times New Roman" pitchFamily="18" charset="0"/>
                <a:cs typeface="Times New Roman" pitchFamily="18" charset="0"/>
              </a:rPr>
              <a:t>Chứng quả đã đôi vầng nhật nguyệt,</a:t>
            </a:r>
          </a:p>
          <a:p>
            <a:r>
              <a:rPr lang="en-US" sz="2400" smtClean="0">
                <a:latin typeface="Times New Roman" pitchFamily="18" charset="0"/>
                <a:cs typeface="Times New Roman" pitchFamily="18" charset="0"/>
              </a:rPr>
              <a:t>Giải oan chẳng lọ mấy đàn tràng.</a:t>
            </a:r>
          </a:p>
          <a:p>
            <a:r>
              <a:rPr lang="en-US" sz="2400" smtClean="0">
                <a:latin typeface="Times New Roman" pitchFamily="18" charset="0"/>
                <a:cs typeface="Times New Roman" pitchFamily="18" charset="0"/>
              </a:rPr>
              <a:t>Qua đây bàn bạc mà chơi vậy,</a:t>
            </a:r>
          </a:p>
          <a:p>
            <a:r>
              <a:rPr lang="en-US" sz="2400" smtClean="0">
                <a:latin typeface="Times New Roman" pitchFamily="18" charset="0"/>
                <a:cs typeface="Times New Roman" pitchFamily="18" charset="0"/>
              </a:rPr>
              <a:t>Khá trách chàng Trương khéo phũ phàng.</a:t>
            </a:r>
          </a:p>
          <a:p>
            <a:r>
              <a:rPr lang="en-US" sz="2400" i="1" smtClean="0">
                <a:latin typeface="Times New Roman" pitchFamily="18" charset="0"/>
                <a:cs typeface="Times New Roman" pitchFamily="18" charset="0"/>
              </a:rPr>
              <a:t>(Lê Thánh Tông, trong “Hồng Đức quốc âm thi tập”)</a:t>
            </a:r>
            <a:endParaRPr lang="vi-VN" sz="2400" i="1">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5" name="TextBox 4"/>
          <p:cNvSpPr txBox="1"/>
          <p:nvPr/>
        </p:nvSpPr>
        <p:spPr>
          <a:xfrm>
            <a:off x="1285852" y="214290"/>
            <a:ext cx="6643734" cy="769441"/>
          </a:xfrm>
          <a:prstGeom prst="rect">
            <a:avLst/>
          </a:prstGeom>
          <a:noFill/>
        </p:spPr>
        <p:txBody>
          <a:bodyPr wrap="square" rtlCol="0">
            <a:spAutoFit/>
          </a:bodyPr>
          <a:lstStyle/>
          <a:p>
            <a:pPr algn="ctr"/>
            <a:r>
              <a:rPr lang="en-US" sz="4400" b="1" smtClean="0">
                <a:solidFill>
                  <a:srgbClr val="C00000"/>
                </a:solidFill>
                <a:latin typeface="Times New Roman" pitchFamily="18" charset="0"/>
                <a:cs typeface="Times New Roman" pitchFamily="18" charset="0"/>
              </a:rPr>
              <a:t>HƯỚNG DẪN TỰ HỌC</a:t>
            </a:r>
            <a:endParaRPr lang="vi-VN" sz="4400" b="1">
              <a:solidFill>
                <a:srgbClr val="C00000"/>
              </a:solidFill>
              <a:latin typeface="Times New Roman" pitchFamily="18" charset="0"/>
              <a:cs typeface="Times New Roman" pitchFamily="18" charset="0"/>
            </a:endParaRPr>
          </a:p>
        </p:txBody>
      </p:sp>
      <p:pic>
        <p:nvPicPr>
          <p:cNvPr id="35844" name="Picture 4" descr="Read"/>
          <p:cNvPicPr>
            <a:picLocks noChangeAspect="1" noChangeArrowheads="1"/>
          </p:cNvPicPr>
          <p:nvPr/>
        </p:nvPicPr>
        <p:blipFill>
          <a:blip r:embed="rId2" cstate="print"/>
          <a:srcRect/>
          <a:stretch>
            <a:fillRect/>
          </a:stretch>
        </p:blipFill>
        <p:spPr bwMode="auto">
          <a:xfrm>
            <a:off x="285720" y="1357298"/>
            <a:ext cx="1592237" cy="1592237"/>
          </a:xfrm>
          <a:prstGeom prst="rect">
            <a:avLst/>
          </a:prstGeom>
          <a:noFill/>
        </p:spPr>
      </p:pic>
      <p:pic>
        <p:nvPicPr>
          <p:cNvPr id="7" name="Picture 2" descr="Open book"/>
          <p:cNvPicPr>
            <a:picLocks noChangeAspect="1" noChangeArrowheads="1"/>
          </p:cNvPicPr>
          <p:nvPr/>
        </p:nvPicPr>
        <p:blipFill>
          <a:blip r:embed="rId3" cstate="print"/>
          <a:srcRect/>
          <a:stretch>
            <a:fillRect/>
          </a:stretch>
        </p:blipFill>
        <p:spPr bwMode="auto">
          <a:xfrm>
            <a:off x="571472" y="3143248"/>
            <a:ext cx="1235047" cy="1428761"/>
          </a:xfrm>
          <a:prstGeom prst="rect">
            <a:avLst/>
          </a:prstGeom>
          <a:noFill/>
        </p:spPr>
      </p:pic>
      <p:sp>
        <p:nvSpPr>
          <p:cNvPr id="8" name="TextBox 7"/>
          <p:cNvSpPr txBox="1"/>
          <p:nvPr/>
        </p:nvSpPr>
        <p:spPr>
          <a:xfrm>
            <a:off x="2357422" y="1500174"/>
            <a:ext cx="6143668" cy="1200329"/>
          </a:xfrm>
          <a:prstGeom prst="rect">
            <a:avLst/>
          </a:prstGeom>
          <a:solidFill>
            <a:srgbClr val="FFDA65"/>
          </a:solidFill>
        </p:spPr>
        <p:txBody>
          <a:bodyPr wrap="square" rtlCol="0">
            <a:spAutoFit/>
          </a:bodyPr>
          <a:lstStyle/>
          <a:p>
            <a:pPr algn="just"/>
            <a:r>
              <a:rPr lang="en-US" sz="3600" smtClean="0">
                <a:latin typeface="Times New Roman" pitchFamily="18" charset="0"/>
                <a:cs typeface="Times New Roman" pitchFamily="18" charset="0"/>
              </a:rPr>
              <a:t>- Đọc lại tác phẩm, tự tóm tắt ngắn gọn.</a:t>
            </a:r>
            <a:endParaRPr lang="vi-VN" sz="3600">
              <a:latin typeface="Times New Roman" pitchFamily="18" charset="0"/>
              <a:cs typeface="Times New Roman" pitchFamily="18" charset="0"/>
            </a:endParaRPr>
          </a:p>
        </p:txBody>
      </p:sp>
      <p:sp>
        <p:nvSpPr>
          <p:cNvPr id="9" name="TextBox 8"/>
          <p:cNvSpPr txBox="1"/>
          <p:nvPr/>
        </p:nvSpPr>
        <p:spPr>
          <a:xfrm>
            <a:off x="2428860" y="3214686"/>
            <a:ext cx="6143668" cy="1200329"/>
          </a:xfrm>
          <a:prstGeom prst="rect">
            <a:avLst/>
          </a:prstGeom>
          <a:solidFill>
            <a:srgbClr val="FF89C4"/>
          </a:solidFill>
        </p:spPr>
        <p:txBody>
          <a:bodyPr wrap="square" rtlCol="0">
            <a:spAutoFit/>
          </a:bodyPr>
          <a:lstStyle/>
          <a:p>
            <a:pPr algn="just"/>
            <a:r>
              <a:rPr lang="en-US" sz="3600" smtClean="0">
                <a:latin typeface="Times New Roman" pitchFamily="18" charset="0"/>
                <a:cs typeface="Times New Roman" pitchFamily="18" charset="0"/>
              </a:rPr>
              <a:t>- Nắm vững đặc điểm của nhân vật Vũ Nương.</a:t>
            </a:r>
            <a:endParaRPr lang="vi-VN" sz="3600">
              <a:latin typeface="Times New Roman" pitchFamily="18" charset="0"/>
              <a:cs typeface="Times New Roman" pitchFamily="18" charset="0"/>
            </a:endParaRPr>
          </a:p>
        </p:txBody>
      </p:sp>
      <p:pic>
        <p:nvPicPr>
          <p:cNvPr id="35846" name="Picture 6" descr="Contract"/>
          <p:cNvPicPr>
            <a:picLocks noChangeAspect="1" noChangeArrowheads="1"/>
          </p:cNvPicPr>
          <p:nvPr/>
        </p:nvPicPr>
        <p:blipFill>
          <a:blip r:embed="rId4" cstate="print"/>
          <a:srcRect/>
          <a:stretch>
            <a:fillRect/>
          </a:stretch>
        </p:blipFill>
        <p:spPr bwMode="auto">
          <a:xfrm>
            <a:off x="571473" y="5000636"/>
            <a:ext cx="1214445" cy="1500174"/>
          </a:xfrm>
          <a:prstGeom prst="rect">
            <a:avLst/>
          </a:prstGeom>
          <a:noFill/>
        </p:spPr>
      </p:pic>
      <p:sp>
        <p:nvSpPr>
          <p:cNvPr id="11" name="TextBox 10"/>
          <p:cNvSpPr txBox="1"/>
          <p:nvPr/>
        </p:nvSpPr>
        <p:spPr>
          <a:xfrm>
            <a:off x="2500298" y="5000636"/>
            <a:ext cx="6143668" cy="1200329"/>
          </a:xfrm>
          <a:prstGeom prst="rect">
            <a:avLst/>
          </a:prstGeom>
          <a:solidFill>
            <a:schemeClr val="accent3">
              <a:lumMod val="60000"/>
              <a:lumOff val="40000"/>
            </a:schemeClr>
          </a:solidFill>
        </p:spPr>
        <p:txBody>
          <a:bodyPr wrap="square" rtlCol="0">
            <a:spAutoFit/>
          </a:bodyPr>
          <a:lstStyle/>
          <a:p>
            <a:pPr algn="just"/>
            <a:r>
              <a:rPr lang="en-US" sz="3600" smtClean="0">
                <a:latin typeface="Times New Roman" pitchFamily="18" charset="0"/>
                <a:cs typeface="Times New Roman" pitchFamily="18" charset="0"/>
              </a:rPr>
              <a:t>- Nắm vững giá trị nội dung, nghệ thuật của tác phẩm.</a:t>
            </a:r>
            <a:endParaRPr lang="vi-VN" sz="3600">
              <a:latin typeface="Times New Roman" pitchFamily="18" charset="0"/>
              <a:cs typeface="Times New Roman" pitchFamily="18" charset="0"/>
            </a:endParaRPr>
          </a:p>
        </p:txBody>
      </p:sp>
    </p:spTree>
  </p:cSld>
  <p:clrMapOvr>
    <a:masterClrMapping/>
  </p:clrMapOvr>
  <p:transition>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31746" name="Picture 2" descr="Watercolor back to school background with white space Free Vector"/>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6" name="TextBox 5"/>
          <p:cNvSpPr txBox="1"/>
          <p:nvPr/>
        </p:nvSpPr>
        <p:spPr>
          <a:xfrm>
            <a:off x="1857356" y="2428868"/>
            <a:ext cx="5357850" cy="1754326"/>
          </a:xfrm>
          <a:prstGeom prst="rect">
            <a:avLst/>
          </a:prstGeom>
          <a:noFill/>
        </p:spPr>
        <p:txBody>
          <a:bodyPr wrap="square" rtlCol="0">
            <a:spAutoFit/>
          </a:bodyPr>
          <a:lstStyle/>
          <a:p>
            <a:pPr algn="ctr"/>
            <a:r>
              <a:rPr lang="en-US" sz="5400" b="1" smtClean="0">
                <a:solidFill>
                  <a:srgbClr val="C00000"/>
                </a:solidFill>
                <a:latin typeface="Times New Roman" pitchFamily="18" charset="0"/>
                <a:cs typeface="Times New Roman" pitchFamily="18" charset="0"/>
              </a:rPr>
              <a:t>Chúc các em </a:t>
            </a:r>
          </a:p>
          <a:p>
            <a:pPr algn="ctr"/>
            <a:r>
              <a:rPr lang="en-US" sz="5400" b="1" smtClean="0">
                <a:solidFill>
                  <a:srgbClr val="C00000"/>
                </a:solidFill>
                <a:latin typeface="Times New Roman" pitchFamily="18" charset="0"/>
                <a:cs typeface="Times New Roman" pitchFamily="18" charset="0"/>
              </a:rPr>
              <a:t>học tập thật tốt!</a:t>
            </a:r>
            <a:endParaRPr lang="vi-VN" sz="5400" b="1">
              <a:solidFill>
                <a:srgbClr val="C00000"/>
              </a:solidFill>
              <a:latin typeface="Times New Roman" pitchFamily="18" charset="0"/>
              <a:cs typeface="Times New Roman" pitchFamily="18" charset="0"/>
            </a:endParaRPr>
          </a:p>
        </p:txBody>
      </p:sp>
    </p:spTree>
  </p:cSld>
  <p:clrMapOvr>
    <a:masterClrMapping/>
  </p:clrMapOvr>
  <p:transition>
    <p:pull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 y="188640"/>
            <a:ext cx="9144000" cy="6740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III.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đặc</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điểm</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lớn</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nội</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dung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học</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kỉ</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X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hết</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kỉ</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XIX</a:t>
            </a:r>
            <a:endParaRPr kumimoji="0" lang="en-US" sz="2400" b="1" i="0"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1.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Chủ</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hứng</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chủ</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đạo</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xuyên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suốt</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nhưng</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mỗi</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gia</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khác</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nhau</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400" b="0" i="0"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Ban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tư</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tưởng</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trung</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quân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ái</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quốc</a:t>
            </a:r>
            <a:endParaRPr kumimoji="0" lang="en-US" sz="2400" b="0" i="0"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độc</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lập</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tự</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chủ</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tự</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cường</a:t>
            </a:r>
            <a:endParaRPr kumimoji="0" lang="en-US" sz="2400" b="0" i="0"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Căm</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thù</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giặc</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quyết</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chiến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quyết</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thắng</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400" b="0" i="0"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Tự</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hào</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dân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tộc</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truyền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thống</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lịch</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sử</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400" b="0" i="0"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Biết</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ơn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ca</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ngợi</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hy</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sinh</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vì</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đất</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nước</a:t>
            </a:r>
            <a:endParaRPr kumimoji="0" lang="en-US" sz="2400" b="0" i="0"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thiên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nhiên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400" b="0" i="0"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2.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Chủ</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400" b="1"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1"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đạo</a:t>
            </a:r>
            <a:endParaRPr kumimoji="0" lang="en-US" sz="2400" b="1" i="0"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Bắt</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nguồn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truyền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thống</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đạo</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Việt</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Phật</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giáo</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Nho</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giáo</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Đạo</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giáo</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400" b="0" i="0"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thương</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án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tố</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cáo</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lức</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chà</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đạp</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đề</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cao</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phẩm</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400" b="0" i="0"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phẩm</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400" b="0" i="0"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3.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hứng</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sự</a:t>
            </a:r>
            <a:endParaRPr kumimoji="0" lang="en-US" sz="2400" b="0" i="0"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nguyên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thành</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chủ</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nghĩa</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thực</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400" b="0" i="0" strike="noStrike" cap="none" normalizeH="0" baseline="0" dirty="0" err="1"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học</a:t>
            </a:r>
            <a:r>
              <a:rPr kumimoji="0" lang="en-US" sz="2400" b="0" i="0" strike="noStrike" cap="none" normalizeH="0" baseline="0" dirty="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400" b="0" i="0" strike="noStrike" cap="none" normalizeH="0" baseline="0" dirty="0" smtClean="0">
              <a:ln>
                <a:noFill/>
              </a:ln>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186153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AutoShape 2" descr="300+ Mẫu Background đẹp Chất Lượng Trong Thiết Kế In ấ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vi-VN"/>
          </a:p>
        </p:txBody>
      </p:sp>
      <p:sp>
        <p:nvSpPr>
          <p:cNvPr id="17412" name="AutoShape 4" descr="300+ Mẫu Background đẹp Chất Lượng Trong Thiết Kế In ấ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vi-VN"/>
          </a:p>
        </p:txBody>
      </p:sp>
      <p:sp>
        <p:nvSpPr>
          <p:cNvPr id="9" name="TextBox 8"/>
          <p:cNvSpPr txBox="1"/>
          <p:nvPr/>
        </p:nvSpPr>
        <p:spPr>
          <a:xfrm>
            <a:off x="3428960" y="1214422"/>
            <a:ext cx="5715040" cy="2985433"/>
          </a:xfrm>
          <a:prstGeom prst="rect">
            <a:avLst/>
          </a:prstGeom>
          <a:noFill/>
        </p:spPr>
        <p:txBody>
          <a:bodyPr wrap="square" rtlCol="0">
            <a:spAutoFit/>
          </a:bodyPr>
          <a:lstStyle/>
          <a:p>
            <a:pPr algn="just"/>
            <a:r>
              <a:rPr lang="en-US" sz="4400" i="1" u="sng" smtClean="0">
                <a:solidFill>
                  <a:srgbClr val="0000FF"/>
                </a:solidFill>
                <a:latin typeface="Times New Roman" pitchFamily="18" charset="0"/>
                <a:cs typeface="Times New Roman" pitchFamily="18" charset="0"/>
              </a:rPr>
              <a:t>Văn bản</a:t>
            </a:r>
          </a:p>
          <a:p>
            <a:pPr algn="ctr"/>
            <a:r>
              <a:rPr lang="en-US" sz="4800" b="1" smtClean="0">
                <a:solidFill>
                  <a:srgbClr val="FF0000"/>
                </a:solidFill>
                <a:latin typeface="Times New Roman" pitchFamily="18" charset="0"/>
                <a:cs typeface="Times New Roman" pitchFamily="18" charset="0"/>
              </a:rPr>
              <a:t>CHUYỆN </a:t>
            </a:r>
          </a:p>
          <a:p>
            <a:pPr algn="ctr"/>
            <a:r>
              <a:rPr lang="en-US" sz="4800" b="1" smtClean="0">
                <a:solidFill>
                  <a:srgbClr val="FF0000"/>
                </a:solidFill>
                <a:latin typeface="Times New Roman" pitchFamily="18" charset="0"/>
                <a:cs typeface="Times New Roman" pitchFamily="18" charset="0"/>
              </a:rPr>
              <a:t>NGƯỜI CON GÁI </a:t>
            </a:r>
          </a:p>
          <a:p>
            <a:pPr algn="ctr"/>
            <a:r>
              <a:rPr lang="en-US" sz="4800" b="1" smtClean="0">
                <a:solidFill>
                  <a:srgbClr val="FF0000"/>
                </a:solidFill>
                <a:latin typeface="Times New Roman" pitchFamily="18" charset="0"/>
                <a:cs typeface="Times New Roman" pitchFamily="18" charset="0"/>
              </a:rPr>
              <a:t>NAM XƯƠNG</a:t>
            </a:r>
            <a:endParaRPr lang="vi-VN" sz="4800" b="1">
              <a:solidFill>
                <a:srgbClr val="FF0000"/>
              </a:solidFill>
              <a:latin typeface="Times New Roman" pitchFamily="18" charset="0"/>
              <a:cs typeface="Times New Roman" pitchFamily="18" charset="0"/>
            </a:endParaRPr>
          </a:p>
        </p:txBody>
      </p:sp>
      <p:pic>
        <p:nvPicPr>
          <p:cNvPr id="11" name="Picture 3" descr="tpnx08"/>
          <p:cNvPicPr>
            <a:picLocks noChangeAspect="1" noChangeArrowheads="1"/>
          </p:cNvPicPr>
          <p:nvPr/>
        </p:nvPicPr>
        <p:blipFill>
          <a:blip r:embed="rId2" cstate="print"/>
          <a:srcRect/>
          <a:stretch>
            <a:fillRect/>
          </a:stretch>
        </p:blipFill>
        <p:spPr bwMode="auto">
          <a:xfrm>
            <a:off x="0" y="2285992"/>
            <a:ext cx="3486155" cy="4357694"/>
          </a:xfrm>
          <a:prstGeom prst="rect">
            <a:avLst/>
          </a:prstGeom>
          <a:noFill/>
          <a:ln w="9525">
            <a:noFill/>
            <a:miter lim="800000"/>
            <a:headEnd/>
            <a:tailEnd/>
          </a:ln>
        </p:spPr>
      </p:pic>
    </p:spTree>
    <p:extLst>
      <p:ext uri="{BB962C8B-B14F-4D97-AF65-F5344CB8AC3E}">
        <p14:creationId xmlns:p14="http://schemas.microsoft.com/office/powerpoint/2010/main" val="1968888298"/>
      </p:ext>
    </p:extLst>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1">
            <a:alpha val="0"/>
          </a:schemeClr>
        </a:solidFill>
        <a:effectLst/>
      </p:bgPr>
    </p:bg>
    <p:spTree>
      <p:nvGrpSpPr>
        <p:cNvPr id="1" name=""/>
        <p:cNvGrpSpPr/>
        <p:nvPr/>
      </p:nvGrpSpPr>
      <p:grpSpPr>
        <a:xfrm>
          <a:off x="0" y="0"/>
          <a:ext cx="0" cy="0"/>
          <a:chOff x="0" y="0"/>
          <a:chExt cx="0" cy="0"/>
        </a:xfrm>
      </p:grpSpPr>
      <p:sp>
        <p:nvSpPr>
          <p:cNvPr id="4" name="TextBox 3"/>
          <p:cNvSpPr txBox="1"/>
          <p:nvPr/>
        </p:nvSpPr>
        <p:spPr>
          <a:xfrm>
            <a:off x="214282" y="-24"/>
            <a:ext cx="8501122" cy="646331"/>
          </a:xfrm>
          <a:prstGeom prst="rect">
            <a:avLst/>
          </a:prstGeom>
          <a:noFill/>
        </p:spPr>
        <p:txBody>
          <a:bodyPr wrap="square" rtlCol="0">
            <a:spAutoFit/>
          </a:bodyPr>
          <a:lstStyle/>
          <a:p>
            <a:r>
              <a:rPr lang="en-US" sz="3600" b="1" u="sng" smtClean="0">
                <a:solidFill>
                  <a:srgbClr val="C00000"/>
                </a:solidFill>
                <a:latin typeface="Times New Roman" pitchFamily="18" charset="0"/>
                <a:cs typeface="Times New Roman" pitchFamily="18" charset="0"/>
              </a:rPr>
              <a:t>I. ĐỌC – TÌM HIỂU CHÚ THÍCH</a:t>
            </a:r>
            <a:endParaRPr lang="vi-VN" sz="3600" b="1" u="sng">
              <a:solidFill>
                <a:srgbClr val="C00000"/>
              </a:solidFill>
              <a:latin typeface="Times New Roman" pitchFamily="18" charset="0"/>
              <a:cs typeface="Times New Roman" pitchFamily="18" charset="0"/>
            </a:endParaRPr>
          </a:p>
        </p:txBody>
      </p:sp>
      <p:sp>
        <p:nvSpPr>
          <p:cNvPr id="5" name="TextBox 4"/>
          <p:cNvSpPr txBox="1"/>
          <p:nvPr/>
        </p:nvSpPr>
        <p:spPr>
          <a:xfrm>
            <a:off x="285720" y="714356"/>
            <a:ext cx="2143140" cy="646331"/>
          </a:xfrm>
          <a:prstGeom prst="rect">
            <a:avLst/>
          </a:prstGeom>
          <a:noFill/>
        </p:spPr>
        <p:txBody>
          <a:bodyPr wrap="square" rtlCol="0">
            <a:spAutoFit/>
          </a:bodyPr>
          <a:lstStyle/>
          <a:p>
            <a:r>
              <a:rPr lang="en-US" sz="3600" b="1" smtClean="0">
                <a:solidFill>
                  <a:srgbClr val="0000FF"/>
                </a:solidFill>
                <a:latin typeface="Times New Roman" pitchFamily="18" charset="0"/>
                <a:cs typeface="Times New Roman" pitchFamily="18" charset="0"/>
              </a:rPr>
              <a:t>1. Tác giả</a:t>
            </a:r>
            <a:endParaRPr lang="vi-VN" sz="3600" b="1">
              <a:solidFill>
                <a:srgbClr val="0000FF"/>
              </a:solidFill>
              <a:latin typeface="Times New Roman" pitchFamily="18" charset="0"/>
              <a:cs typeface="Times New Roman" pitchFamily="18" charset="0"/>
            </a:endParaRPr>
          </a:p>
        </p:txBody>
      </p:sp>
      <p:sp>
        <p:nvSpPr>
          <p:cNvPr id="6" name="TextBox 5"/>
          <p:cNvSpPr txBox="1"/>
          <p:nvPr/>
        </p:nvSpPr>
        <p:spPr>
          <a:xfrm>
            <a:off x="2357422" y="714356"/>
            <a:ext cx="6215106" cy="646331"/>
          </a:xfrm>
          <a:prstGeom prst="rect">
            <a:avLst/>
          </a:prstGeom>
          <a:noFill/>
        </p:spPr>
        <p:txBody>
          <a:bodyPr wrap="square" rtlCol="0">
            <a:spAutoFit/>
          </a:bodyPr>
          <a:lstStyle/>
          <a:p>
            <a:r>
              <a:rPr lang="en-US" sz="3600" b="1" smtClean="0">
                <a:solidFill>
                  <a:srgbClr val="0000FF"/>
                </a:solidFill>
                <a:latin typeface="Times New Roman" pitchFamily="18" charset="0"/>
                <a:cs typeface="Times New Roman" pitchFamily="18" charset="0"/>
              </a:rPr>
              <a:t>: Nguyễn Dữ (SGK/48, 49)</a:t>
            </a:r>
            <a:endParaRPr lang="vi-VN" sz="3600" b="1">
              <a:solidFill>
                <a:srgbClr val="0000FF"/>
              </a:solidFill>
              <a:latin typeface="Times New Roman" pitchFamily="18" charset="0"/>
              <a:cs typeface="Times New Roman" pitchFamily="18" charset="0"/>
            </a:endParaRPr>
          </a:p>
        </p:txBody>
      </p:sp>
      <p:graphicFrame>
        <p:nvGraphicFramePr>
          <p:cNvPr id="7" name="Diagram 6"/>
          <p:cNvGraphicFramePr/>
          <p:nvPr/>
        </p:nvGraphicFramePr>
        <p:xfrm>
          <a:off x="214314" y="1428736"/>
          <a:ext cx="8786842" cy="52149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074" name="Picture 2" descr="Open book"/>
          <p:cNvPicPr>
            <a:picLocks noChangeAspect="1" noChangeArrowheads="1"/>
          </p:cNvPicPr>
          <p:nvPr/>
        </p:nvPicPr>
        <p:blipFill>
          <a:blip r:embed="rId7" cstate="print"/>
          <a:srcRect/>
          <a:stretch>
            <a:fillRect/>
          </a:stretch>
        </p:blipFill>
        <p:spPr bwMode="auto">
          <a:xfrm>
            <a:off x="7908953" y="0"/>
            <a:ext cx="1235047" cy="142876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diamond(in)">
                                      <p:cBhvr>
                                        <p:cTn id="18" dur="2000"/>
                                        <p:tgtEl>
                                          <p:spTgt spid="6"/>
                                        </p:tgtEl>
                                      </p:cBhvr>
                                    </p:animEffect>
                                  </p:childTnLst>
                                </p:cTn>
                              </p:par>
                              <p:par>
                                <p:cTn id="19" presetID="8" presetClass="entr" presetSubtype="16"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diamond(in)">
                                      <p:cBhvr>
                                        <p:cTn id="21"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Graphic spid="7"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19" name="TextBox 18"/>
          <p:cNvSpPr txBox="1"/>
          <p:nvPr/>
        </p:nvSpPr>
        <p:spPr>
          <a:xfrm>
            <a:off x="214282" y="-24"/>
            <a:ext cx="2928958" cy="646331"/>
          </a:xfrm>
          <a:prstGeom prst="rect">
            <a:avLst/>
          </a:prstGeom>
          <a:noFill/>
        </p:spPr>
        <p:txBody>
          <a:bodyPr wrap="square" rtlCol="0">
            <a:spAutoFit/>
          </a:bodyPr>
          <a:lstStyle/>
          <a:p>
            <a:r>
              <a:rPr lang="en-US" sz="3600" b="1" smtClean="0">
                <a:solidFill>
                  <a:srgbClr val="0000FF"/>
                </a:solidFill>
                <a:latin typeface="Times New Roman" pitchFamily="18" charset="0"/>
                <a:cs typeface="Times New Roman" pitchFamily="18" charset="0"/>
              </a:rPr>
              <a:t>2. Tác phẩm</a:t>
            </a:r>
            <a:endParaRPr lang="vi-VN" sz="3600" b="1">
              <a:solidFill>
                <a:srgbClr val="0000FF"/>
              </a:solidFill>
              <a:latin typeface="Times New Roman" pitchFamily="18" charset="0"/>
              <a:cs typeface="Times New Roman" pitchFamily="18" charset="0"/>
            </a:endParaRPr>
          </a:p>
        </p:txBody>
      </p:sp>
      <p:graphicFrame>
        <p:nvGraphicFramePr>
          <p:cNvPr id="20" name="Diagram 19"/>
          <p:cNvGraphicFramePr/>
          <p:nvPr/>
        </p:nvGraphicFramePr>
        <p:xfrm>
          <a:off x="142844" y="642918"/>
          <a:ext cx="8786842" cy="62150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44" name="Picture 4" descr="Study"/>
          <p:cNvPicPr>
            <a:picLocks noChangeAspect="1" noChangeArrowheads="1"/>
          </p:cNvPicPr>
          <p:nvPr/>
        </p:nvPicPr>
        <p:blipFill>
          <a:blip r:embed="rId7" cstate="print"/>
          <a:srcRect/>
          <a:stretch>
            <a:fillRect/>
          </a:stretch>
        </p:blipFill>
        <p:spPr bwMode="auto">
          <a:xfrm>
            <a:off x="7358082" y="285728"/>
            <a:ext cx="1376413" cy="1376414"/>
          </a:xfrm>
          <a:prstGeom prst="rect">
            <a:avLst/>
          </a:prstGeom>
          <a:noFill/>
        </p:spPr>
      </p:pic>
      <p:pic>
        <p:nvPicPr>
          <p:cNvPr id="10242" name="Picture 2" descr="Pencil free icon"/>
          <p:cNvPicPr>
            <a:picLocks noChangeAspect="1" noChangeArrowheads="1"/>
          </p:cNvPicPr>
          <p:nvPr/>
        </p:nvPicPr>
        <p:blipFill>
          <a:blip r:embed="rId8"/>
          <a:srcRect/>
          <a:stretch>
            <a:fillRect/>
          </a:stretch>
        </p:blipFill>
        <p:spPr bwMode="auto">
          <a:xfrm>
            <a:off x="7981951" y="0"/>
            <a:ext cx="1162049" cy="1162049"/>
          </a:xfrm>
          <a:prstGeom prst="rect">
            <a:avLst/>
          </a:prstGeom>
          <a:noFill/>
        </p:spPr>
      </p:pic>
    </p:spTree>
    <p:extLst>
      <p:ext uri="{BB962C8B-B14F-4D97-AF65-F5344CB8AC3E}">
        <p14:creationId xmlns:p14="http://schemas.microsoft.com/office/powerpoint/2010/main" val="596768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Graphic spid="20"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282" y="428604"/>
            <a:ext cx="4402575" cy="6000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57752" y="500042"/>
            <a:ext cx="3786214" cy="58929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Flowchart: Process 9"/>
          <p:cNvSpPr/>
          <p:nvPr/>
        </p:nvSpPr>
        <p:spPr>
          <a:xfrm>
            <a:off x="214282" y="285728"/>
            <a:ext cx="8715436" cy="5857916"/>
          </a:xfrm>
          <a:prstGeom prst="flowChartProcess">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r>
              <a:rPr lang="vi-VN" sz="3600" smtClean="0">
                <a:solidFill>
                  <a:schemeClr val="tx1"/>
                </a:solidFill>
                <a:latin typeface="Times New Roman" pitchFamily="18" charset="0"/>
                <a:cs typeface="Times New Roman" pitchFamily="18" charset="0"/>
              </a:rPr>
              <a:t>Bố cục: gồm ba phần</a:t>
            </a:r>
          </a:p>
          <a:p>
            <a:pPr algn="just"/>
            <a:r>
              <a:rPr lang="vi-VN" sz="3600" smtClean="0">
                <a:solidFill>
                  <a:schemeClr val="tx1"/>
                </a:solidFill>
                <a:latin typeface="Times New Roman" pitchFamily="18" charset="0"/>
                <a:cs typeface="Times New Roman" pitchFamily="18" charset="0"/>
              </a:rPr>
              <a:t>	+ Phần 1 (từ đầu đến “như đối với cha mẹ đẻ mình”): Cuộc sống của Vũ Nương khi được gả về nhà Trương Sinh cho đến trước khi Trương Sinh đi lính trở về.</a:t>
            </a:r>
          </a:p>
          <a:p>
            <a:pPr algn="just"/>
            <a:r>
              <a:rPr lang="vi-VN" sz="3600" smtClean="0">
                <a:solidFill>
                  <a:schemeClr val="tx1"/>
                </a:solidFill>
                <a:latin typeface="Times New Roman" pitchFamily="18" charset="0"/>
                <a:cs typeface="Times New Roman" pitchFamily="18" charset="0"/>
              </a:rPr>
              <a:t>	+ Phần 2 (tiếp theo đến “nhưng việc trót đã qua rồi”): Số phận oan khuất và cái chết bi thảm của Vũ Nương.</a:t>
            </a:r>
          </a:p>
          <a:p>
            <a:pPr algn="just"/>
            <a:r>
              <a:rPr lang="vi-VN" sz="3600" smtClean="0">
                <a:solidFill>
                  <a:schemeClr val="tx1"/>
                </a:solidFill>
                <a:latin typeface="Times New Roman" pitchFamily="18" charset="0"/>
                <a:cs typeface="Times New Roman" pitchFamily="18" charset="0"/>
              </a:rPr>
              <a:t>	+ Phần 3 (còn lại): Vũ Nương được giải oan.</a:t>
            </a:r>
            <a:endParaRPr lang="vi-VN" sz="3600">
              <a:solidFill>
                <a:schemeClr val="tx1"/>
              </a:solidFill>
              <a:latin typeface="Times New Roman" pitchFamily="18" charset="0"/>
              <a:cs typeface="Times New Roman" pitchFamily="18" charset="0"/>
            </a:endParaRPr>
          </a:p>
        </p:txBody>
      </p:sp>
      <p:pic>
        <p:nvPicPr>
          <p:cNvPr id="2050" name="Picture 2" descr="Read"/>
          <p:cNvPicPr>
            <a:picLocks noChangeAspect="1" noChangeArrowheads="1"/>
          </p:cNvPicPr>
          <p:nvPr/>
        </p:nvPicPr>
        <p:blipFill>
          <a:blip r:embed="rId2" cstate="print"/>
          <a:srcRect/>
          <a:stretch>
            <a:fillRect/>
          </a:stretch>
        </p:blipFill>
        <p:spPr bwMode="auto">
          <a:xfrm>
            <a:off x="7286644" y="5500678"/>
            <a:ext cx="1428760" cy="1357322"/>
          </a:xfrm>
          <a:prstGeom prst="rect">
            <a:avLst/>
          </a:prstGeom>
          <a:noFill/>
        </p:spPr>
      </p:pic>
    </p:spTree>
  </p:cSld>
  <p:clrMapOvr>
    <a:masterClrMapping/>
  </p:clrMapOvr>
  <p:transition>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Flowchart: Process 9"/>
          <p:cNvSpPr/>
          <p:nvPr/>
        </p:nvSpPr>
        <p:spPr>
          <a:xfrm>
            <a:off x="214282" y="500042"/>
            <a:ext cx="8715436" cy="5429288"/>
          </a:xfrm>
          <a:prstGeom prst="flowChartProcess">
            <a:avLst/>
          </a:prstGeom>
        </p:spPr>
        <p:style>
          <a:lnRef idx="2">
            <a:schemeClr val="accent2"/>
          </a:lnRef>
          <a:fillRef idx="1">
            <a:schemeClr val="lt1"/>
          </a:fillRef>
          <a:effectRef idx="0">
            <a:schemeClr val="accent2"/>
          </a:effectRef>
          <a:fontRef idx="minor">
            <a:schemeClr val="dk1"/>
          </a:fontRef>
        </p:style>
        <p:txBody>
          <a:bodyPr rtlCol="0" anchor="ctr"/>
          <a:lstStyle/>
          <a:p>
            <a:pPr algn="just"/>
            <a:endParaRPr lang="vi-VN" sz="3600">
              <a:solidFill>
                <a:schemeClr val="tx1"/>
              </a:solidFill>
              <a:latin typeface="Times New Roman" pitchFamily="18" charset="0"/>
              <a:cs typeface="Times New Roman" pitchFamily="18" charset="0"/>
            </a:endParaRPr>
          </a:p>
        </p:txBody>
      </p:sp>
      <p:sp>
        <p:nvSpPr>
          <p:cNvPr id="11" name="Rectangle 10"/>
          <p:cNvSpPr/>
          <p:nvPr/>
        </p:nvSpPr>
        <p:spPr>
          <a:xfrm>
            <a:off x="214282" y="594913"/>
            <a:ext cx="8715436" cy="5262979"/>
          </a:xfrm>
          <a:prstGeom prst="rect">
            <a:avLst/>
          </a:prstGeom>
        </p:spPr>
        <p:txBody>
          <a:bodyPr wrap="square">
            <a:spAutoFit/>
          </a:bodyPr>
          <a:lstStyle/>
          <a:p>
            <a:pPr algn="ctr"/>
            <a:r>
              <a:rPr lang="en-US" sz="2800" b="1" smtClean="0">
                <a:solidFill>
                  <a:srgbClr val="C00000"/>
                </a:solidFill>
                <a:latin typeface="Times New Roman" pitchFamily="18" charset="0"/>
                <a:cs typeface="Times New Roman" pitchFamily="18" charset="0"/>
              </a:rPr>
              <a:t>TÓM TẮT</a:t>
            </a:r>
          </a:p>
          <a:p>
            <a:pPr algn="just"/>
            <a:r>
              <a:rPr lang="en-US" sz="2800" smtClean="0">
                <a:latin typeface="Times New Roman" pitchFamily="18" charset="0"/>
                <a:cs typeface="Times New Roman" pitchFamily="18" charset="0"/>
              </a:rPr>
              <a:t>	Vũ N</a:t>
            </a:r>
            <a:r>
              <a:rPr lang="vi-VN" sz="2800" smtClean="0">
                <a:latin typeface="Times New Roman" pitchFamily="18" charset="0"/>
                <a:cs typeface="Times New Roman" pitchFamily="18" charset="0"/>
              </a:rPr>
              <a:t>ương</a:t>
            </a:r>
            <a:r>
              <a:rPr lang="en-US" sz="2800" smtClean="0">
                <a:latin typeface="Times New Roman" pitchFamily="18" charset="0"/>
                <a:cs typeface="Times New Roman" pitchFamily="18" charset="0"/>
              </a:rPr>
              <a:t> là ng</a:t>
            </a:r>
            <a:r>
              <a:rPr lang="vi-VN" sz="2800" smtClean="0">
                <a:latin typeface="Times New Roman" pitchFamily="18" charset="0"/>
                <a:cs typeface="Times New Roman" pitchFamily="18" charset="0"/>
              </a:rPr>
              <a:t>ười</a:t>
            </a:r>
            <a:r>
              <a:rPr lang="en-US" sz="2800" smtClean="0">
                <a:latin typeface="Times New Roman" pitchFamily="18" charset="0"/>
                <a:cs typeface="Times New Roman" pitchFamily="18" charset="0"/>
              </a:rPr>
              <a:t> con gái thùy mị, nết na. Tr</a:t>
            </a:r>
            <a:r>
              <a:rPr lang="vi-VN" sz="2800" smtClean="0">
                <a:latin typeface="Times New Roman" pitchFamily="18" charset="0"/>
                <a:cs typeface="Times New Roman" pitchFamily="18" charset="0"/>
              </a:rPr>
              <a:t>ương</a:t>
            </a:r>
            <a:r>
              <a:rPr lang="en-US" sz="2800" smtClean="0">
                <a:latin typeface="Times New Roman" pitchFamily="18" charset="0"/>
                <a:cs typeface="Times New Roman" pitchFamily="18" charset="0"/>
              </a:rPr>
              <a:t> Sinh là con nhà hào phú, vì cảm mến nên đã c</a:t>
            </a:r>
            <a:r>
              <a:rPr lang="vi-VN" sz="2800" smtClean="0">
                <a:latin typeface="Times New Roman" pitchFamily="18" charset="0"/>
                <a:cs typeface="Times New Roman" pitchFamily="18" charset="0"/>
              </a:rPr>
              <a:t>ưới</a:t>
            </a:r>
            <a:r>
              <a:rPr lang="en-US" sz="2800" smtClean="0">
                <a:latin typeface="Times New Roman" pitchFamily="18" charset="0"/>
                <a:cs typeface="Times New Roman" pitchFamily="18" charset="0"/>
              </a:rPr>
              <a:t> nàng làm vợ. Cuộc sống gia </a:t>
            </a:r>
            <a:r>
              <a:rPr lang="vi-VN" sz="2800" smtClean="0">
                <a:latin typeface="Times New Roman" pitchFamily="18" charset="0"/>
                <a:cs typeface="Times New Roman" pitchFamily="18" charset="0"/>
              </a:rPr>
              <a:t>đình</a:t>
            </a:r>
            <a:r>
              <a:rPr lang="en-US" sz="2800" smtClean="0">
                <a:latin typeface="Times New Roman" pitchFamily="18" charset="0"/>
                <a:cs typeface="Times New Roman" pitchFamily="18" charset="0"/>
              </a:rPr>
              <a:t> </a:t>
            </a:r>
            <a:r>
              <a:rPr lang="vi-VN" sz="2800" smtClean="0">
                <a:latin typeface="Times New Roman" pitchFamily="18" charset="0"/>
                <a:cs typeface="Times New Roman" pitchFamily="18" charset="0"/>
              </a:rPr>
              <a:t>đa</a:t>
            </a:r>
            <a:r>
              <a:rPr lang="en-US" sz="2800" smtClean="0">
                <a:latin typeface="Times New Roman" pitchFamily="18" charset="0"/>
                <a:cs typeface="Times New Roman" pitchFamily="18" charset="0"/>
              </a:rPr>
              <a:t>ng sum họp </a:t>
            </a:r>
            <a:r>
              <a:rPr lang="vi-VN" sz="2800" smtClean="0">
                <a:latin typeface="Times New Roman" pitchFamily="18" charset="0"/>
                <a:cs typeface="Times New Roman" pitchFamily="18" charset="0"/>
              </a:rPr>
              <a:t>đầm</a:t>
            </a:r>
            <a:r>
              <a:rPr lang="en-US" sz="2800" smtClean="0">
                <a:latin typeface="Times New Roman" pitchFamily="18" charset="0"/>
                <a:cs typeface="Times New Roman" pitchFamily="18" charset="0"/>
              </a:rPr>
              <a:t> ấm thì </a:t>
            </a:r>
            <a:r>
              <a:rPr lang="vi-VN" sz="2800" smtClean="0">
                <a:latin typeface="Times New Roman" pitchFamily="18" charset="0"/>
                <a:cs typeface="Times New Roman" pitchFamily="18" charset="0"/>
              </a:rPr>
              <a:t>đất</a:t>
            </a:r>
            <a:r>
              <a:rPr lang="en-US" sz="2800" smtClean="0">
                <a:latin typeface="Times New Roman" pitchFamily="18" charset="0"/>
                <a:cs typeface="Times New Roman" pitchFamily="18" charset="0"/>
              </a:rPr>
              <a:t> n</a:t>
            </a:r>
            <a:r>
              <a:rPr lang="vi-VN" sz="2800" smtClean="0">
                <a:latin typeface="Times New Roman" pitchFamily="18" charset="0"/>
                <a:cs typeface="Times New Roman" pitchFamily="18" charset="0"/>
              </a:rPr>
              <a:t>ướ</a:t>
            </a:r>
            <a:r>
              <a:rPr lang="en-US" sz="2800" smtClean="0">
                <a:latin typeface="Times New Roman" pitchFamily="18" charset="0"/>
                <a:cs typeface="Times New Roman" pitchFamily="18" charset="0"/>
              </a:rPr>
              <a:t>c xảy ra binh </a:t>
            </a:r>
            <a:r>
              <a:rPr lang="vi-VN" sz="2800" smtClean="0">
                <a:latin typeface="Times New Roman" pitchFamily="18" charset="0"/>
                <a:cs typeface="Times New Roman" pitchFamily="18" charset="0"/>
              </a:rPr>
              <a:t>đ</a:t>
            </a:r>
            <a:r>
              <a:rPr lang="en-US" sz="2800" smtClean="0">
                <a:latin typeface="Times New Roman" pitchFamily="18" charset="0"/>
                <a:cs typeface="Times New Roman" pitchFamily="18" charset="0"/>
              </a:rPr>
              <a:t>ao, Tr</a:t>
            </a:r>
            <a:r>
              <a:rPr lang="vi-VN" sz="2800" smtClean="0">
                <a:latin typeface="Times New Roman" pitchFamily="18" charset="0"/>
                <a:cs typeface="Times New Roman" pitchFamily="18" charset="0"/>
              </a:rPr>
              <a:t>ương</a:t>
            </a:r>
            <a:r>
              <a:rPr lang="en-US" sz="2800" smtClean="0">
                <a:latin typeface="Times New Roman" pitchFamily="18" charset="0"/>
                <a:cs typeface="Times New Roman" pitchFamily="18" charset="0"/>
              </a:rPr>
              <a:t> Sinh phải </a:t>
            </a:r>
            <a:r>
              <a:rPr lang="vi-VN" sz="2800" smtClean="0">
                <a:latin typeface="Times New Roman" pitchFamily="18" charset="0"/>
                <a:cs typeface="Times New Roman" pitchFamily="18" charset="0"/>
              </a:rPr>
              <a:t>đ</a:t>
            </a:r>
            <a:r>
              <a:rPr lang="en-US" sz="2800" smtClean="0">
                <a:latin typeface="Times New Roman" pitchFamily="18" charset="0"/>
                <a:cs typeface="Times New Roman" pitchFamily="18" charset="0"/>
              </a:rPr>
              <a:t>i lính. Vũ N</a:t>
            </a:r>
            <a:r>
              <a:rPr lang="vi-VN" sz="2800" smtClean="0">
                <a:latin typeface="Times New Roman" pitchFamily="18" charset="0"/>
                <a:cs typeface="Times New Roman" pitchFamily="18" charset="0"/>
              </a:rPr>
              <a:t>ương</a:t>
            </a:r>
            <a:r>
              <a:rPr lang="en-US" sz="2800" smtClean="0">
                <a:latin typeface="Times New Roman" pitchFamily="18" charset="0"/>
                <a:cs typeface="Times New Roman" pitchFamily="18" charset="0"/>
              </a:rPr>
              <a:t> ở nhà phụng d</a:t>
            </a:r>
            <a:r>
              <a:rPr lang="vi-VN" sz="2800" smtClean="0">
                <a:latin typeface="Times New Roman" pitchFamily="18" charset="0"/>
                <a:cs typeface="Times New Roman" pitchFamily="18" charset="0"/>
              </a:rPr>
              <a:t>ưỡng</a:t>
            </a:r>
            <a:r>
              <a:rPr lang="en-US" sz="2800" smtClean="0">
                <a:latin typeface="Times New Roman" pitchFamily="18" charset="0"/>
                <a:cs typeface="Times New Roman" pitchFamily="18" charset="0"/>
              </a:rPr>
              <a:t> mẹ già và nuôi con. Khi Tr</a:t>
            </a:r>
            <a:r>
              <a:rPr lang="vi-VN" sz="2800" smtClean="0">
                <a:latin typeface="Times New Roman" pitchFamily="18" charset="0"/>
                <a:cs typeface="Times New Roman" pitchFamily="18" charset="0"/>
              </a:rPr>
              <a:t>ương</a:t>
            </a:r>
            <a:r>
              <a:rPr lang="en-US" sz="2800" smtClean="0">
                <a:latin typeface="Times New Roman" pitchFamily="18" charset="0"/>
                <a:cs typeface="Times New Roman" pitchFamily="18" charset="0"/>
              </a:rPr>
              <a:t> Sinh trở về, </a:t>
            </a:r>
            <a:r>
              <a:rPr lang="vi-VN" sz="2800" smtClean="0">
                <a:latin typeface="Times New Roman" pitchFamily="18" charset="0"/>
                <a:cs typeface="Times New Roman" pitchFamily="18" charset="0"/>
              </a:rPr>
              <a:t>đứa</a:t>
            </a:r>
            <a:r>
              <a:rPr lang="en-US" sz="2800" smtClean="0">
                <a:latin typeface="Times New Roman" pitchFamily="18" charset="0"/>
                <a:cs typeface="Times New Roman" pitchFamily="18" charset="0"/>
              </a:rPr>
              <a:t> con </a:t>
            </a:r>
            <a:r>
              <a:rPr lang="vi-VN" sz="2800" smtClean="0">
                <a:latin typeface="Times New Roman" pitchFamily="18" charset="0"/>
                <a:cs typeface="Times New Roman" pitchFamily="18" charset="0"/>
              </a:rPr>
              <a:t>đã</a:t>
            </a:r>
            <a:r>
              <a:rPr lang="en-US" sz="2800" smtClean="0">
                <a:latin typeface="Times New Roman" pitchFamily="18" charset="0"/>
                <a:cs typeface="Times New Roman" pitchFamily="18" charset="0"/>
              </a:rPr>
              <a:t> biết nói</a:t>
            </a:r>
            <a:r>
              <a:rPr lang="vi-VN" sz="2800" smtClean="0">
                <a:latin typeface="Times New Roman" pitchFamily="18" charset="0"/>
                <a:cs typeface="Times New Roman" pitchFamily="18" charset="0"/>
              </a:rPr>
              <a:t>. Đứa</a:t>
            </a:r>
            <a:r>
              <a:rPr lang="en-US" sz="2800" smtClean="0">
                <a:latin typeface="Times New Roman" pitchFamily="18" charset="0"/>
                <a:cs typeface="Times New Roman" pitchFamily="18" charset="0"/>
              </a:rPr>
              <a:t> trẻ ngây th</a:t>
            </a:r>
            <a:r>
              <a:rPr lang="vi-VN" sz="2800" smtClean="0">
                <a:latin typeface="Times New Roman" pitchFamily="18" charset="0"/>
                <a:cs typeface="Times New Roman" pitchFamily="18" charset="0"/>
              </a:rPr>
              <a:t>ơ</a:t>
            </a:r>
            <a:r>
              <a:rPr lang="en-US" sz="2800" smtClean="0">
                <a:latin typeface="Times New Roman" pitchFamily="18" charset="0"/>
                <a:cs typeface="Times New Roman" pitchFamily="18" charset="0"/>
              </a:rPr>
              <a:t> kể về ng</a:t>
            </a:r>
            <a:r>
              <a:rPr lang="vi-VN" sz="2800" smtClean="0">
                <a:latin typeface="Times New Roman" pitchFamily="18" charset="0"/>
                <a:cs typeface="Times New Roman" pitchFamily="18" charset="0"/>
              </a:rPr>
              <a:t>ười</a:t>
            </a:r>
            <a:r>
              <a:rPr lang="en-US" sz="2800" smtClean="0">
                <a:latin typeface="Times New Roman" pitchFamily="18" charset="0"/>
                <a:cs typeface="Times New Roman" pitchFamily="18" charset="0"/>
              </a:rPr>
              <a:t> </a:t>
            </a:r>
            <a:r>
              <a:rPr lang="vi-VN" sz="2800" smtClean="0">
                <a:latin typeface="Times New Roman" pitchFamily="18" charset="0"/>
                <a:cs typeface="Times New Roman" pitchFamily="18" charset="0"/>
              </a:rPr>
              <a:t>đê</a:t>
            </a:r>
            <a:r>
              <a:rPr lang="en-US" sz="2800" smtClean="0">
                <a:latin typeface="Times New Roman" pitchFamily="18" charset="0"/>
                <a:cs typeface="Times New Roman" pitchFamily="18" charset="0"/>
              </a:rPr>
              <a:t>m </a:t>
            </a:r>
            <a:r>
              <a:rPr lang="vi-VN" sz="2800" smtClean="0">
                <a:latin typeface="Times New Roman" pitchFamily="18" charset="0"/>
                <a:cs typeface="Times New Roman" pitchFamily="18" charset="0"/>
              </a:rPr>
              <a:t>đê</a:t>
            </a:r>
            <a:r>
              <a:rPr lang="en-US" sz="2800" smtClean="0">
                <a:latin typeface="Times New Roman" pitchFamily="18" charset="0"/>
                <a:cs typeface="Times New Roman" pitchFamily="18" charset="0"/>
              </a:rPr>
              <a:t>m </a:t>
            </a:r>
            <a:r>
              <a:rPr lang="vi-VN" sz="2800" smtClean="0">
                <a:latin typeface="Times New Roman" pitchFamily="18" charset="0"/>
                <a:cs typeface="Times New Roman" pitchFamily="18" charset="0"/>
              </a:rPr>
              <a:t>đến</a:t>
            </a:r>
            <a:r>
              <a:rPr lang="en-US" sz="2800" smtClean="0">
                <a:latin typeface="Times New Roman" pitchFamily="18" charset="0"/>
                <a:cs typeface="Times New Roman" pitchFamily="18" charset="0"/>
              </a:rPr>
              <a:t> với mẹ nó. Trương Sinh nổi máu ghen mắng nhiếc vợ một cách thậm tệ, </a:t>
            </a:r>
            <a:r>
              <a:rPr lang="vi-VN" sz="2800" smtClean="0">
                <a:latin typeface="Times New Roman" pitchFamily="18" charset="0"/>
                <a:cs typeface="Times New Roman" pitchFamily="18" charset="0"/>
              </a:rPr>
              <a:t>đánh</a:t>
            </a:r>
            <a:r>
              <a:rPr lang="en-US" sz="2800" smtClean="0">
                <a:latin typeface="Times New Roman" pitchFamily="18" charset="0"/>
                <a:cs typeface="Times New Roman" pitchFamily="18" charset="0"/>
              </a:rPr>
              <a:t> </a:t>
            </a:r>
            <a:r>
              <a:rPr lang="vi-VN" sz="2800" smtClean="0">
                <a:latin typeface="Times New Roman" pitchFamily="18" charset="0"/>
                <a:cs typeface="Times New Roman" pitchFamily="18" charset="0"/>
              </a:rPr>
              <a:t>đ</a:t>
            </a:r>
            <a:r>
              <a:rPr lang="en-US" sz="2800" smtClean="0">
                <a:latin typeface="Times New Roman" pitchFamily="18" charset="0"/>
                <a:cs typeface="Times New Roman" pitchFamily="18" charset="0"/>
              </a:rPr>
              <a:t>uổi khiến nàng phẫn uất, gieo mình xuống bến Hoàng Giang tự vẫn. Khi hiểu ra nỗi oan của vợ, Tr</a:t>
            </a:r>
            <a:r>
              <a:rPr lang="vi-VN" sz="2800" smtClean="0">
                <a:latin typeface="Times New Roman" pitchFamily="18" charset="0"/>
                <a:cs typeface="Times New Roman" pitchFamily="18" charset="0"/>
              </a:rPr>
              <a:t>ươ</a:t>
            </a:r>
            <a:r>
              <a:rPr lang="en-US" sz="2800" smtClean="0">
                <a:latin typeface="Times New Roman" pitchFamily="18" charset="0"/>
                <a:cs typeface="Times New Roman" pitchFamily="18" charset="0"/>
              </a:rPr>
              <a:t>ng Sinh </a:t>
            </a:r>
            <a:r>
              <a:rPr lang="vi-VN" sz="2800" smtClean="0">
                <a:latin typeface="Times New Roman" pitchFamily="18" charset="0"/>
                <a:cs typeface="Times New Roman" pitchFamily="18" charset="0"/>
              </a:rPr>
              <a:t>đã</a:t>
            </a:r>
            <a:r>
              <a:rPr lang="en-US" sz="2800" smtClean="0">
                <a:latin typeface="Times New Roman" pitchFamily="18" charset="0"/>
                <a:cs typeface="Times New Roman" pitchFamily="18" charset="0"/>
              </a:rPr>
              <a:t> lập </a:t>
            </a:r>
            <a:r>
              <a:rPr lang="vi-VN" sz="2800" smtClean="0">
                <a:latin typeface="Times New Roman" pitchFamily="18" charset="0"/>
                <a:cs typeface="Times New Roman" pitchFamily="18" charset="0"/>
              </a:rPr>
              <a:t>đàn</a:t>
            </a:r>
            <a:r>
              <a:rPr lang="en-US" sz="2800" smtClean="0">
                <a:latin typeface="Times New Roman" pitchFamily="18" charset="0"/>
                <a:cs typeface="Times New Roman" pitchFamily="18" charset="0"/>
              </a:rPr>
              <a:t> giải oan cho nàng. Vũ N</a:t>
            </a:r>
            <a:r>
              <a:rPr lang="vi-VN" sz="2800" smtClean="0">
                <a:latin typeface="Times New Roman" pitchFamily="18" charset="0"/>
                <a:cs typeface="Times New Roman" pitchFamily="18" charset="0"/>
              </a:rPr>
              <a:t>ương</a:t>
            </a:r>
            <a:r>
              <a:rPr lang="en-US" sz="2800" smtClean="0">
                <a:latin typeface="Times New Roman" pitchFamily="18" charset="0"/>
                <a:cs typeface="Times New Roman" pitchFamily="18" charset="0"/>
              </a:rPr>
              <a:t> trở về lúc ẩn lúc hiện giữa sông rồi từ từ biến mất.</a:t>
            </a:r>
            <a:endParaRPr lang="vi-VN" sz="2800" dirty="0">
              <a:latin typeface="Times New Roman" pitchFamily="18" charset="0"/>
              <a:cs typeface="Times New Roman" pitchFamily="18" charset="0"/>
            </a:endParaRPr>
          </a:p>
        </p:txBody>
      </p:sp>
    </p:spTree>
    <p:extLst>
      <p:ext uri="{BB962C8B-B14F-4D97-AF65-F5344CB8AC3E}">
        <p14:creationId xmlns:p14="http://schemas.microsoft.com/office/powerpoint/2010/main" val="2098050834"/>
      </p:ext>
    </p:extLst>
  </p:cSld>
  <p:clrMapOvr>
    <a:masterClrMapping/>
  </p:clrMapOvr>
  <p:transition>
    <p:wipe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4379</TotalTime>
  <Words>1376</Words>
  <Application>Microsoft Office PowerPoint</Application>
  <PresentationFormat>On-screen Show (4:3)</PresentationFormat>
  <Paragraphs>137</Paragraphs>
  <Slides>22</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Arial</vt:lpstr>
      <vt:lpstr>Calibri</vt:lpstr>
      <vt:lpstr>Lucida Sans Unicode</vt:lpstr>
      <vt:lpstr>Times New Roman</vt:lpstr>
      <vt:lpstr>Verdana</vt:lpstr>
      <vt:lpstr>Wingdings</vt:lpstr>
      <vt:lpstr>Wingdings 2</vt:lpstr>
      <vt:lpstr>Wingdings 3</vt: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Minh AN</dc:creator>
  <cp:lastModifiedBy>Le Tien Duat</cp:lastModifiedBy>
  <cp:revision>208</cp:revision>
  <dcterms:created xsi:type="dcterms:W3CDTF">2021-01-04T19:04:50Z</dcterms:created>
  <dcterms:modified xsi:type="dcterms:W3CDTF">2021-09-30T04:05:02Z</dcterms:modified>
</cp:coreProperties>
</file>