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2" r:id="rId2"/>
    <p:sldId id="304" r:id="rId3"/>
    <p:sldId id="306" r:id="rId4"/>
    <p:sldId id="299" r:id="rId5"/>
    <p:sldId id="300" r:id="rId6"/>
    <p:sldId id="303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576" autoAdjust="0"/>
  </p:normalViewPr>
  <p:slideViewPr>
    <p:cSldViewPr>
      <p:cViewPr>
        <p:scale>
          <a:sx n="63" d="100"/>
          <a:sy n="63" d="100"/>
        </p:scale>
        <p:origin x="-15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468C3-CB24-4EBE-A6D7-73AB997BF38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CE9F-2557-4167-AAE3-7629E5B59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677CFE-635B-409E-8BC0-CF729D5D932C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822333"/>
            <a:ext cx="58026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4193135"/>
            <a:ext cx="58026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315A-5ACA-4F2F-96FB-C19BB713991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D273-F462-4756-8198-43F0E1F9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ảnh nền\bầu trờ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9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463040"/>
            <a:ext cx="860979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Nhạc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8380" y="3810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Nhạc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sĩ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Bùi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Anh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Tôn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1962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Hà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quê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quán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Thái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Bình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nhạc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sĩ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đang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TP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Hồ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Chí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Minh.</a:t>
            </a:r>
            <a:endParaRPr lang="en-US" sz="2800" dirty="0">
              <a:solidFill>
                <a:srgbClr val="0070C0"/>
              </a:solidFill>
              <a:latin typeface="Times New Roman (Headings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200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380" y="5194995"/>
            <a:ext cx="828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nhạc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sĩ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: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Chú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khỉ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con,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tim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ca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phố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Hồ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 (Headings)"/>
              </a:rPr>
              <a:t>Chí</a:t>
            </a:r>
            <a:r>
              <a:rPr lang="en-US" sz="2800" dirty="0" smtClean="0">
                <a:solidFill>
                  <a:srgbClr val="0070C0"/>
                </a:solidFill>
                <a:latin typeface="Times New Roman (Headings)"/>
              </a:rPr>
              <a:t> Minh. </a:t>
            </a:r>
            <a:endParaRPr lang="en-US" sz="2800" dirty="0">
              <a:solidFill>
                <a:srgbClr val="0070C0"/>
              </a:solidFill>
              <a:latin typeface="Times New Roman (Headings)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90" y="153922"/>
            <a:ext cx="6078620" cy="35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42" y="18605"/>
            <a:ext cx="57150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3" name="Straight Connector 50"/>
          <p:cNvCxnSpPr>
            <a:cxnSpLocks noChangeShapeType="1"/>
          </p:cNvCxnSpPr>
          <p:nvPr/>
        </p:nvCxnSpPr>
        <p:spPr bwMode="auto">
          <a:xfrm>
            <a:off x="4343400" y="1619250"/>
            <a:ext cx="381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/>
          <p:nvPr/>
        </p:nvSpPr>
        <p:spPr>
          <a:xfrm>
            <a:off x="6332219" y="990600"/>
            <a:ext cx="3048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32219" y="1200150"/>
            <a:ext cx="304800" cy="419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71257" y="2743200"/>
            <a:ext cx="259080" cy="419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89494" y="5199829"/>
            <a:ext cx="3048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5912165" y="1495456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4686110" y="4343400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5600088" y="2232807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62"/>
          <p:cNvSpPr>
            <a:spLocks noChangeArrowheads="1"/>
          </p:cNvSpPr>
          <p:nvPr/>
        </p:nvSpPr>
        <p:spPr bwMode="auto">
          <a:xfrm>
            <a:off x="7977951" y="5607499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62"/>
          <p:cNvSpPr>
            <a:spLocks noChangeArrowheads="1"/>
          </p:cNvSpPr>
          <p:nvPr/>
        </p:nvSpPr>
        <p:spPr bwMode="auto">
          <a:xfrm>
            <a:off x="7856031" y="2209800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7834047" y="4977943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5807124" y="2981356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5631864" y="5676226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412323" y="3657600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66800" y="5139953"/>
            <a:ext cx="304800" cy="485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038600" y="5799199"/>
            <a:ext cx="304800" cy="485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947319" y="2536246"/>
            <a:ext cx="487362" cy="413908"/>
          </a:xfrm>
          <a:prstGeom prst="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87596" y="2421518"/>
            <a:ext cx="487362" cy="413908"/>
          </a:xfrm>
          <a:prstGeom prst="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209894" y="3476656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7962177" y="2744954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67"/>
          <p:cNvSpPr>
            <a:spLocks noChangeArrowheads="1"/>
          </p:cNvSpPr>
          <p:nvPr/>
        </p:nvSpPr>
        <p:spPr bwMode="auto">
          <a:xfrm>
            <a:off x="7010400" y="2744954"/>
            <a:ext cx="624153" cy="18094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142875" y="301586"/>
            <a:ext cx="2649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66" y="778639"/>
            <a:ext cx="235806" cy="5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9692" y="1255693"/>
            <a:ext cx="40044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4153" y="4464844"/>
            <a:ext cx="354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1754" y="2006134"/>
            <a:ext cx="309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91916" y="2460406"/>
            <a:ext cx="277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07950" y="2895997"/>
            <a:ext cx="252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91916" y="3376183"/>
            <a:ext cx="304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Coda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42875" y="3873192"/>
            <a:ext cx="3011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16"/>
          <p:cNvCxnSpPr>
            <a:cxnSpLocks noChangeShapeType="1"/>
          </p:cNvCxnSpPr>
          <p:nvPr/>
        </p:nvCxnSpPr>
        <p:spPr bwMode="auto">
          <a:xfrm flipH="1">
            <a:off x="6873875" y="2499654"/>
            <a:ext cx="136525" cy="8524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6"/>
          <p:cNvCxnSpPr>
            <a:cxnSpLocks noChangeShapeType="1"/>
          </p:cNvCxnSpPr>
          <p:nvPr/>
        </p:nvCxnSpPr>
        <p:spPr bwMode="auto">
          <a:xfrm flipH="1">
            <a:off x="6682575" y="5139953"/>
            <a:ext cx="136525" cy="8524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/>
          <p:nvPr/>
        </p:nvCxnSpPr>
        <p:spPr>
          <a:xfrm>
            <a:off x="4629358" y="6705600"/>
            <a:ext cx="3850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914400" y="304800"/>
            <a:ext cx="734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57200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410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193272" y="689520"/>
            <a:ext cx="8748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GIỌNG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Animation02n"/>
          <p:cNvPicPr>
            <a:picLocks noChangeAspect="1" noChangeArrowheads="1" noCrop="1"/>
          </p:cNvPicPr>
          <p:nvPr/>
        </p:nvPicPr>
        <p:blipFill>
          <a:blip r:embed="rId4">
            <a:lum bright="-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1533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0 CÁCH LUYỆN THANH NHẠC CƠ BẢN ĐỂ CÓ GIỌNG HÁT HAY HƠN – Mẹo hay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HÁT</a:t>
            </a:r>
          </a:p>
        </p:txBody>
      </p:sp>
    </p:spTree>
    <p:extLst>
      <p:ext uri="{BB962C8B-B14F-4D97-AF65-F5344CB8AC3E}">
        <p14:creationId xmlns:p14="http://schemas.microsoft.com/office/powerpoint/2010/main" val="30566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dell\Desktop\ảnh nền\mâ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" y="1143000"/>
            <a:ext cx="861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just">
              <a:spcBef>
                <a:spcPct val="50000"/>
              </a:spcBef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hát nhuần nhuyễn bài hát 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“Niềm tin thắp </a:t>
            </a:r>
            <a:r>
              <a:rPr lang="pt-BR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 trong 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 em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và sáng tạo thêm </a:t>
            </a:r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 minh họa 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 hợp.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162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HỌC HÁT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93</cp:revision>
  <dcterms:created xsi:type="dcterms:W3CDTF">2020-03-24T08:24:44Z</dcterms:created>
  <dcterms:modified xsi:type="dcterms:W3CDTF">2021-09-02T10:51:39Z</dcterms:modified>
</cp:coreProperties>
</file>