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7" r:id="rId2"/>
    <p:sldId id="259" r:id="rId3"/>
    <p:sldId id="261" r:id="rId4"/>
    <p:sldId id="266" r:id="rId5"/>
    <p:sldId id="277" r:id="rId6"/>
    <p:sldId id="278" r:id="rId7"/>
    <p:sldId id="274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5501" autoAdjust="0"/>
  </p:normalViewPr>
  <p:slideViewPr>
    <p:cSldViewPr snapToGrid="0">
      <p:cViewPr varScale="1">
        <p:scale>
          <a:sx n="79" d="100"/>
          <a:sy n="79" d="100"/>
        </p:scale>
        <p:origin x="21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358C55-54D3-48BA-A6B2-296104DA651F}" type="datetimeFigureOut">
              <a:rPr lang="en-US" smtClean="0"/>
              <a:t>11/28/2021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57243A-DBD7-46D5-86E1-CD5A57749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8238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E6BC9-195D-4122-957D-35A4CFFB6B66}" type="datetimeFigureOut">
              <a:rPr lang="en-US" smtClean="0"/>
              <a:t>11/28/2021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7A0C4-CA15-43A9-B6E0-E9B5112B84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2021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E6BC9-195D-4122-957D-35A4CFFB6B66}" type="datetimeFigureOut">
              <a:rPr lang="en-US" smtClean="0"/>
              <a:t>11/28/2021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7A0C4-CA15-43A9-B6E0-E9B5112B84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1379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E6BC9-195D-4122-957D-35A4CFFB6B66}" type="datetimeFigureOut">
              <a:rPr lang="en-US" smtClean="0"/>
              <a:t>11/28/2021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7A0C4-CA15-43A9-B6E0-E9B5112B84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928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E6BC9-195D-4122-957D-35A4CFFB6B66}" type="datetimeFigureOut">
              <a:rPr lang="en-US" smtClean="0"/>
              <a:t>11/28/2021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7A0C4-CA15-43A9-B6E0-E9B5112B84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8648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E6BC9-195D-4122-957D-35A4CFFB6B66}" type="datetimeFigureOut">
              <a:rPr lang="en-US" smtClean="0"/>
              <a:t>11/28/2021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7A0C4-CA15-43A9-B6E0-E9B5112B84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9067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E6BC9-195D-4122-957D-35A4CFFB6B66}" type="datetimeFigureOut">
              <a:rPr lang="en-US" smtClean="0"/>
              <a:t>11/28/2021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7A0C4-CA15-43A9-B6E0-E9B5112B84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4963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E6BC9-195D-4122-957D-35A4CFFB6B66}" type="datetimeFigureOut">
              <a:rPr lang="en-US" smtClean="0"/>
              <a:t>11/28/2021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7A0C4-CA15-43A9-B6E0-E9B5112B84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2144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E6BC9-195D-4122-957D-35A4CFFB6B66}" type="datetimeFigureOut">
              <a:rPr lang="en-US" smtClean="0"/>
              <a:t>11/28/2021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7A0C4-CA15-43A9-B6E0-E9B5112B84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4136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E6BC9-195D-4122-957D-35A4CFFB6B66}" type="datetimeFigureOut">
              <a:rPr lang="en-US" smtClean="0"/>
              <a:t>11/28/2021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7A0C4-CA15-43A9-B6E0-E9B5112B84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8164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E6BC9-195D-4122-957D-35A4CFFB6B66}" type="datetimeFigureOut">
              <a:rPr lang="en-US" smtClean="0"/>
              <a:t>11/28/2021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7A0C4-CA15-43A9-B6E0-E9B5112B84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2216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E6BC9-195D-4122-957D-35A4CFFB6B66}" type="datetimeFigureOut">
              <a:rPr lang="en-US" smtClean="0"/>
              <a:t>11/28/2021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7A0C4-CA15-43A9-B6E0-E9B5112B84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9462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8E6BC9-195D-4122-957D-35A4CFFB6B66}" type="datetimeFigureOut">
              <a:rPr lang="en-US" smtClean="0"/>
              <a:t>11/28/2021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07A0C4-CA15-43A9-B6E0-E9B5112B84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Đâu là âm điệu hùng tráng và huy hoàng nhất trong dàn nhạc giao hưởng hay  quân nhạc hoàng gia? - DKN.New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57200"/>
            <a:ext cx="12197750" cy="64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28689" y="736765"/>
            <a:ext cx="9167894" cy="2339102"/>
          </a:xfrm>
          <a:prstGeom prst="rect">
            <a:avLst/>
          </a:prstGeom>
          <a:solidFill>
            <a:schemeClr val="bg1">
              <a:alpha val="67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CHÀO MỪNG CÁC EM ĐẾN VỚI TIẾT HỌC ÂM NHẠC</a:t>
            </a:r>
          </a:p>
          <a:p>
            <a:pPr algn="ctr"/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ÔN TẬP CHỦ ĐỀ 3</a:t>
            </a:r>
          </a:p>
          <a:p>
            <a:pPr algn="ctr"/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BIẾT ƠN THẦY CÔ GIÁO</a:t>
            </a:r>
            <a:endParaRPr lang="en-US" sz="4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6395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0090" y="344713"/>
            <a:ext cx="53400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 smtClean="0"/>
              <a:t>Giáo</a:t>
            </a:r>
            <a:r>
              <a:rPr lang="en-US" dirty="0" smtClean="0"/>
              <a:t> </a:t>
            </a:r>
            <a:r>
              <a:rPr lang="en-US" dirty="0" err="1" smtClean="0"/>
              <a:t>viên</a:t>
            </a:r>
            <a:r>
              <a:rPr lang="en-US" dirty="0" smtClean="0"/>
              <a:t> </a:t>
            </a:r>
            <a:r>
              <a:rPr lang="en-US" dirty="0" err="1" smtClean="0"/>
              <a:t>hướng</a:t>
            </a:r>
            <a:r>
              <a:rPr lang="en-US" dirty="0" smtClean="0"/>
              <a:t> </a:t>
            </a:r>
            <a:r>
              <a:rPr lang="en-US" dirty="0" err="1" smtClean="0"/>
              <a:t>dẫn</a:t>
            </a:r>
            <a:r>
              <a:rPr lang="en-US" dirty="0" smtClean="0"/>
              <a:t> </a:t>
            </a:r>
            <a:r>
              <a:rPr lang="en-US" dirty="0" err="1" smtClean="0"/>
              <a:t>học</a:t>
            </a:r>
            <a:r>
              <a:rPr lang="en-US" dirty="0" smtClean="0"/>
              <a:t> </a:t>
            </a:r>
            <a:r>
              <a:rPr lang="en-US" dirty="0" err="1" smtClean="0"/>
              <a:t>sinh</a:t>
            </a:r>
            <a:r>
              <a:rPr lang="en-US" dirty="0" smtClean="0"/>
              <a:t> </a:t>
            </a:r>
            <a:r>
              <a:rPr lang="en-US" dirty="0" err="1" smtClean="0"/>
              <a:t>hát</a:t>
            </a:r>
            <a:r>
              <a:rPr lang="en-US" dirty="0"/>
              <a:t> </a:t>
            </a:r>
            <a:r>
              <a:rPr lang="en-US" dirty="0" err="1" smtClean="0"/>
              <a:t>kết</a:t>
            </a:r>
            <a:r>
              <a:rPr lang="en-US" dirty="0" smtClean="0"/>
              <a:t> </a:t>
            </a:r>
            <a:r>
              <a:rPr lang="en-US" dirty="0" err="1" smtClean="0"/>
              <a:t>hợp</a:t>
            </a:r>
            <a:r>
              <a:rPr lang="en-US" dirty="0" smtClean="0"/>
              <a:t> </a:t>
            </a:r>
            <a:r>
              <a:rPr lang="en-US" dirty="0" err="1" smtClean="0"/>
              <a:t>bộ</a:t>
            </a:r>
            <a:r>
              <a:rPr lang="en-US" dirty="0" smtClean="0"/>
              <a:t> </a:t>
            </a:r>
            <a:r>
              <a:rPr lang="en-US" dirty="0" err="1" smtClean="0"/>
              <a:t>gõ</a:t>
            </a:r>
            <a:r>
              <a:rPr lang="en-US" dirty="0" smtClean="0"/>
              <a:t> </a:t>
            </a:r>
            <a:r>
              <a:rPr lang="en-US" dirty="0" err="1" smtClean="0"/>
              <a:t>cơ</a:t>
            </a:r>
            <a:r>
              <a:rPr lang="en-US" dirty="0" smtClean="0"/>
              <a:t> </a:t>
            </a:r>
            <a:r>
              <a:rPr lang="en-US" dirty="0" err="1" smtClean="0"/>
              <a:t>thể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8971" y="0"/>
            <a:ext cx="54864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114" y="1058758"/>
            <a:ext cx="4645182" cy="1723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836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/>
          <p:cNvSpPr/>
          <p:nvPr/>
        </p:nvSpPr>
        <p:spPr>
          <a:xfrm>
            <a:off x="2265218" y="1572623"/>
            <a:ext cx="2358737" cy="131605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81444" y="348906"/>
            <a:ext cx="114161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 CHƠI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360328" y="918993"/>
            <a:ext cx="605326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sơ</a:t>
            </a:r>
            <a:r>
              <a:rPr lang="en-US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nhịp</a:t>
            </a:r>
            <a:r>
              <a:rPr lang="en-US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mấy</a:t>
            </a:r>
            <a:r>
              <a:rPr lang="en-US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?</a:t>
            </a:r>
            <a:endParaRPr 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2" descr="Học tập ] Đề cương môn Âm Nhạc – tiết 7 | Những đứa trẻ bá đạo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68" t="11011" r="32733" b="28277"/>
          <a:stretch/>
        </p:blipFill>
        <p:spPr bwMode="auto">
          <a:xfrm>
            <a:off x="6386958" y="2135413"/>
            <a:ext cx="2722418" cy="2660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681209" y="1572623"/>
            <a:ext cx="2824812" cy="37856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lnSpc>
                <a:spcPct val="300000"/>
              </a:lnSpc>
              <a:buAutoNum type="alphaUcPeriod"/>
            </a:pPr>
            <a:r>
              <a:rPr lang="en-US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Nhịp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</a:t>
            </a:r>
          </a:p>
          <a:p>
            <a:pPr marL="342900" indent="-342900">
              <a:lnSpc>
                <a:spcPct val="300000"/>
              </a:lnSpc>
              <a:buAutoNum type="alphaUcPeriod"/>
            </a:pPr>
            <a:r>
              <a:rPr lang="en-US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Nhịp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</a:t>
            </a:r>
          </a:p>
          <a:p>
            <a:pPr marL="342900" indent="-342900">
              <a:lnSpc>
                <a:spcPct val="300000"/>
              </a:lnSpc>
              <a:buAutoNum type="alphaUcPeriod"/>
            </a:pPr>
            <a:r>
              <a:rPr lang="en-US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Nhịp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</a:p>
          <a:p>
            <a:pPr marL="342900" indent="-342900">
              <a:lnSpc>
                <a:spcPct val="300000"/>
              </a:lnSpc>
              <a:buAutoNum type="alphaUcPeriod"/>
            </a:pPr>
            <a:r>
              <a:rPr lang="en-US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đều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sai</a:t>
            </a:r>
            <a:endParaRPr lang="en-US" sz="2000" dirty="0"/>
          </a:p>
        </p:txBody>
      </p:sp>
      <p:sp>
        <p:nvSpPr>
          <p:cNvPr id="9" name="Rectangle 8"/>
          <p:cNvSpPr/>
          <p:nvPr/>
        </p:nvSpPr>
        <p:spPr>
          <a:xfrm>
            <a:off x="3611983" y="2345505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3611983" y="3280412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3611983" y="4227130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7027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71053" y="130697"/>
            <a:ext cx="1141614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NỘI DUNG 2</a:t>
            </a:r>
          </a:p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ÔN TẬP ĐỌC NHẠC SỐ 3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76413" y="1331026"/>
            <a:ext cx="1060546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TĐN – </a:t>
            </a:r>
            <a:r>
              <a:rPr lang="en-US" sz="3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vỗ</a:t>
            </a:r>
            <a:r>
              <a:rPr lang="en-US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tay</a:t>
            </a:r>
            <a:r>
              <a:rPr lang="en-US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tấu</a:t>
            </a:r>
            <a:endParaRPr 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1683" y="3024765"/>
            <a:ext cx="9614766" cy="383323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485925" y="1977357"/>
            <a:ext cx="538641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3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3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</a:t>
            </a:r>
            <a:r>
              <a:rPr lang="en-US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endParaRPr 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5820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40987"/>
            <a:ext cx="10515600" cy="1325563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TRÒ CHƠI: XEM HÌNH ĐOÁN TÊN NHẠC SĨ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2050" name="Picture 2" descr="Nhớ nhạc sĩ Trịnh Công Sơn - Báo Long An Onlin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3080" y="1090829"/>
            <a:ext cx="2637038" cy="2660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Bùi Anh Tôn - Những ca khúc được hát vang giữa sân trường | TTVH Onlin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4" r="33295"/>
          <a:stretch/>
        </p:blipFill>
        <p:spPr bwMode="auto">
          <a:xfrm>
            <a:off x="6312644" y="1381449"/>
            <a:ext cx="2861859" cy="2272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Mozar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1067" y="3916444"/>
            <a:ext cx="2559051" cy="2559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Cuộc đời nhạc sĩ thiên tài Antonio Vivaldi | Đọt Chuối N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2435" y="3978587"/>
            <a:ext cx="2102276" cy="2525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2293080" y="3381713"/>
            <a:ext cx="2609048" cy="369332"/>
          </a:xfrm>
          <a:prstGeom prst="rect">
            <a:avLst/>
          </a:prstGeom>
          <a:solidFill>
            <a:srgbClr val="002060"/>
          </a:solidFill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NS TRỊNH CÔNG SƠN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1854076" y="3325018"/>
            <a:ext cx="467591" cy="42602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1</a:t>
            </a:r>
            <a:endParaRPr lang="en-US" b="1" dirty="0"/>
          </a:p>
        </p:txBody>
      </p:sp>
      <p:sp>
        <p:nvSpPr>
          <p:cNvPr id="12" name="Rectangle 11"/>
          <p:cNvSpPr/>
          <p:nvPr/>
        </p:nvSpPr>
        <p:spPr>
          <a:xfrm>
            <a:off x="6983054" y="3393415"/>
            <a:ext cx="2040046" cy="369332"/>
          </a:xfrm>
          <a:prstGeom prst="rect">
            <a:avLst/>
          </a:prstGeom>
          <a:solidFill>
            <a:srgbClr val="002060"/>
          </a:solidFill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NS BÙI ANH TÔN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6544050" y="3336720"/>
            <a:ext cx="467591" cy="42602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2</a:t>
            </a:r>
            <a:endParaRPr lang="en-US" b="1" dirty="0"/>
          </a:p>
        </p:txBody>
      </p:sp>
      <p:sp>
        <p:nvSpPr>
          <p:cNvPr id="14" name="Rectangle 13"/>
          <p:cNvSpPr/>
          <p:nvPr/>
        </p:nvSpPr>
        <p:spPr>
          <a:xfrm>
            <a:off x="3133622" y="6319177"/>
            <a:ext cx="1539845" cy="369332"/>
          </a:xfrm>
          <a:prstGeom prst="rect">
            <a:avLst/>
          </a:prstGeom>
          <a:solidFill>
            <a:srgbClr val="002060"/>
          </a:solidFill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NS MOZART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2694618" y="6262482"/>
            <a:ext cx="467591" cy="42602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3</a:t>
            </a:r>
            <a:endParaRPr lang="en-US" b="1" dirty="0"/>
          </a:p>
        </p:txBody>
      </p:sp>
      <p:sp>
        <p:nvSpPr>
          <p:cNvPr id="16" name="Rectangle 15"/>
          <p:cNvSpPr/>
          <p:nvPr/>
        </p:nvSpPr>
        <p:spPr>
          <a:xfrm>
            <a:off x="6544050" y="6371133"/>
            <a:ext cx="2535887" cy="369332"/>
          </a:xfrm>
          <a:prstGeom prst="rect">
            <a:avLst/>
          </a:prstGeom>
          <a:solidFill>
            <a:srgbClr val="002060"/>
          </a:solidFill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NS ANTONIO VIVALDI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6105046" y="6314438"/>
            <a:ext cx="467591" cy="42602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918695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4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847528" y="149109"/>
            <a:ext cx="76328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1.Tiểu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nhạc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sĩ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VIVADLI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72330"/>
            <a:ext cx="9144000" cy="6185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8720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7927" y="733369"/>
            <a:ext cx="114161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DẶN DÒ</a:t>
            </a:r>
          </a:p>
        </p:txBody>
      </p:sp>
      <p:sp>
        <p:nvSpPr>
          <p:cNvPr id="5" name="Rectangle 4"/>
          <p:cNvSpPr/>
          <p:nvPr/>
        </p:nvSpPr>
        <p:spPr>
          <a:xfrm>
            <a:off x="1606261" y="2128793"/>
            <a:ext cx="835602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Ø"/>
            </a:pPr>
            <a:r>
              <a:rPr lang="en-US" sz="2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thuộc</a:t>
            </a: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lòng</a:t>
            </a: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hát</a:t>
            </a: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Niềm</a:t>
            </a: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thắp</a:t>
            </a: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sáng</a:t>
            </a: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</a:t>
            </a: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bộ</a:t>
            </a: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gõ</a:t>
            </a: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endParaRPr lang="en-US" sz="28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17988" y="3547705"/>
            <a:ext cx="873269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Ø"/>
            </a:pPr>
            <a:r>
              <a:rPr lang="en-US" sz="2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chính</a:t>
            </a: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xác</a:t>
            </a: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TĐN </a:t>
            </a:r>
            <a:r>
              <a:rPr lang="en-US" sz="2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sz="2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ký</a:t>
            </a: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bàn</a:t>
            </a: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tay</a:t>
            </a:r>
            <a:endParaRPr lang="en-US" sz="28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347230" y="4727685"/>
            <a:ext cx="873269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Ø"/>
            </a:pPr>
            <a:r>
              <a:rPr lang="en-US" sz="2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Xem</a:t>
            </a: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trước</a:t>
            </a: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chủ</a:t>
            </a: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đề</a:t>
            </a: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</a:t>
            </a:r>
          </a:p>
        </p:txBody>
      </p:sp>
    </p:spTree>
    <p:extLst>
      <p:ext uri="{BB962C8B-B14F-4D97-AF65-F5344CB8AC3E}">
        <p14:creationId xmlns:p14="http://schemas.microsoft.com/office/powerpoint/2010/main" val="3232556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</TotalTime>
  <Words>157</Words>
  <Application>Microsoft Office PowerPoint</Application>
  <PresentationFormat>Widescreen</PresentationFormat>
  <Paragraphs>33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TRÒ CHƠI: XEM HÌNH ĐOÁN TÊN NHẠC SĨ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ADMIN</cp:lastModifiedBy>
  <cp:revision>79</cp:revision>
  <dcterms:created xsi:type="dcterms:W3CDTF">2021-08-29T06:57:33Z</dcterms:created>
  <dcterms:modified xsi:type="dcterms:W3CDTF">2021-11-28T08:48:31Z</dcterms:modified>
</cp:coreProperties>
</file>