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9" name="Google Shape;29;p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1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11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6" name="Google Shape;96;p1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2" name="Google Shape;102;p1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9" name="Google Shape;109;p1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1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3" name="Google Shape;113;p13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4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7" name="Google Shape;117;p1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5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3" name="Google Shape;123;p15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4" name="Google Shape;124;p1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15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8" name="Google Shape;128;p15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6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2" name="Google Shape;132;p16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3" name="Google Shape;133;p1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7"/>
          <p:cNvSpPr txBox="1"/>
          <p:nvPr>
            <p:ph idx="1" type="body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9" name="Google Shape;139;p1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18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5" name="Google Shape;145;p1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1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1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5" name="Google Shape;35;p3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6" name="Google Shape;36;p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4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1" name="Google Shape;41;p4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" name="Google Shape;42;p4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3" name="Google Shape;43;p4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44" name="Google Shape;44;p4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45" name="Google Shape;45;p4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47" name="Google Shape;47;p4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48" name="Google Shape;48;p4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49" name="Google Shape;49;p4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" name="Google Shape;51;p4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3" name="Google Shape;53;p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 type="objOnly">
  <p:cSld name="OBJECT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/>
          <p:nvPr>
            <p:ph idx="1" type="body"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8" name="Google Shape;58;p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8" name="Google Shape;68;p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8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4" name="Google Shape;74;p8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5" name="Google Shape;75;p8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6" name="Google Shape;76;p8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7" name="Google Shape;77;p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0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88" name="Google Shape;88;p10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89" name="Google Shape;89;p1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" name="Google Shape;12;p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" name="Google Shape;13;p1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7" name="Google Shape;17;p1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8" name="Google Shape;18;p1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9" name="Google Shape;19;p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" name="Google Shape;22;p1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" name="Google Shape;23;p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4" name="Google Shape;24;p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5" name="Google Shape;25;p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Relationship Id="rId6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Relationship Id="rId4" Type="http://schemas.openxmlformats.org/officeDocument/2006/relationships/image" Target="../media/image17.png"/><Relationship Id="rId9" Type="http://schemas.openxmlformats.org/officeDocument/2006/relationships/image" Target="../media/image19.png"/><Relationship Id="rId5" Type="http://schemas.openxmlformats.org/officeDocument/2006/relationships/image" Target="../media/image18.png"/><Relationship Id="rId6" Type="http://schemas.openxmlformats.org/officeDocument/2006/relationships/image" Target="../media/image21.png"/><Relationship Id="rId7" Type="http://schemas.openxmlformats.org/officeDocument/2006/relationships/image" Target="../media/image20.png"/><Relationship Id="rId8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Relationship Id="rId4" Type="http://schemas.openxmlformats.org/officeDocument/2006/relationships/image" Target="../media/image17.png"/><Relationship Id="rId9" Type="http://schemas.openxmlformats.org/officeDocument/2006/relationships/image" Target="../media/image19.png"/><Relationship Id="rId5" Type="http://schemas.openxmlformats.org/officeDocument/2006/relationships/image" Target="../media/image18.png"/><Relationship Id="rId6" Type="http://schemas.openxmlformats.org/officeDocument/2006/relationships/image" Target="../media/image21.png"/><Relationship Id="rId7" Type="http://schemas.openxmlformats.org/officeDocument/2006/relationships/image" Target="../media/image20.png"/><Relationship Id="rId8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Relationship Id="rId4" Type="http://schemas.openxmlformats.org/officeDocument/2006/relationships/image" Target="../media/image25.png"/><Relationship Id="rId5" Type="http://schemas.openxmlformats.org/officeDocument/2006/relationships/image" Target="../media/image24.png"/><Relationship Id="rId6" Type="http://schemas.openxmlformats.org/officeDocument/2006/relationships/image" Target="../media/image28.png"/><Relationship Id="rId7" Type="http://schemas.openxmlformats.org/officeDocument/2006/relationships/image" Target="../media/image5.png"/><Relationship Id="rId8" Type="http://schemas.openxmlformats.org/officeDocument/2006/relationships/image" Target="../media/image2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jpg"/><Relationship Id="rId4" Type="http://schemas.openxmlformats.org/officeDocument/2006/relationships/image" Target="../media/image3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jpg"/><Relationship Id="rId4" Type="http://schemas.openxmlformats.org/officeDocument/2006/relationships/image" Target="../media/image3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4.png"/><Relationship Id="rId4" Type="http://schemas.openxmlformats.org/officeDocument/2006/relationships/image" Target="../media/image36.png"/><Relationship Id="rId5" Type="http://schemas.openxmlformats.org/officeDocument/2006/relationships/image" Target="../media/image41.gif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slide" Target="/ppt/slides/slide7.xml"/><Relationship Id="rId6" Type="http://schemas.openxmlformats.org/officeDocument/2006/relationships/image" Target="../media/image41.gif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11.jpg"/><Relationship Id="rId5" Type="http://schemas.openxmlformats.org/officeDocument/2006/relationships/image" Target="../media/image1.jpg"/><Relationship Id="rId6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sian lily 2" id="152" name="Google Shape;15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16104" y="2996804"/>
            <a:ext cx="2000250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INSET2" id="153" name="Google Shape;15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41998" y="857252"/>
            <a:ext cx="983457" cy="9798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INSET2" id="154" name="Google Shape;15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8527853" y="857846"/>
            <a:ext cx="971551" cy="967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INSET2" id="155" name="Google Shape;15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8593931" y="4994675"/>
            <a:ext cx="958454" cy="9548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INSET2" id="156" name="Google Shape;156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2668788" y="5047657"/>
            <a:ext cx="951309" cy="95488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9"/>
          <p:cNvSpPr/>
          <p:nvPr/>
        </p:nvSpPr>
        <p:spPr>
          <a:xfrm>
            <a:off x="3882737" y="1846661"/>
            <a:ext cx="5538354" cy="95369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2700">
                  <a:solidFill>
                    <a:srgbClr val="EAEAEA"/>
                  </a:solidFill>
                  <a:prstDash val="solid"/>
                  <a:round/>
                  <a:headEnd len="sm" w="sm" type="none"/>
                  <a:tailEnd len="sm" w="sm" type="none"/>
                </a:ln>
                <a:gradFill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0"/>
                </a:gradFill>
                <a:latin typeface="Times New Roman"/>
              </a:rPr>
              <a:t>ÂM NHẠC 7</a:t>
            </a:r>
            <a:br>
              <a:rPr b="1" i="0">
                <a:ln cap="flat" cmpd="sng" w="12700">
                  <a:solidFill>
                    <a:srgbClr val="EAEAEA"/>
                  </a:solidFill>
                  <a:prstDash val="solid"/>
                  <a:round/>
                  <a:headEnd len="sm" w="sm" type="none"/>
                  <a:tailEnd len="sm" w="sm" type="none"/>
                </a:ln>
                <a:gradFill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0"/>
                </a:gradFill>
                <a:latin typeface="Times New Roman"/>
              </a:rPr>
            </a:br>
            <a:r>
              <a:rPr b="1" i="0">
                <a:ln cap="flat" cmpd="sng" w="12700">
                  <a:solidFill>
                    <a:srgbClr val="EAEAEA"/>
                  </a:solidFill>
                  <a:prstDash val="solid"/>
                  <a:round/>
                  <a:headEnd len="sm" w="sm" type="none"/>
                  <a:tailEnd len="sm" w="sm" type="none"/>
                </a:ln>
                <a:gradFill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0"/>
                </a:gradFill>
                <a:latin typeface="Times New Roman"/>
              </a:rPr>
              <a:t>Lớp học trực tuyến</a:t>
            </a:r>
          </a:p>
        </p:txBody>
      </p:sp>
      <p:pic>
        <p:nvPicPr>
          <p:cNvPr id="158" name="Google Shape;158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81700" y="3314700"/>
            <a:ext cx="228600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"/>
          <p:cNvSpPr txBox="1"/>
          <p:nvPr>
            <p:ph idx="1" type="body"/>
          </p:nvPr>
        </p:nvSpPr>
        <p:spPr>
          <a:xfrm>
            <a:off x="2186880" y="274639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b="1" lang="en-US" sz="28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Tập đọc nhạc: TĐN số 4</a:t>
            </a:r>
            <a:br>
              <a:rPr b="1" lang="en-US" sz="28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28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Mùa xuân về</a:t>
            </a:r>
            <a:endParaRPr sz="28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b="1"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Nhạc và lời: PHAN TRẦN BẢNG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 i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 i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 i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sp>
        <p:nvSpPr>
          <p:cNvPr id="231" name="Google Shape;231;p28"/>
          <p:cNvSpPr txBox="1"/>
          <p:nvPr/>
        </p:nvSpPr>
        <p:spPr>
          <a:xfrm>
            <a:off x="3276600" y="3124200"/>
            <a:ext cx="184150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2" name="Google Shape;232;p28"/>
          <p:cNvCxnSpPr/>
          <p:nvPr/>
        </p:nvCxnSpPr>
        <p:spPr>
          <a:xfrm>
            <a:off x="1854200" y="1646238"/>
            <a:ext cx="8496300" cy="0"/>
          </a:xfrm>
          <a:prstGeom prst="straightConnector1">
            <a:avLst/>
          </a:prstGeom>
          <a:noFill/>
          <a:ln cap="rnd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3" name="Google Shape;233;p28"/>
          <p:cNvCxnSpPr/>
          <p:nvPr/>
        </p:nvCxnSpPr>
        <p:spPr>
          <a:xfrm>
            <a:off x="1884364" y="1789114"/>
            <a:ext cx="8466137" cy="15875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4" name="Google Shape;234;p28"/>
          <p:cNvCxnSpPr/>
          <p:nvPr/>
        </p:nvCxnSpPr>
        <p:spPr>
          <a:xfrm flipH="1" rot="10800000">
            <a:off x="1884363" y="1941514"/>
            <a:ext cx="8456612" cy="9525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5" name="Google Shape;235;p28"/>
          <p:cNvCxnSpPr/>
          <p:nvPr/>
        </p:nvCxnSpPr>
        <p:spPr>
          <a:xfrm flipH="1" rot="10800000">
            <a:off x="1884364" y="2098675"/>
            <a:ext cx="8466137" cy="1588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6" name="Google Shape;236;p28"/>
          <p:cNvCxnSpPr/>
          <p:nvPr/>
        </p:nvCxnSpPr>
        <p:spPr>
          <a:xfrm>
            <a:off x="1884364" y="2246314"/>
            <a:ext cx="8466137" cy="9525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khoa son" id="237" name="Google Shape;23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3751" y="1484314"/>
            <a:ext cx="430213" cy="915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90800" y="1724026"/>
            <a:ext cx="400050" cy="481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52775" y="1571452"/>
            <a:ext cx="425450" cy="63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38650" y="1524001"/>
            <a:ext cx="381000" cy="677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8"/>
          <p:cNvPicPr preferRelativeResize="0"/>
          <p:nvPr/>
        </p:nvPicPr>
        <p:blipFill rotWithShape="1">
          <a:blip r:embed="rId7">
            <a:alphaModFix/>
          </a:blip>
          <a:srcRect b="0" l="0" r="0" t="25687"/>
          <a:stretch/>
        </p:blipFill>
        <p:spPr>
          <a:xfrm>
            <a:off x="6629401" y="1636713"/>
            <a:ext cx="411163" cy="56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85038" y="1524001"/>
            <a:ext cx="457200" cy="576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09976" y="1484313"/>
            <a:ext cx="466725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4413" y="1795463"/>
            <a:ext cx="423862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267326" y="1866900"/>
            <a:ext cx="423863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080125" y="1781176"/>
            <a:ext cx="381000" cy="677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86738" y="1576388"/>
            <a:ext cx="423862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42351" y="1544638"/>
            <a:ext cx="423863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131301" y="1798638"/>
            <a:ext cx="423863" cy="633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610726" y="1860550"/>
            <a:ext cx="423863" cy="635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1" name="Google Shape;251;p28"/>
          <p:cNvCxnSpPr/>
          <p:nvPr/>
        </p:nvCxnSpPr>
        <p:spPr>
          <a:xfrm>
            <a:off x="4254500" y="1646238"/>
            <a:ext cx="0" cy="6096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2" name="Google Shape;252;p28"/>
          <p:cNvCxnSpPr/>
          <p:nvPr/>
        </p:nvCxnSpPr>
        <p:spPr>
          <a:xfrm>
            <a:off x="5867400" y="1660525"/>
            <a:ext cx="0" cy="6096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3" name="Google Shape;253;p28"/>
          <p:cNvCxnSpPr/>
          <p:nvPr/>
        </p:nvCxnSpPr>
        <p:spPr>
          <a:xfrm>
            <a:off x="7924800" y="1636714"/>
            <a:ext cx="0" cy="61118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4" name="Google Shape;254;p28"/>
          <p:cNvCxnSpPr/>
          <p:nvPr/>
        </p:nvCxnSpPr>
        <p:spPr>
          <a:xfrm>
            <a:off x="10350500" y="1643063"/>
            <a:ext cx="0" cy="6096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5" name="Google Shape;255;p28"/>
          <p:cNvCxnSpPr/>
          <p:nvPr/>
        </p:nvCxnSpPr>
        <p:spPr>
          <a:xfrm>
            <a:off x="1843088" y="3048000"/>
            <a:ext cx="8496300" cy="0"/>
          </a:xfrm>
          <a:prstGeom prst="straightConnector1">
            <a:avLst/>
          </a:prstGeom>
          <a:noFill/>
          <a:ln cap="rnd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6" name="Google Shape;256;p28"/>
          <p:cNvCxnSpPr/>
          <p:nvPr/>
        </p:nvCxnSpPr>
        <p:spPr>
          <a:xfrm>
            <a:off x="1873250" y="3190876"/>
            <a:ext cx="8466138" cy="15875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7" name="Google Shape;257;p28"/>
          <p:cNvCxnSpPr/>
          <p:nvPr/>
        </p:nvCxnSpPr>
        <p:spPr>
          <a:xfrm flipH="1" rot="10800000">
            <a:off x="1873251" y="3344070"/>
            <a:ext cx="8466137" cy="8732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8" name="Google Shape;258;p28"/>
          <p:cNvCxnSpPr/>
          <p:nvPr/>
        </p:nvCxnSpPr>
        <p:spPr>
          <a:xfrm flipH="1" rot="10800000">
            <a:off x="1873250" y="3500439"/>
            <a:ext cx="8466138" cy="1587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9" name="Google Shape;259;p28"/>
          <p:cNvCxnSpPr/>
          <p:nvPr/>
        </p:nvCxnSpPr>
        <p:spPr>
          <a:xfrm>
            <a:off x="1873250" y="3648076"/>
            <a:ext cx="8466138" cy="9525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khoa son" id="260" name="Google Shape;26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2638" y="2886075"/>
            <a:ext cx="430212" cy="915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514600" y="3198813"/>
            <a:ext cx="381000" cy="677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16263" y="2886075"/>
            <a:ext cx="423862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44888" y="2889250"/>
            <a:ext cx="425450" cy="635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4" name="Google Shape;264;p28"/>
          <p:cNvCxnSpPr/>
          <p:nvPr/>
        </p:nvCxnSpPr>
        <p:spPr>
          <a:xfrm>
            <a:off x="4268788" y="3048000"/>
            <a:ext cx="0" cy="6096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65" name="Google Shape;265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03776" y="2871788"/>
            <a:ext cx="423863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84788" y="2874963"/>
            <a:ext cx="42545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274840" y="3287714"/>
            <a:ext cx="381000" cy="534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97638" y="2960688"/>
            <a:ext cx="423862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48363" y="3013075"/>
            <a:ext cx="381000" cy="573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38600" y="4437112"/>
            <a:ext cx="457200" cy="6246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28"/>
          <p:cNvCxnSpPr/>
          <p:nvPr/>
        </p:nvCxnSpPr>
        <p:spPr>
          <a:xfrm>
            <a:off x="8001000" y="3055938"/>
            <a:ext cx="0" cy="6096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72" name="Google Shape;272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18476" y="2954338"/>
            <a:ext cx="423863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32826" y="3032126"/>
            <a:ext cx="423863" cy="63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70975" y="3035300"/>
            <a:ext cx="42545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21838" y="2960688"/>
            <a:ext cx="425450" cy="6334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28"/>
          <p:cNvCxnSpPr/>
          <p:nvPr/>
        </p:nvCxnSpPr>
        <p:spPr>
          <a:xfrm>
            <a:off x="1874838" y="4581525"/>
            <a:ext cx="8496300" cy="0"/>
          </a:xfrm>
          <a:prstGeom prst="straightConnector1">
            <a:avLst/>
          </a:prstGeom>
          <a:noFill/>
          <a:ln cap="rnd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7" name="Google Shape;277;p28"/>
          <p:cNvCxnSpPr/>
          <p:nvPr/>
        </p:nvCxnSpPr>
        <p:spPr>
          <a:xfrm>
            <a:off x="1909764" y="4724401"/>
            <a:ext cx="8466137" cy="15875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8" name="Google Shape;278;p28"/>
          <p:cNvCxnSpPr/>
          <p:nvPr/>
        </p:nvCxnSpPr>
        <p:spPr>
          <a:xfrm flipH="1" rot="10800000">
            <a:off x="1905001" y="4876801"/>
            <a:ext cx="8456613" cy="9525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9" name="Google Shape;279;p28"/>
          <p:cNvCxnSpPr/>
          <p:nvPr/>
        </p:nvCxnSpPr>
        <p:spPr>
          <a:xfrm flipH="1" rot="10800000">
            <a:off x="1905000" y="5033964"/>
            <a:ext cx="8466138" cy="1587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0" name="Google Shape;280;p28"/>
          <p:cNvCxnSpPr/>
          <p:nvPr/>
        </p:nvCxnSpPr>
        <p:spPr>
          <a:xfrm>
            <a:off x="1950342" y="5157193"/>
            <a:ext cx="8466138" cy="9525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khoa son" id="281" name="Google Shape;28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388" y="4419600"/>
            <a:ext cx="430212" cy="915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16200" y="4653137"/>
            <a:ext cx="381000" cy="57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75001" y="4483100"/>
            <a:ext cx="423863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21288" y="4465638"/>
            <a:ext cx="423862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26138" y="4465638"/>
            <a:ext cx="423862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662738" y="4716463"/>
            <a:ext cx="42545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516813" y="4795838"/>
            <a:ext cx="425450" cy="635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8" name="Google Shape;288;p28"/>
          <p:cNvCxnSpPr/>
          <p:nvPr/>
        </p:nvCxnSpPr>
        <p:spPr>
          <a:xfrm>
            <a:off x="8239125" y="4572000"/>
            <a:ext cx="0" cy="6096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89" name="Google Shape;289;p2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516938" y="4722813"/>
            <a:ext cx="381000" cy="677862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8"/>
          <p:cNvSpPr/>
          <p:nvPr/>
        </p:nvSpPr>
        <p:spPr>
          <a:xfrm>
            <a:off x="9266238" y="4638675"/>
            <a:ext cx="152400" cy="527050"/>
          </a:xfrm>
          <a:custGeom>
            <a:rect b="b" l="l" r="r" t="t"/>
            <a:pathLst>
              <a:path extrusionOk="0" h="1065" w="372">
                <a:moveTo>
                  <a:pt x="86" y="16"/>
                </a:moveTo>
                <a:cubicBezTo>
                  <a:pt x="116" y="32"/>
                  <a:pt x="295" y="261"/>
                  <a:pt x="346" y="328"/>
                </a:cubicBezTo>
                <a:cubicBezTo>
                  <a:pt x="245" y="436"/>
                  <a:pt x="254" y="460"/>
                  <a:pt x="240" y="516"/>
                </a:cubicBezTo>
                <a:cubicBezTo>
                  <a:pt x="226" y="572"/>
                  <a:pt x="242" y="615"/>
                  <a:pt x="264" y="666"/>
                </a:cubicBezTo>
                <a:cubicBezTo>
                  <a:pt x="286" y="717"/>
                  <a:pt x="372" y="803"/>
                  <a:pt x="370" y="821"/>
                </a:cubicBezTo>
                <a:cubicBezTo>
                  <a:pt x="368" y="839"/>
                  <a:pt x="280" y="774"/>
                  <a:pt x="250" y="773"/>
                </a:cubicBezTo>
                <a:cubicBezTo>
                  <a:pt x="220" y="772"/>
                  <a:pt x="197" y="791"/>
                  <a:pt x="187" y="816"/>
                </a:cubicBezTo>
                <a:cubicBezTo>
                  <a:pt x="177" y="841"/>
                  <a:pt x="181" y="881"/>
                  <a:pt x="187" y="922"/>
                </a:cubicBezTo>
                <a:cubicBezTo>
                  <a:pt x="193" y="963"/>
                  <a:pt x="247" y="1065"/>
                  <a:pt x="225" y="1062"/>
                </a:cubicBezTo>
                <a:cubicBezTo>
                  <a:pt x="203" y="1059"/>
                  <a:pt x="85" y="956"/>
                  <a:pt x="52" y="903"/>
                </a:cubicBezTo>
                <a:cubicBezTo>
                  <a:pt x="19" y="850"/>
                  <a:pt x="0" y="776"/>
                  <a:pt x="27" y="744"/>
                </a:cubicBezTo>
                <a:cubicBezTo>
                  <a:pt x="54" y="712"/>
                  <a:pt x="189" y="724"/>
                  <a:pt x="216" y="710"/>
                </a:cubicBezTo>
                <a:cubicBezTo>
                  <a:pt x="243" y="696"/>
                  <a:pt x="222" y="692"/>
                  <a:pt x="192" y="657"/>
                </a:cubicBezTo>
                <a:cubicBezTo>
                  <a:pt x="162" y="622"/>
                  <a:pt x="95" y="549"/>
                  <a:pt x="37" y="497"/>
                </a:cubicBezTo>
                <a:cubicBezTo>
                  <a:pt x="103" y="436"/>
                  <a:pt x="131" y="386"/>
                  <a:pt x="153" y="342"/>
                </a:cubicBezTo>
                <a:cubicBezTo>
                  <a:pt x="175" y="298"/>
                  <a:pt x="178" y="285"/>
                  <a:pt x="167" y="231"/>
                </a:cubicBezTo>
                <a:cubicBezTo>
                  <a:pt x="156" y="177"/>
                  <a:pt x="56" y="0"/>
                  <a:pt x="86" y="16"/>
                </a:cubicBezTo>
                <a:close/>
              </a:path>
            </a:pathLst>
          </a:cu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1" name="Google Shape;291;p28"/>
          <p:cNvSpPr/>
          <p:nvPr/>
        </p:nvSpPr>
        <p:spPr>
          <a:xfrm>
            <a:off x="9758363" y="4645025"/>
            <a:ext cx="152400" cy="527050"/>
          </a:xfrm>
          <a:custGeom>
            <a:rect b="b" l="l" r="r" t="t"/>
            <a:pathLst>
              <a:path extrusionOk="0" h="1065" w="372">
                <a:moveTo>
                  <a:pt x="86" y="16"/>
                </a:moveTo>
                <a:cubicBezTo>
                  <a:pt x="116" y="32"/>
                  <a:pt x="295" y="261"/>
                  <a:pt x="346" y="328"/>
                </a:cubicBezTo>
                <a:cubicBezTo>
                  <a:pt x="245" y="436"/>
                  <a:pt x="254" y="460"/>
                  <a:pt x="240" y="516"/>
                </a:cubicBezTo>
                <a:cubicBezTo>
                  <a:pt x="226" y="572"/>
                  <a:pt x="242" y="615"/>
                  <a:pt x="264" y="666"/>
                </a:cubicBezTo>
                <a:cubicBezTo>
                  <a:pt x="286" y="717"/>
                  <a:pt x="372" y="803"/>
                  <a:pt x="370" y="821"/>
                </a:cubicBezTo>
                <a:cubicBezTo>
                  <a:pt x="368" y="839"/>
                  <a:pt x="280" y="774"/>
                  <a:pt x="250" y="773"/>
                </a:cubicBezTo>
                <a:cubicBezTo>
                  <a:pt x="220" y="772"/>
                  <a:pt x="197" y="791"/>
                  <a:pt x="187" y="816"/>
                </a:cubicBezTo>
                <a:cubicBezTo>
                  <a:pt x="177" y="841"/>
                  <a:pt x="181" y="881"/>
                  <a:pt x="187" y="922"/>
                </a:cubicBezTo>
                <a:cubicBezTo>
                  <a:pt x="193" y="963"/>
                  <a:pt x="247" y="1065"/>
                  <a:pt x="225" y="1062"/>
                </a:cubicBezTo>
                <a:cubicBezTo>
                  <a:pt x="203" y="1059"/>
                  <a:pt x="85" y="956"/>
                  <a:pt x="52" y="903"/>
                </a:cubicBezTo>
                <a:cubicBezTo>
                  <a:pt x="19" y="850"/>
                  <a:pt x="0" y="776"/>
                  <a:pt x="27" y="744"/>
                </a:cubicBezTo>
                <a:cubicBezTo>
                  <a:pt x="54" y="712"/>
                  <a:pt x="189" y="724"/>
                  <a:pt x="216" y="710"/>
                </a:cubicBezTo>
                <a:cubicBezTo>
                  <a:pt x="243" y="696"/>
                  <a:pt x="222" y="692"/>
                  <a:pt x="192" y="657"/>
                </a:cubicBezTo>
                <a:cubicBezTo>
                  <a:pt x="162" y="622"/>
                  <a:pt x="95" y="549"/>
                  <a:pt x="37" y="497"/>
                </a:cubicBezTo>
                <a:cubicBezTo>
                  <a:pt x="103" y="436"/>
                  <a:pt x="131" y="386"/>
                  <a:pt x="153" y="342"/>
                </a:cubicBezTo>
                <a:cubicBezTo>
                  <a:pt x="175" y="298"/>
                  <a:pt x="178" y="285"/>
                  <a:pt x="167" y="231"/>
                </a:cubicBezTo>
                <a:cubicBezTo>
                  <a:pt x="156" y="177"/>
                  <a:pt x="56" y="0"/>
                  <a:pt x="86" y="16"/>
                </a:cubicBezTo>
                <a:close/>
              </a:path>
            </a:pathLst>
          </a:cu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292" name="Google Shape;292;p28"/>
          <p:cNvCxnSpPr/>
          <p:nvPr/>
        </p:nvCxnSpPr>
        <p:spPr>
          <a:xfrm>
            <a:off x="4645025" y="4572000"/>
            <a:ext cx="0" cy="6096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3" name="Google Shape;293;p28"/>
          <p:cNvCxnSpPr/>
          <p:nvPr/>
        </p:nvCxnSpPr>
        <p:spPr>
          <a:xfrm>
            <a:off x="10350500" y="3048000"/>
            <a:ext cx="0" cy="6096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4" name="Google Shape;294;p28"/>
          <p:cNvCxnSpPr/>
          <p:nvPr/>
        </p:nvCxnSpPr>
        <p:spPr>
          <a:xfrm>
            <a:off x="10375900" y="4581525"/>
            <a:ext cx="0" cy="6096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5" name="Google Shape;295;p28"/>
          <p:cNvCxnSpPr/>
          <p:nvPr/>
        </p:nvCxnSpPr>
        <p:spPr>
          <a:xfrm>
            <a:off x="10210800" y="4567239"/>
            <a:ext cx="0" cy="61118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6" name="Google Shape;296;p28"/>
          <p:cNvSpPr/>
          <p:nvPr/>
        </p:nvSpPr>
        <p:spPr>
          <a:xfrm>
            <a:off x="6934200" y="2025651"/>
            <a:ext cx="76200" cy="61913"/>
          </a:xfrm>
          <a:prstGeom prst="flowChartConnector">
            <a:avLst/>
          </a:prstGeom>
          <a:solidFill>
            <a:schemeClr val="dk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7" name="Google Shape;297;p28"/>
          <p:cNvSpPr/>
          <p:nvPr/>
        </p:nvSpPr>
        <p:spPr>
          <a:xfrm>
            <a:off x="6813550" y="3400425"/>
            <a:ext cx="76200" cy="63500"/>
          </a:xfrm>
          <a:prstGeom prst="flowChartConnector">
            <a:avLst/>
          </a:prstGeom>
          <a:solidFill>
            <a:schemeClr val="dk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8" name="Google Shape;298;p28"/>
          <p:cNvSpPr/>
          <p:nvPr/>
        </p:nvSpPr>
        <p:spPr>
          <a:xfrm>
            <a:off x="7529513" y="1562101"/>
            <a:ext cx="100012" cy="398463"/>
          </a:xfrm>
          <a:custGeom>
            <a:rect b="b" l="l" r="r" t="t"/>
            <a:pathLst>
              <a:path extrusionOk="0" h="915" w="372">
                <a:moveTo>
                  <a:pt x="4" y="0"/>
                </a:moveTo>
                <a:cubicBezTo>
                  <a:pt x="0" y="92"/>
                  <a:pt x="4" y="272"/>
                  <a:pt x="4" y="399"/>
                </a:cubicBezTo>
                <a:cubicBezTo>
                  <a:pt x="111" y="426"/>
                  <a:pt x="251" y="485"/>
                  <a:pt x="289" y="570"/>
                </a:cubicBezTo>
                <a:cubicBezTo>
                  <a:pt x="333" y="656"/>
                  <a:pt x="261" y="915"/>
                  <a:pt x="270" y="915"/>
                </a:cubicBezTo>
                <a:cubicBezTo>
                  <a:pt x="279" y="915"/>
                  <a:pt x="372" y="681"/>
                  <a:pt x="346" y="570"/>
                </a:cubicBezTo>
                <a:cubicBezTo>
                  <a:pt x="320" y="459"/>
                  <a:pt x="172" y="341"/>
                  <a:pt x="115" y="246"/>
                </a:cubicBezTo>
                <a:cubicBezTo>
                  <a:pt x="58" y="151"/>
                  <a:pt x="27" y="51"/>
                  <a:pt x="4" y="0"/>
                </a:cubicBezTo>
                <a:close/>
              </a:path>
            </a:pathLst>
          </a:custGeom>
          <a:solidFill>
            <a:srgbClr val="00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9" name="Google Shape;299;p28"/>
          <p:cNvSpPr/>
          <p:nvPr/>
        </p:nvSpPr>
        <p:spPr>
          <a:xfrm>
            <a:off x="7399339" y="2924945"/>
            <a:ext cx="117475" cy="419125"/>
          </a:xfrm>
          <a:custGeom>
            <a:rect b="b" l="l" r="r" t="t"/>
            <a:pathLst>
              <a:path extrusionOk="0" h="915" w="372">
                <a:moveTo>
                  <a:pt x="4" y="0"/>
                </a:moveTo>
                <a:cubicBezTo>
                  <a:pt x="0" y="92"/>
                  <a:pt x="4" y="272"/>
                  <a:pt x="4" y="399"/>
                </a:cubicBezTo>
                <a:cubicBezTo>
                  <a:pt x="111" y="426"/>
                  <a:pt x="251" y="485"/>
                  <a:pt x="289" y="570"/>
                </a:cubicBezTo>
                <a:cubicBezTo>
                  <a:pt x="333" y="656"/>
                  <a:pt x="261" y="915"/>
                  <a:pt x="270" y="915"/>
                </a:cubicBezTo>
                <a:cubicBezTo>
                  <a:pt x="279" y="915"/>
                  <a:pt x="372" y="681"/>
                  <a:pt x="346" y="570"/>
                </a:cubicBezTo>
                <a:cubicBezTo>
                  <a:pt x="320" y="459"/>
                  <a:pt x="172" y="341"/>
                  <a:pt x="115" y="246"/>
                </a:cubicBezTo>
                <a:cubicBezTo>
                  <a:pt x="58" y="151"/>
                  <a:pt x="27" y="51"/>
                  <a:pt x="4" y="0"/>
                </a:cubicBezTo>
                <a:close/>
              </a:path>
            </a:pathLst>
          </a:custGeom>
          <a:solidFill>
            <a:srgbClr val="00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0" name="Google Shape;300;p28"/>
          <p:cNvSpPr txBox="1"/>
          <p:nvPr/>
        </p:nvSpPr>
        <p:spPr>
          <a:xfrm>
            <a:off x="2616200" y="2430463"/>
            <a:ext cx="75946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Boong bính   boong! Binh bùng   binh! Chiêng trống      đang hòa    vang lừng </a:t>
            </a:r>
            <a:endParaRPr/>
          </a:p>
        </p:txBody>
      </p:sp>
      <p:sp>
        <p:nvSpPr>
          <p:cNvPr id="301" name="Google Shape;301;p28"/>
          <p:cNvSpPr txBox="1"/>
          <p:nvPr/>
        </p:nvSpPr>
        <p:spPr>
          <a:xfrm>
            <a:off x="2460948" y="3876675"/>
            <a:ext cx="7883525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vang. Theo con    suối, theo nương ngàn   chiêng trống         đang  gọi    mùa   xuân</a:t>
            </a:r>
            <a:endParaRPr sz="18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2" name="Google Shape;302;p28"/>
          <p:cNvSpPr txBox="1"/>
          <p:nvPr/>
        </p:nvSpPr>
        <p:spPr>
          <a:xfrm>
            <a:off x="2446338" y="5435376"/>
            <a:ext cx="7929562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1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về.  Chiêng    trống           đang      ngợi          ca          mùa           xuân.</a:t>
            </a:r>
            <a:endParaRPr/>
          </a:p>
        </p:txBody>
      </p:sp>
      <p:sp>
        <p:nvSpPr>
          <p:cNvPr id="303" name="Google Shape;303;p28"/>
          <p:cNvSpPr txBox="1"/>
          <p:nvPr/>
        </p:nvSpPr>
        <p:spPr>
          <a:xfrm>
            <a:off x="2498726" y="1176338"/>
            <a:ext cx="1033463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Vừa phải</a:t>
            </a:r>
            <a:endParaRPr/>
          </a:p>
        </p:txBody>
      </p:sp>
      <p:sp>
        <p:nvSpPr>
          <p:cNvPr id="304" name="Google Shape;304;p28"/>
          <p:cNvSpPr txBox="1"/>
          <p:nvPr>
            <p:ph idx="12" type="sldNum"/>
          </p:nvPr>
        </p:nvSpPr>
        <p:spPr>
          <a:xfrm>
            <a:off x="828288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85038" y="2852936"/>
            <a:ext cx="228600" cy="668139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8"/>
          <p:cNvSpPr/>
          <p:nvPr/>
        </p:nvSpPr>
        <p:spPr>
          <a:xfrm>
            <a:off x="3499520" y="4941168"/>
            <a:ext cx="76200" cy="63500"/>
          </a:xfrm>
          <a:prstGeom prst="flowChartConnector">
            <a:avLst/>
          </a:prstGeom>
          <a:solidFill>
            <a:schemeClr val="dk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7" name="Google Shape;307;p28"/>
          <p:cNvSpPr/>
          <p:nvPr/>
        </p:nvSpPr>
        <p:spPr>
          <a:xfrm>
            <a:off x="4079776" y="4481090"/>
            <a:ext cx="127422" cy="388070"/>
          </a:xfrm>
          <a:custGeom>
            <a:rect b="b" l="l" r="r" t="t"/>
            <a:pathLst>
              <a:path extrusionOk="0" h="915" w="372">
                <a:moveTo>
                  <a:pt x="4" y="0"/>
                </a:moveTo>
                <a:cubicBezTo>
                  <a:pt x="0" y="92"/>
                  <a:pt x="4" y="272"/>
                  <a:pt x="4" y="399"/>
                </a:cubicBezTo>
                <a:cubicBezTo>
                  <a:pt x="111" y="426"/>
                  <a:pt x="251" y="485"/>
                  <a:pt x="289" y="570"/>
                </a:cubicBezTo>
                <a:cubicBezTo>
                  <a:pt x="333" y="656"/>
                  <a:pt x="261" y="915"/>
                  <a:pt x="270" y="915"/>
                </a:cubicBezTo>
                <a:cubicBezTo>
                  <a:pt x="279" y="915"/>
                  <a:pt x="372" y="681"/>
                  <a:pt x="346" y="570"/>
                </a:cubicBezTo>
                <a:cubicBezTo>
                  <a:pt x="320" y="459"/>
                  <a:pt x="172" y="341"/>
                  <a:pt x="115" y="246"/>
                </a:cubicBezTo>
                <a:cubicBezTo>
                  <a:pt x="58" y="151"/>
                  <a:pt x="27" y="51"/>
                  <a:pt x="4" y="0"/>
                </a:cubicBezTo>
                <a:close/>
              </a:path>
            </a:pathLst>
          </a:custGeom>
          <a:solidFill>
            <a:srgbClr val="00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08" name="Google Shape;308;p2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50849" y="392151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100">
        <p:fade thruBlk="1"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9"/>
          <p:cNvSpPr txBox="1"/>
          <p:nvPr>
            <p:ph type="title"/>
          </p:nvPr>
        </p:nvSpPr>
        <p:spPr>
          <a:xfrm>
            <a:off x="2133600" y="22860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28575" lvl="0" marL="254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400"/>
              <a:buFont typeface="Times New Roman"/>
              <a:buNone/>
            </a:pPr>
            <a:r>
              <a:rPr b="1" lang="en-US" sz="3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Tập đọc nhạc TĐN số 4 </a:t>
            </a:r>
            <a:r>
              <a:rPr i="1" lang="en-US" sz="3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</a:t>
            </a:r>
            <a:endParaRPr i="1" sz="3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25-Ban nhac Mua xuan ve" id="314" name="Google Shape;31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656" y="1447800"/>
            <a:ext cx="11775687" cy="5430644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9"/>
          <p:cNvSpPr txBox="1"/>
          <p:nvPr/>
        </p:nvSpPr>
        <p:spPr>
          <a:xfrm>
            <a:off x="5853780" y="838200"/>
            <a:ext cx="424922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 sát và nhận xét : TĐN</a:t>
            </a:r>
            <a:endParaRPr sz="28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6" name="Google Shape;316;p29"/>
          <p:cNvSpPr/>
          <p:nvPr/>
        </p:nvSpPr>
        <p:spPr>
          <a:xfrm>
            <a:off x="1661050" y="2583366"/>
            <a:ext cx="613317" cy="914400"/>
          </a:xfrm>
          <a:prstGeom prst="ellipse">
            <a:avLst/>
          </a:prstGeom>
          <a:noFill/>
          <a:ln cap="rnd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7" name="Google Shape;317;p29"/>
          <p:cNvSpPr/>
          <p:nvPr/>
        </p:nvSpPr>
        <p:spPr>
          <a:xfrm>
            <a:off x="3881258" y="2512293"/>
            <a:ext cx="304801" cy="914400"/>
          </a:xfrm>
          <a:prstGeom prst="ellipse">
            <a:avLst/>
          </a:prstGeom>
          <a:noFill/>
          <a:ln cap="rnd" cmpd="sng" w="190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8" name="Google Shape;318;p29"/>
          <p:cNvSpPr/>
          <p:nvPr/>
        </p:nvSpPr>
        <p:spPr>
          <a:xfrm>
            <a:off x="7018189" y="2496986"/>
            <a:ext cx="1382751" cy="914400"/>
          </a:xfrm>
          <a:prstGeom prst="ellipse">
            <a:avLst/>
          </a:prstGeom>
          <a:noFill/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9" name="Google Shape;319;p29"/>
          <p:cNvSpPr/>
          <p:nvPr/>
        </p:nvSpPr>
        <p:spPr>
          <a:xfrm>
            <a:off x="2596375" y="5367453"/>
            <a:ext cx="1836234" cy="795454"/>
          </a:xfrm>
          <a:prstGeom prst="ellipse">
            <a:avLst/>
          </a:prstGeom>
          <a:noFill/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0" name="Google Shape;320;p29"/>
          <p:cNvSpPr/>
          <p:nvPr/>
        </p:nvSpPr>
        <p:spPr>
          <a:xfrm>
            <a:off x="6735336" y="4025589"/>
            <a:ext cx="1471962" cy="914400"/>
          </a:xfrm>
          <a:prstGeom prst="ellipse">
            <a:avLst/>
          </a:prstGeom>
          <a:noFill/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1" name="Google Shape;321;p29"/>
          <p:cNvSpPr/>
          <p:nvPr/>
        </p:nvSpPr>
        <p:spPr>
          <a:xfrm>
            <a:off x="10381785" y="5452946"/>
            <a:ext cx="747132" cy="914400"/>
          </a:xfrm>
          <a:prstGeom prst="ellipse">
            <a:avLst/>
          </a:prstGeom>
          <a:noFill/>
          <a:ln cap="rnd" cmpd="sng" w="19050">
            <a:solidFill>
              <a:srgbClr val="EB756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2" name="Google Shape;322;p29"/>
          <p:cNvSpPr/>
          <p:nvPr/>
        </p:nvSpPr>
        <p:spPr>
          <a:xfrm>
            <a:off x="4755995" y="2583366"/>
            <a:ext cx="401444" cy="914400"/>
          </a:xfrm>
          <a:prstGeom prst="ellipse">
            <a:avLst/>
          </a:prstGeom>
          <a:noFill/>
          <a:ln cap="rnd" cmpd="sng" w="190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3" name="Google Shape;323;p29"/>
          <p:cNvSpPr/>
          <p:nvPr/>
        </p:nvSpPr>
        <p:spPr>
          <a:xfrm>
            <a:off x="2955073" y="1929160"/>
            <a:ext cx="450918" cy="654205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9050">
            <a:solidFill>
              <a:srgbClr val="AD4C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4" name="Google Shape;324;p29"/>
          <p:cNvSpPr txBox="1"/>
          <p:nvPr/>
        </p:nvSpPr>
        <p:spPr>
          <a:xfrm>
            <a:off x="992774" y="1894736"/>
            <a:ext cx="115470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Nhịp </a:t>
            </a:r>
            <a:endParaRPr sz="2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5" name="Google Shape;325;p29"/>
          <p:cNvSpPr txBox="1"/>
          <p:nvPr/>
        </p:nvSpPr>
        <p:spPr>
          <a:xfrm>
            <a:off x="3333571" y="1929160"/>
            <a:ext cx="160963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Nốt trắng</a:t>
            </a:r>
            <a:endParaRPr sz="2800">
              <a:solidFill>
                <a:srgbClr val="FFC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6" name="Google Shape;326;p29"/>
          <p:cNvSpPr txBox="1"/>
          <p:nvPr/>
        </p:nvSpPr>
        <p:spPr>
          <a:xfrm>
            <a:off x="10103005" y="4571693"/>
            <a:ext cx="1154702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B75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Lặng đen</a:t>
            </a:r>
            <a:endParaRPr sz="2800">
              <a:solidFill>
                <a:srgbClr val="EB756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7" name="Google Shape;327;p29"/>
          <p:cNvSpPr txBox="1"/>
          <p:nvPr/>
        </p:nvSpPr>
        <p:spPr>
          <a:xfrm>
            <a:off x="4762437" y="1973766"/>
            <a:ext cx="133976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Nốt đen</a:t>
            </a:r>
            <a:endParaRPr sz="28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8" name="Google Shape;328;p29"/>
          <p:cNvSpPr txBox="1"/>
          <p:nvPr/>
        </p:nvSpPr>
        <p:spPr>
          <a:xfrm>
            <a:off x="6206662" y="1973766"/>
            <a:ext cx="162305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Chấm dôi</a:t>
            </a:r>
            <a:endParaRPr sz="28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9" name="Google Shape;329;p29"/>
          <p:cNvSpPr txBox="1"/>
          <p:nvPr/>
        </p:nvSpPr>
        <p:spPr>
          <a:xfrm>
            <a:off x="1967709" y="1126540"/>
            <a:ext cx="1154702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Nhịp lấy đà</a:t>
            </a:r>
            <a:endParaRPr sz="28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0"/>
          <p:cNvSpPr txBox="1"/>
          <p:nvPr>
            <p:ph idx="1" type="body"/>
          </p:nvPr>
        </p:nvSpPr>
        <p:spPr>
          <a:xfrm>
            <a:off x="2186880" y="274639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b="1" lang="en-US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Tập đọc nhạc: TĐN số 4</a:t>
            </a:r>
            <a:br>
              <a:rPr b="1" lang="en-US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Mùa xuân về</a:t>
            </a:r>
            <a:endParaRPr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b="1"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Nhạc và lời: PHAN TRẦN BẢNG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6" name="Google Shape;336;p30"/>
          <p:cNvSpPr txBox="1"/>
          <p:nvPr/>
        </p:nvSpPr>
        <p:spPr>
          <a:xfrm>
            <a:off x="3276600" y="3124200"/>
            <a:ext cx="184150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37" name="Google Shape;337;p30"/>
          <p:cNvCxnSpPr/>
          <p:nvPr/>
        </p:nvCxnSpPr>
        <p:spPr>
          <a:xfrm>
            <a:off x="1854200" y="1646238"/>
            <a:ext cx="8496300" cy="0"/>
          </a:xfrm>
          <a:prstGeom prst="straightConnector1">
            <a:avLst/>
          </a:prstGeom>
          <a:noFill/>
          <a:ln cap="rnd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8" name="Google Shape;338;p30"/>
          <p:cNvCxnSpPr/>
          <p:nvPr/>
        </p:nvCxnSpPr>
        <p:spPr>
          <a:xfrm>
            <a:off x="1884364" y="1789114"/>
            <a:ext cx="8466137" cy="15875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9" name="Google Shape;339;p30"/>
          <p:cNvCxnSpPr/>
          <p:nvPr/>
        </p:nvCxnSpPr>
        <p:spPr>
          <a:xfrm flipH="1" rot="10800000">
            <a:off x="1884363" y="1941514"/>
            <a:ext cx="8456612" cy="9525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0" name="Google Shape;340;p30"/>
          <p:cNvCxnSpPr/>
          <p:nvPr/>
        </p:nvCxnSpPr>
        <p:spPr>
          <a:xfrm flipH="1" rot="10800000">
            <a:off x="1884364" y="2098675"/>
            <a:ext cx="8466137" cy="1588"/>
          </a:xfrm>
          <a:prstGeom prst="straightConnector1">
            <a:avLst/>
          </a:prstGeom>
          <a:noFill/>
          <a:ln cap="rnd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1" name="Google Shape;341;p30"/>
          <p:cNvCxnSpPr/>
          <p:nvPr/>
        </p:nvCxnSpPr>
        <p:spPr>
          <a:xfrm>
            <a:off x="1884364" y="2246314"/>
            <a:ext cx="8466137" cy="9525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khoa son" id="342" name="Google Shape;34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3751" y="1484314"/>
            <a:ext cx="430213" cy="915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90800" y="1724026"/>
            <a:ext cx="400050" cy="481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52775" y="1533526"/>
            <a:ext cx="425450" cy="63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38650" y="1524001"/>
            <a:ext cx="381000" cy="677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30"/>
          <p:cNvPicPr preferRelativeResize="0"/>
          <p:nvPr/>
        </p:nvPicPr>
        <p:blipFill rotWithShape="1">
          <a:blip r:embed="rId7">
            <a:alphaModFix/>
          </a:blip>
          <a:srcRect b="0" l="0" r="0" t="25687"/>
          <a:stretch/>
        </p:blipFill>
        <p:spPr>
          <a:xfrm>
            <a:off x="6629401" y="1636713"/>
            <a:ext cx="411163" cy="56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85039" y="1524001"/>
            <a:ext cx="444499" cy="576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09976" y="1484313"/>
            <a:ext cx="466725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4413" y="1795463"/>
            <a:ext cx="423862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267326" y="1866900"/>
            <a:ext cx="423863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080125" y="1781176"/>
            <a:ext cx="381000" cy="677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86738" y="1576388"/>
            <a:ext cx="423862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42351" y="1544638"/>
            <a:ext cx="423863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131301" y="1798638"/>
            <a:ext cx="423863" cy="633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610726" y="1860550"/>
            <a:ext cx="423863" cy="635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6" name="Google Shape;356;p30"/>
          <p:cNvCxnSpPr/>
          <p:nvPr/>
        </p:nvCxnSpPr>
        <p:spPr>
          <a:xfrm>
            <a:off x="4254500" y="1646238"/>
            <a:ext cx="0" cy="6096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7" name="Google Shape;357;p30"/>
          <p:cNvCxnSpPr/>
          <p:nvPr/>
        </p:nvCxnSpPr>
        <p:spPr>
          <a:xfrm>
            <a:off x="5867400" y="1660525"/>
            <a:ext cx="0" cy="6096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8" name="Google Shape;358;p30"/>
          <p:cNvCxnSpPr/>
          <p:nvPr/>
        </p:nvCxnSpPr>
        <p:spPr>
          <a:xfrm>
            <a:off x="7924800" y="1636714"/>
            <a:ext cx="0" cy="61118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9" name="Google Shape;359;p30"/>
          <p:cNvCxnSpPr/>
          <p:nvPr/>
        </p:nvCxnSpPr>
        <p:spPr>
          <a:xfrm>
            <a:off x="10350500" y="1643063"/>
            <a:ext cx="0" cy="6096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0" name="Google Shape;360;p30"/>
          <p:cNvCxnSpPr/>
          <p:nvPr/>
        </p:nvCxnSpPr>
        <p:spPr>
          <a:xfrm>
            <a:off x="1897857" y="2868613"/>
            <a:ext cx="8429625" cy="12700"/>
          </a:xfrm>
          <a:prstGeom prst="straightConnector1">
            <a:avLst/>
          </a:prstGeom>
          <a:noFill/>
          <a:ln cap="rnd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1" name="Google Shape;361;p30"/>
          <p:cNvCxnSpPr/>
          <p:nvPr/>
        </p:nvCxnSpPr>
        <p:spPr>
          <a:xfrm>
            <a:off x="1873250" y="3024188"/>
            <a:ext cx="8466138" cy="15875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2" name="Google Shape;362;p30"/>
          <p:cNvCxnSpPr/>
          <p:nvPr/>
        </p:nvCxnSpPr>
        <p:spPr>
          <a:xfrm flipH="1" rot="10800000">
            <a:off x="1856581" y="3203576"/>
            <a:ext cx="8456613" cy="9525"/>
          </a:xfrm>
          <a:prstGeom prst="straightConnector1">
            <a:avLst/>
          </a:prstGeom>
          <a:noFill/>
          <a:ln cap="rnd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3" name="Google Shape;363;p30"/>
          <p:cNvCxnSpPr/>
          <p:nvPr/>
        </p:nvCxnSpPr>
        <p:spPr>
          <a:xfrm flipH="1" rot="10800000">
            <a:off x="1836519" y="3349049"/>
            <a:ext cx="8466138" cy="1587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4" name="Google Shape;364;p30"/>
          <p:cNvCxnSpPr/>
          <p:nvPr/>
        </p:nvCxnSpPr>
        <p:spPr>
          <a:xfrm>
            <a:off x="1869281" y="3509964"/>
            <a:ext cx="8466138" cy="9525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khoa son" id="365" name="Google Shape;36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0735" y="2820194"/>
            <a:ext cx="430212" cy="915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474802" y="3061494"/>
            <a:ext cx="381000" cy="677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08326" y="2761240"/>
            <a:ext cx="423862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51250" y="2753447"/>
            <a:ext cx="425450" cy="635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9" name="Google Shape;369;p30"/>
          <p:cNvCxnSpPr/>
          <p:nvPr/>
        </p:nvCxnSpPr>
        <p:spPr>
          <a:xfrm>
            <a:off x="4200958" y="2868613"/>
            <a:ext cx="0" cy="6096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70" name="Google Shape;370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03775" y="2747962"/>
            <a:ext cx="423863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84788" y="2750344"/>
            <a:ext cx="42545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200958" y="3121170"/>
            <a:ext cx="381000" cy="671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97638" y="2797175"/>
            <a:ext cx="423862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60702" y="2743201"/>
            <a:ext cx="381000" cy="706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88188" y="2808541"/>
            <a:ext cx="557212" cy="5762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6" name="Google Shape;376;p30"/>
          <p:cNvCxnSpPr/>
          <p:nvPr/>
        </p:nvCxnSpPr>
        <p:spPr>
          <a:xfrm>
            <a:off x="7963045" y="2894519"/>
            <a:ext cx="0" cy="6096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77" name="Google Shape;377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93076" y="2822034"/>
            <a:ext cx="423863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10601" y="2900293"/>
            <a:ext cx="423863" cy="63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66238" y="2881819"/>
            <a:ext cx="42545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44089" y="2819509"/>
            <a:ext cx="425450" cy="6334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1" name="Google Shape;381;p30"/>
          <p:cNvCxnSpPr/>
          <p:nvPr/>
        </p:nvCxnSpPr>
        <p:spPr>
          <a:xfrm>
            <a:off x="1887971" y="4204422"/>
            <a:ext cx="8496300" cy="0"/>
          </a:xfrm>
          <a:prstGeom prst="straightConnector1">
            <a:avLst/>
          </a:prstGeom>
          <a:noFill/>
          <a:ln cap="rnd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2" name="Google Shape;382;p30"/>
          <p:cNvCxnSpPr/>
          <p:nvPr/>
        </p:nvCxnSpPr>
        <p:spPr>
          <a:xfrm>
            <a:off x="1917125" y="4299232"/>
            <a:ext cx="8466137" cy="15875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3" name="Google Shape;383;p30"/>
          <p:cNvCxnSpPr/>
          <p:nvPr/>
        </p:nvCxnSpPr>
        <p:spPr>
          <a:xfrm flipH="1" rot="10800000">
            <a:off x="1907815" y="4433889"/>
            <a:ext cx="8456613" cy="9525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4" name="Google Shape;384;p30"/>
          <p:cNvCxnSpPr/>
          <p:nvPr/>
        </p:nvCxnSpPr>
        <p:spPr>
          <a:xfrm flipH="1" rot="10800000">
            <a:off x="1840416" y="4565652"/>
            <a:ext cx="8466138" cy="1587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5" name="Google Shape;385;p30"/>
          <p:cNvCxnSpPr/>
          <p:nvPr/>
        </p:nvCxnSpPr>
        <p:spPr>
          <a:xfrm>
            <a:off x="1918133" y="4724402"/>
            <a:ext cx="8466138" cy="9525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khoa son" id="386" name="Google Shape;38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1315" y="4143943"/>
            <a:ext cx="430212" cy="915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65302" y="4235379"/>
            <a:ext cx="381000" cy="57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86113" y="4003675"/>
            <a:ext cx="423863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4926" y="3938588"/>
            <a:ext cx="423862" cy="633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03774" y="4017096"/>
            <a:ext cx="423862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94881" y="4003675"/>
            <a:ext cx="423862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656965" y="4300169"/>
            <a:ext cx="42545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457064" y="4372119"/>
            <a:ext cx="425450" cy="635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4" name="Google Shape;394;p30"/>
          <p:cNvCxnSpPr/>
          <p:nvPr/>
        </p:nvCxnSpPr>
        <p:spPr>
          <a:xfrm>
            <a:off x="8182408" y="4217123"/>
            <a:ext cx="4330" cy="56038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95" name="Google Shape;395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496012" y="4299231"/>
            <a:ext cx="381000" cy="635938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30"/>
          <p:cNvSpPr/>
          <p:nvPr/>
        </p:nvSpPr>
        <p:spPr>
          <a:xfrm>
            <a:off x="9266238" y="4227440"/>
            <a:ext cx="152400" cy="527050"/>
          </a:xfrm>
          <a:custGeom>
            <a:rect b="b" l="l" r="r" t="t"/>
            <a:pathLst>
              <a:path extrusionOk="0" h="1065" w="372">
                <a:moveTo>
                  <a:pt x="86" y="16"/>
                </a:moveTo>
                <a:cubicBezTo>
                  <a:pt x="116" y="32"/>
                  <a:pt x="295" y="261"/>
                  <a:pt x="346" y="328"/>
                </a:cubicBezTo>
                <a:cubicBezTo>
                  <a:pt x="245" y="436"/>
                  <a:pt x="254" y="460"/>
                  <a:pt x="240" y="516"/>
                </a:cubicBezTo>
                <a:cubicBezTo>
                  <a:pt x="226" y="572"/>
                  <a:pt x="242" y="615"/>
                  <a:pt x="264" y="666"/>
                </a:cubicBezTo>
                <a:cubicBezTo>
                  <a:pt x="286" y="717"/>
                  <a:pt x="372" y="803"/>
                  <a:pt x="370" y="821"/>
                </a:cubicBezTo>
                <a:cubicBezTo>
                  <a:pt x="368" y="839"/>
                  <a:pt x="280" y="774"/>
                  <a:pt x="250" y="773"/>
                </a:cubicBezTo>
                <a:cubicBezTo>
                  <a:pt x="220" y="772"/>
                  <a:pt x="197" y="791"/>
                  <a:pt x="187" y="816"/>
                </a:cubicBezTo>
                <a:cubicBezTo>
                  <a:pt x="177" y="841"/>
                  <a:pt x="181" y="881"/>
                  <a:pt x="187" y="922"/>
                </a:cubicBezTo>
                <a:cubicBezTo>
                  <a:pt x="193" y="963"/>
                  <a:pt x="247" y="1065"/>
                  <a:pt x="225" y="1062"/>
                </a:cubicBezTo>
                <a:cubicBezTo>
                  <a:pt x="203" y="1059"/>
                  <a:pt x="85" y="956"/>
                  <a:pt x="52" y="903"/>
                </a:cubicBezTo>
                <a:cubicBezTo>
                  <a:pt x="19" y="850"/>
                  <a:pt x="0" y="776"/>
                  <a:pt x="27" y="744"/>
                </a:cubicBezTo>
                <a:cubicBezTo>
                  <a:pt x="54" y="712"/>
                  <a:pt x="189" y="724"/>
                  <a:pt x="216" y="710"/>
                </a:cubicBezTo>
                <a:cubicBezTo>
                  <a:pt x="243" y="696"/>
                  <a:pt x="222" y="692"/>
                  <a:pt x="192" y="657"/>
                </a:cubicBezTo>
                <a:cubicBezTo>
                  <a:pt x="162" y="622"/>
                  <a:pt x="95" y="549"/>
                  <a:pt x="37" y="497"/>
                </a:cubicBezTo>
                <a:cubicBezTo>
                  <a:pt x="103" y="436"/>
                  <a:pt x="131" y="386"/>
                  <a:pt x="153" y="342"/>
                </a:cubicBezTo>
                <a:cubicBezTo>
                  <a:pt x="175" y="298"/>
                  <a:pt x="178" y="285"/>
                  <a:pt x="167" y="231"/>
                </a:cubicBezTo>
                <a:cubicBezTo>
                  <a:pt x="156" y="177"/>
                  <a:pt x="56" y="0"/>
                  <a:pt x="86" y="16"/>
                </a:cubicBezTo>
                <a:close/>
              </a:path>
            </a:pathLst>
          </a:cu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7" name="Google Shape;397;p30"/>
          <p:cNvSpPr/>
          <p:nvPr/>
        </p:nvSpPr>
        <p:spPr>
          <a:xfrm>
            <a:off x="9728490" y="4216327"/>
            <a:ext cx="152400" cy="527050"/>
          </a:xfrm>
          <a:custGeom>
            <a:rect b="b" l="l" r="r" t="t"/>
            <a:pathLst>
              <a:path extrusionOk="0" h="1065" w="372">
                <a:moveTo>
                  <a:pt x="86" y="16"/>
                </a:moveTo>
                <a:cubicBezTo>
                  <a:pt x="116" y="32"/>
                  <a:pt x="295" y="261"/>
                  <a:pt x="346" y="328"/>
                </a:cubicBezTo>
                <a:cubicBezTo>
                  <a:pt x="245" y="436"/>
                  <a:pt x="254" y="460"/>
                  <a:pt x="240" y="516"/>
                </a:cubicBezTo>
                <a:cubicBezTo>
                  <a:pt x="226" y="572"/>
                  <a:pt x="242" y="615"/>
                  <a:pt x="264" y="666"/>
                </a:cubicBezTo>
                <a:cubicBezTo>
                  <a:pt x="286" y="717"/>
                  <a:pt x="372" y="803"/>
                  <a:pt x="370" y="821"/>
                </a:cubicBezTo>
                <a:cubicBezTo>
                  <a:pt x="368" y="839"/>
                  <a:pt x="280" y="774"/>
                  <a:pt x="250" y="773"/>
                </a:cubicBezTo>
                <a:cubicBezTo>
                  <a:pt x="220" y="772"/>
                  <a:pt x="197" y="791"/>
                  <a:pt x="187" y="816"/>
                </a:cubicBezTo>
                <a:cubicBezTo>
                  <a:pt x="177" y="841"/>
                  <a:pt x="181" y="881"/>
                  <a:pt x="187" y="922"/>
                </a:cubicBezTo>
                <a:cubicBezTo>
                  <a:pt x="193" y="963"/>
                  <a:pt x="247" y="1065"/>
                  <a:pt x="225" y="1062"/>
                </a:cubicBezTo>
                <a:cubicBezTo>
                  <a:pt x="203" y="1059"/>
                  <a:pt x="85" y="956"/>
                  <a:pt x="52" y="903"/>
                </a:cubicBezTo>
                <a:cubicBezTo>
                  <a:pt x="19" y="850"/>
                  <a:pt x="0" y="776"/>
                  <a:pt x="27" y="744"/>
                </a:cubicBezTo>
                <a:cubicBezTo>
                  <a:pt x="54" y="712"/>
                  <a:pt x="189" y="724"/>
                  <a:pt x="216" y="710"/>
                </a:cubicBezTo>
                <a:cubicBezTo>
                  <a:pt x="243" y="696"/>
                  <a:pt x="222" y="692"/>
                  <a:pt x="192" y="657"/>
                </a:cubicBezTo>
                <a:cubicBezTo>
                  <a:pt x="162" y="622"/>
                  <a:pt x="95" y="549"/>
                  <a:pt x="37" y="497"/>
                </a:cubicBezTo>
                <a:cubicBezTo>
                  <a:pt x="103" y="436"/>
                  <a:pt x="131" y="386"/>
                  <a:pt x="153" y="342"/>
                </a:cubicBezTo>
                <a:cubicBezTo>
                  <a:pt x="175" y="298"/>
                  <a:pt x="178" y="285"/>
                  <a:pt x="167" y="231"/>
                </a:cubicBezTo>
                <a:cubicBezTo>
                  <a:pt x="156" y="177"/>
                  <a:pt x="56" y="0"/>
                  <a:pt x="86" y="16"/>
                </a:cubicBezTo>
                <a:close/>
              </a:path>
            </a:pathLst>
          </a:cu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98" name="Google Shape;398;p30"/>
          <p:cNvCxnSpPr/>
          <p:nvPr/>
        </p:nvCxnSpPr>
        <p:spPr>
          <a:xfrm>
            <a:off x="4608513" y="4186165"/>
            <a:ext cx="0" cy="6096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9" name="Google Shape;399;p30"/>
          <p:cNvCxnSpPr/>
          <p:nvPr/>
        </p:nvCxnSpPr>
        <p:spPr>
          <a:xfrm>
            <a:off x="10350500" y="2924105"/>
            <a:ext cx="0" cy="6096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0" name="Google Shape;400;p30"/>
          <p:cNvCxnSpPr/>
          <p:nvPr/>
        </p:nvCxnSpPr>
        <p:spPr>
          <a:xfrm flipH="1">
            <a:off x="10327482" y="4204423"/>
            <a:ext cx="19555" cy="573087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1" name="Google Shape;401;p30"/>
          <p:cNvCxnSpPr/>
          <p:nvPr/>
        </p:nvCxnSpPr>
        <p:spPr>
          <a:xfrm>
            <a:off x="10210800" y="4216329"/>
            <a:ext cx="0" cy="50013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2" name="Google Shape;402;p30"/>
          <p:cNvSpPr/>
          <p:nvPr/>
        </p:nvSpPr>
        <p:spPr>
          <a:xfrm>
            <a:off x="6934200" y="2025651"/>
            <a:ext cx="76200" cy="61913"/>
          </a:xfrm>
          <a:prstGeom prst="flowChartConnector">
            <a:avLst/>
          </a:prstGeom>
          <a:solidFill>
            <a:schemeClr val="dk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3" name="Google Shape;403;p30"/>
          <p:cNvSpPr/>
          <p:nvPr/>
        </p:nvSpPr>
        <p:spPr>
          <a:xfrm flipH="1" rot="10800000">
            <a:off x="6813551" y="3311021"/>
            <a:ext cx="61913" cy="47625"/>
          </a:xfrm>
          <a:prstGeom prst="flowChartConnector">
            <a:avLst/>
          </a:prstGeom>
          <a:solidFill>
            <a:schemeClr val="dk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4" name="Google Shape;404;p30"/>
          <p:cNvSpPr/>
          <p:nvPr/>
        </p:nvSpPr>
        <p:spPr>
          <a:xfrm>
            <a:off x="7529513" y="1562101"/>
            <a:ext cx="200025" cy="398463"/>
          </a:xfrm>
          <a:custGeom>
            <a:rect b="b" l="l" r="r" t="t"/>
            <a:pathLst>
              <a:path extrusionOk="0" h="915" w="372">
                <a:moveTo>
                  <a:pt x="4" y="0"/>
                </a:moveTo>
                <a:cubicBezTo>
                  <a:pt x="0" y="92"/>
                  <a:pt x="4" y="272"/>
                  <a:pt x="4" y="399"/>
                </a:cubicBezTo>
                <a:cubicBezTo>
                  <a:pt x="111" y="426"/>
                  <a:pt x="251" y="485"/>
                  <a:pt x="289" y="570"/>
                </a:cubicBezTo>
                <a:cubicBezTo>
                  <a:pt x="333" y="656"/>
                  <a:pt x="261" y="915"/>
                  <a:pt x="270" y="915"/>
                </a:cubicBezTo>
                <a:cubicBezTo>
                  <a:pt x="279" y="915"/>
                  <a:pt x="372" y="681"/>
                  <a:pt x="346" y="570"/>
                </a:cubicBezTo>
                <a:cubicBezTo>
                  <a:pt x="320" y="459"/>
                  <a:pt x="172" y="341"/>
                  <a:pt x="115" y="246"/>
                </a:cubicBezTo>
                <a:cubicBezTo>
                  <a:pt x="58" y="151"/>
                  <a:pt x="27" y="51"/>
                  <a:pt x="4" y="0"/>
                </a:cubicBezTo>
                <a:close/>
              </a:path>
            </a:pathLst>
          </a:custGeom>
          <a:solidFill>
            <a:srgbClr val="00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5" name="Google Shape;405;p30"/>
          <p:cNvSpPr/>
          <p:nvPr/>
        </p:nvSpPr>
        <p:spPr>
          <a:xfrm>
            <a:off x="7416800" y="2873376"/>
            <a:ext cx="212724" cy="398463"/>
          </a:xfrm>
          <a:custGeom>
            <a:rect b="b" l="l" r="r" t="t"/>
            <a:pathLst>
              <a:path extrusionOk="0" h="915" w="372">
                <a:moveTo>
                  <a:pt x="4" y="0"/>
                </a:moveTo>
                <a:cubicBezTo>
                  <a:pt x="0" y="92"/>
                  <a:pt x="4" y="272"/>
                  <a:pt x="4" y="399"/>
                </a:cubicBezTo>
                <a:cubicBezTo>
                  <a:pt x="111" y="426"/>
                  <a:pt x="251" y="485"/>
                  <a:pt x="289" y="570"/>
                </a:cubicBezTo>
                <a:cubicBezTo>
                  <a:pt x="333" y="656"/>
                  <a:pt x="261" y="915"/>
                  <a:pt x="270" y="915"/>
                </a:cubicBezTo>
                <a:cubicBezTo>
                  <a:pt x="279" y="915"/>
                  <a:pt x="372" y="681"/>
                  <a:pt x="346" y="570"/>
                </a:cubicBezTo>
                <a:cubicBezTo>
                  <a:pt x="320" y="459"/>
                  <a:pt x="172" y="341"/>
                  <a:pt x="115" y="246"/>
                </a:cubicBezTo>
                <a:cubicBezTo>
                  <a:pt x="58" y="151"/>
                  <a:pt x="27" y="51"/>
                  <a:pt x="4" y="0"/>
                </a:cubicBezTo>
                <a:close/>
              </a:path>
            </a:pathLst>
          </a:custGeom>
          <a:solidFill>
            <a:srgbClr val="00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6" name="Google Shape;406;p30"/>
          <p:cNvSpPr txBox="1"/>
          <p:nvPr/>
        </p:nvSpPr>
        <p:spPr>
          <a:xfrm>
            <a:off x="2616200" y="2317750"/>
            <a:ext cx="75946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Boong bính   boong! Binh bùng   binh! Chiêng trống      đang hòa    vang lừng </a:t>
            </a:r>
            <a:endParaRPr/>
          </a:p>
        </p:txBody>
      </p:sp>
      <p:sp>
        <p:nvSpPr>
          <p:cNvPr id="407" name="Google Shape;407;p30"/>
          <p:cNvSpPr txBox="1"/>
          <p:nvPr/>
        </p:nvSpPr>
        <p:spPr>
          <a:xfrm>
            <a:off x="2460948" y="3736182"/>
            <a:ext cx="78835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vang. Theo con    suối, theo nương ngàn   chiêng   trống        đang  gọi    mùa   xuân</a:t>
            </a:r>
            <a:endParaRPr sz="18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8" name="Google Shape;408;p30"/>
          <p:cNvSpPr txBox="1"/>
          <p:nvPr/>
        </p:nvSpPr>
        <p:spPr>
          <a:xfrm>
            <a:off x="2474802" y="4859876"/>
            <a:ext cx="792956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0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về.  Chiêng    trống    đang      ngợi        ca          mùa      xuân</a:t>
            </a:r>
            <a:r>
              <a:rPr lang="en-US" sz="1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409" name="Google Shape;409;p30"/>
          <p:cNvSpPr txBox="1"/>
          <p:nvPr/>
        </p:nvSpPr>
        <p:spPr>
          <a:xfrm>
            <a:off x="2498726" y="1176338"/>
            <a:ext cx="1033463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Vừa phải</a:t>
            </a:r>
            <a:endParaRPr i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0" name="Google Shape;410;p3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rgbClr val="89898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11" name="Google Shape;411;p30"/>
          <p:cNvCxnSpPr/>
          <p:nvPr/>
        </p:nvCxnSpPr>
        <p:spPr>
          <a:xfrm>
            <a:off x="5805055" y="2868613"/>
            <a:ext cx="0" cy="6096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2" name="Google Shape;412;p30"/>
          <p:cNvSpPr/>
          <p:nvPr/>
        </p:nvSpPr>
        <p:spPr>
          <a:xfrm flipH="1">
            <a:off x="3532189" y="4521923"/>
            <a:ext cx="45719" cy="45719"/>
          </a:xfrm>
          <a:prstGeom prst="flowChartConnector">
            <a:avLst/>
          </a:prstGeom>
          <a:solidFill>
            <a:schemeClr val="dk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3" name="Google Shape;413;p30"/>
          <p:cNvSpPr/>
          <p:nvPr/>
        </p:nvSpPr>
        <p:spPr>
          <a:xfrm>
            <a:off x="4078288" y="4017097"/>
            <a:ext cx="200025" cy="398463"/>
          </a:xfrm>
          <a:custGeom>
            <a:rect b="b" l="l" r="r" t="t"/>
            <a:pathLst>
              <a:path extrusionOk="0" h="915" w="372">
                <a:moveTo>
                  <a:pt x="4" y="0"/>
                </a:moveTo>
                <a:cubicBezTo>
                  <a:pt x="0" y="92"/>
                  <a:pt x="4" y="272"/>
                  <a:pt x="4" y="399"/>
                </a:cubicBezTo>
                <a:cubicBezTo>
                  <a:pt x="111" y="426"/>
                  <a:pt x="251" y="485"/>
                  <a:pt x="289" y="570"/>
                </a:cubicBezTo>
                <a:cubicBezTo>
                  <a:pt x="333" y="656"/>
                  <a:pt x="261" y="915"/>
                  <a:pt x="270" y="915"/>
                </a:cubicBezTo>
                <a:cubicBezTo>
                  <a:pt x="279" y="915"/>
                  <a:pt x="372" y="681"/>
                  <a:pt x="346" y="570"/>
                </a:cubicBezTo>
                <a:cubicBezTo>
                  <a:pt x="320" y="459"/>
                  <a:pt x="172" y="341"/>
                  <a:pt x="115" y="246"/>
                </a:cubicBezTo>
                <a:cubicBezTo>
                  <a:pt x="58" y="151"/>
                  <a:pt x="27" y="51"/>
                  <a:pt x="4" y="0"/>
                </a:cubicBezTo>
                <a:close/>
              </a:path>
            </a:pathLst>
          </a:custGeom>
          <a:solidFill>
            <a:srgbClr val="00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4" name="Google Shape;414;p30"/>
          <p:cNvSpPr/>
          <p:nvPr/>
        </p:nvSpPr>
        <p:spPr>
          <a:xfrm>
            <a:off x="2283619" y="5167386"/>
            <a:ext cx="7645400" cy="1690615"/>
          </a:xfrm>
          <a:prstGeom prst="horizontalScroll">
            <a:avLst>
              <a:gd fmla="val 12500" name="adj"/>
            </a:avLst>
          </a:prstGeom>
          <a:solidFill>
            <a:srgbClr val="CCFF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được chia làm mấy câu?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câu</a:t>
            </a:r>
            <a:endParaRPr sz="4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15" name="Google Shape;415;p30"/>
          <p:cNvCxnSpPr/>
          <p:nvPr/>
        </p:nvCxnSpPr>
        <p:spPr>
          <a:xfrm flipH="1">
            <a:off x="2790826" y="2822035"/>
            <a:ext cx="200025" cy="711671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6" name="Google Shape;416;p30"/>
          <p:cNvCxnSpPr/>
          <p:nvPr/>
        </p:nvCxnSpPr>
        <p:spPr>
          <a:xfrm flipH="1">
            <a:off x="3046302" y="4186165"/>
            <a:ext cx="139810" cy="591344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p14:dur="100">
        <p:fade thruBlk="1"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1"/>
          <p:cNvSpPr/>
          <p:nvPr/>
        </p:nvSpPr>
        <p:spPr>
          <a:xfrm>
            <a:off x="3925292" y="909936"/>
            <a:ext cx="468653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ÂM HÌNH TIẾT TẤU</a:t>
            </a:r>
            <a:endParaRPr b="1" sz="360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422" name="Google Shape;422;p31"/>
          <p:cNvGrpSpPr/>
          <p:nvPr/>
        </p:nvGrpSpPr>
        <p:grpSpPr>
          <a:xfrm>
            <a:off x="2073722" y="1772816"/>
            <a:ext cx="8125471" cy="1284288"/>
            <a:chOff x="257175" y="2525783"/>
            <a:chExt cx="8509956" cy="1284218"/>
          </a:xfrm>
        </p:grpSpPr>
        <p:grpSp>
          <p:nvGrpSpPr>
            <p:cNvPr id="423" name="Google Shape;423;p31"/>
            <p:cNvGrpSpPr/>
            <p:nvPr/>
          </p:nvGrpSpPr>
          <p:grpSpPr>
            <a:xfrm>
              <a:off x="933450" y="2819401"/>
              <a:ext cx="533400" cy="914400"/>
              <a:chOff x="7044" y="6977"/>
              <a:chExt cx="735" cy="1530"/>
            </a:xfrm>
          </p:grpSpPr>
          <p:sp>
            <p:nvSpPr>
              <p:cNvPr id="424" name="Google Shape;424;p31"/>
              <p:cNvSpPr/>
              <p:nvPr/>
            </p:nvSpPr>
            <p:spPr>
              <a:xfrm>
                <a:off x="7483" y="7077"/>
                <a:ext cx="237" cy="1083"/>
              </a:xfrm>
              <a:custGeom>
                <a:rect b="b" l="l" r="r" t="t"/>
                <a:pathLst>
                  <a:path extrusionOk="0" h="915" w="372">
                    <a:moveTo>
                      <a:pt x="4" y="0"/>
                    </a:moveTo>
                    <a:cubicBezTo>
                      <a:pt x="0" y="92"/>
                      <a:pt x="4" y="272"/>
                      <a:pt x="4" y="399"/>
                    </a:cubicBezTo>
                    <a:cubicBezTo>
                      <a:pt x="111" y="426"/>
                      <a:pt x="251" y="485"/>
                      <a:pt x="289" y="570"/>
                    </a:cubicBezTo>
                    <a:cubicBezTo>
                      <a:pt x="333" y="656"/>
                      <a:pt x="261" y="915"/>
                      <a:pt x="270" y="915"/>
                    </a:cubicBezTo>
                    <a:cubicBezTo>
                      <a:pt x="279" y="915"/>
                      <a:pt x="372" y="681"/>
                      <a:pt x="346" y="570"/>
                    </a:cubicBezTo>
                    <a:cubicBezTo>
                      <a:pt x="320" y="459"/>
                      <a:pt x="172" y="341"/>
                      <a:pt x="115" y="246"/>
                    </a:cubicBezTo>
                    <a:cubicBezTo>
                      <a:pt x="58" y="151"/>
                      <a:pt x="27" y="51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pic>
            <p:nvPicPr>
              <p:cNvPr id="425" name="Google Shape;425;p3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7044" y="6977"/>
                <a:ext cx="735" cy="153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26" name="Google Shape;426;p3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257425" y="2819401"/>
              <a:ext cx="466725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7" name="Google Shape;427;p31"/>
            <p:cNvPicPr preferRelativeResize="0"/>
            <p:nvPr/>
          </p:nvPicPr>
          <p:blipFill rotWithShape="1">
            <a:blip r:embed="rId5">
              <a:alphaModFix/>
            </a:blip>
            <a:srcRect b="0" l="0" r="0" t="25687"/>
            <a:stretch/>
          </p:blipFill>
          <p:spPr>
            <a:xfrm>
              <a:off x="4657725" y="2879725"/>
              <a:ext cx="442913" cy="86518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28" name="Google Shape;428;p31"/>
            <p:cNvGrpSpPr/>
            <p:nvPr/>
          </p:nvGrpSpPr>
          <p:grpSpPr>
            <a:xfrm>
              <a:off x="1416050" y="2819401"/>
              <a:ext cx="466725" cy="914400"/>
              <a:chOff x="7044" y="6977"/>
              <a:chExt cx="735" cy="1530"/>
            </a:xfrm>
          </p:grpSpPr>
          <p:sp>
            <p:nvSpPr>
              <p:cNvPr id="429" name="Google Shape;429;p31"/>
              <p:cNvSpPr/>
              <p:nvPr/>
            </p:nvSpPr>
            <p:spPr>
              <a:xfrm>
                <a:off x="7483" y="7077"/>
                <a:ext cx="237" cy="1083"/>
              </a:xfrm>
              <a:custGeom>
                <a:rect b="b" l="l" r="r" t="t"/>
                <a:pathLst>
                  <a:path extrusionOk="0" h="915" w="372">
                    <a:moveTo>
                      <a:pt x="4" y="0"/>
                    </a:moveTo>
                    <a:cubicBezTo>
                      <a:pt x="0" y="92"/>
                      <a:pt x="4" y="272"/>
                      <a:pt x="4" y="399"/>
                    </a:cubicBezTo>
                    <a:cubicBezTo>
                      <a:pt x="111" y="426"/>
                      <a:pt x="251" y="485"/>
                      <a:pt x="289" y="570"/>
                    </a:cubicBezTo>
                    <a:cubicBezTo>
                      <a:pt x="333" y="656"/>
                      <a:pt x="261" y="915"/>
                      <a:pt x="270" y="915"/>
                    </a:cubicBezTo>
                    <a:cubicBezTo>
                      <a:pt x="279" y="915"/>
                      <a:pt x="372" y="681"/>
                      <a:pt x="346" y="570"/>
                    </a:cubicBezTo>
                    <a:cubicBezTo>
                      <a:pt x="320" y="459"/>
                      <a:pt x="172" y="341"/>
                      <a:pt x="115" y="246"/>
                    </a:cubicBezTo>
                    <a:cubicBezTo>
                      <a:pt x="58" y="151"/>
                      <a:pt x="27" y="51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pic>
            <p:nvPicPr>
              <p:cNvPr id="430" name="Google Shape;430;p3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7044" y="6977"/>
                <a:ext cx="735" cy="153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431" name="Google Shape;431;p31"/>
            <p:cNvCxnSpPr/>
            <p:nvPr/>
          </p:nvCxnSpPr>
          <p:spPr>
            <a:xfrm>
              <a:off x="1982787" y="2819455"/>
              <a:ext cx="0" cy="925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432" name="Google Shape;432;p31"/>
            <p:cNvGrpSpPr/>
            <p:nvPr/>
          </p:nvGrpSpPr>
          <p:grpSpPr>
            <a:xfrm>
              <a:off x="2738438" y="2819401"/>
              <a:ext cx="466725" cy="914400"/>
              <a:chOff x="7044" y="6977"/>
              <a:chExt cx="735" cy="1530"/>
            </a:xfrm>
          </p:grpSpPr>
          <p:sp>
            <p:nvSpPr>
              <p:cNvPr id="433" name="Google Shape;433;p31"/>
              <p:cNvSpPr/>
              <p:nvPr/>
            </p:nvSpPr>
            <p:spPr>
              <a:xfrm>
                <a:off x="7483" y="7077"/>
                <a:ext cx="237" cy="1083"/>
              </a:xfrm>
              <a:custGeom>
                <a:rect b="b" l="l" r="r" t="t"/>
                <a:pathLst>
                  <a:path extrusionOk="0" h="915" w="372">
                    <a:moveTo>
                      <a:pt x="4" y="0"/>
                    </a:moveTo>
                    <a:cubicBezTo>
                      <a:pt x="0" y="92"/>
                      <a:pt x="4" y="272"/>
                      <a:pt x="4" y="399"/>
                    </a:cubicBezTo>
                    <a:cubicBezTo>
                      <a:pt x="111" y="426"/>
                      <a:pt x="251" y="485"/>
                      <a:pt x="289" y="570"/>
                    </a:cubicBezTo>
                    <a:cubicBezTo>
                      <a:pt x="333" y="656"/>
                      <a:pt x="261" y="915"/>
                      <a:pt x="270" y="915"/>
                    </a:cubicBezTo>
                    <a:cubicBezTo>
                      <a:pt x="279" y="915"/>
                      <a:pt x="372" y="681"/>
                      <a:pt x="346" y="570"/>
                    </a:cubicBezTo>
                    <a:cubicBezTo>
                      <a:pt x="320" y="459"/>
                      <a:pt x="172" y="341"/>
                      <a:pt x="115" y="246"/>
                    </a:cubicBezTo>
                    <a:cubicBezTo>
                      <a:pt x="58" y="151"/>
                      <a:pt x="27" y="51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pic>
            <p:nvPicPr>
              <p:cNvPr id="434" name="Google Shape;434;p3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7044" y="6977"/>
                <a:ext cx="735" cy="153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5" name="Google Shape;435;p31"/>
            <p:cNvGrpSpPr/>
            <p:nvPr/>
          </p:nvGrpSpPr>
          <p:grpSpPr>
            <a:xfrm>
              <a:off x="3213100" y="2819400"/>
              <a:ext cx="466725" cy="925513"/>
              <a:chOff x="7044" y="6977"/>
              <a:chExt cx="735" cy="1530"/>
            </a:xfrm>
          </p:grpSpPr>
          <p:sp>
            <p:nvSpPr>
              <p:cNvPr id="436" name="Google Shape;436;p31"/>
              <p:cNvSpPr/>
              <p:nvPr/>
            </p:nvSpPr>
            <p:spPr>
              <a:xfrm>
                <a:off x="7483" y="7077"/>
                <a:ext cx="237" cy="1083"/>
              </a:xfrm>
              <a:custGeom>
                <a:rect b="b" l="l" r="r" t="t"/>
                <a:pathLst>
                  <a:path extrusionOk="0" h="915" w="372">
                    <a:moveTo>
                      <a:pt x="4" y="0"/>
                    </a:moveTo>
                    <a:cubicBezTo>
                      <a:pt x="0" y="92"/>
                      <a:pt x="4" y="272"/>
                      <a:pt x="4" y="399"/>
                    </a:cubicBezTo>
                    <a:cubicBezTo>
                      <a:pt x="111" y="426"/>
                      <a:pt x="251" y="485"/>
                      <a:pt x="289" y="570"/>
                    </a:cubicBezTo>
                    <a:cubicBezTo>
                      <a:pt x="333" y="656"/>
                      <a:pt x="261" y="915"/>
                      <a:pt x="270" y="915"/>
                    </a:cubicBezTo>
                    <a:cubicBezTo>
                      <a:pt x="279" y="915"/>
                      <a:pt x="372" y="681"/>
                      <a:pt x="346" y="570"/>
                    </a:cubicBezTo>
                    <a:cubicBezTo>
                      <a:pt x="320" y="459"/>
                      <a:pt x="172" y="341"/>
                      <a:pt x="115" y="246"/>
                    </a:cubicBezTo>
                    <a:cubicBezTo>
                      <a:pt x="58" y="151"/>
                      <a:pt x="27" y="51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pic>
            <p:nvPicPr>
              <p:cNvPr id="437" name="Google Shape;437;p3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7044" y="6977"/>
                <a:ext cx="735" cy="153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438" name="Google Shape;438;p31"/>
            <p:cNvCxnSpPr/>
            <p:nvPr/>
          </p:nvCxnSpPr>
          <p:spPr>
            <a:xfrm>
              <a:off x="3790950" y="2840091"/>
              <a:ext cx="0" cy="885777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id="439" name="Google Shape;439;p3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092575" y="2840038"/>
              <a:ext cx="466725" cy="9048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40" name="Google Shape;440;p31"/>
            <p:cNvGrpSpPr/>
            <p:nvPr/>
          </p:nvGrpSpPr>
          <p:grpSpPr>
            <a:xfrm>
              <a:off x="6079173" y="2857500"/>
              <a:ext cx="466725" cy="910283"/>
              <a:chOff x="7044" y="6977"/>
              <a:chExt cx="735" cy="1530"/>
            </a:xfrm>
          </p:grpSpPr>
          <p:sp>
            <p:nvSpPr>
              <p:cNvPr id="441" name="Google Shape;441;p31"/>
              <p:cNvSpPr/>
              <p:nvPr/>
            </p:nvSpPr>
            <p:spPr>
              <a:xfrm>
                <a:off x="7483" y="7077"/>
                <a:ext cx="237" cy="1083"/>
              </a:xfrm>
              <a:custGeom>
                <a:rect b="b" l="l" r="r" t="t"/>
                <a:pathLst>
                  <a:path extrusionOk="0" h="915" w="372">
                    <a:moveTo>
                      <a:pt x="4" y="0"/>
                    </a:moveTo>
                    <a:cubicBezTo>
                      <a:pt x="0" y="92"/>
                      <a:pt x="4" y="272"/>
                      <a:pt x="4" y="399"/>
                    </a:cubicBezTo>
                    <a:cubicBezTo>
                      <a:pt x="111" y="426"/>
                      <a:pt x="251" y="485"/>
                      <a:pt x="289" y="570"/>
                    </a:cubicBezTo>
                    <a:cubicBezTo>
                      <a:pt x="333" y="656"/>
                      <a:pt x="261" y="915"/>
                      <a:pt x="270" y="915"/>
                    </a:cubicBezTo>
                    <a:cubicBezTo>
                      <a:pt x="279" y="915"/>
                      <a:pt x="372" y="681"/>
                      <a:pt x="346" y="570"/>
                    </a:cubicBezTo>
                    <a:cubicBezTo>
                      <a:pt x="320" y="459"/>
                      <a:pt x="172" y="341"/>
                      <a:pt x="115" y="246"/>
                    </a:cubicBezTo>
                    <a:cubicBezTo>
                      <a:pt x="58" y="151"/>
                      <a:pt x="27" y="51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pic>
            <p:nvPicPr>
              <p:cNvPr id="442" name="Google Shape;442;p3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7044" y="6977"/>
                <a:ext cx="735" cy="153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3" name="Google Shape;443;p31"/>
            <p:cNvGrpSpPr/>
            <p:nvPr/>
          </p:nvGrpSpPr>
          <p:grpSpPr>
            <a:xfrm>
              <a:off x="6583363" y="2857499"/>
              <a:ext cx="466725" cy="925513"/>
              <a:chOff x="7044" y="6977"/>
              <a:chExt cx="735" cy="1530"/>
            </a:xfrm>
          </p:grpSpPr>
          <p:sp>
            <p:nvSpPr>
              <p:cNvPr id="444" name="Google Shape;444;p31"/>
              <p:cNvSpPr/>
              <p:nvPr/>
            </p:nvSpPr>
            <p:spPr>
              <a:xfrm>
                <a:off x="7483" y="7077"/>
                <a:ext cx="237" cy="1083"/>
              </a:xfrm>
              <a:custGeom>
                <a:rect b="b" l="l" r="r" t="t"/>
                <a:pathLst>
                  <a:path extrusionOk="0" h="915" w="372">
                    <a:moveTo>
                      <a:pt x="4" y="0"/>
                    </a:moveTo>
                    <a:cubicBezTo>
                      <a:pt x="0" y="92"/>
                      <a:pt x="4" y="272"/>
                      <a:pt x="4" y="399"/>
                    </a:cubicBezTo>
                    <a:cubicBezTo>
                      <a:pt x="111" y="426"/>
                      <a:pt x="251" y="485"/>
                      <a:pt x="289" y="570"/>
                    </a:cubicBezTo>
                    <a:cubicBezTo>
                      <a:pt x="333" y="656"/>
                      <a:pt x="261" y="915"/>
                      <a:pt x="270" y="915"/>
                    </a:cubicBezTo>
                    <a:cubicBezTo>
                      <a:pt x="279" y="915"/>
                      <a:pt x="372" y="681"/>
                      <a:pt x="346" y="570"/>
                    </a:cubicBezTo>
                    <a:cubicBezTo>
                      <a:pt x="320" y="459"/>
                      <a:pt x="172" y="341"/>
                      <a:pt x="115" y="246"/>
                    </a:cubicBezTo>
                    <a:cubicBezTo>
                      <a:pt x="58" y="151"/>
                      <a:pt x="27" y="51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pic>
            <p:nvPicPr>
              <p:cNvPr id="445" name="Google Shape;445;p3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7044" y="6977"/>
                <a:ext cx="735" cy="153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446" name="Google Shape;446;p31"/>
            <p:cNvCxnSpPr/>
            <p:nvPr/>
          </p:nvCxnSpPr>
          <p:spPr>
            <a:xfrm>
              <a:off x="5830887" y="2857553"/>
              <a:ext cx="0" cy="92546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447" name="Google Shape;447;p31"/>
            <p:cNvGrpSpPr/>
            <p:nvPr/>
          </p:nvGrpSpPr>
          <p:grpSpPr>
            <a:xfrm>
              <a:off x="5132388" y="2847975"/>
              <a:ext cx="528637" cy="935038"/>
              <a:chOff x="7044" y="6977"/>
              <a:chExt cx="735" cy="1530"/>
            </a:xfrm>
          </p:grpSpPr>
          <p:sp>
            <p:nvSpPr>
              <p:cNvPr id="448" name="Google Shape;448;p31"/>
              <p:cNvSpPr/>
              <p:nvPr/>
            </p:nvSpPr>
            <p:spPr>
              <a:xfrm>
                <a:off x="7483" y="7077"/>
                <a:ext cx="237" cy="1083"/>
              </a:xfrm>
              <a:custGeom>
                <a:rect b="b" l="l" r="r" t="t"/>
                <a:pathLst>
                  <a:path extrusionOk="0" h="915" w="372">
                    <a:moveTo>
                      <a:pt x="4" y="0"/>
                    </a:moveTo>
                    <a:cubicBezTo>
                      <a:pt x="0" y="92"/>
                      <a:pt x="4" y="272"/>
                      <a:pt x="4" y="399"/>
                    </a:cubicBezTo>
                    <a:cubicBezTo>
                      <a:pt x="111" y="426"/>
                      <a:pt x="251" y="485"/>
                      <a:pt x="289" y="570"/>
                    </a:cubicBezTo>
                    <a:cubicBezTo>
                      <a:pt x="333" y="656"/>
                      <a:pt x="261" y="915"/>
                      <a:pt x="270" y="915"/>
                    </a:cubicBezTo>
                    <a:cubicBezTo>
                      <a:pt x="279" y="915"/>
                      <a:pt x="372" y="681"/>
                      <a:pt x="346" y="570"/>
                    </a:cubicBezTo>
                    <a:cubicBezTo>
                      <a:pt x="320" y="459"/>
                      <a:pt x="172" y="341"/>
                      <a:pt x="115" y="246"/>
                    </a:cubicBezTo>
                    <a:cubicBezTo>
                      <a:pt x="58" y="151"/>
                      <a:pt x="27" y="51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pic>
            <p:nvPicPr>
              <p:cNvPr id="449" name="Google Shape;449;p3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7044" y="6977"/>
                <a:ext cx="735" cy="153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450" name="Google Shape;450;p31"/>
            <p:cNvCxnSpPr/>
            <p:nvPr/>
          </p:nvCxnSpPr>
          <p:spPr>
            <a:xfrm>
              <a:off x="8072437" y="2895651"/>
              <a:ext cx="0" cy="887364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451" name="Google Shape;451;p31"/>
            <p:cNvGrpSpPr/>
            <p:nvPr/>
          </p:nvGrpSpPr>
          <p:grpSpPr>
            <a:xfrm>
              <a:off x="7088188" y="2840038"/>
              <a:ext cx="466725" cy="942975"/>
              <a:chOff x="7044" y="6977"/>
              <a:chExt cx="735" cy="1530"/>
            </a:xfrm>
          </p:grpSpPr>
          <p:sp>
            <p:nvSpPr>
              <p:cNvPr id="452" name="Google Shape;452;p31"/>
              <p:cNvSpPr/>
              <p:nvPr/>
            </p:nvSpPr>
            <p:spPr>
              <a:xfrm>
                <a:off x="7483" y="7077"/>
                <a:ext cx="237" cy="1083"/>
              </a:xfrm>
              <a:custGeom>
                <a:rect b="b" l="l" r="r" t="t"/>
                <a:pathLst>
                  <a:path extrusionOk="0" h="915" w="372">
                    <a:moveTo>
                      <a:pt x="4" y="0"/>
                    </a:moveTo>
                    <a:cubicBezTo>
                      <a:pt x="0" y="92"/>
                      <a:pt x="4" y="272"/>
                      <a:pt x="4" y="399"/>
                    </a:cubicBezTo>
                    <a:cubicBezTo>
                      <a:pt x="111" y="426"/>
                      <a:pt x="251" y="485"/>
                      <a:pt x="289" y="570"/>
                    </a:cubicBezTo>
                    <a:cubicBezTo>
                      <a:pt x="333" y="656"/>
                      <a:pt x="261" y="915"/>
                      <a:pt x="270" y="915"/>
                    </a:cubicBezTo>
                    <a:cubicBezTo>
                      <a:pt x="279" y="915"/>
                      <a:pt x="372" y="681"/>
                      <a:pt x="346" y="570"/>
                    </a:cubicBezTo>
                    <a:cubicBezTo>
                      <a:pt x="320" y="459"/>
                      <a:pt x="172" y="341"/>
                      <a:pt x="115" y="246"/>
                    </a:cubicBezTo>
                    <a:cubicBezTo>
                      <a:pt x="58" y="151"/>
                      <a:pt x="27" y="51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pic>
            <p:nvPicPr>
              <p:cNvPr id="453" name="Google Shape;453;p3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7044" y="6977"/>
                <a:ext cx="735" cy="153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54" name="Google Shape;454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67613" y="2852738"/>
              <a:ext cx="466725" cy="930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5" name="Google Shape;455;p3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277225" y="2857501"/>
              <a:ext cx="466725" cy="952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6" name="Google Shape;456;p3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57175" y="3001963"/>
              <a:ext cx="533400" cy="698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7" name="Google Shape;457;p31"/>
            <p:cNvSpPr/>
            <p:nvPr/>
          </p:nvSpPr>
          <p:spPr>
            <a:xfrm>
              <a:off x="2377373" y="2525783"/>
              <a:ext cx="406619" cy="369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&gt; </a:t>
              </a: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58" name="Google Shape;458;p31"/>
            <p:cNvSpPr/>
            <p:nvPr/>
          </p:nvSpPr>
          <p:spPr>
            <a:xfrm>
              <a:off x="4188562" y="2526268"/>
              <a:ext cx="406619" cy="369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&gt; </a:t>
              </a: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59" name="Google Shape;459;p31"/>
            <p:cNvSpPr/>
            <p:nvPr/>
          </p:nvSpPr>
          <p:spPr>
            <a:xfrm>
              <a:off x="6172200" y="2590800"/>
              <a:ext cx="406619" cy="369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&gt; </a:t>
              </a: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8360512" y="2602468"/>
              <a:ext cx="406619" cy="369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&gt; </a:t>
              </a: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461" name="Google Shape;461;p3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OINSET2" id="462" name="Google Shape;462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46250" y="157163"/>
            <a:ext cx="1911350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INSET2" id="463" name="Google Shape;463;p3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10800000">
            <a:off x="7855494" y="5805264"/>
            <a:ext cx="2705002" cy="906686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31"/>
          <p:cNvSpPr/>
          <p:nvPr/>
        </p:nvSpPr>
        <p:spPr>
          <a:xfrm>
            <a:off x="2135560" y="3140968"/>
            <a:ext cx="8095878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3 4    12  3 4    12 34         1  2  3  4    12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x x     x x x x    xx xx         x  x  x  x    xx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&gt;        </a:t>
            </a:r>
            <a:r>
              <a:rPr b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&gt;      </a:t>
            </a:r>
            <a:r>
              <a:rPr b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&gt;           </a:t>
            </a:r>
            <a:r>
              <a:rPr b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&gt;        </a:t>
            </a:r>
            <a:r>
              <a:rPr b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</a:t>
            </a:r>
            <a:r>
              <a:rPr b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</a:t>
            </a:r>
            <a:r>
              <a:rPr b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</a:t>
            </a:r>
            <a:r>
              <a:rPr b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</a:t>
            </a: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</a:t>
            </a:r>
            <a:r>
              <a:rPr b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</a:t>
            </a:r>
            <a:endParaRPr/>
          </a:p>
        </p:txBody>
      </p:sp>
    </p:spTree>
  </p:cSld>
  <p:clrMapOvr>
    <a:masterClrMapping/>
  </p:clrMapOvr>
  <mc:AlternateContent>
    <mc:Choice Requires="p14">
      <p:transition p14:dur="100">
        <p:fade thruBlk="1"/>
      </p:transition>
    </mc:Choice>
    <mc:Fallback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9" name="Google Shape;469;p32"/>
          <p:cNvCxnSpPr/>
          <p:nvPr/>
        </p:nvCxnSpPr>
        <p:spPr>
          <a:xfrm>
            <a:off x="1804988" y="2284413"/>
            <a:ext cx="8482012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0" name="Google Shape;470;p32"/>
          <p:cNvCxnSpPr/>
          <p:nvPr/>
        </p:nvCxnSpPr>
        <p:spPr>
          <a:xfrm>
            <a:off x="10287000" y="2290764"/>
            <a:ext cx="0" cy="909637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1" name="Google Shape;471;p32"/>
          <p:cNvSpPr/>
          <p:nvPr/>
        </p:nvSpPr>
        <p:spPr>
          <a:xfrm>
            <a:off x="3904342" y="692696"/>
            <a:ext cx="438331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THANG</a:t>
            </a:r>
            <a:r>
              <a:rPr b="1" lang="en-US" sz="2600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ÂM ĐÔ TRƯỞNG</a:t>
            </a:r>
            <a:endParaRPr b="1" sz="2600" cap="none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2" name="Google Shape;472;p3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3" name="Google Shape;473;p32"/>
          <p:cNvPicPr preferRelativeResize="0"/>
          <p:nvPr/>
        </p:nvPicPr>
        <p:blipFill rotWithShape="1">
          <a:blip r:embed="rId3">
            <a:alphaModFix/>
          </a:blip>
          <a:srcRect b="25636" l="4355" r="36056" t="33015"/>
          <a:stretch/>
        </p:blipFill>
        <p:spPr>
          <a:xfrm>
            <a:off x="1600200" y="1412777"/>
            <a:ext cx="8686800" cy="4472037"/>
          </a:xfrm>
          <a:prstGeom prst="rect">
            <a:avLst/>
          </a:prstGeom>
          <a:noFill/>
          <a:ln cap="flat" cmpd="sng" w="28575">
            <a:solidFill>
              <a:srgbClr val="0000FF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p14:dur="100">
        <p:fade thruBlk="1"/>
      </p:transition>
    </mc:Choice>
    <mc:Fallback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3"/>
          <p:cNvSpPr txBox="1"/>
          <p:nvPr>
            <p:ph type="title"/>
          </p:nvPr>
        </p:nvSpPr>
        <p:spPr>
          <a:xfrm>
            <a:off x="2133600" y="22860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28575" lvl="0" marL="254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400"/>
              <a:buFont typeface="Times New Roman"/>
              <a:buNone/>
            </a:pPr>
            <a:r>
              <a:rPr b="1" lang="en-US" sz="3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 từng câu </a:t>
            </a:r>
            <a:r>
              <a:rPr i="1" lang="en-US" sz="3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</a:t>
            </a:r>
            <a:endParaRPr i="1" sz="3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25-Ban nhac Mua xuan ve" id="479" name="Google Shape;47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066800"/>
            <a:ext cx="9144000" cy="5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33"/>
          <p:cNvSpPr txBox="1"/>
          <p:nvPr/>
        </p:nvSpPr>
        <p:spPr>
          <a:xfrm>
            <a:off x="1967709" y="1126540"/>
            <a:ext cx="115470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1</a:t>
            </a:r>
            <a:endParaRPr sz="28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1" name="Google Shape;481;p33"/>
          <p:cNvSpPr txBox="1"/>
          <p:nvPr/>
        </p:nvSpPr>
        <p:spPr>
          <a:xfrm>
            <a:off x="551504" y="2275115"/>
            <a:ext cx="115470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2</a:t>
            </a:r>
            <a:endParaRPr/>
          </a:p>
        </p:txBody>
      </p:sp>
      <p:sp>
        <p:nvSpPr>
          <p:cNvPr id="482" name="Google Shape;482;p33"/>
          <p:cNvSpPr txBox="1"/>
          <p:nvPr/>
        </p:nvSpPr>
        <p:spPr>
          <a:xfrm>
            <a:off x="369298" y="4406250"/>
            <a:ext cx="115470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3</a:t>
            </a:r>
            <a:endParaRPr sz="28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83" name="Google Shape;483;p33"/>
          <p:cNvCxnSpPr/>
          <p:nvPr/>
        </p:nvCxnSpPr>
        <p:spPr>
          <a:xfrm flipH="1" rot="10800000">
            <a:off x="2921620" y="3723888"/>
            <a:ext cx="7370956" cy="72792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4" name="Google Shape;484;p33"/>
          <p:cNvCxnSpPr/>
          <p:nvPr/>
        </p:nvCxnSpPr>
        <p:spPr>
          <a:xfrm flipH="1" rot="10800000">
            <a:off x="2921620" y="5237821"/>
            <a:ext cx="7370956" cy="36396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5" name="Google Shape;485;p33"/>
          <p:cNvCxnSpPr/>
          <p:nvPr/>
        </p:nvCxnSpPr>
        <p:spPr>
          <a:xfrm>
            <a:off x="3245005" y="6751754"/>
            <a:ext cx="6411951" cy="0"/>
          </a:xfrm>
          <a:prstGeom prst="straightConnector1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6" name="Google Shape;486;p33"/>
          <p:cNvCxnSpPr/>
          <p:nvPr/>
        </p:nvCxnSpPr>
        <p:spPr>
          <a:xfrm>
            <a:off x="2319454" y="5237821"/>
            <a:ext cx="524108" cy="1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7" name="Google Shape;487;p33"/>
          <p:cNvCxnSpPr/>
          <p:nvPr/>
        </p:nvCxnSpPr>
        <p:spPr>
          <a:xfrm flipH="1" rot="10800000">
            <a:off x="2522758" y="6642565"/>
            <a:ext cx="499222" cy="18277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lang="en-US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 tập đọc nhạc theo ký hiệu bàn tay</a:t>
            </a:r>
            <a:br>
              <a:rPr lang="en-US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Ôn lại phần ký hiệu bàn tay</a:t>
            </a: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93" name="Google Shape;493;p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837" y="2105891"/>
            <a:ext cx="11970328" cy="4752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5"/>
          <p:cNvSpPr txBox="1"/>
          <p:nvPr>
            <p:ph type="title"/>
          </p:nvPr>
        </p:nvSpPr>
        <p:spPr>
          <a:xfrm>
            <a:off x="2133600" y="22860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28575" lvl="0" marL="254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400"/>
              <a:buFont typeface="Times New Roman"/>
              <a:buNone/>
            </a:pPr>
            <a:r>
              <a:rPr b="1" lang="en-US" sz="3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 nhạc theo ký hiệu bàn tay </a:t>
            </a:r>
            <a:r>
              <a:rPr i="1" lang="en-US" sz="3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</a:t>
            </a:r>
            <a:endParaRPr i="1" sz="3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25-Ban nhac Mua xuan ve" id="499" name="Google Shape;49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066800"/>
            <a:ext cx="9144000" cy="579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8214" y="925551"/>
            <a:ext cx="3579541" cy="1160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6"/>
          <p:cNvSpPr txBox="1"/>
          <p:nvPr>
            <p:ph type="title"/>
          </p:nvPr>
        </p:nvSpPr>
        <p:spPr>
          <a:xfrm>
            <a:off x="2133600" y="22860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28575" lvl="0" marL="254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400"/>
              <a:buFont typeface="Times New Roman"/>
              <a:buNone/>
            </a:pPr>
            <a:r>
              <a:rPr b="1" lang="en-US" sz="3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Vỗ tay theo tiết tấu </a:t>
            </a:r>
            <a:r>
              <a:rPr i="1" lang="en-US" sz="3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</a:t>
            </a:r>
            <a:endParaRPr i="1" sz="3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25-Ban nhac Mua xuan ve" id="506" name="Google Shape;50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066800"/>
            <a:ext cx="9144000" cy="579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29688" y="1066801"/>
            <a:ext cx="1400175" cy="940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7"/>
          <p:cNvSpPr/>
          <p:nvPr/>
        </p:nvSpPr>
        <p:spPr>
          <a:xfrm>
            <a:off x="512955" y="2413338"/>
            <a:ext cx="9355873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Hát “Sắc bùa” là một hình thức sinh hoạt văn hóa của</a:t>
            </a:r>
            <a:endParaRPr b="1" sz="28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dân tộc Mường, cầu mong được mùa, mong cuộc sống bình yên……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- Thường tổ chức vào dịp Tết trong năm</a:t>
            </a:r>
            <a:endParaRPr b="1" sz="28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- Một số vùng người Kinh có chơi hội “Sắc bùa” như: Quảng Ngãi,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Bến Tre, Quảng Bình. Nhưng không giống người Mường</a:t>
            </a:r>
            <a:endParaRPr b="1" sz="28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3" name="Google Shape;513;p37"/>
          <p:cNvSpPr txBox="1"/>
          <p:nvPr/>
        </p:nvSpPr>
        <p:spPr>
          <a:xfrm>
            <a:off x="2578761" y="364004"/>
            <a:ext cx="752000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III.Bài đọc thêm: Hội xuân“Sắc bùa”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puters_Windows_Vista_Windows_Vista_-_music_011327_" id="163" name="Google Shape;16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0"/>
          <p:cNvSpPr/>
          <p:nvPr/>
        </p:nvSpPr>
        <p:spPr>
          <a:xfrm>
            <a:off x="3048000" y="381000"/>
            <a:ext cx="6248400" cy="457200"/>
          </a:xfrm>
          <a:prstGeom prst="rect">
            <a:avLst/>
          </a:prstGeom>
        </p:spPr>
      </p:sp>
      <p:sp>
        <p:nvSpPr>
          <p:cNvPr id="165" name="Google Shape;165;p20"/>
          <p:cNvSpPr/>
          <p:nvPr/>
        </p:nvSpPr>
        <p:spPr>
          <a:xfrm>
            <a:off x="2057400" y="1600200"/>
            <a:ext cx="8001000" cy="1295400"/>
          </a:xfrm>
          <a:prstGeom prst="rect">
            <a:avLst/>
          </a:prstGeom>
        </p:spPr>
      </p:sp>
      <p:sp>
        <p:nvSpPr>
          <p:cNvPr id="166" name="Google Shape;166;p20"/>
          <p:cNvSpPr/>
          <p:nvPr/>
        </p:nvSpPr>
        <p:spPr>
          <a:xfrm>
            <a:off x="3581400" y="5715000"/>
            <a:ext cx="4876800" cy="533400"/>
          </a:xfrm>
          <a:prstGeom prst="rect">
            <a:avLst/>
          </a:prstGeom>
        </p:spPr>
      </p:sp>
      <p:sp>
        <p:nvSpPr>
          <p:cNvPr id="167" name="Google Shape;167;p20"/>
          <p:cNvSpPr txBox="1"/>
          <p:nvPr/>
        </p:nvSpPr>
        <p:spPr>
          <a:xfrm>
            <a:off x="2209801" y="909638"/>
            <a:ext cx="1092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sng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10</a:t>
            </a:r>
            <a:endParaRPr b="1" i="0" sz="2400" u="sng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p20"/>
          <p:cNvSpPr txBox="1"/>
          <p:nvPr/>
        </p:nvSpPr>
        <p:spPr>
          <a:xfrm>
            <a:off x="1828800" y="1295400"/>
            <a:ext cx="7848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40"/>
              <a:buFont typeface="Noto Sans Symbols"/>
              <a:buChar char="⮚"/>
            </a:pPr>
            <a:r>
              <a:rPr b="1" i="0" lang="en-US" sz="3800" u="none" cap="none" strike="noStrik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Ôn tập bài hát: </a:t>
            </a:r>
            <a:endParaRPr/>
          </a:p>
          <a:p>
            <a:pPr indent="-342900" lvl="0" marL="342900" marR="0" rtl="0" algn="ctr">
              <a:spcBef>
                <a:spcPts val="760"/>
              </a:spcBef>
              <a:spcAft>
                <a:spcPts val="0"/>
              </a:spcAft>
              <a:buClr>
                <a:schemeClr val="hlink"/>
              </a:buClr>
              <a:buSzPts val="3040"/>
              <a:buFont typeface="Noto Sans Symbols"/>
              <a:buNone/>
            </a:pPr>
            <a:r>
              <a:rPr b="0" i="1" lang="en-US" sz="3800" u="none" cap="none" strike="noStrik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Chúng em cần hòa bình</a:t>
            </a:r>
            <a:r>
              <a:rPr b="0" i="0" lang="en-US" sz="3800" u="none" cap="none" strike="noStrik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342900" lvl="0" marL="342900" marR="0" rtl="0" algn="l">
              <a:spcBef>
                <a:spcPts val="760"/>
              </a:spcBef>
              <a:spcAft>
                <a:spcPts val="0"/>
              </a:spcAft>
              <a:buClr>
                <a:schemeClr val="hlink"/>
              </a:buClr>
              <a:buSzPts val="3040"/>
              <a:buFont typeface="Noto Sans Symbols"/>
              <a:buChar char="⮚"/>
            </a:pPr>
            <a:r>
              <a:rPr b="1" i="0" lang="en-US" sz="3800" u="none" cap="none" strike="noStrik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Ôn tập đọc nhạc : </a:t>
            </a:r>
            <a:endParaRPr b="1" i="0" sz="3800" u="none" cap="none" strike="noStrike">
              <a:solidFill>
                <a:srgbClr val="FFFF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760"/>
              </a:spcBef>
              <a:spcAft>
                <a:spcPts val="0"/>
              </a:spcAft>
              <a:buClr>
                <a:schemeClr val="hlink"/>
              </a:buClr>
              <a:buSzPts val="3040"/>
              <a:buFont typeface="Noto Sans Symbols"/>
              <a:buNone/>
            </a:pPr>
            <a:r>
              <a:rPr b="1" i="0" lang="en-US" sz="3800" u="none" cap="none" strike="noStrik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</a:t>
            </a:r>
            <a:r>
              <a:rPr b="0" i="0" lang="en-US" sz="3800" u="none" cap="none" strike="noStrik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TĐN số 4</a:t>
            </a:r>
            <a:endParaRPr/>
          </a:p>
          <a:p>
            <a:pPr indent="-342900" lvl="0" marL="342900" marR="0" rtl="0" algn="l">
              <a:spcBef>
                <a:spcPts val="760"/>
              </a:spcBef>
              <a:spcAft>
                <a:spcPts val="0"/>
              </a:spcAft>
              <a:buClr>
                <a:schemeClr val="hlink"/>
              </a:buClr>
              <a:buSzPts val="3040"/>
              <a:buFont typeface="Noto Sans Symbols"/>
              <a:buChar char="⮚"/>
            </a:pPr>
            <a:r>
              <a:rPr b="0" i="0" lang="en-US" sz="3800" u="none" cap="none" strike="noStrik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800" u="none" cap="none" strike="noStrik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đọc thêm:</a:t>
            </a:r>
            <a:r>
              <a:rPr b="0" i="0" lang="en-US" sz="3800" u="none" cap="none" strike="noStrik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3800" u="none" cap="none" strike="noStrike">
              <a:solidFill>
                <a:srgbClr val="FFFF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760"/>
              </a:spcBef>
              <a:spcAft>
                <a:spcPts val="0"/>
              </a:spcAft>
              <a:buClr>
                <a:schemeClr val="hlink"/>
              </a:buClr>
              <a:buSzPts val="3040"/>
              <a:buFont typeface="Noto Sans Symbols"/>
              <a:buNone/>
            </a:pPr>
            <a:r>
              <a:rPr b="0" i="0" lang="en-US" sz="3800" u="none" cap="none" strike="noStrik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Hội Xuân “ Sắc Bùa”</a:t>
            </a:r>
            <a:endParaRPr b="0" i="0" sz="3800" u="none" cap="none" strike="noStrike">
              <a:solidFill>
                <a:srgbClr val="FFFF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8"/>
          <p:cNvSpPr txBox="1"/>
          <p:nvPr>
            <p:ph type="title"/>
          </p:nvPr>
        </p:nvSpPr>
        <p:spPr>
          <a:xfrm>
            <a:off x="1524000" y="0"/>
            <a:ext cx="95250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b="1" lang="en-US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 số hình ảnh về Hội xuân “Sắc bùa”</a:t>
            </a:r>
            <a:endParaRPr/>
          </a:p>
        </p:txBody>
      </p:sp>
      <p:sp>
        <p:nvSpPr>
          <p:cNvPr id="519" name="Google Shape;519;p38"/>
          <p:cNvSpPr txBox="1"/>
          <p:nvPr>
            <p:ph idx="1" type="body"/>
          </p:nvPr>
        </p:nvSpPr>
        <p:spPr>
          <a:xfrm>
            <a:off x="1981200" y="1676400"/>
            <a:ext cx="82296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1459" lvl="0" marL="342900" rtl="0" algn="l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pic>
        <p:nvPicPr>
          <p:cNvPr descr="DCC_1249871170[1]" id="520" name="Google Shape;52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015" y="838200"/>
            <a:ext cx="10861287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38"/>
          <p:cNvSpPr txBox="1"/>
          <p:nvPr/>
        </p:nvSpPr>
        <p:spPr>
          <a:xfrm>
            <a:off x="1143000" y="6156326"/>
            <a:ext cx="95250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Dàn cồng hát “sắc bùa” dân tộc Mường (Hòa Bình)</a:t>
            </a:r>
            <a:endParaRPr/>
          </a:p>
        </p:txBody>
      </p:sp>
    </p:spTree>
  </p:cSld>
  <p:clrMapOvr>
    <a:masterClrMapping/>
  </p:clrMapOvr>
  <mc:AlternateContent>
    <mc:Choice Requires="p14">
      <p:transition p14:dur="100">
        <p:fade thruBlk="1"/>
      </p:transition>
    </mc:Choice>
    <mc:Fallback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3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t/>
            </a:r>
            <a:endParaRPr/>
          </a:p>
        </p:txBody>
      </p:sp>
      <p:pic>
        <p:nvPicPr>
          <p:cNvPr descr="small_1233624671" id="527" name="Google Shape;527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6049" y="278780"/>
            <a:ext cx="11329639" cy="5741020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39"/>
          <p:cNvSpPr txBox="1"/>
          <p:nvPr/>
        </p:nvSpPr>
        <p:spPr>
          <a:xfrm>
            <a:off x="1512462" y="6096001"/>
            <a:ext cx="890401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Ngồi quây quần chuẩn bị hát sắc bùa dân tộc Mường</a:t>
            </a:r>
            <a:endParaRPr b="1"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p14:dur="100">
        <p:fade thruBlk="1"/>
      </p:transition>
    </mc:Choice>
    <mc:Fallback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40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t/>
            </a:r>
            <a:endParaRPr/>
          </a:p>
        </p:txBody>
      </p:sp>
      <p:pic>
        <p:nvPicPr>
          <p:cNvPr descr="ImageView" id="534" name="Google Shape;534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141" y="0"/>
            <a:ext cx="10694020" cy="6021660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40"/>
          <p:cNvSpPr txBox="1"/>
          <p:nvPr/>
        </p:nvSpPr>
        <p:spPr>
          <a:xfrm>
            <a:off x="1524000" y="6278564"/>
            <a:ext cx="91440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Đội hát “sắc bùa” của dân tộc Mường (Thanh Hóa)</a:t>
            </a:r>
            <a:endParaRPr/>
          </a:p>
        </p:txBody>
      </p:sp>
    </p:spTree>
  </p:cSld>
  <p:clrMapOvr>
    <a:masterClrMapping/>
  </p:clrMapOvr>
  <mc:AlternateContent>
    <mc:Choice Requires="p14">
      <p:transition p14:dur="100">
        <p:fade thruBlk="1"/>
      </p:transition>
    </mc:Choice>
    <mc:Fallback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t/>
            </a:r>
            <a:endParaRPr/>
          </a:p>
        </p:txBody>
      </p:sp>
      <p:sp>
        <p:nvSpPr>
          <p:cNvPr id="541" name="Google Shape;541;p41"/>
          <p:cNvSpPr txBox="1"/>
          <p:nvPr/>
        </p:nvSpPr>
        <p:spPr>
          <a:xfrm>
            <a:off x="1524000" y="6096000"/>
            <a:ext cx="91440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Hát “sắc bùa” của người Kinh (Hội An)</a:t>
            </a:r>
            <a:endParaRPr b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42" name="Google Shape;54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210" y="89210"/>
            <a:ext cx="11965258" cy="6006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100">
        <p:fade thruBlk="1"/>
      </p:transition>
    </mc:Choice>
    <mc:Fallback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42"/>
          <p:cNvSpPr txBox="1"/>
          <p:nvPr/>
        </p:nvSpPr>
        <p:spPr>
          <a:xfrm>
            <a:off x="3143672" y="1556792"/>
            <a:ext cx="624840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b="1" lang="en-US" sz="8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Củng cố</a:t>
            </a:r>
            <a:endParaRPr b="1" sz="8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p14:dur="100">
        <p:fade thruBlk="1"/>
      </p:transition>
    </mc:Choice>
    <mc:Fallback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43"/>
          <p:cNvSpPr txBox="1"/>
          <p:nvPr>
            <p:ph type="title"/>
          </p:nvPr>
        </p:nvSpPr>
        <p:spPr>
          <a:xfrm>
            <a:off x="1981200" y="582614"/>
            <a:ext cx="8229600" cy="636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rebuchet MS"/>
              <a:buNone/>
            </a:pPr>
            <a:r>
              <a:rPr lang="en-US" sz="5000">
                <a:solidFill>
                  <a:srgbClr val="FF0000"/>
                </a:solidFill>
              </a:rPr>
              <a:t>Trò chơi </a:t>
            </a:r>
            <a:endParaRPr/>
          </a:p>
        </p:txBody>
      </p:sp>
      <p:sp>
        <p:nvSpPr>
          <p:cNvPr id="553" name="Google Shape;553;p43"/>
          <p:cNvSpPr/>
          <p:nvPr/>
        </p:nvSpPr>
        <p:spPr>
          <a:xfrm>
            <a:off x="2057400" y="1371600"/>
            <a:ext cx="6248400" cy="636588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Điền nốt nhạc bị khuyết: </a:t>
            </a:r>
            <a:endParaRPr/>
          </a:p>
        </p:txBody>
      </p:sp>
      <p:pic>
        <p:nvPicPr>
          <p:cNvPr id="554" name="Google Shape;55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0800" y="3048001"/>
            <a:ext cx="6934200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86325" y="3352800"/>
            <a:ext cx="476250" cy="781050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43"/>
          <p:cNvSpPr/>
          <p:nvPr/>
        </p:nvSpPr>
        <p:spPr>
          <a:xfrm>
            <a:off x="4800600" y="3276600"/>
            <a:ext cx="609600" cy="1066800"/>
          </a:xfrm>
          <a:prstGeom prst="ellipse">
            <a:avLst/>
          </a:prstGeom>
          <a:noFill/>
          <a:ln cap="sq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7" name="Google Shape;557;p43"/>
          <p:cNvSpPr txBox="1"/>
          <p:nvPr/>
        </p:nvSpPr>
        <p:spPr>
          <a:xfrm>
            <a:off x="8139113" y="2500313"/>
            <a:ext cx="1371600" cy="469900"/>
          </a:xfrm>
          <a:prstGeom prst="rect">
            <a:avLst/>
          </a:prstGeom>
          <a:noFill/>
          <a:ln cap="sq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 án 1</a:t>
            </a:r>
            <a:endParaRPr/>
          </a:p>
        </p:txBody>
      </p:sp>
      <p:pic>
        <p:nvPicPr>
          <p:cNvPr descr="animated_arrow_left_11.gif" id="558" name="Google Shape;558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20001" y="2667000"/>
            <a:ext cx="533399" cy="275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44"/>
          <p:cNvSpPr txBox="1"/>
          <p:nvPr>
            <p:ph type="title"/>
          </p:nvPr>
        </p:nvSpPr>
        <p:spPr>
          <a:xfrm>
            <a:off x="1981200" y="506414"/>
            <a:ext cx="8229600" cy="636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imes New Roman"/>
              <a:buNone/>
            </a:pPr>
            <a:r>
              <a:rPr lang="en-US" sz="5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 chơi </a:t>
            </a:r>
            <a:endParaRPr/>
          </a:p>
        </p:txBody>
      </p:sp>
      <p:sp>
        <p:nvSpPr>
          <p:cNvPr id="564" name="Google Shape;564;p44"/>
          <p:cNvSpPr/>
          <p:nvPr/>
        </p:nvSpPr>
        <p:spPr>
          <a:xfrm>
            <a:off x="1981200" y="1371600"/>
            <a:ext cx="6248400" cy="636588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Điền nốt nhạc bị khuyết: </a:t>
            </a:r>
            <a:endParaRPr/>
          </a:p>
        </p:txBody>
      </p:sp>
      <p:pic>
        <p:nvPicPr>
          <p:cNvPr id="565" name="Google Shape;565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400" y="3048001"/>
            <a:ext cx="6934200" cy="1514475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44"/>
          <p:cNvSpPr txBox="1"/>
          <p:nvPr/>
        </p:nvSpPr>
        <p:spPr>
          <a:xfrm>
            <a:off x="8001000" y="2501900"/>
            <a:ext cx="1371600" cy="469900"/>
          </a:xfrm>
          <a:prstGeom prst="rect">
            <a:avLst/>
          </a:prstGeom>
          <a:noFill/>
          <a:ln cap="sq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 án 2</a:t>
            </a:r>
            <a:endParaRPr/>
          </a:p>
        </p:txBody>
      </p:sp>
      <p:pic>
        <p:nvPicPr>
          <p:cNvPr id="567" name="Google Shape;567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86400" y="3286126"/>
            <a:ext cx="495300" cy="828675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44"/>
          <p:cNvSpPr/>
          <p:nvPr/>
        </p:nvSpPr>
        <p:spPr>
          <a:xfrm>
            <a:off x="5395913" y="3081338"/>
            <a:ext cx="609600" cy="1066800"/>
          </a:xfrm>
          <a:prstGeom prst="ellipse">
            <a:avLst/>
          </a:prstGeom>
          <a:noFill/>
          <a:ln cap="sq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9" name="Google Shape;569;p44">
            <a:hlinkClick action="ppaction://hlinksldjump" r:id="rId5"/>
          </p:cNvPr>
          <p:cNvSpPr/>
          <p:nvPr/>
        </p:nvSpPr>
        <p:spPr>
          <a:xfrm>
            <a:off x="8534400" y="5181600"/>
            <a:ext cx="838200" cy="60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92727" y="37500"/>
                </a:moveTo>
                <a:lnTo>
                  <a:pt x="76364" y="15000"/>
                </a:lnTo>
                <a:lnTo>
                  <a:pt x="60000" y="37500"/>
                </a:lnTo>
                <a:lnTo>
                  <a:pt x="68182" y="37500"/>
                </a:lnTo>
                <a:lnTo>
                  <a:pt x="68182" y="71250"/>
                </a:lnTo>
                <a:cubicBezTo>
                  <a:pt x="68182" y="77463"/>
                  <a:pt x="64519" y="82500"/>
                  <a:pt x="60000" y="82500"/>
                </a:cubicBezTo>
                <a:lnTo>
                  <a:pt x="51818" y="82500"/>
                </a:lnTo>
                <a:cubicBezTo>
                  <a:pt x="47299" y="82500"/>
                  <a:pt x="43636" y="77463"/>
                  <a:pt x="43636" y="71250"/>
                </a:cubicBezTo>
                <a:lnTo>
                  <a:pt x="43636" y="37500"/>
                </a:lnTo>
                <a:lnTo>
                  <a:pt x="27273" y="37500"/>
                </a:lnTo>
                <a:lnTo>
                  <a:pt x="27273" y="71250"/>
                </a:lnTo>
                <a:cubicBezTo>
                  <a:pt x="27273" y="89890"/>
                  <a:pt x="38262" y="105000"/>
                  <a:pt x="51818" y="105000"/>
                </a:cubicBezTo>
                <a:lnTo>
                  <a:pt x="60000" y="105000"/>
                </a:lnTo>
                <a:cubicBezTo>
                  <a:pt x="73556" y="105000"/>
                  <a:pt x="84545" y="89890"/>
                  <a:pt x="84545" y="71250"/>
                </a:cubicBezTo>
                <a:lnTo>
                  <a:pt x="84545" y="37500"/>
                </a:lnTo>
                <a:close/>
              </a:path>
              <a:path extrusionOk="0" fill="darken" h="120000" w="120000">
                <a:moveTo>
                  <a:pt x="92727" y="37500"/>
                </a:moveTo>
                <a:lnTo>
                  <a:pt x="76364" y="15000"/>
                </a:lnTo>
                <a:lnTo>
                  <a:pt x="60000" y="37500"/>
                </a:lnTo>
                <a:lnTo>
                  <a:pt x="68182" y="37500"/>
                </a:lnTo>
                <a:lnTo>
                  <a:pt x="68182" y="71250"/>
                </a:lnTo>
                <a:cubicBezTo>
                  <a:pt x="68182" y="77463"/>
                  <a:pt x="64519" y="82500"/>
                  <a:pt x="60000" y="82500"/>
                </a:cubicBezTo>
                <a:lnTo>
                  <a:pt x="51818" y="82500"/>
                </a:lnTo>
                <a:cubicBezTo>
                  <a:pt x="47299" y="82500"/>
                  <a:pt x="43636" y="77463"/>
                  <a:pt x="43636" y="71250"/>
                </a:cubicBezTo>
                <a:lnTo>
                  <a:pt x="43636" y="37500"/>
                </a:lnTo>
                <a:lnTo>
                  <a:pt x="27273" y="37500"/>
                </a:lnTo>
                <a:lnTo>
                  <a:pt x="27273" y="71250"/>
                </a:lnTo>
                <a:cubicBezTo>
                  <a:pt x="27273" y="89890"/>
                  <a:pt x="38262" y="105000"/>
                  <a:pt x="51818" y="105000"/>
                </a:cubicBezTo>
                <a:lnTo>
                  <a:pt x="60000" y="105000"/>
                </a:lnTo>
                <a:cubicBezTo>
                  <a:pt x="73556" y="105000"/>
                  <a:pt x="84545" y="89890"/>
                  <a:pt x="84545" y="71250"/>
                </a:cubicBezTo>
                <a:lnTo>
                  <a:pt x="84545" y="37500"/>
                </a:lnTo>
                <a:close/>
              </a:path>
              <a:path extrusionOk="0" fill="none" h="120000" w="120000">
                <a:moveTo>
                  <a:pt x="92727" y="37500"/>
                </a:moveTo>
                <a:lnTo>
                  <a:pt x="84545" y="37500"/>
                </a:lnTo>
                <a:lnTo>
                  <a:pt x="84545" y="71250"/>
                </a:lnTo>
                <a:cubicBezTo>
                  <a:pt x="84545" y="89890"/>
                  <a:pt x="73556" y="105000"/>
                  <a:pt x="60000" y="105000"/>
                </a:cubicBezTo>
                <a:lnTo>
                  <a:pt x="51818" y="105000"/>
                </a:lnTo>
                <a:cubicBezTo>
                  <a:pt x="38262" y="105000"/>
                  <a:pt x="27273" y="89890"/>
                  <a:pt x="27273" y="71250"/>
                </a:cubicBezTo>
                <a:lnTo>
                  <a:pt x="27273" y="37500"/>
                </a:lnTo>
                <a:lnTo>
                  <a:pt x="43636" y="37500"/>
                </a:lnTo>
                <a:lnTo>
                  <a:pt x="43636" y="71250"/>
                </a:lnTo>
                <a:cubicBezTo>
                  <a:pt x="43636" y="77463"/>
                  <a:pt x="47299" y="82500"/>
                  <a:pt x="51818" y="82500"/>
                </a:cubicBezTo>
                <a:lnTo>
                  <a:pt x="60000" y="82500"/>
                </a:lnTo>
                <a:cubicBezTo>
                  <a:pt x="64519" y="82500"/>
                  <a:pt x="68182" y="77463"/>
                  <a:pt x="68182" y="71250"/>
                </a:cubicBezTo>
                <a:lnTo>
                  <a:pt x="68182" y="37500"/>
                </a:lnTo>
                <a:lnTo>
                  <a:pt x="60000" y="37500"/>
                </a:lnTo>
                <a:lnTo>
                  <a:pt x="76364" y="1500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animated_arrow_left_11.gif" id="570" name="Google Shape;570;p4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67601" y="2620478"/>
            <a:ext cx="533399" cy="275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5"/>
          <p:cNvSpPr txBox="1"/>
          <p:nvPr/>
        </p:nvSpPr>
        <p:spPr>
          <a:xfrm>
            <a:off x="2531327" y="-8415"/>
            <a:ext cx="8017727" cy="49859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rgbClr val="3300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220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 về nhà:</a:t>
            </a:r>
            <a:endParaRPr/>
          </a:p>
          <a:p>
            <a:pPr indent="-203200" lvl="0" marL="0" marR="0" rtl="0" algn="l">
              <a:spcBef>
                <a:spcPts val="160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Char char="•"/>
            </a:pPr>
            <a:r>
              <a:rPr b="1" lang="en-US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Tập đọc đúng cao độ, trường độ bài TĐN số 4 và  thuộc lời ca. Đặt lời mới cho bài TĐN số 4</a:t>
            </a:r>
            <a:endParaRPr sz="32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03200" lvl="0" marL="0" marR="0" rtl="0" algn="l">
              <a:spcBef>
                <a:spcPts val="160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Char char="•"/>
            </a:pPr>
            <a:r>
              <a:rPr lang="en-US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Tập hát thuộc lời, đúng giai điệu bài hát “ Chúng em cần hòa bình”.</a:t>
            </a:r>
            <a:endParaRPr sz="32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03200" lvl="0" marL="0" marR="0" rtl="0" algn="l">
              <a:spcBef>
                <a:spcPts val="160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Char char="•"/>
            </a:pPr>
            <a:r>
              <a:rPr lang="en-US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Xem trước bài tiết 11 SGK trang 26-27</a:t>
            </a:r>
            <a:endParaRPr/>
          </a:p>
        </p:txBody>
      </p:sp>
      <p:pic>
        <p:nvPicPr>
          <p:cNvPr descr="206" id="576" name="Google Shape;576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48328" y="4901983"/>
            <a:ext cx="1392436" cy="19343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6" id="577" name="Google Shape;577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1910" y="125029"/>
            <a:ext cx="1224136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100">
        <p:fade thruBlk="1"/>
      </p:transition>
    </mc:Choice>
    <mc:Fallback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46"/>
          <p:cNvSpPr/>
          <p:nvPr/>
        </p:nvSpPr>
        <p:spPr>
          <a:xfrm>
            <a:off x="2743201" y="4419600"/>
            <a:ext cx="6924675" cy="15621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9050">
                  <a:solidFill>
                    <a:srgbClr val="FFFF00"/>
                  </a:solidFill>
                  <a:prstDash val="solid"/>
                  <a:round/>
                  <a:headEnd len="sm" w="sm" type="none"/>
                  <a:tailEnd len="sm" w="sm" type="none"/>
                </a:ln>
                <a:gradFill>
                  <a:gsLst>
                    <a:gs pos="0">
                      <a:schemeClr val="folHlink"/>
                    </a:gs>
                    <a:gs pos="50000">
                      <a:srgbClr val="FFFF66"/>
                    </a:gs>
                    <a:gs pos="100000">
                      <a:schemeClr val="folHlink"/>
                    </a:gs>
                  </a:gsLst>
                  <a:lin ang="0" scaled="0"/>
                </a:gradFill>
                <a:latin typeface="Times New Roman"/>
              </a:rPr>
              <a:t>                                       </a:t>
            </a:r>
            <a:br>
              <a:rPr b="1" i="0">
                <a:ln cap="flat" cmpd="sng" w="19050">
                  <a:solidFill>
                    <a:srgbClr val="FFFF00"/>
                  </a:solidFill>
                  <a:prstDash val="solid"/>
                  <a:round/>
                  <a:headEnd len="sm" w="sm" type="none"/>
                  <a:tailEnd len="sm" w="sm" type="none"/>
                </a:ln>
                <a:gradFill>
                  <a:gsLst>
                    <a:gs pos="0">
                      <a:schemeClr val="folHlink"/>
                    </a:gs>
                    <a:gs pos="50000">
                      <a:srgbClr val="FFFF66"/>
                    </a:gs>
                    <a:gs pos="100000">
                      <a:schemeClr val="folHlink"/>
                    </a:gs>
                  </a:gsLst>
                  <a:lin ang="0" scaled="0"/>
                </a:gradFill>
                <a:latin typeface="Times New Roman"/>
              </a:rPr>
            </a:br>
            <a:r>
              <a:rPr b="1" i="0">
                <a:ln cap="flat" cmpd="sng" w="19050">
                  <a:solidFill>
                    <a:srgbClr val="FFFF00"/>
                  </a:solidFill>
                  <a:prstDash val="solid"/>
                  <a:round/>
                  <a:headEnd len="sm" w="sm" type="none"/>
                  <a:tailEnd len="sm" w="sm" type="none"/>
                </a:ln>
                <a:gradFill>
                  <a:gsLst>
                    <a:gs pos="0">
                      <a:schemeClr val="folHlink"/>
                    </a:gs>
                    <a:gs pos="50000">
                      <a:srgbClr val="FFFF66"/>
                    </a:gs>
                    <a:gs pos="100000">
                      <a:schemeClr val="folHlink"/>
                    </a:gs>
                  </a:gsLst>
                  <a:lin ang="0" scaled="0"/>
                </a:gradFill>
                <a:latin typeface="Times New Roman"/>
              </a:rPr>
              <a:t>                            </a:t>
            </a:r>
          </a:p>
        </p:txBody>
      </p:sp>
      <p:sp>
        <p:nvSpPr>
          <p:cNvPr id="583" name="Google Shape;583;p46"/>
          <p:cNvSpPr/>
          <p:nvPr/>
        </p:nvSpPr>
        <p:spPr>
          <a:xfrm>
            <a:off x="2018371" y="1314449"/>
            <a:ext cx="7382107" cy="89349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gradFill>
                  <a:gsLst>
                    <a:gs pos="0">
                      <a:srgbClr val="FFFF66">
                        <a:alpha val="76862"/>
                      </a:srgbClr>
                    </a:gs>
                    <a:gs pos="100000">
                      <a:srgbClr val="FF0000"/>
                    </a:gs>
                  </a:gsLst>
                  <a:path path="circle">
                    <a:fillToRect b="100%" r="100%"/>
                  </a:path>
                  <a:tileRect l="-100%" t="-100%"/>
                </a:gradFill>
                <a:latin typeface="Times New Roman"/>
              </a:rPr>
              <a:t>Bài học đến đây kết thúc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"/>
          <p:cNvSpPr txBox="1"/>
          <p:nvPr>
            <p:ph type="title"/>
          </p:nvPr>
        </p:nvSpPr>
        <p:spPr>
          <a:xfrm>
            <a:off x="2297289" y="352778"/>
            <a:ext cx="6378360" cy="7400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" lvl="0" marL="53975" rtl="0" algn="l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600"/>
              <a:buFont typeface="Times New Roman"/>
              <a:buAutoNum type="romanUcPeriod"/>
            </a:pPr>
            <a:r>
              <a:rPr b="1" lang="en-US" sz="260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ÔN TẬP BÀI HÁT:</a:t>
            </a:r>
            <a:endParaRPr i="1" sz="2600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24-Ban nhac Chung em can hoa binh" id="174" name="Google Shape;17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3766" y="1092820"/>
            <a:ext cx="7683190" cy="5631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1571" y="4572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8223" y="0"/>
            <a:ext cx="1019386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/>
          <p:nvPr>
            <p:ph type="title"/>
          </p:nvPr>
        </p:nvSpPr>
        <p:spPr>
          <a:xfrm>
            <a:off x="1676400" y="0"/>
            <a:ext cx="4724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Times New Roman"/>
              <a:buNone/>
            </a:pPr>
            <a:r>
              <a:rPr b="1" lang="en-US"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Hát đối đáp hòa giọng</a:t>
            </a:r>
            <a:r>
              <a:rPr lang="en-US"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</a:t>
            </a:r>
            <a:r>
              <a:rPr i="1" lang="en-US"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                                      </a:t>
            </a:r>
            <a:endParaRPr/>
          </a:p>
        </p:txBody>
      </p:sp>
      <p:pic>
        <p:nvPicPr>
          <p:cNvPr descr="24-Ban nhac Chung em can hoa binh" id="186" name="Google Shape;18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838200"/>
            <a:ext cx="8917258" cy="601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7" name="Google Shape;187;p23"/>
          <p:cNvCxnSpPr/>
          <p:nvPr/>
        </p:nvCxnSpPr>
        <p:spPr>
          <a:xfrm>
            <a:off x="5486400" y="2286000"/>
            <a:ext cx="4637088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8" name="Google Shape;188;p23"/>
          <p:cNvCxnSpPr/>
          <p:nvPr/>
        </p:nvCxnSpPr>
        <p:spPr>
          <a:xfrm>
            <a:off x="5326064" y="2971800"/>
            <a:ext cx="4797425" cy="0"/>
          </a:xfrm>
          <a:prstGeom prst="straightConnector1">
            <a:avLst/>
          </a:prstGeom>
          <a:noFill/>
          <a:ln cap="sq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9" name="Google Shape;189;p23"/>
          <p:cNvCxnSpPr/>
          <p:nvPr/>
        </p:nvCxnSpPr>
        <p:spPr>
          <a:xfrm>
            <a:off x="5246688" y="3657600"/>
            <a:ext cx="4583112" cy="0"/>
          </a:xfrm>
          <a:prstGeom prst="straightConnector1">
            <a:avLst/>
          </a:prstGeom>
          <a:noFill/>
          <a:ln cap="sq" cmpd="sng" w="28575">
            <a:solidFill>
              <a:srgbClr val="0000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0" name="Google Shape;190;p23"/>
          <p:cNvCxnSpPr/>
          <p:nvPr/>
        </p:nvCxnSpPr>
        <p:spPr>
          <a:xfrm>
            <a:off x="5246688" y="4343400"/>
            <a:ext cx="4735512" cy="0"/>
          </a:xfrm>
          <a:prstGeom prst="straightConnector1">
            <a:avLst/>
          </a:prstGeom>
          <a:noFill/>
          <a:ln cap="sq" cmpd="sng" w="28575">
            <a:solidFill>
              <a:srgbClr val="0000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1" name="Google Shape;191;p23"/>
          <p:cNvCxnSpPr/>
          <p:nvPr/>
        </p:nvCxnSpPr>
        <p:spPr>
          <a:xfrm>
            <a:off x="2732957" y="4983989"/>
            <a:ext cx="982663" cy="9525"/>
          </a:xfrm>
          <a:prstGeom prst="straightConnector1">
            <a:avLst/>
          </a:prstGeom>
          <a:noFill/>
          <a:ln cap="sq" cmpd="sng" w="28575">
            <a:solidFill>
              <a:srgbClr val="0000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2" name="Google Shape;192;p23"/>
          <p:cNvCxnSpPr/>
          <p:nvPr/>
        </p:nvCxnSpPr>
        <p:spPr>
          <a:xfrm flipH="1" rot="10800000">
            <a:off x="4038600" y="4939990"/>
            <a:ext cx="5791200" cy="10338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3" name="Google Shape;193;p23"/>
          <p:cNvCxnSpPr/>
          <p:nvPr/>
        </p:nvCxnSpPr>
        <p:spPr>
          <a:xfrm>
            <a:off x="2787805" y="5531005"/>
            <a:ext cx="7335683" cy="33454"/>
          </a:xfrm>
          <a:prstGeom prst="straightConnector1">
            <a:avLst/>
          </a:prstGeom>
          <a:noFill/>
          <a:ln cap="flat" cmpd="sng" w="28575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4" name="Google Shape;194;p23"/>
          <p:cNvCxnSpPr/>
          <p:nvPr/>
        </p:nvCxnSpPr>
        <p:spPr>
          <a:xfrm>
            <a:off x="2732957" y="6049536"/>
            <a:ext cx="7335683" cy="33454"/>
          </a:xfrm>
          <a:prstGeom prst="straightConnector1">
            <a:avLst/>
          </a:prstGeom>
          <a:noFill/>
          <a:ln cap="flat" cmpd="sng" w="28575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5" name="Google Shape;195;p23"/>
          <p:cNvCxnSpPr/>
          <p:nvPr/>
        </p:nvCxnSpPr>
        <p:spPr>
          <a:xfrm>
            <a:off x="2732958" y="6718609"/>
            <a:ext cx="7335683" cy="33454"/>
          </a:xfrm>
          <a:prstGeom prst="straightConnector1">
            <a:avLst/>
          </a:prstGeom>
          <a:noFill/>
          <a:ln cap="flat" cmpd="sng" w="28575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96" name="Google Shape;19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1571" y="4572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4"/>
          <p:cNvSpPr txBox="1"/>
          <p:nvPr>
            <p:ph type="title"/>
          </p:nvPr>
        </p:nvSpPr>
        <p:spPr>
          <a:xfrm>
            <a:off x="2286000" y="228600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-28575" lvl="0" marL="53975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imes New Roman"/>
              <a:buAutoNum type="romanUcPeriod"/>
            </a:pPr>
            <a:r>
              <a:rPr b="1" lang="en-US" sz="2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ÔN TẬP BÀI HÁT: </a:t>
            </a:r>
            <a:r>
              <a:rPr lang="en-US" sz="2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CHÚNG EM CẦN HÒA BÌNH </a:t>
            </a:r>
            <a:br>
              <a:rPr lang="en-US" sz="2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2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</a:t>
            </a:r>
            <a:r>
              <a:rPr i="1" lang="en-US" sz="2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Nhạc và lời: HOÀNG LONG </a:t>
            </a:r>
            <a:br>
              <a:rPr i="1" lang="en-US" sz="2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i="1" lang="en-US" sz="2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HOÀNG LÂN                                                                          </a:t>
            </a:r>
            <a:endParaRPr/>
          </a:p>
        </p:txBody>
      </p:sp>
      <p:sp>
        <p:nvSpPr>
          <p:cNvPr id="202" name="Google Shape;202;p24"/>
          <p:cNvSpPr/>
          <p:nvPr/>
        </p:nvSpPr>
        <p:spPr>
          <a:xfrm>
            <a:off x="1524000" y="1371601"/>
            <a:ext cx="8915400" cy="2658532"/>
          </a:xfrm>
          <a:prstGeom prst="horizontalScroll">
            <a:avLst>
              <a:gd fmla="val 12500" name="adj"/>
            </a:avLst>
          </a:prstGeom>
          <a:solidFill>
            <a:schemeClr val="accent1"/>
          </a:solidFill>
          <a:ln cap="sq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b="0" i="0" lang="en-US" sz="3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 bài hát Chúng em cần hòa bình tác giả muốn gửi đến chúng ta những thông điệp gì?</a:t>
            </a:r>
            <a:endParaRPr/>
          </a:p>
        </p:txBody>
      </p:sp>
      <p:sp>
        <p:nvSpPr>
          <p:cNvPr id="203" name="Google Shape;203;p24"/>
          <p:cNvSpPr/>
          <p:nvPr/>
        </p:nvSpPr>
        <p:spPr>
          <a:xfrm>
            <a:off x="1405467" y="4199468"/>
            <a:ext cx="8915400" cy="2658532"/>
          </a:xfrm>
          <a:prstGeom prst="horizontalScroll">
            <a:avLst>
              <a:gd fmla="val 12500" name="adj"/>
            </a:avLst>
          </a:prstGeom>
          <a:solidFill>
            <a:srgbClr val="00B0F0"/>
          </a:solidFill>
          <a:ln cap="sq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Bài hát nói lên ước vọng của tuổi thơ mong muốn cuộc sống yên vui đầy tình thân ái</a:t>
            </a:r>
            <a:endParaRPr b="0" i="0" sz="3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ình ảnh có liên quan" id="208" name="Google Shape;20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4950" y="0"/>
            <a:ext cx="9144000" cy="67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dministrator\Desktop\tai lieu tiet 10\TRANH MÙA XUAN CONG CHIỀG.jpg" id="213" name="Google Shape;21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12024" y="116632"/>
            <a:ext cx="4104456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tai lieu tiet 10\ĐÀO MÙA XUÂN.jpg" id="214" name="Google Shape;214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5520" y="116633"/>
            <a:ext cx="4392488" cy="3240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tai lieu tiet 10\CO GAI DAN TOC MUA XUAN.jpg" id="215" name="Google Shape;215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75520" y="3356994"/>
            <a:ext cx="4392488" cy="32403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tai lieu tiet 10\MÚA CONG CHIENG.jpg" id="216" name="Google Shape;216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68008" y="3376972"/>
            <a:ext cx="4248472" cy="322038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6"/>
          <p:cNvSpPr/>
          <p:nvPr/>
        </p:nvSpPr>
        <p:spPr>
          <a:xfrm>
            <a:off x="3575720" y="1137424"/>
            <a:ext cx="5472608" cy="3839748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accen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 HÌNH ẢNH NÀY GỢI CHO EM NGHĨ  ĐẾN MÙA NÀO TRONG NĂM,Ở VÙNG MIỀN NÀO CỦA ĐẤT NƯỚC TA?</a:t>
            </a:r>
            <a:endParaRPr b="0" i="0" sz="2800" u="none" cap="none" strike="noStrik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OINSET2" id="222" name="Google Shape;22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6250" y="157163"/>
            <a:ext cx="1911350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INSET2" id="223" name="Google Shape;22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8458201" y="4730750"/>
            <a:ext cx="1992313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7"/>
          <p:cNvSpPr txBox="1"/>
          <p:nvPr/>
        </p:nvSpPr>
        <p:spPr>
          <a:xfrm>
            <a:off x="1991544" y="1726938"/>
            <a:ext cx="7632848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Tập đọc nhạc: TĐN số 4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Mùa xuân về</a:t>
            </a:r>
            <a:endParaRPr sz="48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Nhạc và lời: Phan Trần Bảng</a:t>
            </a: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p14:dur="100">
        <p:fade thruBlk="1"/>
      </p:transition>
    </mc:Choice>
    <mc:Fallback>
      <p:transition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