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41" r:id="rId4"/>
    <p:sldMasterId id="2147483742" r:id="rId5"/>
    <p:sldMasterId id="2147483743" r:id="rId6"/>
    <p:sldMasterId id="2147483744" r:id="rId7"/>
    <p:sldMasterId id="2147483745" r:id="rId8"/>
    <p:sldMasterId id="2147483746" r:id="rId9"/>
    <p:sldMasterId id="2147483747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</p:sldIdLst>
  <p:sldSz cy="6858000" cx="9144000"/>
  <p:notesSz cx="6858000" cy="9144000"/>
  <p:embeddedFontLst>
    <p:embeddedFont>
      <p:font typeface="Garamond"/>
      <p:regular r:id="rId35"/>
      <p:bold r:id="rId36"/>
      <p:italic r:id="rId37"/>
      <p:boldItalic r:id="rId38"/>
    </p:embeddedFon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9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8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11" Type="http://schemas.openxmlformats.org/officeDocument/2006/relationships/notesMaster" Target="notesMasters/notesMaster1.xml"/><Relationship Id="rId33" Type="http://schemas.openxmlformats.org/officeDocument/2006/relationships/slide" Target="slides/slide22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21.xml"/><Relationship Id="rId13" Type="http://schemas.openxmlformats.org/officeDocument/2006/relationships/slide" Target="slides/slide2.xml"/><Relationship Id="rId35" Type="http://schemas.openxmlformats.org/officeDocument/2006/relationships/font" Target="fonts/Garamond-regular.fntdata"/><Relationship Id="rId12" Type="http://schemas.openxmlformats.org/officeDocument/2006/relationships/slide" Target="slides/slide1.xml"/><Relationship Id="rId34" Type="http://schemas.openxmlformats.org/officeDocument/2006/relationships/slide" Target="slides/slide23.xml"/><Relationship Id="rId15" Type="http://schemas.openxmlformats.org/officeDocument/2006/relationships/slide" Target="slides/slide4.xml"/><Relationship Id="rId37" Type="http://schemas.openxmlformats.org/officeDocument/2006/relationships/font" Target="fonts/Garamond-italic.fntdata"/><Relationship Id="rId14" Type="http://schemas.openxmlformats.org/officeDocument/2006/relationships/slide" Target="slides/slide3.xml"/><Relationship Id="rId36" Type="http://schemas.openxmlformats.org/officeDocument/2006/relationships/font" Target="fonts/Garamond-bold.fntdata"/><Relationship Id="rId17" Type="http://schemas.openxmlformats.org/officeDocument/2006/relationships/slide" Target="slides/slide6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5.xml"/><Relationship Id="rId38" Type="http://schemas.openxmlformats.org/officeDocument/2006/relationships/font" Target="fonts/Garamond-boldItalic.fntdata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1176866" y="4815415"/>
            <a:ext cx="679873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/>
          <p:nvPr>
            <p:ph idx="2" type="pic"/>
          </p:nvPr>
        </p:nvSpPr>
        <p:spPr>
          <a:xfrm>
            <a:off x="1026260" y="1032933"/>
            <a:ext cx="7091482" cy="33612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1176866" y="5382153"/>
            <a:ext cx="6798734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1176866" y="906873"/>
            <a:ext cx="6798734" cy="3097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176865" y="4275666"/>
            <a:ext cx="6798736" cy="1600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12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2" name="Google Shape;102;p12"/>
          <p:cNvCxnSpPr/>
          <p:nvPr/>
        </p:nvCxnSpPr>
        <p:spPr>
          <a:xfrm>
            <a:off x="1278465" y="4140199"/>
            <a:ext cx="6606425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1334333" y="982132"/>
            <a:ext cx="6400250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1600200" y="3352799"/>
            <a:ext cx="5892798" cy="651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2070"/>
              <a:buFont typeface="Garamond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2" type="body"/>
          </p:nvPr>
        </p:nvSpPr>
        <p:spPr>
          <a:xfrm>
            <a:off x="1176863" y="4343400"/>
            <a:ext cx="6798738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3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“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”</a:t>
            </a:r>
            <a:endParaRPr/>
          </a:p>
        </p:txBody>
      </p:sp>
      <p:cxnSp>
        <p:nvCxnSpPr>
          <p:cNvPr id="112" name="Google Shape;112;p13"/>
          <p:cNvCxnSpPr/>
          <p:nvPr/>
        </p:nvCxnSpPr>
        <p:spPr>
          <a:xfrm>
            <a:off x="1278466" y="4140199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type="title"/>
          </p:nvPr>
        </p:nvSpPr>
        <p:spPr>
          <a:xfrm>
            <a:off x="1176869" y="3308581"/>
            <a:ext cx="679872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" type="body"/>
          </p:nvPr>
        </p:nvSpPr>
        <p:spPr>
          <a:xfrm>
            <a:off x="1176868" y="4777381"/>
            <a:ext cx="679873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14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4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1409416" y="982132"/>
            <a:ext cx="632516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1176868" y="3639312"/>
            <a:ext cx="6798730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15"/>
          <p:cNvSpPr txBox="1"/>
          <p:nvPr>
            <p:ph idx="2" type="body"/>
          </p:nvPr>
        </p:nvSpPr>
        <p:spPr>
          <a:xfrm>
            <a:off x="1176865" y="4529667"/>
            <a:ext cx="6798736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3" name="Google Shape;123;p15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5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“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”</a:t>
            </a:r>
            <a:endParaRPr/>
          </a:p>
        </p:txBody>
      </p:sp>
      <p:cxnSp>
        <p:nvCxnSpPr>
          <p:cNvPr id="128" name="Google Shape;128;p15"/>
          <p:cNvCxnSpPr/>
          <p:nvPr/>
        </p:nvCxnSpPr>
        <p:spPr>
          <a:xfrm>
            <a:off x="1278466" y="342900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title"/>
          </p:nvPr>
        </p:nvSpPr>
        <p:spPr>
          <a:xfrm>
            <a:off x="1176865" y="982131"/>
            <a:ext cx="6798734" cy="2294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" type="body"/>
          </p:nvPr>
        </p:nvSpPr>
        <p:spPr>
          <a:xfrm>
            <a:off x="1176868" y="3566160"/>
            <a:ext cx="6798730" cy="905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2" name="Google Shape;132;p16"/>
          <p:cNvSpPr txBox="1"/>
          <p:nvPr>
            <p:ph idx="2" type="body"/>
          </p:nvPr>
        </p:nvSpPr>
        <p:spPr>
          <a:xfrm>
            <a:off x="1176866" y="4470400"/>
            <a:ext cx="6798734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3" name="Google Shape;133;p16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6" name="Google Shape;136;p16"/>
          <p:cNvCxnSpPr/>
          <p:nvPr/>
        </p:nvCxnSpPr>
        <p:spPr>
          <a:xfrm>
            <a:off x="1278469" y="3429000"/>
            <a:ext cx="6606421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 rot="5400000">
            <a:off x="2883366" y="783633"/>
            <a:ext cx="3385733" cy="6798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3" name="Google Shape;143;p17"/>
          <p:cNvCxnSpPr/>
          <p:nvPr/>
        </p:nvCxnSpPr>
        <p:spPr>
          <a:xfrm>
            <a:off x="1278466" y="2354670"/>
            <a:ext cx="660642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 rot="5400000">
            <a:off x="4681634" y="2581906"/>
            <a:ext cx="4968995" cy="1618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" type="body"/>
          </p:nvPr>
        </p:nvSpPr>
        <p:spPr>
          <a:xfrm rot="5400000">
            <a:off x="1150125" y="933615"/>
            <a:ext cx="4968993" cy="491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7" name="Google Shape;147;p18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8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0" name="Google Shape;150;p18"/>
          <p:cNvCxnSpPr/>
          <p:nvPr/>
        </p:nvCxnSpPr>
        <p:spPr>
          <a:xfrm>
            <a:off x="6245512" y="906873"/>
            <a:ext cx="0" cy="4968993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87" name="Google Shape;187;p20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0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0"/>
          <p:cNvSpPr/>
          <p:nvPr/>
        </p:nvSpPr>
        <p:spPr>
          <a:xfrm flipH="1" rot="10800000">
            <a:off x="58" y="711194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1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1"/>
          <p:cNvSpPr/>
          <p:nvPr/>
        </p:nvSpPr>
        <p:spPr>
          <a:xfrm flipH="1" rot="10800000">
            <a:off x="58" y="711194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descr="SD-PanelTitle-R1.png" id="26" name="Google Shape;26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3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8" name="Google Shape;28;p3"/>
            <p:cNvPicPr preferRelativeResize="0"/>
            <p:nvPr/>
          </p:nvPicPr>
          <p:blipFill rotWithShape="1">
            <a:blip r:embed="rId3">
              <a:alphaModFix/>
            </a:blip>
            <a:srcRect b="0" l="-2" r="47958" t="0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9" name="Google Shape;29;p3"/>
            <p:cNvPicPr preferRelativeResize="0"/>
            <p:nvPr/>
          </p:nvPicPr>
          <p:blipFill rotWithShape="1">
            <a:blip r:embed="rId3">
              <a:alphaModFix/>
            </a:blip>
            <a:srcRect b="0" l="-2" r="47958" t="0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3"/>
          <p:cNvSpPr txBox="1"/>
          <p:nvPr>
            <p:ph type="ctrTitle"/>
          </p:nvPr>
        </p:nvSpPr>
        <p:spPr>
          <a:xfrm>
            <a:off x="1921934" y="1811863"/>
            <a:ext cx="5308866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1921934" y="3598327"/>
            <a:ext cx="5308866" cy="1377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0" type="dt"/>
          </p:nvPr>
        </p:nvSpPr>
        <p:spPr>
          <a:xfrm>
            <a:off x="6065417" y="5054602"/>
            <a:ext cx="673276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1" type="ftr"/>
          </p:nvPr>
        </p:nvSpPr>
        <p:spPr>
          <a:xfrm>
            <a:off x="1921934" y="5054602"/>
            <a:ext cx="406486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2" type="sldNum"/>
          </p:nvPr>
        </p:nvSpPr>
        <p:spPr>
          <a:xfrm>
            <a:off x="6817317" y="5054602"/>
            <a:ext cx="4134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" name="Google Shape;35;p3"/>
          <p:cNvCxnSpPr/>
          <p:nvPr/>
        </p:nvCxnSpPr>
        <p:spPr>
          <a:xfrm>
            <a:off x="2019825" y="3471329"/>
            <a:ext cx="511308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2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2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2"/>
          <p:cNvSpPr/>
          <p:nvPr/>
        </p:nvSpPr>
        <p:spPr>
          <a:xfrm flipH="1" rot="10800000">
            <a:off x="58" y="711194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2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>
            <p:ph type="ctrTitle"/>
          </p:nvPr>
        </p:nvSpPr>
        <p:spPr>
          <a:xfrm>
            <a:off x="1942416" y="2514601"/>
            <a:ext cx="6600451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3"/>
          <p:cNvSpPr txBox="1"/>
          <p:nvPr>
            <p:ph idx="1" type="subTitle"/>
          </p:nvPr>
        </p:nvSpPr>
        <p:spPr>
          <a:xfrm>
            <a:off x="1942416" y="4777380"/>
            <a:ext cx="6600451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5" name="Google Shape;205;p23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3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3"/>
          <p:cNvSpPr/>
          <p:nvPr/>
        </p:nvSpPr>
        <p:spPr>
          <a:xfrm>
            <a:off x="-31719" y="4321158"/>
            <a:ext cx="1395473" cy="781781"/>
          </a:xfrm>
          <a:custGeom>
            <a:rect b="b" l="l" r="r" t="t"/>
            <a:pathLst>
              <a:path extrusionOk="0" h="10000" w="8042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"/>
          <p:cNvSpPr txBox="1"/>
          <p:nvPr>
            <p:ph idx="12" type="sldNum"/>
          </p:nvPr>
        </p:nvSpPr>
        <p:spPr>
          <a:xfrm>
            <a:off x="423334" y="4529541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type="title"/>
          </p:nvPr>
        </p:nvSpPr>
        <p:spPr>
          <a:xfrm>
            <a:off x="1942415" y="2074562"/>
            <a:ext cx="659198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4"/>
          <p:cNvSpPr txBox="1"/>
          <p:nvPr>
            <p:ph idx="1" type="body"/>
          </p:nvPr>
        </p:nvSpPr>
        <p:spPr>
          <a:xfrm>
            <a:off x="1942415" y="3581400"/>
            <a:ext cx="659198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2" name="Google Shape;212;p24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4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4"/>
          <p:cNvSpPr/>
          <p:nvPr/>
        </p:nvSpPr>
        <p:spPr>
          <a:xfrm flipH="1" rot="10800000">
            <a:off x="58" y="3166527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4"/>
          <p:cNvSpPr txBox="1"/>
          <p:nvPr>
            <p:ph idx="12" type="sldNum"/>
          </p:nvPr>
        </p:nvSpPr>
        <p:spPr>
          <a:xfrm>
            <a:off x="511228" y="3244140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/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5"/>
          <p:cNvSpPr txBox="1"/>
          <p:nvPr>
            <p:ph idx="1" type="body"/>
          </p:nvPr>
        </p:nvSpPr>
        <p:spPr>
          <a:xfrm>
            <a:off x="1942416" y="2136706"/>
            <a:ext cx="3197531" cy="3767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19" name="Google Shape;219;p25"/>
          <p:cNvSpPr txBox="1"/>
          <p:nvPr>
            <p:ph idx="2" type="body"/>
          </p:nvPr>
        </p:nvSpPr>
        <p:spPr>
          <a:xfrm>
            <a:off x="5337307" y="2136706"/>
            <a:ext cx="3197093" cy="3767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20" name="Google Shape;220;p25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5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5"/>
          <p:cNvSpPr/>
          <p:nvPr/>
        </p:nvSpPr>
        <p:spPr>
          <a:xfrm flipH="1" rot="10800000">
            <a:off x="58" y="711194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/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6"/>
          <p:cNvSpPr txBox="1"/>
          <p:nvPr>
            <p:ph idx="1" type="body"/>
          </p:nvPr>
        </p:nvSpPr>
        <p:spPr>
          <a:xfrm>
            <a:off x="2265352" y="2226626"/>
            <a:ext cx="287459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7" name="Google Shape;227;p26"/>
          <p:cNvSpPr txBox="1"/>
          <p:nvPr>
            <p:ph idx="2" type="body"/>
          </p:nvPr>
        </p:nvSpPr>
        <p:spPr>
          <a:xfrm>
            <a:off x="1942415" y="2802888"/>
            <a:ext cx="3197532" cy="3105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28" name="Google Shape;228;p26"/>
          <p:cNvSpPr txBox="1"/>
          <p:nvPr>
            <p:ph idx="3" type="body"/>
          </p:nvPr>
        </p:nvSpPr>
        <p:spPr>
          <a:xfrm>
            <a:off x="5656154" y="2223398"/>
            <a:ext cx="28732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9" name="Google Shape;229;p26"/>
          <p:cNvSpPr txBox="1"/>
          <p:nvPr>
            <p:ph idx="4" type="body"/>
          </p:nvPr>
        </p:nvSpPr>
        <p:spPr>
          <a:xfrm>
            <a:off x="5333715" y="2799660"/>
            <a:ext cx="3195680" cy="3105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30" name="Google Shape;230;p26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6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26"/>
          <p:cNvSpPr/>
          <p:nvPr/>
        </p:nvSpPr>
        <p:spPr>
          <a:xfrm flipH="1" rot="10800000">
            <a:off x="58" y="711194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/>
          <p:nvPr>
            <p:ph type="title"/>
          </p:nvPr>
        </p:nvSpPr>
        <p:spPr>
          <a:xfrm>
            <a:off x="1942415" y="446088"/>
            <a:ext cx="2629584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7"/>
          <p:cNvSpPr txBox="1"/>
          <p:nvPr>
            <p:ph idx="1" type="body"/>
          </p:nvPr>
        </p:nvSpPr>
        <p:spPr>
          <a:xfrm>
            <a:off x="4743494" y="446089"/>
            <a:ext cx="3790906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37" name="Google Shape;237;p27"/>
          <p:cNvSpPr txBox="1"/>
          <p:nvPr>
            <p:ph idx="2" type="body"/>
          </p:nvPr>
        </p:nvSpPr>
        <p:spPr>
          <a:xfrm>
            <a:off x="1942415" y="1598613"/>
            <a:ext cx="2629584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38" name="Google Shape;238;p27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7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7"/>
          <p:cNvSpPr/>
          <p:nvPr/>
        </p:nvSpPr>
        <p:spPr>
          <a:xfrm flipH="1" rot="10800000">
            <a:off x="58" y="711194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7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>
            <p:ph type="title"/>
          </p:nvPr>
        </p:nvSpPr>
        <p:spPr>
          <a:xfrm>
            <a:off x="1942415" y="4800600"/>
            <a:ext cx="6591985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8"/>
          <p:cNvSpPr/>
          <p:nvPr>
            <p:ph idx="2" type="pic"/>
          </p:nvPr>
        </p:nvSpPr>
        <p:spPr>
          <a:xfrm>
            <a:off x="1942415" y="634965"/>
            <a:ext cx="6591985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28"/>
          <p:cNvSpPr txBox="1"/>
          <p:nvPr>
            <p:ph idx="1" type="body"/>
          </p:nvPr>
        </p:nvSpPr>
        <p:spPr>
          <a:xfrm>
            <a:off x="1942415" y="5367338"/>
            <a:ext cx="6591985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46" name="Google Shape;246;p28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8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8"/>
          <p:cNvSpPr/>
          <p:nvPr/>
        </p:nvSpPr>
        <p:spPr>
          <a:xfrm flipH="1" rot="10800000">
            <a:off x="58" y="4910660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8"/>
          <p:cNvSpPr txBox="1"/>
          <p:nvPr>
            <p:ph idx="12" type="sldNum"/>
          </p:nvPr>
        </p:nvSpPr>
        <p:spPr>
          <a:xfrm>
            <a:off x="511228" y="4983088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/>
          <p:nvPr>
            <p:ph type="title"/>
          </p:nvPr>
        </p:nvSpPr>
        <p:spPr>
          <a:xfrm>
            <a:off x="1942415" y="609600"/>
            <a:ext cx="6591985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9"/>
          <p:cNvSpPr txBox="1"/>
          <p:nvPr>
            <p:ph idx="1" type="body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3" name="Google Shape;253;p29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9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9"/>
          <p:cNvSpPr/>
          <p:nvPr/>
        </p:nvSpPr>
        <p:spPr>
          <a:xfrm flipH="1" rot="10800000">
            <a:off x="58" y="3166527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9"/>
          <p:cNvSpPr txBox="1"/>
          <p:nvPr>
            <p:ph idx="12" type="sldNum"/>
          </p:nvPr>
        </p:nvSpPr>
        <p:spPr>
          <a:xfrm>
            <a:off x="511228" y="3244140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/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30"/>
          <p:cNvSpPr txBox="1"/>
          <p:nvPr>
            <p:ph idx="1" type="body"/>
          </p:nvPr>
        </p:nvSpPr>
        <p:spPr>
          <a:xfrm>
            <a:off x="2415972" y="3505200"/>
            <a:ext cx="5653888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60" name="Google Shape;260;p30"/>
          <p:cNvSpPr txBox="1"/>
          <p:nvPr>
            <p:ph idx="2" type="body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1" name="Google Shape;261;p30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30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30"/>
          <p:cNvSpPr/>
          <p:nvPr/>
        </p:nvSpPr>
        <p:spPr>
          <a:xfrm flipH="1" rot="10800000">
            <a:off x="58" y="3166527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0"/>
          <p:cNvSpPr txBox="1"/>
          <p:nvPr>
            <p:ph idx="12" type="sldNum"/>
          </p:nvPr>
        </p:nvSpPr>
        <p:spPr>
          <a:xfrm>
            <a:off x="511228" y="3244140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p3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66" name="Google Shape;266;p30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/>
          <p:nvPr>
            <p:ph type="title"/>
          </p:nvPr>
        </p:nvSpPr>
        <p:spPr>
          <a:xfrm>
            <a:off x="1942415" y="2438401"/>
            <a:ext cx="6591985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31"/>
          <p:cNvSpPr txBox="1"/>
          <p:nvPr>
            <p:ph idx="1" type="body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70" name="Google Shape;270;p31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31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31"/>
          <p:cNvSpPr/>
          <p:nvPr/>
        </p:nvSpPr>
        <p:spPr>
          <a:xfrm flipH="1" rot="10800000">
            <a:off x="58" y="4910660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1"/>
          <p:cNvSpPr txBox="1"/>
          <p:nvPr>
            <p:ph idx="12" type="sldNum"/>
          </p:nvPr>
        </p:nvSpPr>
        <p:spPr>
          <a:xfrm>
            <a:off x="511228" y="4983088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4"/>
          <p:cNvCxnSpPr/>
          <p:nvPr/>
        </p:nvCxnSpPr>
        <p:spPr>
          <a:xfrm>
            <a:off x="1278465" y="235626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4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/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32"/>
          <p:cNvSpPr txBox="1"/>
          <p:nvPr>
            <p:ph idx="1" type="body"/>
          </p:nvPr>
        </p:nvSpPr>
        <p:spPr>
          <a:xfrm>
            <a:off x="1942415" y="4343400"/>
            <a:ext cx="6688292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77" name="Google Shape;277;p32"/>
          <p:cNvSpPr txBox="1"/>
          <p:nvPr>
            <p:ph idx="2" type="body"/>
          </p:nvPr>
        </p:nvSpPr>
        <p:spPr>
          <a:xfrm>
            <a:off x="1942415" y="5181600"/>
            <a:ext cx="6688292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78" name="Google Shape;278;p32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32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32"/>
          <p:cNvSpPr/>
          <p:nvPr/>
        </p:nvSpPr>
        <p:spPr>
          <a:xfrm flipH="1" rot="10800000">
            <a:off x="58" y="4910660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2"/>
          <p:cNvSpPr txBox="1"/>
          <p:nvPr>
            <p:ph idx="12" type="sldNum"/>
          </p:nvPr>
        </p:nvSpPr>
        <p:spPr>
          <a:xfrm>
            <a:off x="511228" y="4983088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Google Shape;282;p32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83" name="Google Shape;283;p32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/>
          <p:nvPr>
            <p:ph type="title"/>
          </p:nvPr>
        </p:nvSpPr>
        <p:spPr>
          <a:xfrm>
            <a:off x="1942416" y="627407"/>
            <a:ext cx="6591984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33"/>
          <p:cNvSpPr txBox="1"/>
          <p:nvPr>
            <p:ph idx="1" type="body"/>
          </p:nvPr>
        </p:nvSpPr>
        <p:spPr>
          <a:xfrm>
            <a:off x="1942415" y="4343400"/>
            <a:ext cx="6591985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87" name="Google Shape;287;p33"/>
          <p:cNvSpPr txBox="1"/>
          <p:nvPr>
            <p:ph idx="2" type="body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88" name="Google Shape;288;p33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33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33"/>
          <p:cNvSpPr/>
          <p:nvPr/>
        </p:nvSpPr>
        <p:spPr>
          <a:xfrm flipH="1" rot="10800000">
            <a:off x="58" y="4910660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3"/>
          <p:cNvSpPr txBox="1"/>
          <p:nvPr>
            <p:ph idx="12" type="sldNum"/>
          </p:nvPr>
        </p:nvSpPr>
        <p:spPr>
          <a:xfrm>
            <a:off x="511228" y="4983088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 txBox="1"/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34"/>
          <p:cNvSpPr txBox="1"/>
          <p:nvPr>
            <p:ph idx="1" type="body"/>
          </p:nvPr>
        </p:nvSpPr>
        <p:spPr>
          <a:xfrm rot="5400000">
            <a:off x="3295307" y="780708"/>
            <a:ext cx="3886200" cy="6591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95" name="Google Shape;295;p34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34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34"/>
          <p:cNvSpPr/>
          <p:nvPr/>
        </p:nvSpPr>
        <p:spPr>
          <a:xfrm flipH="1" rot="10800000">
            <a:off x="58" y="711194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4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/>
          <p:nvPr>
            <p:ph type="title"/>
          </p:nvPr>
        </p:nvSpPr>
        <p:spPr>
          <a:xfrm rot="5400000">
            <a:off x="5064693" y="2441249"/>
            <a:ext cx="5283817" cy="1656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35"/>
          <p:cNvSpPr txBox="1"/>
          <p:nvPr>
            <p:ph idx="1" type="body"/>
          </p:nvPr>
        </p:nvSpPr>
        <p:spPr>
          <a:xfrm rot="5400000">
            <a:off x="1658682" y="911140"/>
            <a:ext cx="5283817" cy="4716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302" name="Google Shape;302;p35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35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35"/>
          <p:cNvSpPr/>
          <p:nvPr/>
        </p:nvSpPr>
        <p:spPr>
          <a:xfrm flipH="1" rot="10800000">
            <a:off x="58" y="711194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5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3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9" name="Google Shape;319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39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25" name="Google Shape;325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40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1" name="Google Shape;331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4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7" name="Google Shape;337;p4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4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42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44" name="Google Shape;344;p42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42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46" name="Google Shape;346;p42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7" name="Google Shape;347;p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title"/>
          </p:nvPr>
        </p:nvSpPr>
        <p:spPr>
          <a:xfrm>
            <a:off x="1278465" y="1641413"/>
            <a:ext cx="6595534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1278465" y="3734859"/>
            <a:ext cx="6595534" cy="1090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5"/>
          <p:cNvCxnSpPr/>
          <p:nvPr/>
        </p:nvCxnSpPr>
        <p:spPr>
          <a:xfrm>
            <a:off x="1278466" y="3599392"/>
            <a:ext cx="659553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4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4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4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4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58" name="Google Shape;358;p4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359" name="Google Shape;359;p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4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4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4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4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366" name="Google Shape;366;p4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4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4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46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4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4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4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47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8" name="Google Shape;378;p4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4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4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4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4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0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5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94" name="Google Shape;394;p5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5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5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5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0" name="Google Shape;400;p5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5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5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2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52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6" name="Google Shape;406;p5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5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5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53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2" name="Google Shape;412;p53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3" name="Google Shape;413;p5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5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5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6"/>
          <p:cNvCxnSpPr/>
          <p:nvPr/>
        </p:nvCxnSpPr>
        <p:spPr>
          <a:xfrm>
            <a:off x="1278465" y="235626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6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1176866" y="2487168"/>
            <a:ext cx="3337560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4645152" y="2487168"/>
            <a:ext cx="3337560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4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54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9" name="Google Shape;419;p54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0" name="Google Shape;420;p54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1" name="Google Shape;421;p54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2" name="Google Shape;422;p5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5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5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5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5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5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56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33" name="Google Shape;433;p56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434" name="Google Shape;434;p5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5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5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9" name="Google Shape;439;p57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40" name="Google Shape;440;p57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441" name="Google Shape;441;p5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5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5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58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7" name="Google Shape;447;p5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5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5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9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59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3" name="Google Shape;453;p5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5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5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1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61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6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p6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0" name="Google Shape;470;p6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6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62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62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76" name="Google Shape;476;p6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6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6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9" name="Google Shape;479;p62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3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63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83" name="Google Shape;483;p63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4" name="Google Shape;484;p63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p63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64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64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p64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1" name="Google Shape;491;p6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2" name="Google Shape;492;p6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3" name="Google Shape;493;p64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4" name="Google Shape;494;p64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1176868" y="2658533"/>
            <a:ext cx="333756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7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61" name="Google Shape;61;p7"/>
          <p:cNvSpPr txBox="1"/>
          <p:nvPr>
            <p:ph idx="2" type="body"/>
          </p:nvPr>
        </p:nvSpPr>
        <p:spPr>
          <a:xfrm>
            <a:off x="1176868" y="3243263"/>
            <a:ext cx="333756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3" type="body"/>
          </p:nvPr>
        </p:nvSpPr>
        <p:spPr>
          <a:xfrm>
            <a:off x="4641832" y="2658533"/>
            <a:ext cx="333756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7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63" name="Google Shape;63;p7"/>
          <p:cNvSpPr txBox="1"/>
          <p:nvPr>
            <p:ph idx="4" type="body"/>
          </p:nvPr>
        </p:nvSpPr>
        <p:spPr>
          <a:xfrm>
            <a:off x="4641832" y="3243263"/>
            <a:ext cx="333756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7"/>
          <p:cNvCxnSpPr/>
          <p:nvPr/>
        </p:nvCxnSpPr>
        <p:spPr>
          <a:xfrm>
            <a:off x="1278466" y="235467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65"/>
          <p:cNvSpPr txBox="1"/>
          <p:nvPr>
            <p:ph idx="1" type="body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8" name="Google Shape;498;p65"/>
          <p:cNvSpPr txBox="1"/>
          <p:nvPr>
            <p:ph idx="2" type="body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9" name="Google Shape;499;p6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6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6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4" name="Google Shape;504;p66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5" name="Google Shape;505;p66"/>
          <p:cNvSpPr txBox="1"/>
          <p:nvPr>
            <p:ph idx="2" type="body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06" name="Google Shape;506;p66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7" name="Google Shape;507;p66"/>
          <p:cNvSpPr txBox="1"/>
          <p:nvPr>
            <p:ph idx="4" type="body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08" name="Google Shape;508;p6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6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6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" name="Google Shape;513;p67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4" name="Google Shape;514;p67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5" name="Google Shape;515;p6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8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6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68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0" name="Google Shape;520;p68"/>
          <p:cNvSpPr txBox="1"/>
          <p:nvPr>
            <p:ph idx="1" type="body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21" name="Google Shape;521;p68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22" name="Google Shape;522;p68"/>
          <p:cNvSpPr txBox="1"/>
          <p:nvPr>
            <p:ph idx="10" type="dt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3" name="Google Shape;523;p68"/>
          <p:cNvSpPr txBox="1"/>
          <p:nvPr>
            <p:ph idx="11" type="ftr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6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9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69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69"/>
          <p:cNvSpPr txBox="1"/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9" name="Google Shape;529;p69"/>
          <p:cNvPicPr preferRelativeResize="0"/>
          <p:nvPr>
            <p:ph idx="2" type="pic"/>
          </p:nvPr>
        </p:nvPicPr>
        <p:blipFill/>
        <p:spPr>
          <a:xfrm>
            <a:off x="12" y="0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530" name="Google Shape;530;p69"/>
          <p:cNvSpPr txBox="1"/>
          <p:nvPr>
            <p:ph idx="1" type="body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31" name="Google Shape;531;p69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2" name="Google Shape;532;p69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3" name="Google Shape;533;p6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0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6" name="Google Shape;536;p70"/>
          <p:cNvSpPr txBox="1"/>
          <p:nvPr>
            <p:ph idx="1" type="body"/>
          </p:nvPr>
        </p:nvSpPr>
        <p:spPr>
          <a:xfrm rot="5400000">
            <a:off x="2583180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7" name="Google Shape;537;p7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8" name="Google Shape;538;p70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7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1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71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71"/>
          <p:cNvSpPr txBox="1"/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71"/>
          <p:cNvSpPr txBox="1"/>
          <p:nvPr>
            <p:ph idx="1" type="body"/>
          </p:nvPr>
        </p:nvSpPr>
        <p:spPr>
          <a:xfrm rot="5400000">
            <a:off x="650302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45" name="Google Shape;545;p7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7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7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7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7" name="Google Shape;557;p7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7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9" name="Google Shape;559;p7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7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7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5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6" name="Google Shape;566;p7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67" name="Google Shape;567;p7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8" name="Google Shape;568;p7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9" name="Google Shape;569;p7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>
            <p:ph type="title"/>
          </p:nvPr>
        </p:nvSpPr>
        <p:spPr>
          <a:xfrm>
            <a:off x="1176865" y="915337"/>
            <a:ext cx="6798735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" name="Google Shape;73;p8"/>
          <p:cNvCxnSpPr/>
          <p:nvPr/>
        </p:nvCxnSpPr>
        <p:spPr>
          <a:xfrm>
            <a:off x="1278466" y="235467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2" name="Google Shape;572;p7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3" name="Google Shape;573;p7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4" name="Google Shape;574;p7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7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8" name="Google Shape;578;p7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7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0" name="Google Shape;580;p7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7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2" name="Google Shape;582;p7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7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86" name="Google Shape;586;p7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7" name="Google Shape;587;p7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88" name="Google Shape;588;p7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7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7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7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4" name="Google Shape;594;p7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5" name="Google Shape;595;p7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" name="Google Shape;596;p7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9" name="Google Shape;599;p8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00" name="Google Shape;600;p8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01" name="Google Shape;601;p8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2" name="Google Shape;602;p8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8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6" name="Google Shape;606;p8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07" name="Google Shape;607;p8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08" name="Google Shape;608;p8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8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0" name="Google Shape;610;p8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3" name="Google Shape;613;p8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8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8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6" name="Google Shape;616;p8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9" name="Google Shape;619;p8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0" name="Google Shape;620;p8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1" name="Google Shape;621;p8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2" name="Google Shape;622;p8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5"/>
          <p:cNvSpPr txBox="1"/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8" name="Google Shape;658;p85"/>
          <p:cNvSpPr txBox="1"/>
          <p:nvPr>
            <p:ph idx="1" type="body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59" name="Google Shape;659;p85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85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1" name="Google Shape;661;p85"/>
          <p:cNvSpPr/>
          <p:nvPr/>
        </p:nvSpPr>
        <p:spPr>
          <a:xfrm flipH="1" rot="10800000">
            <a:off x="58" y="711194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85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86"/>
          <p:cNvSpPr txBox="1"/>
          <p:nvPr>
            <p:ph type="ctrTitle"/>
          </p:nvPr>
        </p:nvSpPr>
        <p:spPr>
          <a:xfrm>
            <a:off x="1942416" y="2514601"/>
            <a:ext cx="6600451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5" name="Google Shape;665;p86"/>
          <p:cNvSpPr txBox="1"/>
          <p:nvPr>
            <p:ph idx="1" type="subTitle"/>
          </p:nvPr>
        </p:nvSpPr>
        <p:spPr>
          <a:xfrm>
            <a:off x="1942416" y="4777380"/>
            <a:ext cx="6600451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6" name="Google Shape;666;p86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7" name="Google Shape;667;p86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8" name="Google Shape;668;p86"/>
          <p:cNvSpPr/>
          <p:nvPr/>
        </p:nvSpPr>
        <p:spPr>
          <a:xfrm>
            <a:off x="-31719" y="4321158"/>
            <a:ext cx="1395473" cy="781781"/>
          </a:xfrm>
          <a:custGeom>
            <a:rect b="b" l="l" r="r" t="t"/>
            <a:pathLst>
              <a:path extrusionOk="0" h="10000" w="8042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86"/>
          <p:cNvSpPr txBox="1"/>
          <p:nvPr>
            <p:ph idx="12" type="sldNum"/>
          </p:nvPr>
        </p:nvSpPr>
        <p:spPr>
          <a:xfrm>
            <a:off x="423334" y="4529541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>
            <p:ph type="title"/>
          </p:nvPr>
        </p:nvSpPr>
        <p:spPr>
          <a:xfrm>
            <a:off x="1176865" y="1388534"/>
            <a:ext cx="253679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" type="body"/>
          </p:nvPr>
        </p:nvSpPr>
        <p:spPr>
          <a:xfrm>
            <a:off x="4120062" y="982132"/>
            <a:ext cx="3855539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2" type="body"/>
          </p:nvPr>
        </p:nvSpPr>
        <p:spPr>
          <a:xfrm>
            <a:off x="1176865" y="3031065"/>
            <a:ext cx="2536798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8" name="Google Shape;78;p9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9"/>
          <p:cNvCxnSpPr/>
          <p:nvPr/>
        </p:nvCxnSpPr>
        <p:spPr>
          <a:xfrm>
            <a:off x="1278466" y="2912533"/>
            <a:ext cx="233359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7"/>
          <p:cNvSpPr txBox="1"/>
          <p:nvPr>
            <p:ph type="title"/>
          </p:nvPr>
        </p:nvSpPr>
        <p:spPr>
          <a:xfrm>
            <a:off x="1942415" y="2074562"/>
            <a:ext cx="659198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2" name="Google Shape;672;p87"/>
          <p:cNvSpPr txBox="1"/>
          <p:nvPr>
            <p:ph idx="1" type="body"/>
          </p:nvPr>
        </p:nvSpPr>
        <p:spPr>
          <a:xfrm>
            <a:off x="1942415" y="3581400"/>
            <a:ext cx="659198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73" name="Google Shape;673;p87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4" name="Google Shape;674;p87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5" name="Google Shape;675;p87"/>
          <p:cNvSpPr/>
          <p:nvPr/>
        </p:nvSpPr>
        <p:spPr>
          <a:xfrm flipH="1" rot="10800000">
            <a:off x="58" y="3166527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87"/>
          <p:cNvSpPr txBox="1"/>
          <p:nvPr>
            <p:ph idx="12" type="sldNum"/>
          </p:nvPr>
        </p:nvSpPr>
        <p:spPr>
          <a:xfrm>
            <a:off x="511228" y="3244140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8"/>
          <p:cNvSpPr txBox="1"/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9" name="Google Shape;679;p88"/>
          <p:cNvSpPr txBox="1"/>
          <p:nvPr>
            <p:ph idx="1" type="body"/>
          </p:nvPr>
        </p:nvSpPr>
        <p:spPr>
          <a:xfrm>
            <a:off x="1942416" y="2136706"/>
            <a:ext cx="3197531" cy="3767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80" name="Google Shape;680;p88"/>
          <p:cNvSpPr txBox="1"/>
          <p:nvPr>
            <p:ph idx="2" type="body"/>
          </p:nvPr>
        </p:nvSpPr>
        <p:spPr>
          <a:xfrm>
            <a:off x="5337307" y="2136706"/>
            <a:ext cx="3197093" cy="3767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81" name="Google Shape;681;p88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2" name="Google Shape;682;p88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3" name="Google Shape;683;p88"/>
          <p:cNvSpPr/>
          <p:nvPr/>
        </p:nvSpPr>
        <p:spPr>
          <a:xfrm flipH="1" rot="10800000">
            <a:off x="58" y="711194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88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9"/>
          <p:cNvSpPr txBox="1"/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7" name="Google Shape;687;p89"/>
          <p:cNvSpPr txBox="1"/>
          <p:nvPr>
            <p:ph idx="1" type="body"/>
          </p:nvPr>
        </p:nvSpPr>
        <p:spPr>
          <a:xfrm>
            <a:off x="2265352" y="2226626"/>
            <a:ext cx="287459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88" name="Google Shape;688;p89"/>
          <p:cNvSpPr txBox="1"/>
          <p:nvPr>
            <p:ph idx="2" type="body"/>
          </p:nvPr>
        </p:nvSpPr>
        <p:spPr>
          <a:xfrm>
            <a:off x="1942415" y="2802888"/>
            <a:ext cx="3197532" cy="3105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89" name="Google Shape;689;p89"/>
          <p:cNvSpPr txBox="1"/>
          <p:nvPr>
            <p:ph idx="3" type="body"/>
          </p:nvPr>
        </p:nvSpPr>
        <p:spPr>
          <a:xfrm>
            <a:off x="5656154" y="2223398"/>
            <a:ext cx="28732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90" name="Google Shape;690;p89"/>
          <p:cNvSpPr txBox="1"/>
          <p:nvPr>
            <p:ph idx="4" type="body"/>
          </p:nvPr>
        </p:nvSpPr>
        <p:spPr>
          <a:xfrm>
            <a:off x="5333715" y="2799660"/>
            <a:ext cx="3195680" cy="3105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91" name="Google Shape;691;p89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2" name="Google Shape;692;p89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3" name="Google Shape;693;p89"/>
          <p:cNvSpPr/>
          <p:nvPr/>
        </p:nvSpPr>
        <p:spPr>
          <a:xfrm flipH="1" rot="10800000">
            <a:off x="58" y="711194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89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90"/>
          <p:cNvSpPr txBox="1"/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90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8" name="Google Shape;698;p90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9" name="Google Shape;699;p90"/>
          <p:cNvSpPr/>
          <p:nvPr/>
        </p:nvSpPr>
        <p:spPr>
          <a:xfrm flipH="1" rot="10800000">
            <a:off x="58" y="711194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90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91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3" name="Google Shape;703;p91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4" name="Google Shape;704;p91"/>
          <p:cNvSpPr/>
          <p:nvPr/>
        </p:nvSpPr>
        <p:spPr>
          <a:xfrm flipH="1" rot="10800000">
            <a:off x="58" y="711194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91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92"/>
          <p:cNvSpPr txBox="1"/>
          <p:nvPr>
            <p:ph type="title"/>
          </p:nvPr>
        </p:nvSpPr>
        <p:spPr>
          <a:xfrm>
            <a:off x="1942415" y="446088"/>
            <a:ext cx="2629584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8" name="Google Shape;708;p92"/>
          <p:cNvSpPr txBox="1"/>
          <p:nvPr>
            <p:ph idx="1" type="body"/>
          </p:nvPr>
        </p:nvSpPr>
        <p:spPr>
          <a:xfrm>
            <a:off x="4743494" y="446089"/>
            <a:ext cx="3790906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09" name="Google Shape;709;p92"/>
          <p:cNvSpPr txBox="1"/>
          <p:nvPr>
            <p:ph idx="2" type="body"/>
          </p:nvPr>
        </p:nvSpPr>
        <p:spPr>
          <a:xfrm>
            <a:off x="1942415" y="1598613"/>
            <a:ext cx="2629584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0" name="Google Shape;710;p92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1" name="Google Shape;711;p92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2" name="Google Shape;712;p92"/>
          <p:cNvSpPr/>
          <p:nvPr/>
        </p:nvSpPr>
        <p:spPr>
          <a:xfrm flipH="1" rot="10800000">
            <a:off x="58" y="711194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92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3"/>
          <p:cNvSpPr txBox="1"/>
          <p:nvPr>
            <p:ph type="title"/>
          </p:nvPr>
        </p:nvSpPr>
        <p:spPr>
          <a:xfrm>
            <a:off x="1942415" y="4800600"/>
            <a:ext cx="6591985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6" name="Google Shape;716;p93"/>
          <p:cNvSpPr/>
          <p:nvPr>
            <p:ph idx="2" type="pic"/>
          </p:nvPr>
        </p:nvSpPr>
        <p:spPr>
          <a:xfrm>
            <a:off x="1942415" y="634965"/>
            <a:ext cx="6591985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717" name="Google Shape;717;p93"/>
          <p:cNvSpPr txBox="1"/>
          <p:nvPr>
            <p:ph idx="1" type="body"/>
          </p:nvPr>
        </p:nvSpPr>
        <p:spPr>
          <a:xfrm>
            <a:off x="1942415" y="5367338"/>
            <a:ext cx="6591985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8" name="Google Shape;718;p93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9" name="Google Shape;719;p93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0" name="Google Shape;720;p93"/>
          <p:cNvSpPr/>
          <p:nvPr/>
        </p:nvSpPr>
        <p:spPr>
          <a:xfrm flipH="1" rot="10800000">
            <a:off x="58" y="4910660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93"/>
          <p:cNvSpPr txBox="1"/>
          <p:nvPr>
            <p:ph idx="12" type="sldNum"/>
          </p:nvPr>
        </p:nvSpPr>
        <p:spPr>
          <a:xfrm>
            <a:off x="511228" y="4983088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4"/>
          <p:cNvSpPr txBox="1"/>
          <p:nvPr>
            <p:ph type="title"/>
          </p:nvPr>
        </p:nvSpPr>
        <p:spPr>
          <a:xfrm>
            <a:off x="1942415" y="609600"/>
            <a:ext cx="6591985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94"/>
          <p:cNvSpPr txBox="1"/>
          <p:nvPr>
            <p:ph idx="1" type="body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5" name="Google Shape;725;p94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6" name="Google Shape;726;p94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7" name="Google Shape;727;p94"/>
          <p:cNvSpPr/>
          <p:nvPr/>
        </p:nvSpPr>
        <p:spPr>
          <a:xfrm flipH="1" rot="10800000">
            <a:off x="58" y="3166527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94"/>
          <p:cNvSpPr txBox="1"/>
          <p:nvPr>
            <p:ph idx="12" type="sldNum"/>
          </p:nvPr>
        </p:nvSpPr>
        <p:spPr>
          <a:xfrm>
            <a:off x="511228" y="3244140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95"/>
          <p:cNvSpPr txBox="1"/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1" name="Google Shape;731;p95"/>
          <p:cNvSpPr txBox="1"/>
          <p:nvPr>
            <p:ph idx="1" type="body"/>
          </p:nvPr>
        </p:nvSpPr>
        <p:spPr>
          <a:xfrm>
            <a:off x="2415972" y="3505200"/>
            <a:ext cx="5653888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32" name="Google Shape;732;p95"/>
          <p:cNvSpPr txBox="1"/>
          <p:nvPr>
            <p:ph idx="2" type="body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3" name="Google Shape;733;p95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4" name="Google Shape;734;p95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5" name="Google Shape;735;p95"/>
          <p:cNvSpPr/>
          <p:nvPr/>
        </p:nvSpPr>
        <p:spPr>
          <a:xfrm flipH="1" rot="10800000">
            <a:off x="58" y="3166527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95"/>
          <p:cNvSpPr txBox="1"/>
          <p:nvPr>
            <p:ph idx="12" type="sldNum"/>
          </p:nvPr>
        </p:nvSpPr>
        <p:spPr>
          <a:xfrm>
            <a:off x="511228" y="3244140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7" name="Google Shape;737;p95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738" name="Google Shape;738;p95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96"/>
          <p:cNvSpPr txBox="1"/>
          <p:nvPr>
            <p:ph type="title"/>
          </p:nvPr>
        </p:nvSpPr>
        <p:spPr>
          <a:xfrm>
            <a:off x="1942415" y="2438401"/>
            <a:ext cx="6591985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1" name="Google Shape;741;p96"/>
          <p:cNvSpPr txBox="1"/>
          <p:nvPr>
            <p:ph idx="1" type="body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42" name="Google Shape;742;p96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3" name="Google Shape;743;p96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4" name="Google Shape;744;p96"/>
          <p:cNvSpPr/>
          <p:nvPr/>
        </p:nvSpPr>
        <p:spPr>
          <a:xfrm flipH="1" rot="10800000">
            <a:off x="58" y="4910660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96"/>
          <p:cNvSpPr txBox="1"/>
          <p:nvPr>
            <p:ph idx="12" type="sldNum"/>
          </p:nvPr>
        </p:nvSpPr>
        <p:spPr>
          <a:xfrm>
            <a:off x="511228" y="4983088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>
            <p:ph type="title"/>
          </p:nvPr>
        </p:nvSpPr>
        <p:spPr>
          <a:xfrm>
            <a:off x="1176865" y="1883832"/>
            <a:ext cx="363220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/>
          <p:nvPr>
            <p:ph idx="2" type="pic"/>
          </p:nvPr>
        </p:nvSpPr>
        <p:spPr>
          <a:xfrm>
            <a:off x="5183069" y="1032933"/>
            <a:ext cx="2929463" cy="4792136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1176865" y="3255432"/>
            <a:ext cx="36322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6" name="Google Shape;86;p10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97"/>
          <p:cNvSpPr txBox="1"/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8" name="Google Shape;748;p97"/>
          <p:cNvSpPr txBox="1"/>
          <p:nvPr>
            <p:ph idx="1" type="body"/>
          </p:nvPr>
        </p:nvSpPr>
        <p:spPr>
          <a:xfrm>
            <a:off x="1942415" y="4343400"/>
            <a:ext cx="6688292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49" name="Google Shape;749;p97"/>
          <p:cNvSpPr txBox="1"/>
          <p:nvPr>
            <p:ph idx="2" type="body"/>
          </p:nvPr>
        </p:nvSpPr>
        <p:spPr>
          <a:xfrm>
            <a:off x="1942415" y="5181600"/>
            <a:ext cx="6688292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50" name="Google Shape;750;p97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1" name="Google Shape;751;p97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2" name="Google Shape;752;p97"/>
          <p:cNvSpPr/>
          <p:nvPr/>
        </p:nvSpPr>
        <p:spPr>
          <a:xfrm flipH="1" rot="10800000">
            <a:off x="58" y="4910660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97"/>
          <p:cNvSpPr txBox="1"/>
          <p:nvPr>
            <p:ph idx="12" type="sldNum"/>
          </p:nvPr>
        </p:nvSpPr>
        <p:spPr>
          <a:xfrm>
            <a:off x="511228" y="4983088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4" name="Google Shape;754;p97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755" name="Google Shape;755;p97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8"/>
          <p:cNvSpPr txBox="1"/>
          <p:nvPr>
            <p:ph type="title"/>
          </p:nvPr>
        </p:nvSpPr>
        <p:spPr>
          <a:xfrm>
            <a:off x="1942416" y="627407"/>
            <a:ext cx="6591984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8" name="Google Shape;758;p98"/>
          <p:cNvSpPr txBox="1"/>
          <p:nvPr>
            <p:ph idx="1" type="body"/>
          </p:nvPr>
        </p:nvSpPr>
        <p:spPr>
          <a:xfrm>
            <a:off x="1942415" y="4343400"/>
            <a:ext cx="6591985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59" name="Google Shape;759;p98"/>
          <p:cNvSpPr txBox="1"/>
          <p:nvPr>
            <p:ph idx="2" type="body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60" name="Google Shape;760;p98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1" name="Google Shape;761;p98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2" name="Google Shape;762;p98"/>
          <p:cNvSpPr/>
          <p:nvPr/>
        </p:nvSpPr>
        <p:spPr>
          <a:xfrm flipH="1" rot="10800000">
            <a:off x="58" y="4910660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98"/>
          <p:cNvSpPr txBox="1"/>
          <p:nvPr>
            <p:ph idx="12" type="sldNum"/>
          </p:nvPr>
        </p:nvSpPr>
        <p:spPr>
          <a:xfrm>
            <a:off x="511228" y="4983088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99"/>
          <p:cNvSpPr txBox="1"/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99"/>
          <p:cNvSpPr txBox="1"/>
          <p:nvPr>
            <p:ph idx="1" type="body"/>
          </p:nvPr>
        </p:nvSpPr>
        <p:spPr>
          <a:xfrm rot="5400000">
            <a:off x="3295307" y="780708"/>
            <a:ext cx="3886200" cy="6591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67" name="Google Shape;767;p99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8" name="Google Shape;768;p99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9" name="Google Shape;769;p99"/>
          <p:cNvSpPr/>
          <p:nvPr/>
        </p:nvSpPr>
        <p:spPr>
          <a:xfrm flipH="1" rot="10800000">
            <a:off x="58" y="711194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99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00"/>
          <p:cNvSpPr txBox="1"/>
          <p:nvPr>
            <p:ph type="title"/>
          </p:nvPr>
        </p:nvSpPr>
        <p:spPr>
          <a:xfrm rot="5400000">
            <a:off x="5064693" y="2441249"/>
            <a:ext cx="5283817" cy="1656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3" name="Google Shape;773;p100"/>
          <p:cNvSpPr txBox="1"/>
          <p:nvPr>
            <p:ph idx="1" type="body"/>
          </p:nvPr>
        </p:nvSpPr>
        <p:spPr>
          <a:xfrm rot="5400000">
            <a:off x="1658682" y="911140"/>
            <a:ext cx="5283817" cy="4716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74" name="Google Shape;774;p100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5" name="Google Shape;775;p100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00"/>
          <p:cNvSpPr/>
          <p:nvPr/>
        </p:nvSpPr>
        <p:spPr>
          <a:xfrm flipH="1" rot="10800000">
            <a:off x="58" y="711194"/>
            <a:ext cx="1358356" cy="508005"/>
          </a:xfrm>
          <a:custGeom>
            <a:rect b="b" l="l" r="r" t="t"/>
            <a:pathLst>
              <a:path extrusionOk="0" h="10000" w="7908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100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descr="SD-PanelContent.png" id="11" name="Google Shape;11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13" name="Google Shape;13;p1"/>
            <p:cNvPicPr preferRelativeResize="0"/>
            <p:nvPr/>
          </p:nvPicPr>
          <p:blipFill rotWithShape="1">
            <a:blip r:embed="rId3">
              <a:alphaModFix/>
            </a:blip>
            <a:srcRect b="0" l="1" r="14240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4" name="Google Shape;14;p1"/>
            <p:cNvPicPr preferRelativeResize="0"/>
            <p:nvPr/>
          </p:nvPicPr>
          <p:blipFill rotWithShape="1">
            <a:blip r:embed="rId3">
              <a:alphaModFix/>
            </a:blip>
            <a:srcRect b="0" l="1" r="14240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9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153" name="Google Shape;153;p19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19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166" name="Google Shape;166;p19"/>
            <p:cNvSpPr/>
            <p:nvPr/>
          </p:nvSpPr>
          <p:spPr>
            <a:xfrm>
              <a:off x="6627813" y="195717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19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"/>
          <p:cNvSpPr txBox="1"/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0" name="Google Shape;180;p19"/>
          <p:cNvSpPr txBox="1"/>
          <p:nvPr>
            <p:ph idx="1" type="body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1" name="Google Shape;181;p19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182" name="Google Shape;182;p19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183" name="Google Shape;183;p19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8" name="Google Shape;308;p3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9" name="Google Shape;309;p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310" name="Google Shape;310;p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311" name="Google Shape;311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3" name="Google Shape;383;p4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4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385" name="Google Shape;385;p4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386" name="Google Shape;386;p4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0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60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60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0" name="Google Shape;460;p60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1" name="Google Shape;461;p6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462" name="Google Shape;462;p60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463" name="Google Shape;463;p6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4" name="Google Shape;464;p60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0" name="Google Shape;550;p7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7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552" name="Google Shape;552;p7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553" name="Google Shape;553;p7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84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625" name="Google Shape;625;p84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84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84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84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84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84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84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84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84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84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84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84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" name="Google Shape;637;p84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638" name="Google Shape;638;p84"/>
            <p:cNvSpPr/>
            <p:nvPr/>
          </p:nvSpPr>
          <p:spPr>
            <a:xfrm>
              <a:off x="6627813" y="195717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84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84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84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84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84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84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84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84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84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84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84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0" name="Google Shape;650;p84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84"/>
          <p:cNvSpPr txBox="1"/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2" name="Google Shape;652;p84"/>
          <p:cNvSpPr txBox="1"/>
          <p:nvPr>
            <p:ph idx="1" type="body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3" name="Google Shape;653;p84"/>
          <p:cNvSpPr txBox="1"/>
          <p:nvPr>
            <p:ph idx="10" type="dt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654" name="Google Shape;654;p84"/>
          <p:cNvSpPr txBox="1"/>
          <p:nvPr>
            <p:ph idx="11" type="ftr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655" name="Google Shape;655;p84"/>
          <p:cNvSpPr txBox="1"/>
          <p:nvPr>
            <p:ph idx="12" type="sldNum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rgbClr val="FEFFFF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gif"/><Relationship Id="rId4" Type="http://schemas.openxmlformats.org/officeDocument/2006/relationships/image" Target="../media/image5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Relationship Id="rId5" Type="http://schemas.openxmlformats.org/officeDocument/2006/relationships/image" Target="../media/image18.gif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gif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Relationship Id="rId5" Type="http://schemas.openxmlformats.org/officeDocument/2006/relationships/image" Target="../media/image18.gif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01"/>
          <p:cNvSpPr txBox="1"/>
          <p:nvPr>
            <p:ph idx="4294967295" type="ctrTitle"/>
          </p:nvPr>
        </p:nvSpPr>
        <p:spPr>
          <a:xfrm>
            <a:off x="1295400" y="1553936"/>
            <a:ext cx="5867400" cy="1241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54321"/>
              </a:buClr>
              <a:buSzPct val="100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6543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các em học sinh</a:t>
            </a:r>
            <a:endParaRPr b="1" i="0" sz="4000" u="none" cap="none" strike="noStrike">
              <a:solidFill>
                <a:srgbClr val="6543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3" name="Google Shape;783;p101"/>
          <p:cNvSpPr txBox="1"/>
          <p:nvPr>
            <p:ph idx="4294967295" type="subTitle"/>
          </p:nvPr>
        </p:nvSpPr>
        <p:spPr>
          <a:xfrm>
            <a:off x="1609725" y="4343400"/>
            <a:ext cx="5619750" cy="1109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6543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Môn: Âm Nhạc</a:t>
            </a:r>
            <a:endParaRPr b="0" i="0" sz="2800" u="none" cap="none" strike="noStrike">
              <a:solidFill>
                <a:srgbClr val="6543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6543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Khối 8</a:t>
            </a:r>
            <a:endParaRPr/>
          </a:p>
        </p:txBody>
      </p:sp>
      <p:pic>
        <p:nvPicPr>
          <p:cNvPr descr="dividers55mf9aw1rm2" id="784" name="Google Shape;784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715000"/>
            <a:ext cx="3810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viders55mf9aw1rm2" id="785" name="Google Shape;785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5715000"/>
            <a:ext cx="3810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tterfly23" id="786" name="Google Shape;786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8600" y="381000"/>
            <a:ext cx="828675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10"/>
          <p:cNvSpPr txBox="1"/>
          <p:nvPr/>
        </p:nvSpPr>
        <p:spPr>
          <a:xfrm>
            <a:off x="693964" y="252413"/>
            <a:ext cx="82486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Nhạc lí: </a:t>
            </a: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Giọng song song - Giọng La thứ hoà thanh</a:t>
            </a:r>
            <a:endParaRPr b="1" i="1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38" name="Google Shape;838;p110"/>
          <p:cNvCxnSpPr/>
          <p:nvPr/>
        </p:nvCxnSpPr>
        <p:spPr>
          <a:xfrm>
            <a:off x="990600" y="838200"/>
            <a:ext cx="8153400" cy="1588"/>
          </a:xfrm>
          <a:prstGeom prst="straightConnector1">
            <a:avLst/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9" name="Google Shape;839;p110"/>
          <p:cNvSpPr/>
          <p:nvPr/>
        </p:nvSpPr>
        <p:spPr>
          <a:xfrm>
            <a:off x="1143000" y="990600"/>
            <a:ext cx="7696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 nào là hai giọng song song?</a:t>
            </a:r>
            <a:endParaRPr/>
          </a:p>
        </p:txBody>
      </p:sp>
      <p:sp>
        <p:nvSpPr>
          <p:cNvPr id="840" name="Google Shape;840;p110"/>
          <p:cNvSpPr/>
          <p:nvPr/>
        </p:nvSpPr>
        <p:spPr>
          <a:xfrm>
            <a:off x="609600" y="1524000"/>
            <a:ext cx="83058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Là một giọng trưởng và một giọng thứ </a:t>
            </a:r>
            <a:endParaRPr b="1" i="0" sz="28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có chung hoá biểu.</a:t>
            </a:r>
            <a:endParaRPr/>
          </a:p>
        </p:txBody>
      </p:sp>
      <p:sp>
        <p:nvSpPr>
          <p:cNvPr id="841" name="Google Shape;841;p110"/>
          <p:cNvSpPr/>
          <p:nvPr/>
        </p:nvSpPr>
        <p:spPr>
          <a:xfrm>
            <a:off x="1447800" y="2464934"/>
            <a:ext cx="76962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78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Giọng Đô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và giọng La thứ là hai giọng song song, hóa biểu không có dấu thăng, dấu giáng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2" name="Google Shape;842;p110"/>
          <p:cNvSpPr/>
          <p:nvPr/>
        </p:nvSpPr>
        <p:spPr>
          <a:xfrm>
            <a:off x="1219200" y="5851525"/>
            <a:ext cx="76962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3" name="Google Shape;843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3921" y="3452812"/>
            <a:ext cx="55626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6489" y="4837687"/>
            <a:ext cx="5943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110"/>
          <p:cNvSpPr txBox="1"/>
          <p:nvPr/>
        </p:nvSpPr>
        <p:spPr>
          <a:xfrm>
            <a:off x="201945" y="2474460"/>
            <a:ext cx="12458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 dụ 1:</a:t>
            </a:r>
            <a:endParaRPr b="1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6" name="Google Shape;846;p110"/>
          <p:cNvSpPr/>
          <p:nvPr/>
        </p:nvSpPr>
        <p:spPr>
          <a:xfrm>
            <a:off x="1948542" y="3486944"/>
            <a:ext cx="762000" cy="11430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10"/>
          <p:cNvSpPr/>
          <p:nvPr/>
        </p:nvSpPr>
        <p:spPr>
          <a:xfrm>
            <a:off x="2019300" y="4837687"/>
            <a:ext cx="762000" cy="11430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Google Shape;852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4079" y="2032227"/>
            <a:ext cx="7924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1279" y="4013427"/>
            <a:ext cx="74676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111"/>
          <p:cNvSpPr/>
          <p:nvPr/>
        </p:nvSpPr>
        <p:spPr>
          <a:xfrm>
            <a:off x="1450521" y="1917927"/>
            <a:ext cx="1371600" cy="1828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11"/>
          <p:cNvSpPr/>
          <p:nvPr/>
        </p:nvSpPr>
        <p:spPr>
          <a:xfrm>
            <a:off x="1447800" y="4038600"/>
            <a:ext cx="1371600" cy="1828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11"/>
          <p:cNvSpPr txBox="1"/>
          <p:nvPr/>
        </p:nvSpPr>
        <p:spPr>
          <a:xfrm>
            <a:off x="201945" y="381000"/>
            <a:ext cx="12458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 dụ 2:</a:t>
            </a:r>
            <a:endParaRPr b="1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7" name="Google Shape;857;p111"/>
          <p:cNvSpPr/>
          <p:nvPr/>
        </p:nvSpPr>
        <p:spPr>
          <a:xfrm>
            <a:off x="1292679" y="342432"/>
            <a:ext cx="76962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78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Giọng Pha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trưởng và giọng Rê thứ là hai giọng song song, hóa biểu không có dấu Si giáng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12"/>
          <p:cNvSpPr txBox="1"/>
          <p:nvPr/>
        </p:nvSpPr>
        <p:spPr>
          <a:xfrm>
            <a:off x="990600" y="274638"/>
            <a:ext cx="7943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Thế nào là Giọng La thứ hoà thanh?</a:t>
            </a:r>
            <a:endParaRPr/>
          </a:p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63" name="Google Shape;863;p112"/>
          <p:cNvCxnSpPr/>
          <p:nvPr/>
        </p:nvCxnSpPr>
        <p:spPr>
          <a:xfrm>
            <a:off x="990600" y="838200"/>
            <a:ext cx="8153400" cy="1588"/>
          </a:xfrm>
          <a:prstGeom prst="straightConnector1">
            <a:avLst/>
          </a:prstGeom>
          <a:noFill/>
          <a:ln cap="flat" cmpd="sng" w="127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4" name="Google Shape;864;p112"/>
          <p:cNvSpPr/>
          <p:nvPr/>
        </p:nvSpPr>
        <p:spPr>
          <a:xfrm>
            <a:off x="1143000" y="2041525"/>
            <a:ext cx="7696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Gi</a:t>
            </a:r>
            <a:r>
              <a:rPr b="0" i="0" lang="en-U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ọng La thứ tự nhiên: </a:t>
            </a:r>
            <a:endParaRPr/>
          </a:p>
        </p:txBody>
      </p:sp>
      <p:pic>
        <p:nvPicPr>
          <p:cNvPr id="865" name="Google Shape;865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2743200"/>
            <a:ext cx="6288088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112"/>
          <p:cNvSpPr/>
          <p:nvPr/>
        </p:nvSpPr>
        <p:spPr>
          <a:xfrm>
            <a:off x="1219200" y="4324350"/>
            <a:ext cx="7696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Gi</a:t>
            </a:r>
            <a:r>
              <a:rPr b="0" i="0" lang="en-U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ọng La thứ hoà thanh:</a:t>
            </a:r>
            <a:endParaRPr/>
          </a:p>
        </p:txBody>
      </p:sp>
      <p:pic>
        <p:nvPicPr>
          <p:cNvPr id="867" name="Google Shape;867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200" y="4810806"/>
            <a:ext cx="6400800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112"/>
          <p:cNvSpPr/>
          <p:nvPr/>
        </p:nvSpPr>
        <p:spPr>
          <a:xfrm>
            <a:off x="6172200" y="2895600"/>
            <a:ext cx="685800" cy="762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12"/>
          <p:cNvSpPr/>
          <p:nvPr/>
        </p:nvSpPr>
        <p:spPr>
          <a:xfrm>
            <a:off x="6096000" y="5181600"/>
            <a:ext cx="685800" cy="653355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12"/>
          <p:cNvSpPr txBox="1"/>
          <p:nvPr/>
        </p:nvSpPr>
        <p:spPr>
          <a:xfrm>
            <a:off x="0" y="914400"/>
            <a:ext cx="91440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Giọng La thứ hoà thanh là một giọng thứ có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 bậc VII tăng lên nữa cung so với giọng La thứ tự nhiên</a:t>
            </a:r>
            <a:endParaRPr b="1" i="0" sz="28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1" name="Google Shape;871;p112"/>
          <p:cNvSpPr txBox="1"/>
          <p:nvPr/>
        </p:nvSpPr>
        <p:spPr>
          <a:xfrm>
            <a:off x="6096000" y="4696506"/>
            <a:ext cx="463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VII</a:t>
            </a:r>
            <a:endParaRPr/>
          </a:p>
        </p:txBody>
      </p:sp>
      <p:sp>
        <p:nvSpPr>
          <p:cNvPr id="872" name="Google Shape;872;p112"/>
          <p:cNvSpPr txBox="1"/>
          <p:nvPr/>
        </p:nvSpPr>
        <p:spPr>
          <a:xfrm>
            <a:off x="6248400" y="2362200"/>
            <a:ext cx="463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VII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13"/>
          <p:cNvSpPr/>
          <p:nvPr/>
        </p:nvSpPr>
        <p:spPr>
          <a:xfrm>
            <a:off x="1447800" y="609600"/>
            <a:ext cx="13971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10</a:t>
            </a:r>
            <a:endParaRPr b="1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8" name="Google Shape;878;p113"/>
          <p:cNvSpPr/>
          <p:nvPr/>
        </p:nvSpPr>
        <p:spPr>
          <a:xfrm>
            <a:off x="304800" y="2133600"/>
            <a:ext cx="8991600" cy="2779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rabicPeriod"/>
            </a:pPr>
            <a:r>
              <a:rPr b="1" i="0" lang="en-US" sz="3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tập bài hát</a:t>
            </a:r>
            <a:r>
              <a:rPr b="0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 hồng</a:t>
            </a:r>
            <a:endParaRPr b="1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rabicPeriod"/>
            </a:pP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Nhạc lí: Giọng song song, giọng La thứ hòa thanh</a:t>
            </a:r>
            <a:endParaRPr b="1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AutoNum type="arabicPeriod"/>
            </a:pPr>
            <a:r>
              <a:rPr b="1" i="0" lang="en-US" sz="3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 đọc nhạc</a:t>
            </a:r>
            <a:endParaRPr b="1" i="0" sz="30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i="0" lang="en-US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TĐN số 3 – Hãy hót, chú chim nhỏ hay hót</a:t>
            </a:r>
            <a:endParaRPr b="1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114"/>
          <p:cNvGrpSpPr/>
          <p:nvPr/>
        </p:nvGrpSpPr>
        <p:grpSpPr>
          <a:xfrm>
            <a:off x="215674" y="1063625"/>
            <a:ext cx="8675688" cy="5715000"/>
            <a:chOff x="49" y="192"/>
            <a:chExt cx="5711" cy="3984"/>
          </a:xfrm>
        </p:grpSpPr>
        <p:pic>
          <p:nvPicPr>
            <p:cNvPr id="884" name="Google Shape;884;p1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" y="576"/>
              <a:ext cx="5711" cy="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5" name="Google Shape;885;p1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68" y="192"/>
              <a:ext cx="1920" cy="2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1147863vfq6fp3e9x" id="886" name="Google Shape;886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52400"/>
            <a:ext cx="950913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p 2" id="887" name="Google Shape;887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8400" y="1217613"/>
            <a:ext cx="295275" cy="288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use 2" id="888" name="Google Shape;888;p1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78875" y="914400"/>
            <a:ext cx="304800" cy="29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y 2" id="889" name="Google Shape;889;p1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53475" y="525463"/>
            <a:ext cx="304800" cy="2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1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2263" y="17526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15"/>
          <p:cNvSpPr txBox="1"/>
          <p:nvPr>
            <p:ph type="title"/>
          </p:nvPr>
        </p:nvSpPr>
        <p:spPr>
          <a:xfrm>
            <a:off x="1676400" y="609600"/>
            <a:ext cx="65891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r>
              <a:rPr b="1" lang="en-US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Tìm hiểu bài</a:t>
            </a:r>
            <a:br>
              <a:rPr b="1" lang="en-US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6" name="Google Shape;896;p115"/>
          <p:cNvSpPr txBox="1"/>
          <p:nvPr>
            <p:ph idx="1" type="body"/>
          </p:nvPr>
        </p:nvSpPr>
        <p:spPr>
          <a:xfrm>
            <a:off x="762001" y="2133600"/>
            <a:ext cx="7772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-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Nhạc: Ba Lan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600"/>
              <a:buFont typeface="Times New Roman"/>
              <a:buChar char="-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Đặt lời: Anh Hoàng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600"/>
              <a:buFont typeface="Times New Roman"/>
              <a:buChar char="-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Nhịp </a:t>
            </a: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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600"/>
              <a:buFont typeface="Times New Roman"/>
              <a:buChar char="-"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Bài viết ở giọng: La thứ hòa thanh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342900" rtl="0" algn="l">
              <a:spcBef>
                <a:spcPts val="1000"/>
              </a:spcBef>
              <a:spcAft>
                <a:spcPts val="0"/>
              </a:spcAft>
              <a:buSzPts val="3600"/>
              <a:buFont typeface="Century Gothic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47863vfq6fp3e9x" id="901" name="Google Shape;901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950913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263" y="17526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806" y="855662"/>
            <a:ext cx="7924573" cy="5732380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116"/>
          <p:cNvSpPr/>
          <p:nvPr/>
        </p:nvSpPr>
        <p:spPr>
          <a:xfrm>
            <a:off x="950912" y="2242457"/>
            <a:ext cx="416379" cy="881743"/>
          </a:xfrm>
          <a:prstGeom prst="rect">
            <a:avLst/>
          </a:prstGeom>
          <a:noFill/>
          <a:ln cap="flat" cmpd="thinThick" w="5715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6"/>
          <p:cNvSpPr/>
          <p:nvPr/>
        </p:nvSpPr>
        <p:spPr>
          <a:xfrm>
            <a:off x="6858000" y="5622842"/>
            <a:ext cx="533400" cy="990600"/>
          </a:xfrm>
          <a:prstGeom prst="rect">
            <a:avLst/>
          </a:prstGeom>
          <a:noFill/>
          <a:ln cap="flat" cmpd="thinThick" w="57150">
            <a:solidFill>
              <a:srgbClr val="00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6"/>
          <p:cNvSpPr/>
          <p:nvPr/>
        </p:nvSpPr>
        <p:spPr>
          <a:xfrm>
            <a:off x="5105400" y="2242457"/>
            <a:ext cx="685800" cy="642257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116"/>
          <p:cNvSpPr/>
          <p:nvPr/>
        </p:nvSpPr>
        <p:spPr>
          <a:xfrm>
            <a:off x="4762500" y="4476934"/>
            <a:ext cx="685800" cy="642257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116"/>
          <p:cNvSpPr/>
          <p:nvPr/>
        </p:nvSpPr>
        <p:spPr>
          <a:xfrm>
            <a:off x="3896292" y="5622842"/>
            <a:ext cx="685800" cy="642257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Google Shape;913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99" y="381000"/>
            <a:ext cx="8788806" cy="250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008" y="3581400"/>
            <a:ext cx="8541989" cy="241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" name="Google Shape;919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806" y="855662"/>
            <a:ext cx="7924573" cy="5732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19"/>
          <p:cNvSpPr txBox="1"/>
          <p:nvPr>
            <p:ph type="title"/>
          </p:nvPr>
        </p:nvSpPr>
        <p:spPr>
          <a:xfrm>
            <a:off x="1600200" y="685800"/>
            <a:ext cx="6589200" cy="756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CỦNG CỐ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02"/>
          <p:cNvSpPr txBox="1"/>
          <p:nvPr>
            <p:ph type="title"/>
          </p:nvPr>
        </p:nvSpPr>
        <p:spPr>
          <a:xfrm>
            <a:off x="1905000" y="381000"/>
            <a:ext cx="17123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lang="en-US" sz="32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10</a:t>
            </a:r>
            <a:endParaRPr/>
          </a:p>
        </p:txBody>
      </p:sp>
      <p:sp>
        <p:nvSpPr>
          <p:cNvPr id="792" name="Google Shape;792;p102"/>
          <p:cNvSpPr txBox="1"/>
          <p:nvPr>
            <p:ph idx="1" type="body"/>
          </p:nvPr>
        </p:nvSpPr>
        <p:spPr>
          <a:xfrm>
            <a:off x="838200" y="2362200"/>
            <a:ext cx="81534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🠶"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Ôn tập bài hát: Tuổi hồng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Nhạc lí: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Giọng song song, giọng La thứ  hòa thanh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Tập đọc nhạc: TĐN số 3</a:t>
            </a:r>
            <a:endParaRPr/>
          </a:p>
          <a:p>
            <a:pPr indent="-131445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" name="Google Shape;929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914400"/>
            <a:ext cx="8677216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120"/>
          <p:cNvSpPr txBox="1"/>
          <p:nvPr/>
        </p:nvSpPr>
        <p:spPr>
          <a:xfrm>
            <a:off x="3581400" y="81643"/>
            <a:ext cx="1901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Tuoåi hoàng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85800"/>
            <a:ext cx="8001000" cy="569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122"/>
          <p:cNvGrpSpPr/>
          <p:nvPr/>
        </p:nvGrpSpPr>
        <p:grpSpPr>
          <a:xfrm>
            <a:off x="77788" y="304800"/>
            <a:ext cx="9066212" cy="6324600"/>
            <a:chOff x="49" y="192"/>
            <a:chExt cx="5711" cy="3984"/>
          </a:xfrm>
        </p:grpSpPr>
        <p:pic>
          <p:nvPicPr>
            <p:cNvPr id="941" name="Google Shape;941;p1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" y="576"/>
              <a:ext cx="5711" cy="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2" name="Google Shape;942;p1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68" y="192"/>
              <a:ext cx="1920" cy="2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43" name="Google Shape;943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88" y="914400"/>
            <a:ext cx="9066212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47863vfq6fp3e9x" id="944" name="Google Shape;944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52400"/>
            <a:ext cx="950913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304800"/>
            <a:ext cx="3048000" cy="441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p 2" id="946" name="Google Shape;946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8400" y="1217613"/>
            <a:ext cx="295275" cy="288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use 2" id="947" name="Google Shape;947;p1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78875" y="914400"/>
            <a:ext cx="304800" cy="29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y 2" id="948" name="Google Shape;948;p1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53475" y="525463"/>
            <a:ext cx="304800" cy="2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1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2263" y="17526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23"/>
          <p:cNvSpPr/>
          <p:nvPr/>
        </p:nvSpPr>
        <p:spPr>
          <a:xfrm>
            <a:off x="2686504" y="609600"/>
            <a:ext cx="31797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DÒ:</a:t>
            </a:r>
            <a:endParaRPr/>
          </a:p>
        </p:txBody>
      </p:sp>
      <p:sp>
        <p:nvSpPr>
          <p:cNvPr id="955" name="Google Shape;955;p123"/>
          <p:cNvSpPr txBox="1"/>
          <p:nvPr/>
        </p:nvSpPr>
        <p:spPr>
          <a:xfrm>
            <a:off x="990600" y="1676400"/>
            <a:ext cx="765990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Học thuộc bài hát, tập thể hiện sắc thái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Ghi nhớ khái niệm giọng song song, giọng La thứ hòa thanh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Tập đọc nhạc kết hợp gõ đệm, chép bài TĐN số 3 vào vở, điền tên nốt.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MCj02382670000[1]" id="956" name="Google Shape;956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799" y="5126083"/>
            <a:ext cx="2513467" cy="150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03"/>
          <p:cNvSpPr txBox="1"/>
          <p:nvPr>
            <p:ph idx="4294967295" type="title"/>
          </p:nvPr>
        </p:nvSpPr>
        <p:spPr>
          <a:xfrm>
            <a:off x="2819400" y="457200"/>
            <a:ext cx="31432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Times New Roman"/>
              <a:buNone/>
            </a:pPr>
            <a:r>
              <a:rPr b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cầu cần đạt</a:t>
            </a:r>
            <a:endParaRPr b="1"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8" name="Google Shape;798;p103"/>
          <p:cNvSpPr txBox="1"/>
          <p:nvPr/>
        </p:nvSpPr>
        <p:spPr>
          <a:xfrm>
            <a:off x="457200" y="1600200"/>
            <a:ext cx="8382000" cy="5048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🠶"/>
            </a:pPr>
            <a:r>
              <a:rPr b="0" i="0" lang="en-US" sz="3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Hát kết hợp gõ đệm. Tập thể hiện sắc thái và tình cảm của bài hát.</a:t>
            </a:r>
            <a:endParaRPr b="0" i="0" sz="3200" u="none" cap="none" strike="noStrik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🠶"/>
            </a:pPr>
            <a:r>
              <a:rPr b="0" i="0" lang="en-US" sz="3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 được khái niệm giọng song song, giọng La thứ hòa thanh. Đọc đúng cao độ gam La thứ hòa thanh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🠶"/>
            </a:pPr>
            <a:r>
              <a:rPr b="0" i="0" lang="en-US" sz="3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0" i="0" lang="en-US" sz="32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Đọc đúng tên nốt, cao độ và trường độ bài đọc nhạc. Biết đọc nhạc kết hợp gõ đệm.</a:t>
            </a:r>
            <a:endParaRPr b="0" i="0" sz="3200" u="none" cap="none" strike="noStrik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04"/>
          <p:cNvSpPr/>
          <p:nvPr/>
        </p:nvSpPr>
        <p:spPr>
          <a:xfrm>
            <a:off x="1828800" y="609600"/>
            <a:ext cx="13971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10</a:t>
            </a:r>
            <a:endParaRPr b="0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4" name="Google Shape;804;p104"/>
          <p:cNvSpPr/>
          <p:nvPr/>
        </p:nvSpPr>
        <p:spPr>
          <a:xfrm>
            <a:off x="1066800" y="1524000"/>
            <a:ext cx="4724400" cy="1828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AutoNum type="arabicPeriod"/>
            </a:pPr>
            <a:r>
              <a:rPr b="1" i="0" lang="en-US" sz="40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tập bài hát</a:t>
            </a:r>
            <a:endParaRPr b="1" i="0" sz="40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Tuổi hồng</a:t>
            </a:r>
            <a:endParaRPr b="1" i="0" sz="4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Google Shape;80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914400"/>
            <a:ext cx="8677216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105"/>
          <p:cNvSpPr txBox="1"/>
          <p:nvPr/>
        </p:nvSpPr>
        <p:spPr>
          <a:xfrm>
            <a:off x="3581400" y="81643"/>
            <a:ext cx="1901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Tuoåi hoàng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85800"/>
            <a:ext cx="8001000" cy="569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Google Shape;820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914400"/>
            <a:ext cx="8276579" cy="537845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07"/>
          <p:cNvSpPr txBox="1"/>
          <p:nvPr/>
        </p:nvSpPr>
        <p:spPr>
          <a:xfrm>
            <a:off x="3621087" y="228600"/>
            <a:ext cx="1901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Tuoåi hoàng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Google Shape;826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85800"/>
            <a:ext cx="813828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09"/>
          <p:cNvSpPr/>
          <p:nvPr/>
        </p:nvSpPr>
        <p:spPr>
          <a:xfrm>
            <a:off x="1447800" y="609600"/>
            <a:ext cx="13971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10</a:t>
            </a:r>
            <a:endParaRPr b="1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2" name="Google Shape;832;p109"/>
          <p:cNvSpPr/>
          <p:nvPr/>
        </p:nvSpPr>
        <p:spPr>
          <a:xfrm>
            <a:off x="914400" y="2133600"/>
            <a:ext cx="82296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AutoNum type="arabicPeriod"/>
            </a:pPr>
            <a:r>
              <a:rPr b="1" i="0" lang="en-US" sz="32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tập bài hát</a:t>
            </a: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 hồng</a:t>
            </a:r>
            <a:endParaRPr b="1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AutoNum type="arabicPeriod"/>
            </a:pPr>
            <a:r>
              <a:rPr b="1" i="0" lang="en-US" sz="32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Nhạc lí: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Giọng song song, giọng La thứ hòa thanh</a:t>
            </a:r>
            <a:endParaRPr b="1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