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  <p:sldMasterId id="2147483662" r:id="rId2"/>
    <p:sldMasterId id="2147483675" r:id="rId3"/>
  </p:sldMasterIdLst>
  <p:notesMasterIdLst>
    <p:notesMasterId r:id="rId12"/>
  </p:notesMasterIdLst>
  <p:sldIdLst>
    <p:sldId id="256" r:id="rId4"/>
    <p:sldId id="257" r:id="rId5"/>
    <p:sldId id="258" r:id="rId6"/>
    <p:sldId id="412" r:id="rId7"/>
    <p:sldId id="409" r:id="rId8"/>
    <p:sldId id="413" r:id="rId9"/>
    <p:sldId id="414" r:id="rId10"/>
    <p:sldId id="415" r:id="rId1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000000"/>
          </p15:clr>
        </p15:guide>
        <p15:guide id="2" pos="2880" userDrawn="1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169854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EXT_AND_OBJEC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"/>
          <p:cNvSpPr txBox="1">
            <a:spLocks noGrp="1"/>
          </p:cNvSpPr>
          <p:nvPr>
            <p:ph type="body" idx="1"/>
          </p:nvPr>
        </p:nvSpPr>
        <p:spPr>
          <a:xfrm>
            <a:off x="457200" y="1600206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189" lvl="0" indent="-297173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1pPr>
            <a:lvl2pPr marL="914377" lvl="1" indent="-297173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2pPr>
            <a:lvl3pPr marL="1371566" lvl="2" indent="-297173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3pPr>
            <a:lvl4pPr marL="1828754" lvl="3" indent="-297173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4pPr>
            <a:lvl5pPr marL="2285943" lvl="4" indent="-297171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5pPr>
            <a:lvl6pPr marL="2743131" lvl="5" indent="-297171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6pPr>
            <a:lvl7pPr marL="3200320" lvl="6" indent="-297171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7pPr>
            <a:lvl8pPr marL="3657509" lvl="7" indent="-297171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8pPr>
            <a:lvl9pPr marL="4114697" lvl="8" indent="-297171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4"/>
          <p:cNvSpPr txBox="1">
            <a:spLocks noGrp="1"/>
          </p:cNvSpPr>
          <p:nvPr>
            <p:ph type="body" idx="2"/>
          </p:nvPr>
        </p:nvSpPr>
        <p:spPr>
          <a:xfrm>
            <a:off x="4648200" y="1600206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189" lvl="0" indent="-297173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1pPr>
            <a:lvl2pPr marL="914377" lvl="1" indent="-297173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2pPr>
            <a:lvl3pPr marL="1371566" lvl="2" indent="-297173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3pPr>
            <a:lvl4pPr marL="1828754" lvl="3" indent="-297173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4pPr>
            <a:lvl5pPr marL="2285943" lvl="4" indent="-297171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5pPr>
            <a:lvl6pPr marL="2743131" lvl="5" indent="-297171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6pPr>
            <a:lvl7pPr marL="3200320" lvl="6" indent="-297171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7pPr>
            <a:lvl8pPr marL="3657509" lvl="7" indent="-297171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8pPr>
            <a:lvl9pPr marL="4114697" lvl="8" indent="-297171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4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3"/>
          <p:cNvSpPr txBox="1"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189" lvl="0" indent="-228594" algn="l">
              <a:spcBef>
                <a:spcPts val="400"/>
              </a:spcBef>
              <a:spcAft>
                <a:spcPts val="0"/>
              </a:spcAft>
              <a:buSzPts val="1200"/>
              <a:buNone/>
              <a:defRPr sz="2000"/>
            </a:lvl1pPr>
            <a:lvl2pPr marL="914377" lvl="1" indent="-228594" algn="l">
              <a:spcBef>
                <a:spcPts val="360"/>
              </a:spcBef>
              <a:spcAft>
                <a:spcPts val="0"/>
              </a:spcAft>
              <a:buSzPts val="1080"/>
              <a:buNone/>
              <a:defRPr sz="1800"/>
            </a:lvl2pPr>
            <a:lvl3pPr marL="1371566" lvl="2" indent="-228594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/>
            </a:lvl3pPr>
            <a:lvl4pPr marL="1828754" lvl="3" indent="-228594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/>
            </a:lvl4pPr>
            <a:lvl5pPr marL="2285943" lvl="4" indent="-228594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/>
            </a:lvl5pPr>
            <a:lvl6pPr marL="2743131" lvl="5" indent="-228594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/>
            </a:lvl6pPr>
            <a:lvl7pPr marL="3200320" lvl="6" indent="-228594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/>
            </a:lvl7pPr>
            <a:lvl8pPr marL="3657509" lvl="7" indent="-228594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/>
            </a:lvl8pPr>
            <a:lvl9pPr marL="4114697" lvl="8" indent="-228594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/>
            </a:lvl9pPr>
          </a:lstStyle>
          <a:p>
            <a:endParaRPr/>
          </a:p>
        </p:txBody>
      </p:sp>
      <p:sp>
        <p:nvSpPr>
          <p:cNvPr id="126" name="Google Shape;126;p13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4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4"/>
          <p:cNvSpPr txBox="1">
            <a:spLocks noGrp="1"/>
          </p:cNvSpPr>
          <p:nvPr>
            <p:ph type="body" idx="1"/>
          </p:nvPr>
        </p:nvSpPr>
        <p:spPr>
          <a:xfrm>
            <a:off x="457200" y="1600206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189" lvl="0" indent="-297173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1pPr>
            <a:lvl2pPr marL="914377" lvl="1" indent="-297173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2pPr>
            <a:lvl3pPr marL="1371566" lvl="2" indent="-297173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3pPr>
            <a:lvl4pPr marL="1828754" lvl="3" indent="-297173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4pPr>
            <a:lvl5pPr marL="2285943" lvl="4" indent="-297171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5pPr>
            <a:lvl6pPr marL="2743131" lvl="5" indent="-297171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6pPr>
            <a:lvl7pPr marL="3200320" lvl="6" indent="-297171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7pPr>
            <a:lvl8pPr marL="3657509" lvl="7" indent="-297171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8pPr>
            <a:lvl9pPr marL="4114697" lvl="8" indent="-297171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9pPr>
          </a:lstStyle>
          <a:p>
            <a:endParaRPr/>
          </a:p>
        </p:txBody>
      </p:sp>
      <p:sp>
        <p:nvSpPr>
          <p:cNvPr id="132" name="Google Shape;132;p14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3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98295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91575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3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717609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6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8"/>
            <a:ext cx="370332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9580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6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035589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299961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3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3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54097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8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5" y="6459788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8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68542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"/>
          <p:cNvSpPr txBox="1">
            <a:spLocks noGrp="1"/>
          </p:cNvSpPr>
          <p:nvPr>
            <p:ph type="title"/>
          </p:nvPr>
        </p:nvSpPr>
        <p:spPr>
          <a:xfrm rot="5400000">
            <a:off x="4731544" y="2175669"/>
            <a:ext cx="5853112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5"/>
          <p:cNvSpPr txBox="1">
            <a:spLocks noGrp="1"/>
          </p:cNvSpPr>
          <p:nvPr>
            <p:ph type="body" idx="1"/>
          </p:nvPr>
        </p:nvSpPr>
        <p:spPr>
          <a:xfrm rot="5400000">
            <a:off x="540544" y="194469"/>
            <a:ext cx="5853112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189" lvl="0" indent="-297173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1pPr>
            <a:lvl2pPr marL="914377" lvl="1" indent="-297173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2pPr>
            <a:lvl3pPr marL="1371566" lvl="2" indent="-297173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3pPr>
            <a:lvl4pPr marL="1828754" lvl="3" indent="-297173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4pPr>
            <a:lvl5pPr marL="2285943" lvl="4" indent="-297171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5pPr>
            <a:lvl6pPr marL="2743131" lvl="5" indent="-297171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6pPr>
            <a:lvl7pPr marL="3200320" lvl="6" indent="-297171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7pPr>
            <a:lvl8pPr marL="3657509" lvl="7" indent="-297171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8pPr>
            <a:lvl9pPr marL="4114697" lvl="8" indent="-297171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9pPr>
          </a:lstStyle>
          <a:p>
            <a:endParaRPr/>
          </a:p>
        </p:txBody>
      </p:sp>
      <p:sp>
        <p:nvSpPr>
          <p:cNvPr id="75" name="Google Shape;75;p5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3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583404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530967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3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414781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517839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4819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66696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8348769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8633914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486286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4646915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813031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6"/>
          <p:cNvSpPr txBox="1">
            <a:spLocks noGrp="1"/>
          </p:cNvSpPr>
          <p:nvPr>
            <p:ph type="body" idx="1"/>
          </p:nvPr>
        </p:nvSpPr>
        <p:spPr>
          <a:xfrm rot="5400000">
            <a:off x="2306643" y="-249238"/>
            <a:ext cx="4530725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189" lvl="0" indent="-297173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1pPr>
            <a:lvl2pPr marL="914377" lvl="1" indent="-297173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2pPr>
            <a:lvl3pPr marL="1371566" lvl="2" indent="-297173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3pPr>
            <a:lvl4pPr marL="1828754" lvl="3" indent="-297173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4pPr>
            <a:lvl5pPr marL="2285943" lvl="4" indent="-297171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5pPr>
            <a:lvl6pPr marL="2743131" lvl="5" indent="-297171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6pPr>
            <a:lvl7pPr marL="3200320" lvl="6" indent="-297171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7pPr>
            <a:lvl8pPr marL="3657509" lvl="7" indent="-297171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8pPr>
            <a:lvl9pPr marL="4114697" lvl="8" indent="-297171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9pPr>
          </a:lstStyle>
          <a:p>
            <a:endParaRPr/>
          </a:p>
        </p:txBody>
      </p:sp>
      <p:sp>
        <p:nvSpPr>
          <p:cNvPr id="81" name="Google Shape;81;p6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7413804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1890348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7194454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23815915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3246306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04070469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6197653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0195454"/>
      </p:ext>
    </p:extLst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853798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87" name="Google Shape;87;p7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189" lvl="0" indent="-228594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/>
            </a:lvl1pPr>
            <a:lvl2pPr marL="914377" lvl="1" indent="-228594" algn="l">
              <a:spcBef>
                <a:spcPts val="240"/>
              </a:spcBef>
              <a:spcAft>
                <a:spcPts val="0"/>
              </a:spcAft>
              <a:buSzPts val="720"/>
              <a:buNone/>
              <a:defRPr sz="1200"/>
            </a:lvl2pPr>
            <a:lvl3pPr marL="1371566" lvl="2" indent="-228594" algn="l">
              <a:spcBef>
                <a:spcPts val="200"/>
              </a:spcBef>
              <a:spcAft>
                <a:spcPts val="0"/>
              </a:spcAft>
              <a:buSzPts val="600"/>
              <a:buNone/>
              <a:defRPr sz="1000"/>
            </a:lvl3pPr>
            <a:lvl4pPr marL="1828754" lvl="3" indent="-228594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4pPr>
            <a:lvl5pPr marL="2285943" lvl="4" indent="-228594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5pPr>
            <a:lvl6pPr marL="2743131" lvl="5" indent="-228594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6pPr>
            <a:lvl7pPr marL="3200320" lvl="6" indent="-228594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7pPr>
            <a:lvl8pPr marL="3657509" lvl="7" indent="-228594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8pPr>
            <a:lvl9pPr marL="4114697" lvl="8" indent="-228594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9pPr>
          </a:lstStyle>
          <a:p>
            <a:endParaRPr/>
          </a:p>
        </p:txBody>
      </p:sp>
      <p:sp>
        <p:nvSpPr>
          <p:cNvPr id="88" name="Google Shape;88;p7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8"/>
          <p:cNvSpPr txBox="1"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8"/>
          <p:cNvSpPr txBox="1">
            <a:spLocks noGrp="1"/>
          </p:cNvSpPr>
          <p:nvPr>
            <p:ph type="body" idx="1"/>
          </p:nvPr>
        </p:nvSpPr>
        <p:spPr>
          <a:xfrm>
            <a:off x="3575050" y="273062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189" lvl="0" indent="-350511" algn="l">
              <a:spcBef>
                <a:spcPts val="640"/>
              </a:spcBef>
              <a:spcAft>
                <a:spcPts val="0"/>
              </a:spcAft>
              <a:buSzPts val="1920"/>
              <a:buChar char="■"/>
              <a:defRPr sz="3200"/>
            </a:lvl1pPr>
            <a:lvl2pPr marL="914377" lvl="1" indent="-335272" algn="l">
              <a:spcBef>
                <a:spcPts val="560"/>
              </a:spcBef>
              <a:spcAft>
                <a:spcPts val="0"/>
              </a:spcAft>
              <a:buSzPts val="1680"/>
              <a:buChar char="■"/>
              <a:defRPr sz="2800"/>
            </a:lvl2pPr>
            <a:lvl3pPr marL="1371566" lvl="2" indent="-320031" algn="l">
              <a:spcBef>
                <a:spcPts val="480"/>
              </a:spcBef>
              <a:spcAft>
                <a:spcPts val="0"/>
              </a:spcAft>
              <a:buSzPts val="1440"/>
              <a:buChar char="■"/>
              <a:defRPr sz="2400"/>
            </a:lvl3pPr>
            <a:lvl4pPr marL="1828754" lvl="3" indent="-304792" algn="l">
              <a:spcBef>
                <a:spcPts val="400"/>
              </a:spcBef>
              <a:spcAft>
                <a:spcPts val="0"/>
              </a:spcAft>
              <a:buSzPts val="1200"/>
              <a:buChar char="■"/>
              <a:defRPr sz="2000"/>
            </a:lvl4pPr>
            <a:lvl5pPr marL="2285943" lvl="4" indent="-304792" algn="l">
              <a:spcBef>
                <a:spcPts val="400"/>
              </a:spcBef>
              <a:spcAft>
                <a:spcPts val="0"/>
              </a:spcAft>
              <a:buSzPts val="1200"/>
              <a:buChar char="■"/>
              <a:defRPr sz="2000"/>
            </a:lvl5pPr>
            <a:lvl6pPr marL="2743131" lvl="5" indent="-304792" algn="l">
              <a:spcBef>
                <a:spcPts val="400"/>
              </a:spcBef>
              <a:spcAft>
                <a:spcPts val="0"/>
              </a:spcAft>
              <a:buSzPts val="1200"/>
              <a:buChar char="■"/>
              <a:defRPr sz="2000"/>
            </a:lvl6pPr>
            <a:lvl7pPr marL="3200320" lvl="6" indent="-304792" algn="l">
              <a:spcBef>
                <a:spcPts val="400"/>
              </a:spcBef>
              <a:spcAft>
                <a:spcPts val="0"/>
              </a:spcAft>
              <a:buSzPts val="1200"/>
              <a:buChar char="■"/>
              <a:defRPr sz="2000"/>
            </a:lvl7pPr>
            <a:lvl8pPr marL="3657509" lvl="7" indent="-304792" algn="l">
              <a:spcBef>
                <a:spcPts val="400"/>
              </a:spcBef>
              <a:spcAft>
                <a:spcPts val="0"/>
              </a:spcAft>
              <a:buSzPts val="1200"/>
              <a:buChar char="■"/>
              <a:defRPr sz="2000"/>
            </a:lvl8pPr>
            <a:lvl9pPr marL="4114697" lvl="8" indent="-304792" algn="l">
              <a:spcBef>
                <a:spcPts val="400"/>
              </a:spcBef>
              <a:spcAft>
                <a:spcPts val="0"/>
              </a:spcAft>
              <a:buSzPts val="1200"/>
              <a:buChar char="■"/>
              <a:defRPr sz="20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body" idx="2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189" lvl="0" indent="-228594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/>
            </a:lvl1pPr>
            <a:lvl2pPr marL="914377" lvl="1" indent="-228594" algn="l">
              <a:spcBef>
                <a:spcPts val="240"/>
              </a:spcBef>
              <a:spcAft>
                <a:spcPts val="0"/>
              </a:spcAft>
              <a:buSzPts val="720"/>
              <a:buNone/>
              <a:defRPr sz="1200"/>
            </a:lvl2pPr>
            <a:lvl3pPr marL="1371566" lvl="2" indent="-228594" algn="l">
              <a:spcBef>
                <a:spcPts val="200"/>
              </a:spcBef>
              <a:spcAft>
                <a:spcPts val="0"/>
              </a:spcAft>
              <a:buSzPts val="600"/>
              <a:buNone/>
              <a:defRPr sz="1000"/>
            </a:lvl3pPr>
            <a:lvl4pPr marL="1828754" lvl="3" indent="-228594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4pPr>
            <a:lvl5pPr marL="2285943" lvl="4" indent="-228594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5pPr>
            <a:lvl6pPr marL="2743131" lvl="5" indent="-228594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6pPr>
            <a:lvl7pPr marL="3200320" lvl="6" indent="-228594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7pPr>
            <a:lvl8pPr marL="3657509" lvl="7" indent="-228594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8pPr>
            <a:lvl9pPr marL="4114697" lvl="8" indent="-228594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9pPr>
          </a:lstStyle>
          <a:p>
            <a:endParaRPr/>
          </a:p>
        </p:txBody>
      </p:sp>
      <p:sp>
        <p:nvSpPr>
          <p:cNvPr id="95" name="Google Shape;95;p8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9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0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0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189" lvl="0" indent="-228594" algn="l">
              <a:spcBef>
                <a:spcPts val="480"/>
              </a:spcBef>
              <a:spcAft>
                <a:spcPts val="0"/>
              </a:spcAft>
              <a:buSzPts val="1440"/>
              <a:buNone/>
              <a:defRPr sz="2400" b="1"/>
            </a:lvl1pPr>
            <a:lvl2pPr marL="914377" lvl="1" indent="-228594" algn="l">
              <a:spcBef>
                <a:spcPts val="400"/>
              </a:spcBef>
              <a:spcAft>
                <a:spcPts val="0"/>
              </a:spcAft>
              <a:buSzPts val="1200"/>
              <a:buNone/>
              <a:defRPr sz="2000" b="1"/>
            </a:lvl2pPr>
            <a:lvl3pPr marL="1371566" lvl="2" indent="-228594" algn="l">
              <a:spcBef>
                <a:spcPts val="360"/>
              </a:spcBef>
              <a:spcAft>
                <a:spcPts val="0"/>
              </a:spcAft>
              <a:buSzPts val="1080"/>
              <a:buNone/>
              <a:defRPr sz="1800" b="1"/>
            </a:lvl3pPr>
            <a:lvl4pPr marL="1828754" lvl="3" indent="-228594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4pPr>
            <a:lvl5pPr marL="2285943" lvl="4" indent="-228594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5pPr>
            <a:lvl6pPr marL="2743131" lvl="5" indent="-228594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6pPr>
            <a:lvl7pPr marL="3200320" lvl="6" indent="-228594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7pPr>
            <a:lvl8pPr marL="3657509" lvl="7" indent="-228594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8pPr>
            <a:lvl9pPr marL="4114697" lvl="8" indent="-228594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9pPr>
          </a:lstStyle>
          <a:p>
            <a:endParaRPr/>
          </a:p>
        </p:txBody>
      </p:sp>
      <p:sp>
        <p:nvSpPr>
          <p:cNvPr id="110" name="Google Shape;110;p1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189" lvl="0" indent="-320032" algn="l">
              <a:spcBef>
                <a:spcPts val="480"/>
              </a:spcBef>
              <a:spcAft>
                <a:spcPts val="0"/>
              </a:spcAft>
              <a:buSzPts val="1440"/>
              <a:buChar char="■"/>
              <a:defRPr sz="2400"/>
            </a:lvl1pPr>
            <a:lvl2pPr marL="914377" lvl="1" indent="-304792" algn="l">
              <a:spcBef>
                <a:spcPts val="400"/>
              </a:spcBef>
              <a:spcAft>
                <a:spcPts val="0"/>
              </a:spcAft>
              <a:buSzPts val="1200"/>
              <a:buChar char="■"/>
              <a:defRPr sz="2000"/>
            </a:lvl2pPr>
            <a:lvl3pPr marL="1371566" lvl="2" indent="-297173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3pPr>
            <a:lvl4pPr marL="1828754" lvl="3" indent="-289553" algn="l">
              <a:spcBef>
                <a:spcPts val="320"/>
              </a:spcBef>
              <a:spcAft>
                <a:spcPts val="0"/>
              </a:spcAft>
              <a:buSzPts val="960"/>
              <a:buChar char="■"/>
              <a:defRPr sz="1600"/>
            </a:lvl4pPr>
            <a:lvl5pPr marL="2285943" lvl="4" indent="-289553" algn="l">
              <a:spcBef>
                <a:spcPts val="320"/>
              </a:spcBef>
              <a:spcAft>
                <a:spcPts val="0"/>
              </a:spcAft>
              <a:buSzPts val="960"/>
              <a:buChar char="■"/>
              <a:defRPr sz="1600"/>
            </a:lvl5pPr>
            <a:lvl6pPr marL="2743131" lvl="5" indent="-289553" algn="l">
              <a:spcBef>
                <a:spcPts val="320"/>
              </a:spcBef>
              <a:spcAft>
                <a:spcPts val="0"/>
              </a:spcAft>
              <a:buSzPts val="960"/>
              <a:buChar char="■"/>
              <a:defRPr sz="1600"/>
            </a:lvl6pPr>
            <a:lvl7pPr marL="3200320" lvl="6" indent="-289553" algn="l">
              <a:spcBef>
                <a:spcPts val="320"/>
              </a:spcBef>
              <a:spcAft>
                <a:spcPts val="0"/>
              </a:spcAft>
              <a:buSzPts val="960"/>
              <a:buChar char="■"/>
              <a:defRPr sz="1600"/>
            </a:lvl7pPr>
            <a:lvl8pPr marL="3657509" lvl="7" indent="-289551" algn="l">
              <a:spcBef>
                <a:spcPts val="320"/>
              </a:spcBef>
              <a:spcAft>
                <a:spcPts val="0"/>
              </a:spcAft>
              <a:buSzPts val="960"/>
              <a:buChar char="■"/>
              <a:defRPr sz="1600"/>
            </a:lvl8pPr>
            <a:lvl9pPr marL="4114697" lvl="8" indent="-289551" algn="l">
              <a:spcBef>
                <a:spcPts val="320"/>
              </a:spcBef>
              <a:spcAft>
                <a:spcPts val="0"/>
              </a:spcAft>
              <a:buSzPts val="960"/>
              <a:buChar char="■"/>
              <a:defRPr sz="1600"/>
            </a:lvl9pPr>
          </a:lstStyle>
          <a:p>
            <a:endParaRPr/>
          </a:p>
        </p:txBody>
      </p:sp>
      <p:sp>
        <p:nvSpPr>
          <p:cNvPr id="111" name="Google Shape;111;p11"/>
          <p:cNvSpPr txBox="1">
            <a:spLocks noGrp="1"/>
          </p:cNvSpPr>
          <p:nvPr>
            <p:ph type="body" idx="3"/>
          </p:nvPr>
        </p:nvSpPr>
        <p:spPr>
          <a:xfrm>
            <a:off x="4645031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189" lvl="0" indent="-228594" algn="l">
              <a:spcBef>
                <a:spcPts val="480"/>
              </a:spcBef>
              <a:spcAft>
                <a:spcPts val="0"/>
              </a:spcAft>
              <a:buSzPts val="1440"/>
              <a:buNone/>
              <a:defRPr sz="2400" b="1"/>
            </a:lvl1pPr>
            <a:lvl2pPr marL="914377" lvl="1" indent="-228594" algn="l">
              <a:spcBef>
                <a:spcPts val="400"/>
              </a:spcBef>
              <a:spcAft>
                <a:spcPts val="0"/>
              </a:spcAft>
              <a:buSzPts val="1200"/>
              <a:buNone/>
              <a:defRPr sz="2000" b="1"/>
            </a:lvl2pPr>
            <a:lvl3pPr marL="1371566" lvl="2" indent="-228594" algn="l">
              <a:spcBef>
                <a:spcPts val="360"/>
              </a:spcBef>
              <a:spcAft>
                <a:spcPts val="0"/>
              </a:spcAft>
              <a:buSzPts val="1080"/>
              <a:buNone/>
              <a:defRPr sz="1800" b="1"/>
            </a:lvl3pPr>
            <a:lvl4pPr marL="1828754" lvl="3" indent="-228594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4pPr>
            <a:lvl5pPr marL="2285943" lvl="4" indent="-228594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5pPr>
            <a:lvl6pPr marL="2743131" lvl="5" indent="-228594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6pPr>
            <a:lvl7pPr marL="3200320" lvl="6" indent="-228594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7pPr>
            <a:lvl8pPr marL="3657509" lvl="7" indent="-228594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8pPr>
            <a:lvl9pPr marL="4114697" lvl="8" indent="-228594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9pPr>
          </a:lstStyle>
          <a:p>
            <a:endParaRPr/>
          </a:p>
        </p:txBody>
      </p:sp>
      <p:sp>
        <p:nvSpPr>
          <p:cNvPr id="112" name="Google Shape;112;p11"/>
          <p:cNvSpPr txBox="1">
            <a:spLocks noGrp="1"/>
          </p:cNvSpPr>
          <p:nvPr>
            <p:ph type="body" idx="4"/>
          </p:nvPr>
        </p:nvSpPr>
        <p:spPr>
          <a:xfrm>
            <a:off x="4645031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189" lvl="0" indent="-320032" algn="l">
              <a:spcBef>
                <a:spcPts val="480"/>
              </a:spcBef>
              <a:spcAft>
                <a:spcPts val="0"/>
              </a:spcAft>
              <a:buSzPts val="1440"/>
              <a:buChar char="■"/>
              <a:defRPr sz="2400"/>
            </a:lvl1pPr>
            <a:lvl2pPr marL="914377" lvl="1" indent="-304792" algn="l">
              <a:spcBef>
                <a:spcPts val="400"/>
              </a:spcBef>
              <a:spcAft>
                <a:spcPts val="0"/>
              </a:spcAft>
              <a:buSzPts val="1200"/>
              <a:buChar char="■"/>
              <a:defRPr sz="2000"/>
            </a:lvl2pPr>
            <a:lvl3pPr marL="1371566" lvl="2" indent="-297173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3pPr>
            <a:lvl4pPr marL="1828754" lvl="3" indent="-289553" algn="l">
              <a:spcBef>
                <a:spcPts val="320"/>
              </a:spcBef>
              <a:spcAft>
                <a:spcPts val="0"/>
              </a:spcAft>
              <a:buSzPts val="960"/>
              <a:buChar char="■"/>
              <a:defRPr sz="1600"/>
            </a:lvl4pPr>
            <a:lvl5pPr marL="2285943" lvl="4" indent="-289553" algn="l">
              <a:spcBef>
                <a:spcPts val="320"/>
              </a:spcBef>
              <a:spcAft>
                <a:spcPts val="0"/>
              </a:spcAft>
              <a:buSzPts val="960"/>
              <a:buChar char="■"/>
              <a:defRPr sz="1600"/>
            </a:lvl5pPr>
            <a:lvl6pPr marL="2743131" lvl="5" indent="-289553" algn="l">
              <a:spcBef>
                <a:spcPts val="320"/>
              </a:spcBef>
              <a:spcAft>
                <a:spcPts val="0"/>
              </a:spcAft>
              <a:buSzPts val="960"/>
              <a:buChar char="■"/>
              <a:defRPr sz="1600"/>
            </a:lvl6pPr>
            <a:lvl7pPr marL="3200320" lvl="6" indent="-289553" algn="l">
              <a:spcBef>
                <a:spcPts val="320"/>
              </a:spcBef>
              <a:spcAft>
                <a:spcPts val="0"/>
              </a:spcAft>
              <a:buSzPts val="960"/>
              <a:buChar char="■"/>
              <a:defRPr sz="1600"/>
            </a:lvl7pPr>
            <a:lvl8pPr marL="3657509" lvl="7" indent="-289551" algn="l">
              <a:spcBef>
                <a:spcPts val="320"/>
              </a:spcBef>
              <a:spcAft>
                <a:spcPts val="0"/>
              </a:spcAft>
              <a:buSzPts val="960"/>
              <a:buChar char="■"/>
              <a:defRPr sz="1600"/>
            </a:lvl8pPr>
            <a:lvl9pPr marL="4114697" lvl="8" indent="-289551" algn="l">
              <a:spcBef>
                <a:spcPts val="320"/>
              </a:spcBef>
              <a:spcAft>
                <a:spcPts val="0"/>
              </a:spcAft>
              <a:buSzPts val="960"/>
              <a:buChar char="■"/>
              <a:defRPr sz="1600"/>
            </a:lvl9pPr>
          </a:lstStyle>
          <a:p>
            <a:endParaRPr/>
          </a:p>
        </p:txBody>
      </p:sp>
      <p:sp>
        <p:nvSpPr>
          <p:cNvPr id="113" name="Google Shape;113;p11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2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2"/>
          <p:cNvSpPr txBox="1">
            <a:spLocks noGrp="1"/>
          </p:cNvSpPr>
          <p:nvPr>
            <p:ph type="body" idx="1"/>
          </p:nvPr>
        </p:nvSpPr>
        <p:spPr>
          <a:xfrm>
            <a:off x="457200" y="1600206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189" lvl="0" indent="-335272" algn="l">
              <a:spcBef>
                <a:spcPts val="560"/>
              </a:spcBef>
              <a:spcAft>
                <a:spcPts val="0"/>
              </a:spcAft>
              <a:buSzPts val="1680"/>
              <a:buChar char="■"/>
              <a:defRPr sz="2800"/>
            </a:lvl1pPr>
            <a:lvl2pPr marL="914377" lvl="1" indent="-320032" algn="l">
              <a:spcBef>
                <a:spcPts val="480"/>
              </a:spcBef>
              <a:spcAft>
                <a:spcPts val="0"/>
              </a:spcAft>
              <a:buSzPts val="1440"/>
              <a:buChar char="■"/>
              <a:defRPr sz="2400"/>
            </a:lvl2pPr>
            <a:lvl3pPr marL="1371566" lvl="2" indent="-304792" algn="l">
              <a:spcBef>
                <a:spcPts val="400"/>
              </a:spcBef>
              <a:spcAft>
                <a:spcPts val="0"/>
              </a:spcAft>
              <a:buSzPts val="1200"/>
              <a:buChar char="■"/>
              <a:defRPr sz="2000"/>
            </a:lvl3pPr>
            <a:lvl4pPr marL="1828754" lvl="3" indent="-297173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4pPr>
            <a:lvl5pPr marL="2285943" lvl="4" indent="-297171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5pPr>
            <a:lvl6pPr marL="2743131" lvl="5" indent="-297171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6pPr>
            <a:lvl7pPr marL="3200320" lvl="6" indent="-297171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7pPr>
            <a:lvl8pPr marL="3657509" lvl="7" indent="-297171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8pPr>
            <a:lvl9pPr marL="4114697" lvl="8" indent="-297171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9pPr>
          </a:lstStyle>
          <a:p>
            <a:endParaRPr/>
          </a:p>
        </p:txBody>
      </p:sp>
      <p:sp>
        <p:nvSpPr>
          <p:cNvPr id="119" name="Google Shape;119;p12"/>
          <p:cNvSpPr txBox="1">
            <a:spLocks noGrp="1"/>
          </p:cNvSpPr>
          <p:nvPr>
            <p:ph type="body" idx="2"/>
          </p:nvPr>
        </p:nvSpPr>
        <p:spPr>
          <a:xfrm>
            <a:off x="4648200" y="1600206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189" lvl="0" indent="-335272" algn="l">
              <a:spcBef>
                <a:spcPts val="560"/>
              </a:spcBef>
              <a:spcAft>
                <a:spcPts val="0"/>
              </a:spcAft>
              <a:buSzPts val="1680"/>
              <a:buChar char="■"/>
              <a:defRPr sz="2800"/>
            </a:lvl1pPr>
            <a:lvl2pPr marL="914377" lvl="1" indent="-320032" algn="l">
              <a:spcBef>
                <a:spcPts val="480"/>
              </a:spcBef>
              <a:spcAft>
                <a:spcPts val="0"/>
              </a:spcAft>
              <a:buSzPts val="1440"/>
              <a:buChar char="■"/>
              <a:defRPr sz="2400"/>
            </a:lvl2pPr>
            <a:lvl3pPr marL="1371566" lvl="2" indent="-304792" algn="l">
              <a:spcBef>
                <a:spcPts val="400"/>
              </a:spcBef>
              <a:spcAft>
                <a:spcPts val="0"/>
              </a:spcAft>
              <a:buSzPts val="1200"/>
              <a:buChar char="■"/>
              <a:defRPr sz="2000"/>
            </a:lvl3pPr>
            <a:lvl4pPr marL="1828754" lvl="3" indent="-297173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4pPr>
            <a:lvl5pPr marL="2285943" lvl="4" indent="-297171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5pPr>
            <a:lvl6pPr marL="2743131" lvl="5" indent="-297171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6pPr>
            <a:lvl7pPr marL="3200320" lvl="6" indent="-297171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7pPr>
            <a:lvl8pPr marL="3657509" lvl="7" indent="-297171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8pPr>
            <a:lvl9pPr marL="4114697" lvl="8" indent="-297171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9pPr>
          </a:lstStyle>
          <a:p>
            <a:endParaRPr/>
          </a:p>
        </p:txBody>
      </p:sp>
      <p:sp>
        <p:nvSpPr>
          <p:cNvPr id="120" name="Google Shape;120;p12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2"/>
            </a:gs>
            <a:gs pos="100000">
              <a:schemeClr val="lt1"/>
            </a:gs>
          </a:gsLst>
          <a:lin ang="5400000" scaled="0"/>
        </a:gra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41;p3"/>
          <p:cNvGrpSpPr/>
          <p:nvPr/>
        </p:nvGrpSpPr>
        <p:grpSpPr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42" name="Google Shape;42;p3"/>
            <p:cNvSpPr/>
            <p:nvPr/>
          </p:nvSpPr>
          <p:spPr>
            <a:xfrm>
              <a:off x="0" y="2208"/>
              <a:ext cx="2515" cy="1970"/>
            </a:xfrm>
            <a:custGeom>
              <a:avLst/>
              <a:gdLst/>
              <a:ahLst/>
              <a:cxnLst/>
              <a:rect l="l" t="t" r="r" b="b"/>
              <a:pathLst>
                <a:path w="2515" h="1970" extrusionOk="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1"/>
                </a:gs>
                <a:gs pos="100000">
                  <a:schemeClr val="lt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0" y="2496"/>
              <a:ext cx="2112" cy="1604"/>
            </a:xfrm>
            <a:custGeom>
              <a:avLst/>
              <a:gdLst/>
              <a:ahLst/>
              <a:cxnLst/>
              <a:rect l="l" t="t" r="r" b="b"/>
              <a:pathLst>
                <a:path w="2123" h="1696" extrusionOk="0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lt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092" y="3233"/>
              <a:ext cx="3668" cy="943"/>
            </a:xfrm>
            <a:custGeom>
              <a:avLst/>
              <a:gdLst/>
              <a:ahLst/>
              <a:cxnLst/>
              <a:rect l="l" t="t" r="r" b="b"/>
              <a:pathLst>
                <a:path w="3668" h="943" extrusionOk="0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0" y="524"/>
              <a:ext cx="973" cy="1195"/>
            </a:xfrm>
            <a:custGeom>
              <a:avLst/>
              <a:gdLst/>
              <a:ahLst/>
              <a:cxnLst/>
              <a:rect l="l" t="t" r="r" b="b"/>
              <a:pathLst>
                <a:path w="969" h="1192" extrusionOk="0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3188" y="1"/>
              <a:ext cx="2570" cy="2266"/>
            </a:xfrm>
            <a:custGeom>
              <a:avLst/>
              <a:gdLst/>
              <a:ahLst/>
              <a:cxnLst/>
              <a:rect l="l" t="t" r="r" b="b"/>
              <a:pathLst>
                <a:path w="2570" h="2266" extrusionOk="0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3525" y="1"/>
              <a:ext cx="2185" cy="1508"/>
            </a:xfrm>
            <a:custGeom>
              <a:avLst/>
              <a:gdLst/>
              <a:ahLst/>
              <a:cxnLst/>
              <a:rect l="l" t="t" r="r" b="b"/>
              <a:pathLst>
                <a:path w="2176" h="1505" extrusionOk="0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lt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0" y="649"/>
              <a:ext cx="816" cy="806"/>
            </a:xfrm>
            <a:custGeom>
              <a:avLst/>
              <a:gdLst/>
              <a:ahLst/>
              <a:cxnLst/>
              <a:rect l="l" t="t" r="r" b="b"/>
              <a:pathLst>
                <a:path w="813" h="804" extrusionOk="0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lt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0" y="1545"/>
              <a:ext cx="762" cy="107"/>
            </a:xfrm>
            <a:custGeom>
              <a:avLst/>
              <a:gdLst/>
              <a:ahLst/>
              <a:cxnLst/>
              <a:rect l="l" t="t" r="r" b="b"/>
              <a:pathLst>
                <a:path w="759" h="107" extrusionOk="0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lt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314" y="3431"/>
              <a:ext cx="3182" cy="745"/>
            </a:xfrm>
            <a:custGeom>
              <a:avLst/>
              <a:gdLst/>
              <a:ahLst/>
              <a:cxnLst/>
              <a:rect l="l" t="t" r="r" b="b"/>
              <a:pathLst>
                <a:path w="3169" h="743" extrusionOk="0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3"/>
            <p:cNvSpPr txBox="1"/>
            <p:nvPr/>
          </p:nvSpPr>
          <p:spPr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3"/>
            <p:cNvSpPr txBox="1"/>
            <p:nvPr/>
          </p:nvSpPr>
          <p:spPr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0" y="4032"/>
              <a:ext cx="5760" cy="288"/>
            </a:xfrm>
            <a:custGeom>
              <a:avLst/>
              <a:gdLst/>
              <a:ahLst/>
              <a:cxnLst/>
              <a:rect l="l" t="t" r="r" b="b"/>
              <a:pathLst>
                <a:path w="5740" h="288" extrusionOk="0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76765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0" y="4032"/>
              <a:ext cx="5760" cy="336"/>
            </a:xfrm>
            <a:custGeom>
              <a:avLst/>
              <a:gdLst/>
              <a:ahLst/>
              <a:cxnLst/>
              <a:rect l="l" t="t" r="r" b="b"/>
              <a:pathLst>
                <a:path w="5740" h="288" extrusionOk="0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76765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0" y="0"/>
              <a:ext cx="5760" cy="288"/>
            </a:xfrm>
            <a:custGeom>
              <a:avLst/>
              <a:gdLst/>
              <a:ahLst/>
              <a:cxnLst/>
              <a:rect l="l" t="t" r="r" b="b"/>
              <a:pathLst>
                <a:path w="5740" h="288" extrusionOk="0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>
              <a:gsLst>
                <a:gs pos="0">
                  <a:srgbClr val="8C7952"/>
                </a:gs>
                <a:gs pos="100000">
                  <a:schemeClr val="lt2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509" y="229"/>
              <a:ext cx="3188" cy="2024"/>
            </a:xfrm>
            <a:custGeom>
              <a:avLst/>
              <a:gdLst/>
              <a:ahLst/>
              <a:cxnLst/>
              <a:rect l="l" t="t" r="r" b="b"/>
              <a:pathLst>
                <a:path w="3188" h="2024" extrusionOk="0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1344" y="293"/>
              <a:ext cx="2144" cy="1787"/>
            </a:xfrm>
            <a:custGeom>
              <a:avLst/>
              <a:gdLst/>
              <a:ahLst/>
              <a:cxnLst/>
              <a:rect l="l" t="t" r="r" b="b"/>
              <a:pathLst>
                <a:path w="2144" h="1787" extrusionOk="0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lt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2932" y="1728"/>
              <a:ext cx="2828" cy="2366"/>
            </a:xfrm>
            <a:custGeom>
              <a:avLst/>
              <a:gdLst/>
              <a:ahLst/>
              <a:cxnLst/>
              <a:rect l="l" t="t" r="r" b="b"/>
              <a:pathLst>
                <a:path w="2828" h="2366" extrusionOk="0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1"/>
                </a:gs>
                <a:gs pos="100000">
                  <a:schemeClr val="lt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3160" y="1860"/>
              <a:ext cx="2162" cy="1934"/>
            </a:xfrm>
            <a:custGeom>
              <a:avLst/>
              <a:gdLst/>
              <a:ahLst/>
              <a:cxnLst/>
              <a:rect l="l" t="t" r="r" b="b"/>
              <a:pathLst>
                <a:path w="2153" h="1930" extrusionOk="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lt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0" name="Google Shape;60;p3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1" name="Google Shape;61;p3"/>
          <p:cNvSpPr txBox="1">
            <a:spLocks noGrp="1"/>
          </p:cNvSpPr>
          <p:nvPr>
            <p:ph type="body" idx="1"/>
          </p:nvPr>
        </p:nvSpPr>
        <p:spPr>
          <a:xfrm>
            <a:off x="457200" y="1600206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052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3528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1680"/>
              <a:buFont typeface="Noto Sans Symbols"/>
              <a:buChar char="■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20039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44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048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04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04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04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04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04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2" name="Google Shape;62;p3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7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6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2" y="6459788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40" y="6459788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5" y="6459788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0436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0481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gif"/><Relationship Id="rId7" Type="http://schemas.openxmlformats.org/officeDocument/2006/relationships/image" Target="../media/image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jpeg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5"/>
          <p:cNvSpPr txBox="1">
            <a:spLocks noGrp="1"/>
          </p:cNvSpPr>
          <p:nvPr>
            <p:ph type="ctrTitle"/>
          </p:nvPr>
        </p:nvSpPr>
        <p:spPr>
          <a:xfrm>
            <a:off x="589280" y="1635760"/>
            <a:ext cx="6695440" cy="4348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0000"/>
              </a:buClr>
              <a:buSzPts val="3600"/>
            </a:pP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36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36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 TIẾT MÁY VÀ  </a:t>
            </a:r>
            <a:r>
              <a:rPr lang="en-US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LẮP </a:t>
            </a:r>
            <a:r>
              <a:rPr lang="en-US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xmlns="" id="{B8107FB3-2130-4AC4-829C-BFE89E20B4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82588"/>
            <a:ext cx="77724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600" b="1" dirty="0">
                <a:solidFill>
                  <a:srgbClr val="0000CC"/>
                </a:solidFill>
              </a:rPr>
              <a:t>PHÒNG GIÁO DỤC VÀ ĐÀO </a:t>
            </a:r>
            <a:r>
              <a:rPr lang="en-US" altLang="en-US" sz="2600" b="1" dirty="0" err="1">
                <a:solidFill>
                  <a:srgbClr val="0000CC"/>
                </a:solidFill>
              </a:rPr>
              <a:t>TẠO</a:t>
            </a:r>
            <a:r>
              <a:rPr lang="en-US" altLang="en-US" sz="2600" b="1" dirty="0">
                <a:solidFill>
                  <a:srgbClr val="0000CC"/>
                </a:solidFill>
              </a:rPr>
              <a:t>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600" b="1" dirty="0" err="1">
                <a:solidFill>
                  <a:srgbClr val="0000CC"/>
                </a:solidFill>
              </a:rPr>
              <a:t>QUẬN</a:t>
            </a:r>
            <a:r>
              <a:rPr lang="en-US" altLang="en-US" sz="2600" b="1" dirty="0">
                <a:solidFill>
                  <a:srgbClr val="0000CC"/>
                </a:solidFill>
              </a:rPr>
              <a:t> GÒ VẤP</a:t>
            </a: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6"/>
          <p:cNvSpPr txBox="1">
            <a:spLocks noGrp="1"/>
          </p:cNvSpPr>
          <p:nvPr>
            <p:ph type="ctrTitle"/>
          </p:nvPr>
        </p:nvSpPr>
        <p:spPr>
          <a:xfrm>
            <a:off x="680720" y="934720"/>
            <a:ext cx="6766560" cy="5049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l">
              <a:buClr>
                <a:srgbClr val="FF0000"/>
              </a:buClr>
              <a:buSzPts val="2800"/>
            </a:pP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LƯU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SAU:</a:t>
            </a:r>
            <a:b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1" u="sng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3000" b="1" u="sng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u="sng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3000" b="1" u="sng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u="sng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3000" b="1" u="sng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3000" b="1" u="sng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000" b="1" u="sng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u="sng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000" b="1" u="sng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u="sng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SGK</a:t>
            </a:r>
            <a:r>
              <a:rPr lang="en-US" sz="3000" b="1" u="sng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en-US" sz="3000" b="1" u="sng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30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24: Chi </a:t>
            </a:r>
            <a:r>
              <a:rPr lang="en-US" sz="30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3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lắp</a:t>
            </a:r>
            <a:r>
              <a:rPr lang="en-US" sz="3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n-US" sz="3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en-US" sz="3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3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27: </a:t>
            </a:r>
            <a:r>
              <a:rPr lang="en-US" sz="3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Mối</a:t>
            </a:r>
            <a:r>
              <a:rPr lang="en-US" sz="3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n-US" sz="3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30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25: </a:t>
            </a:r>
            <a:r>
              <a:rPr lang="en-US" sz="30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Mối</a:t>
            </a:r>
            <a:r>
              <a:rPr lang="en-US" sz="3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n-US" sz="3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tháo</a:t>
            </a:r>
            <a:r>
              <a:rPr lang="en-US" sz="3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0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mối</a:t>
            </a:r>
            <a:r>
              <a:rPr lang="en-US" sz="3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n-US" sz="3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đinh</a:t>
            </a:r>
            <a:r>
              <a:rPr lang="en-US" sz="3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tán</a:t>
            </a:r>
            <a:r>
              <a:rPr lang="en-US" sz="3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r>
              <a:rPr lang="en-US" sz="3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3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26: </a:t>
            </a:r>
            <a:r>
              <a:rPr lang="en-US" sz="3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Mối</a:t>
            </a:r>
            <a:r>
              <a:rPr lang="en-US" sz="3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n-US" sz="3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tháo</a:t>
            </a:r>
            <a:r>
              <a:rPr lang="en-US" sz="3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 </a:t>
            </a:r>
            <a:r>
              <a:rPr lang="en-US" sz="3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mối</a:t>
            </a:r>
            <a:r>
              <a:rPr lang="en-US" sz="3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n-US" sz="3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ren).</a:t>
            </a:r>
            <a:br>
              <a:rPr lang="en-US" sz="3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7"/>
          <p:cNvSpPr txBox="1">
            <a:spLocks noGrp="1"/>
          </p:cNvSpPr>
          <p:nvPr>
            <p:ph type="ctrTitle"/>
          </p:nvPr>
        </p:nvSpPr>
        <p:spPr>
          <a:xfrm>
            <a:off x="838200" y="355208"/>
            <a:ext cx="777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SzPts val="3200"/>
            </a:pPr>
            <a:r>
              <a:rPr lang="en-US" sz="32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</a:t>
            </a:r>
            <a:br>
              <a:rPr lang="en-US" sz="32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2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HỎI GỢI Ý</a:t>
            </a:r>
            <a:br>
              <a:rPr lang="en-US" sz="32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/>
          </a:p>
        </p:txBody>
      </p:sp>
      <p:sp>
        <p:nvSpPr>
          <p:cNvPr id="150" name="Google Shape;150;p17"/>
          <p:cNvSpPr txBox="1"/>
          <p:nvPr/>
        </p:nvSpPr>
        <p:spPr>
          <a:xfrm>
            <a:off x="76200" y="274325"/>
            <a:ext cx="8991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FF0000"/>
              </a:buClr>
              <a:buSzPts val="3200"/>
            </a:pP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</a:t>
            </a:r>
            <a:b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200" b="1" u="sng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</a:t>
            </a:r>
            <a:r>
              <a:rPr lang="en-US" sz="3200" b="1" u="sng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Quan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sát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hình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sau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cho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biết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phần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tử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nào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không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phải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chi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tiết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máy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Tại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sao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r>
              <a:rPr lang="en-US" sz="32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32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8A2619A-884A-4368-AF69-57F3C5CCF9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714"/>
          <a:stretch/>
        </p:blipFill>
        <p:spPr>
          <a:xfrm>
            <a:off x="293021" y="1695168"/>
            <a:ext cx="8557957" cy="42836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E506EAF-1387-409E-973E-64D1B7F9A8DD}"/>
              </a:ext>
            </a:extLst>
          </p:cNvPr>
          <p:cNvSpPr txBox="1"/>
          <p:nvPr/>
        </p:nvSpPr>
        <p:spPr>
          <a:xfrm>
            <a:off x="76200" y="5770880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Câu</a:t>
            </a:r>
            <a:r>
              <a:rPr lang="en-US" sz="3200" b="1" dirty="0">
                <a:solidFill>
                  <a:srgbClr val="FF0000"/>
                </a:solidFill>
              </a:rPr>
              <a:t> 2: </a:t>
            </a:r>
            <a:r>
              <a:rPr lang="en-US" sz="3200" b="1" dirty="0" err="1">
                <a:solidFill>
                  <a:srgbClr val="FF0000"/>
                </a:solidFill>
              </a:rPr>
              <a:t>Dấu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hiệu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để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nhận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biết</a:t>
            </a:r>
            <a:r>
              <a:rPr lang="en-US" sz="3200" b="1" dirty="0">
                <a:solidFill>
                  <a:srgbClr val="FF0000"/>
                </a:solidFill>
              </a:rPr>
              <a:t> chi </a:t>
            </a:r>
            <a:r>
              <a:rPr lang="en-US" sz="3200" b="1" dirty="0" err="1">
                <a:solidFill>
                  <a:srgbClr val="FF0000"/>
                </a:solidFill>
              </a:rPr>
              <a:t>tiết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là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gì</a:t>
            </a:r>
            <a:r>
              <a:rPr lang="en-US" sz="3200" b="1" dirty="0">
                <a:solidFill>
                  <a:srgbClr val="FF0000"/>
                </a:solidFill>
              </a:rPr>
              <a:t>? </a:t>
            </a:r>
          </a:p>
        </p:txBody>
      </p:sp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4">
            <a:extLst>
              <a:ext uri="{FF2B5EF4-FFF2-40B4-BE49-F238E27FC236}">
                <a16:creationId xmlns:a16="http://schemas.microsoft.com/office/drawing/2014/main" xmlns="" id="{809E6AF0-66CF-452E-BCEA-EE9148FE39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845" y="1251594"/>
            <a:ext cx="89916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000" b="1">
                <a:solidFill>
                  <a:srgbClr val="000000"/>
                </a:solidFill>
                <a:latin typeface=".VnTime" pitchFamily="34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.VnTime" pitchFamily="34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.VnTime" pitchFamily="34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.VnTime" pitchFamily="34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.VnTime" pitchFamily="34" charset="0"/>
              </a:defRPr>
            </a:lvl9pPr>
          </a:lstStyle>
          <a:p>
            <a:pPr marL="0" indent="0"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alt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Mối</a:t>
            </a:r>
            <a:r>
              <a:rPr lang="en-US" alt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n-US" alt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………..: </a:t>
            </a:r>
            <a:r>
              <a:rPr lang="en-US" alt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 </a:t>
            </a:r>
            <a:r>
              <a:rPr lang="en-US" alt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alt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n-US" alt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………….</a:t>
            </a:r>
            <a:r>
              <a:rPr lang="en-US" alt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alt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alt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alt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alt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alt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alt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alt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Mối</a:t>
            </a:r>
            <a:r>
              <a:rPr lang="en-US" alt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n-US" alt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……....: </a:t>
            </a:r>
            <a:r>
              <a:rPr lang="en-US" alt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 </a:t>
            </a:r>
            <a:r>
              <a:rPr lang="en-US" alt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alt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n-US" alt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……………….</a:t>
            </a:r>
            <a:r>
              <a:rPr lang="en-US" alt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alt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alt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Google Shape;150;p17">
            <a:extLst>
              <a:ext uri="{FF2B5EF4-FFF2-40B4-BE49-F238E27FC236}">
                <a16:creationId xmlns:a16="http://schemas.microsoft.com/office/drawing/2014/main" xmlns="" id="{8431A567-1C9C-4349-9D41-A7E5E4421F79}"/>
              </a:ext>
            </a:extLst>
          </p:cNvPr>
          <p:cNvSpPr txBox="1"/>
          <p:nvPr/>
        </p:nvSpPr>
        <p:spPr>
          <a:xfrm>
            <a:off x="273845" y="-36732"/>
            <a:ext cx="8870155" cy="892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FF0000"/>
              </a:buClr>
              <a:buSzPts val="3200"/>
            </a:pP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</a:t>
            </a:r>
            <a:b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3: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hãy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điền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vào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chỗ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trống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để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thể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hiện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khái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niệm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mối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ghép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cố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định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mối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ghép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sz="3200" b="1" dirty="0">
              <a:solidFill>
                <a:srgbClr val="FF0000"/>
              </a:solidFill>
            </a:endParaRPr>
          </a:p>
        </p:txBody>
      </p:sp>
      <p:pic>
        <p:nvPicPr>
          <p:cNvPr id="9" name="Picture 51" descr="Vong dai chinh">
            <a:extLst>
              <a:ext uri="{FF2B5EF4-FFF2-40B4-BE49-F238E27FC236}">
                <a16:creationId xmlns:a16="http://schemas.microsoft.com/office/drawing/2014/main" xmlns="" id="{203A3D85-7EA5-4B07-9238-9BB175BE9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213" y="4796498"/>
            <a:ext cx="2400300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BanLe_Move">
            <a:extLst>
              <a:ext uri="{FF2B5EF4-FFF2-40B4-BE49-F238E27FC236}">
                <a16:creationId xmlns:a16="http://schemas.microsoft.com/office/drawing/2014/main" xmlns="" id="{B1CB661E-6978-4D79-9241-CA57DA8B64D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568" y="4850310"/>
            <a:ext cx="2590800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Line 12">
            <a:extLst>
              <a:ext uri="{FF2B5EF4-FFF2-40B4-BE49-F238E27FC236}">
                <a16:creationId xmlns:a16="http://schemas.microsoft.com/office/drawing/2014/main" xmlns="" id="{1C9542C1-4F8B-4197-A9FB-A83F5929A123}"/>
              </a:ext>
            </a:extLst>
          </p:cNvPr>
          <p:cNvSpPr>
            <a:spLocks noChangeShapeType="1"/>
          </p:cNvSpPr>
          <p:nvPr/>
        </p:nvSpPr>
        <p:spPr bwMode="auto">
          <a:xfrm>
            <a:off x="2141650" y="4792779"/>
            <a:ext cx="0" cy="98266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12">
            <a:extLst>
              <a:ext uri="{FF2B5EF4-FFF2-40B4-BE49-F238E27FC236}">
                <a16:creationId xmlns:a16="http://schemas.microsoft.com/office/drawing/2014/main" xmlns="" id="{BCAEDCD4-7EC6-45B5-80BF-B3E544BBB25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95205" y="5376585"/>
            <a:ext cx="1103312" cy="381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 Box 84">
            <a:extLst>
              <a:ext uri="{FF2B5EF4-FFF2-40B4-BE49-F238E27FC236}">
                <a16:creationId xmlns:a16="http://schemas.microsoft.com/office/drawing/2014/main" xmlns="" id="{6E46D21E-FA04-4FED-8D5E-CA78E0C642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211" y="4177408"/>
            <a:ext cx="44545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.VnTime" pitchFamily="34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.VnTime" pitchFamily="34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.VnTime" pitchFamily="34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.VnTime" pitchFamily="34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Mối</a:t>
            </a: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endParaRPr lang="en-US" alt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Line 20">
            <a:extLst>
              <a:ext uri="{FF2B5EF4-FFF2-40B4-BE49-F238E27FC236}">
                <a16:creationId xmlns:a16="http://schemas.microsoft.com/office/drawing/2014/main" xmlns="" id="{FE8BD92B-1FA3-4D79-8774-238765BAA61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89675" y="3945641"/>
            <a:ext cx="3402" cy="2676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Text Box 84">
            <a:extLst>
              <a:ext uri="{FF2B5EF4-FFF2-40B4-BE49-F238E27FC236}">
                <a16:creationId xmlns:a16="http://schemas.microsoft.com/office/drawing/2014/main" xmlns="" id="{F653F8A3-C34A-45A5-AFA2-FF57EB9BE5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8042" y="4177407"/>
            <a:ext cx="295432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.VnTime" pitchFamily="34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.VnTime" pitchFamily="34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.VnTime" pitchFamily="34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.VnTime" pitchFamily="34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Mối</a:t>
            </a: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en-US" alt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8744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1" descr="Vong dai chinh">
            <a:extLst>
              <a:ext uri="{FF2B5EF4-FFF2-40B4-BE49-F238E27FC236}">
                <a16:creationId xmlns:a16="http://schemas.microsoft.com/office/drawing/2014/main" xmlns="" id="{E30ABF23-B691-4D44-B9BD-584DE44C4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602" y="1420255"/>
            <a:ext cx="2400300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97" name="Text Box 41">
            <a:extLst>
              <a:ext uri="{FF2B5EF4-FFF2-40B4-BE49-F238E27FC236}">
                <a16:creationId xmlns:a16="http://schemas.microsoft.com/office/drawing/2014/main" xmlns="" id="{95C98A51-C98F-4B4F-9833-C1BF38FD3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763" y="-1735"/>
            <a:ext cx="9067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.VnTime" pitchFamily="34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.VnTime" pitchFamily="34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.VnTime" pitchFamily="34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.VnTime" pitchFamily="34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 4: QUAN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SÁT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TRẢ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LỜI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HỎI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 SAU:</a:t>
            </a:r>
          </a:p>
        </p:txBody>
      </p:sp>
      <p:pic>
        <p:nvPicPr>
          <p:cNvPr id="8196" name="Picture 6" descr="BanLe_Move">
            <a:extLst>
              <a:ext uri="{FF2B5EF4-FFF2-40B4-BE49-F238E27FC236}">
                <a16:creationId xmlns:a16="http://schemas.microsoft.com/office/drawing/2014/main" xmlns="" id="{64A219FC-B5CC-402D-AB4C-E488B67C9B2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957" y="1474067"/>
            <a:ext cx="2590800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4" descr="IMG0023A">
            <a:extLst>
              <a:ext uri="{FF2B5EF4-FFF2-40B4-BE49-F238E27FC236}">
                <a16:creationId xmlns:a16="http://schemas.microsoft.com/office/drawing/2014/main" xmlns="" id="{D769B5D7-389C-4F1B-8D64-7CC1D1AC7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21" y="3195368"/>
            <a:ext cx="1981200" cy="1849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Line 12">
            <a:extLst>
              <a:ext uri="{FF2B5EF4-FFF2-40B4-BE49-F238E27FC236}">
                <a16:creationId xmlns:a16="http://schemas.microsoft.com/office/drawing/2014/main" xmlns="" id="{1652A26A-9C41-4BFE-B97C-389CFF812BED}"/>
              </a:ext>
            </a:extLst>
          </p:cNvPr>
          <p:cNvSpPr>
            <a:spLocks noChangeShapeType="1"/>
          </p:cNvSpPr>
          <p:nvPr/>
        </p:nvSpPr>
        <p:spPr bwMode="auto">
          <a:xfrm>
            <a:off x="815926" y="3594103"/>
            <a:ext cx="0" cy="80486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9" name="Line 12">
            <a:extLst>
              <a:ext uri="{FF2B5EF4-FFF2-40B4-BE49-F238E27FC236}">
                <a16:creationId xmlns:a16="http://schemas.microsoft.com/office/drawing/2014/main" xmlns="" id="{E024BC95-010B-4B78-BD9C-5CB50184DF0A}"/>
              </a:ext>
            </a:extLst>
          </p:cNvPr>
          <p:cNvSpPr>
            <a:spLocks noChangeShapeType="1"/>
          </p:cNvSpPr>
          <p:nvPr/>
        </p:nvSpPr>
        <p:spPr bwMode="auto">
          <a:xfrm>
            <a:off x="2015039" y="1416536"/>
            <a:ext cx="0" cy="98266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0" name="Line 12">
            <a:extLst>
              <a:ext uri="{FF2B5EF4-FFF2-40B4-BE49-F238E27FC236}">
                <a16:creationId xmlns:a16="http://schemas.microsoft.com/office/drawing/2014/main" xmlns="" id="{73AF5F1E-FC35-47DF-8908-0213D513D0A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68594" y="2000342"/>
            <a:ext cx="1103312" cy="381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201" name="Picture 5" descr="OBi_Ghep_Move">
            <a:extLst>
              <a:ext uri="{FF2B5EF4-FFF2-40B4-BE49-F238E27FC236}">
                <a16:creationId xmlns:a16="http://schemas.microsoft.com/office/drawing/2014/main" xmlns="" id="{DB277C76-3288-4AD1-AD27-22909967DD3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869" y="3167568"/>
            <a:ext cx="28194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2" name="Text Box 84">
            <a:extLst>
              <a:ext uri="{FF2B5EF4-FFF2-40B4-BE49-F238E27FC236}">
                <a16:creationId xmlns:a16="http://schemas.microsoft.com/office/drawing/2014/main" xmlns="" id="{24EACC16-4A7E-431A-97F4-F7EBCA7D66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0624" y="2529973"/>
            <a:ext cx="381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.VnTime" pitchFamily="34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.VnTime" pitchFamily="34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.VnTime" pitchFamily="34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.VnTime" pitchFamily="34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8204" name="Text Box 84">
            <a:extLst>
              <a:ext uri="{FF2B5EF4-FFF2-40B4-BE49-F238E27FC236}">
                <a16:creationId xmlns:a16="http://schemas.microsoft.com/office/drawing/2014/main" xmlns="" id="{6D730095-FC08-48A9-8F22-3A5929189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3725" y="2461566"/>
            <a:ext cx="381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.VnTime" pitchFamily="34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.VnTime" pitchFamily="34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.VnTime" pitchFamily="34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.VnTime" pitchFamily="34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57361" name="Text Box 84">
            <a:extLst>
              <a:ext uri="{FF2B5EF4-FFF2-40B4-BE49-F238E27FC236}">
                <a16:creationId xmlns:a16="http://schemas.microsoft.com/office/drawing/2014/main" xmlns="" id="{3DAE7F50-D79C-42CA-85A7-E22882B2FE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489" y="997440"/>
            <a:ext cx="44545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.VnTime" pitchFamily="34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.VnTime" pitchFamily="34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.VnTime" pitchFamily="34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.VnTime" pitchFamily="34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Mối</a:t>
            </a:r>
            <a:r>
              <a:rPr lang="en-US" alt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n-US" alt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alt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endParaRPr lang="en-US" altLang="en-US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07" name="Line 12">
            <a:extLst>
              <a:ext uri="{FF2B5EF4-FFF2-40B4-BE49-F238E27FC236}">
                <a16:creationId xmlns:a16="http://schemas.microsoft.com/office/drawing/2014/main" xmlns="" id="{6E5AE1F9-18FA-4DFA-B7CD-CE392633F282}"/>
              </a:ext>
            </a:extLst>
          </p:cNvPr>
          <p:cNvSpPr>
            <a:spLocks noChangeShapeType="1"/>
          </p:cNvSpPr>
          <p:nvPr/>
        </p:nvSpPr>
        <p:spPr bwMode="auto">
          <a:xfrm>
            <a:off x="7098323" y="3007377"/>
            <a:ext cx="0" cy="984251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209" name="Picture 45" descr="SAM_2930">
            <a:extLst>
              <a:ext uri="{FF2B5EF4-FFF2-40B4-BE49-F238E27FC236}">
                <a16:creationId xmlns:a16="http://schemas.microsoft.com/office/drawing/2014/main" xmlns="" id="{23044E44-A7F3-4188-A265-6886EA8E6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5"/>
          <a:stretch>
            <a:fillRect/>
          </a:stretch>
        </p:blipFill>
        <p:spPr bwMode="auto">
          <a:xfrm>
            <a:off x="2394253" y="3300551"/>
            <a:ext cx="2057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0" name="Line 12">
            <a:extLst>
              <a:ext uri="{FF2B5EF4-FFF2-40B4-BE49-F238E27FC236}">
                <a16:creationId xmlns:a16="http://schemas.microsoft.com/office/drawing/2014/main" xmlns="" id="{A603CBF8-5C5C-4F9C-9696-91D6BC777B6C}"/>
              </a:ext>
            </a:extLst>
          </p:cNvPr>
          <p:cNvSpPr>
            <a:spLocks noChangeShapeType="1"/>
          </p:cNvSpPr>
          <p:nvPr/>
        </p:nvSpPr>
        <p:spPr bwMode="auto">
          <a:xfrm>
            <a:off x="3400545" y="3861779"/>
            <a:ext cx="0" cy="914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211" name="Picture 4" descr="KhopDongMove">
            <a:extLst>
              <a:ext uri="{FF2B5EF4-FFF2-40B4-BE49-F238E27FC236}">
                <a16:creationId xmlns:a16="http://schemas.microsoft.com/office/drawing/2014/main" xmlns="" id="{C2176525-EEFC-428A-9F12-FDBD9614A9D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022" y="3144736"/>
            <a:ext cx="2290322" cy="2178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2" name="Picture 9" descr="KhopTruotMove">
            <a:extLst>
              <a:ext uri="{FF2B5EF4-FFF2-40B4-BE49-F238E27FC236}">
                <a16:creationId xmlns:a16="http://schemas.microsoft.com/office/drawing/2014/main" xmlns="" id="{40D6E3DD-B8A9-4413-9AE3-D9C8DA12B45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223" y="1349684"/>
            <a:ext cx="1600200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3" name="Line 20">
            <a:extLst>
              <a:ext uri="{FF2B5EF4-FFF2-40B4-BE49-F238E27FC236}">
                <a16:creationId xmlns:a16="http://schemas.microsoft.com/office/drawing/2014/main" xmlns="" id="{7CF7DCF1-26F9-4263-A0FC-222404F9DDF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1999" y="843480"/>
            <a:ext cx="38103" cy="60145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Text Box 84">
            <a:extLst>
              <a:ext uri="{FF2B5EF4-FFF2-40B4-BE49-F238E27FC236}">
                <a16:creationId xmlns:a16="http://schemas.microsoft.com/office/drawing/2014/main" xmlns="" id="{16F1BD20-A5A3-4F26-A757-39E309AED2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0797" y="2277934"/>
            <a:ext cx="381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.VnTime" pitchFamily="34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.VnTime" pitchFamily="34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.VnTime" pitchFamily="34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.VnTime" pitchFamily="34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27" name="Text Box 84">
            <a:extLst>
              <a:ext uri="{FF2B5EF4-FFF2-40B4-BE49-F238E27FC236}">
                <a16:creationId xmlns:a16="http://schemas.microsoft.com/office/drawing/2014/main" xmlns="" id="{5C624DC1-4AF5-4AC8-BF64-7279E23B7E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1297" y="1005036"/>
            <a:ext cx="29543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.VnTime" pitchFamily="34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.VnTime" pitchFamily="34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.VnTime" pitchFamily="34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.VnTime" pitchFamily="34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Mối</a:t>
            </a:r>
            <a:r>
              <a:rPr lang="en-US" alt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n-US" alt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en-US" altLang="en-US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Google Shape;150;p17">
            <a:extLst>
              <a:ext uri="{FF2B5EF4-FFF2-40B4-BE49-F238E27FC236}">
                <a16:creationId xmlns:a16="http://schemas.microsoft.com/office/drawing/2014/main" xmlns="" id="{D22AF1E2-D6AD-44C8-9F6E-EEA913992D3F}"/>
              </a:ext>
            </a:extLst>
          </p:cNvPr>
          <p:cNvSpPr txBox="1"/>
          <p:nvPr/>
        </p:nvSpPr>
        <p:spPr>
          <a:xfrm>
            <a:off x="13669" y="5095788"/>
            <a:ext cx="8991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FF0000"/>
              </a:buClr>
              <a:buSzPts val="3200"/>
            </a:pP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</a:t>
            </a:r>
            <a:b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0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3000" b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Nêu</a:t>
            </a:r>
            <a:r>
              <a:rPr lang="en-US" sz="30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sự</a:t>
            </a:r>
            <a:r>
              <a:rPr lang="en-US" sz="30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giống</a:t>
            </a:r>
            <a:r>
              <a:rPr lang="en-US" sz="30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30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khác</a:t>
            </a:r>
            <a:r>
              <a:rPr lang="en-US" sz="30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nhau</a:t>
            </a:r>
            <a:r>
              <a:rPr lang="en-US" sz="30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giữa</a:t>
            </a:r>
            <a:r>
              <a:rPr lang="en-US" sz="30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mối</a:t>
            </a:r>
            <a:r>
              <a:rPr lang="en-US" sz="30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ghép</a:t>
            </a:r>
            <a:r>
              <a:rPr lang="en-US" sz="30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cố</a:t>
            </a:r>
            <a:r>
              <a:rPr lang="en-US" sz="30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định</a:t>
            </a:r>
            <a:r>
              <a:rPr lang="en-US" sz="30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</a:t>
            </a:r>
            <a:r>
              <a:rPr lang="en-US" sz="3000" b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mối</a:t>
            </a:r>
            <a:r>
              <a:rPr lang="en-US" sz="30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ghép</a:t>
            </a:r>
            <a:r>
              <a:rPr lang="en-US" sz="30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động</a:t>
            </a:r>
            <a:r>
              <a:rPr lang="en-US" sz="30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sz="3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61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7D96E80-7508-4C38-8D70-062F88113AD2}"/>
              </a:ext>
            </a:extLst>
          </p:cNvPr>
          <p:cNvSpPr txBox="1"/>
          <p:nvPr/>
        </p:nvSpPr>
        <p:spPr>
          <a:xfrm>
            <a:off x="0" y="67648"/>
            <a:ext cx="89916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SzPts val="3200"/>
            </a:pPr>
            <a:r>
              <a:rPr lang="en-US" sz="3000" b="1" u="sng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HS </a:t>
            </a:r>
            <a:r>
              <a:rPr lang="en-US" sz="3000" b="1" u="sng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ĐỌC</a:t>
            </a:r>
            <a:r>
              <a:rPr lang="en-US" sz="3000" b="1" u="sng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u="sng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</a:t>
            </a:r>
            <a:r>
              <a:rPr lang="en-US" sz="3000" b="1" u="sng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27 : </a:t>
            </a:r>
            <a:r>
              <a:rPr lang="en-US" sz="3000" b="1" u="sng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MỐI</a:t>
            </a:r>
            <a:r>
              <a:rPr lang="en-US" sz="3000" b="1" u="sng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u="sng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GHÉP</a:t>
            </a:r>
            <a:r>
              <a:rPr lang="en-US" sz="3000" b="1" u="sng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u="sng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ĐỘNG</a:t>
            </a:r>
            <a:r>
              <a:rPr lang="en-US" sz="3000" b="1" u="sng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u="sng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3000" b="1" u="sng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u="sng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TRẢ</a:t>
            </a:r>
            <a:r>
              <a:rPr lang="en-US" sz="3000" b="1" u="sng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u="sng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LỜI</a:t>
            </a:r>
            <a:r>
              <a:rPr lang="en-US" sz="3000" b="1" u="sng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endParaRPr lang="en-US" sz="300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094B77F-334A-486E-817D-288BB8549F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93" y="1091182"/>
            <a:ext cx="4194749" cy="26733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A67AA96-B175-4952-9C20-E4E110529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962" y="1091182"/>
            <a:ext cx="4926038" cy="2188412"/>
          </a:xfrm>
          <a:prstGeom prst="rect">
            <a:avLst/>
          </a:prstGeom>
        </p:spPr>
      </p:pic>
      <p:sp>
        <p:nvSpPr>
          <p:cNvPr id="6" name="Google Shape;150;p17">
            <a:extLst>
              <a:ext uri="{FF2B5EF4-FFF2-40B4-BE49-F238E27FC236}">
                <a16:creationId xmlns:a16="http://schemas.microsoft.com/office/drawing/2014/main" xmlns="" id="{C1274085-1363-49EF-84F6-7198D1508EB5}"/>
              </a:ext>
            </a:extLst>
          </p:cNvPr>
          <p:cNvSpPr txBox="1"/>
          <p:nvPr/>
        </p:nvSpPr>
        <p:spPr>
          <a:xfrm>
            <a:off x="206093" y="4164820"/>
            <a:ext cx="8991600" cy="1961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FF0000"/>
              </a:buClr>
              <a:buSzPts val="3200"/>
            </a:pPr>
            <a:r>
              <a:rPr lang="en-US" sz="30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</a:t>
            </a:r>
            <a:br>
              <a:rPr lang="en-US" sz="30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000" b="1" u="sng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</a:t>
            </a:r>
            <a:r>
              <a:rPr lang="en-US" sz="3000" b="1" u="sng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5:</a:t>
            </a:r>
            <a:r>
              <a:rPr lang="en-US" sz="30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Quan </a:t>
            </a:r>
            <a:r>
              <a:rPr lang="en-US" sz="3000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sát</a:t>
            </a:r>
            <a:r>
              <a:rPr lang="en-US" sz="30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hình</a:t>
            </a:r>
            <a:r>
              <a:rPr lang="en-US" sz="30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000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kể</a:t>
            </a:r>
            <a:r>
              <a:rPr lang="en-US" sz="30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tên</a:t>
            </a:r>
            <a:r>
              <a:rPr lang="en-US" sz="30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30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nêu</a:t>
            </a:r>
            <a:r>
              <a:rPr lang="en-US" sz="30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cấu</a:t>
            </a:r>
            <a:r>
              <a:rPr lang="en-US" sz="30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tạo</a:t>
            </a:r>
            <a:r>
              <a:rPr lang="en-US" sz="30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30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loại</a:t>
            </a:r>
            <a:r>
              <a:rPr lang="en-US" sz="30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khớp</a:t>
            </a:r>
            <a:r>
              <a:rPr lang="en-US" sz="30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động</a:t>
            </a:r>
            <a:r>
              <a:rPr lang="en-US" sz="3000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>
              <a:buClr>
                <a:srgbClr val="FF0000"/>
              </a:buClr>
              <a:buSzPts val="3200"/>
            </a:pPr>
            <a:r>
              <a:rPr lang="en-US" sz="3000" b="1" u="sng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</a:t>
            </a:r>
            <a:r>
              <a:rPr lang="en-US" sz="3000" b="1" u="sng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6:</a:t>
            </a:r>
            <a:r>
              <a:rPr lang="en-US" sz="30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Khớp</a:t>
            </a:r>
            <a:r>
              <a:rPr lang="en-US" sz="30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tịnh</a:t>
            </a:r>
            <a:r>
              <a:rPr lang="en-US" sz="30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tiến</a:t>
            </a:r>
            <a:r>
              <a:rPr lang="en-US" sz="30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000" b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khớp</a:t>
            </a:r>
            <a:r>
              <a:rPr lang="en-US" sz="30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quay đ</a:t>
            </a:r>
            <a:r>
              <a:rPr lang="vi-VN" sz="30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ư</a:t>
            </a:r>
            <a:r>
              <a:rPr lang="en-US" sz="3000" b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ợc</a:t>
            </a:r>
            <a:r>
              <a:rPr lang="en-US" sz="30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ứng</a:t>
            </a:r>
            <a:r>
              <a:rPr lang="en-US" sz="30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dụng</a:t>
            </a:r>
            <a:r>
              <a:rPr lang="en-US" sz="30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ở </a:t>
            </a:r>
            <a:r>
              <a:rPr lang="en-US" sz="3000" b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đâu</a:t>
            </a:r>
            <a:r>
              <a:rPr lang="en-US" sz="30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 </a:t>
            </a:r>
            <a:r>
              <a:rPr lang="en-US" sz="30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30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30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689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E918F05-6448-4619-A0D8-5049DD60659B}"/>
              </a:ext>
            </a:extLst>
          </p:cNvPr>
          <p:cNvSpPr txBox="1"/>
          <p:nvPr/>
        </p:nvSpPr>
        <p:spPr>
          <a:xfrm>
            <a:off x="0" y="67648"/>
            <a:ext cx="8991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SzPts val="3200"/>
            </a:pPr>
            <a:r>
              <a:rPr lang="en-US" sz="3000" b="1" u="sng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HS </a:t>
            </a:r>
            <a:r>
              <a:rPr lang="en-US" sz="3000" b="1" u="sng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ĐỌC</a:t>
            </a:r>
            <a:r>
              <a:rPr lang="en-US" sz="3000" b="1" u="sng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u="sng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</a:t>
            </a:r>
            <a:r>
              <a:rPr lang="en-US" sz="3000" b="1" u="sng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25,26  </a:t>
            </a:r>
            <a:r>
              <a:rPr lang="en-US" sz="3000" b="1" u="sng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3000" b="1" u="sng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u="sng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TRẢ</a:t>
            </a:r>
            <a:r>
              <a:rPr lang="en-US" sz="3000" b="1" u="sng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u="sng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LỜI</a:t>
            </a:r>
            <a:r>
              <a:rPr lang="en-US" sz="3000" b="1" u="sng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u="sng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3000" b="1" u="sng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u="sng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</a:t>
            </a:r>
            <a:r>
              <a:rPr lang="en-US" sz="3000" b="1" u="sng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u="sng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HỎI</a:t>
            </a:r>
            <a:r>
              <a:rPr lang="en-US" sz="3000" b="1" u="sng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SAU : </a:t>
            </a:r>
            <a:endParaRPr lang="en-US" sz="300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" name="Google Shape;150;p17">
            <a:extLst>
              <a:ext uri="{FF2B5EF4-FFF2-40B4-BE49-F238E27FC236}">
                <a16:creationId xmlns:a16="http://schemas.microsoft.com/office/drawing/2014/main" xmlns="" id="{74DC2EA9-3A62-4636-BF08-7A4CD408BCAD}"/>
              </a:ext>
            </a:extLst>
          </p:cNvPr>
          <p:cNvSpPr txBox="1"/>
          <p:nvPr/>
        </p:nvSpPr>
        <p:spPr>
          <a:xfrm>
            <a:off x="76200" y="991445"/>
            <a:ext cx="8991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FF0000"/>
              </a:buClr>
              <a:buSzPts val="3200"/>
            </a:pPr>
            <a:r>
              <a:rPr lang="en-US" sz="3200" b="1" dirty="0">
                <a:solidFill>
                  <a:srgbClr val="0000CC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                    </a:t>
            </a:r>
            <a:br>
              <a:rPr lang="en-US" sz="3200" b="1" dirty="0">
                <a:solidFill>
                  <a:srgbClr val="0000CC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</a:br>
            <a:r>
              <a:rPr lang="en-US" sz="3200" b="1" u="sng" dirty="0" err="1">
                <a:solidFill>
                  <a:srgbClr val="0000CC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Câu</a:t>
            </a:r>
            <a:r>
              <a:rPr lang="en-US" sz="3200" b="1" u="sng" dirty="0">
                <a:solidFill>
                  <a:srgbClr val="0000CC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7:</a:t>
            </a:r>
            <a:r>
              <a:rPr lang="en-US" sz="3200" b="1" dirty="0">
                <a:solidFill>
                  <a:srgbClr val="0000CC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Quan </a:t>
            </a:r>
            <a:r>
              <a:rPr lang="en-US" sz="3200" b="1" dirty="0" err="1">
                <a:solidFill>
                  <a:srgbClr val="0000CC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sát</a:t>
            </a:r>
            <a:r>
              <a:rPr lang="en-US" sz="3200" b="1" dirty="0">
                <a:solidFill>
                  <a:srgbClr val="0000CC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hình</a:t>
            </a:r>
            <a:r>
              <a:rPr lang="en-US" sz="3200" b="1" dirty="0">
                <a:solidFill>
                  <a:srgbClr val="0000CC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cho</a:t>
            </a:r>
            <a:r>
              <a:rPr lang="en-US" sz="3200" b="1" dirty="0">
                <a:solidFill>
                  <a:srgbClr val="0000CC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biết</a:t>
            </a:r>
            <a:r>
              <a:rPr lang="en-US" sz="3200" b="1" dirty="0">
                <a:solidFill>
                  <a:srgbClr val="0000CC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cấu</a:t>
            </a:r>
            <a:r>
              <a:rPr lang="en-US" sz="3200" b="1" dirty="0">
                <a:solidFill>
                  <a:srgbClr val="0000CC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tạo</a:t>
            </a:r>
            <a:r>
              <a:rPr lang="en-US" sz="3200" b="1" dirty="0">
                <a:solidFill>
                  <a:srgbClr val="0000CC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của</a:t>
            </a:r>
            <a:r>
              <a:rPr lang="en-US" sz="3200" b="1" dirty="0">
                <a:solidFill>
                  <a:srgbClr val="0000CC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mối</a:t>
            </a:r>
            <a:r>
              <a:rPr lang="en-US" sz="3200" b="1" dirty="0">
                <a:solidFill>
                  <a:srgbClr val="0000CC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ghép</a:t>
            </a:r>
            <a:r>
              <a:rPr lang="en-US" sz="3200" b="1" dirty="0">
                <a:solidFill>
                  <a:srgbClr val="0000CC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bằng</a:t>
            </a:r>
            <a:r>
              <a:rPr lang="en-US" sz="3200" b="1" dirty="0">
                <a:solidFill>
                  <a:srgbClr val="0000CC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đinh</a:t>
            </a:r>
            <a:r>
              <a:rPr lang="en-US" sz="3200" b="1" dirty="0">
                <a:solidFill>
                  <a:srgbClr val="0000CC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tán</a:t>
            </a:r>
            <a:r>
              <a:rPr lang="en-US" sz="3200" b="1" dirty="0">
                <a:solidFill>
                  <a:srgbClr val="0000CC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?</a:t>
            </a:r>
            <a:endParaRPr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D7A8122-433F-4C48-B89C-10838CB95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30" y="2392446"/>
            <a:ext cx="6173061" cy="2381582"/>
          </a:xfrm>
          <a:prstGeom prst="rect">
            <a:avLst/>
          </a:prstGeom>
        </p:spPr>
      </p:pic>
      <p:sp>
        <p:nvSpPr>
          <p:cNvPr id="5" name="Google Shape;151;p17">
            <a:extLst>
              <a:ext uri="{FF2B5EF4-FFF2-40B4-BE49-F238E27FC236}">
                <a16:creationId xmlns:a16="http://schemas.microsoft.com/office/drawing/2014/main" xmlns="" id="{A13D918F-E022-49B7-B04D-77CD2F288EDD}"/>
              </a:ext>
            </a:extLst>
          </p:cNvPr>
          <p:cNvSpPr txBox="1"/>
          <p:nvPr/>
        </p:nvSpPr>
        <p:spPr>
          <a:xfrm>
            <a:off x="12014" y="4774028"/>
            <a:ext cx="911997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FF0000"/>
              </a:buClr>
              <a:buSzPts val="3200"/>
            </a:pP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                    </a:t>
            </a:r>
            <a:b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</a:b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-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Đinh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tán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là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chi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tiết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…… đ</a:t>
            </a:r>
            <a:r>
              <a:rPr lang="vi-VN" sz="3200" dirty="0">
                <a:solidFill>
                  <a:srgbClr val="0000CC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ư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ợc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làm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bằng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…..</a:t>
            </a:r>
          </a:p>
          <a:p>
            <a:pPr>
              <a:buClr>
                <a:srgbClr val="FF0000"/>
              </a:buClr>
              <a:buSzPts val="3200"/>
            </a:pP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-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Trong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mối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ghép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bằng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đinh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tán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, chi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tiết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 đ</a:t>
            </a:r>
            <a:r>
              <a:rPr lang="vi-VN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ư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ợc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ghép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th</a:t>
            </a:r>
            <a:r>
              <a:rPr lang="vi-VN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ư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ờng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có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dạng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 ………</a:t>
            </a:r>
            <a:endParaRPr sz="32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Google Shape;150;p17">
            <a:extLst>
              <a:ext uri="{FF2B5EF4-FFF2-40B4-BE49-F238E27FC236}">
                <a16:creationId xmlns:a16="http://schemas.microsoft.com/office/drawing/2014/main" xmlns="" id="{0155C264-9AFD-49EF-A5A1-6C814884942D}"/>
              </a:ext>
            </a:extLst>
          </p:cNvPr>
          <p:cNvSpPr txBox="1"/>
          <p:nvPr/>
        </p:nvSpPr>
        <p:spPr>
          <a:xfrm>
            <a:off x="5933440" y="2986345"/>
            <a:ext cx="2763520" cy="541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FF0000"/>
              </a:buClr>
              <a:buSzPts val="3200"/>
            </a:pPr>
            <a:r>
              <a:rPr lang="en-US" sz="3200" b="1" u="sng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</a:t>
            </a:r>
            <a:r>
              <a:rPr lang="en-US" sz="3200" b="1" u="sng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8: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Nêu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đặc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điểm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ứng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dụng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mối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ghép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trên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487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BCD7833-044A-40EC-AF1F-90DD5C5DC750}"/>
              </a:ext>
            </a:extLst>
          </p:cNvPr>
          <p:cNvSpPr txBox="1"/>
          <p:nvPr/>
        </p:nvSpPr>
        <p:spPr>
          <a:xfrm>
            <a:off x="404298" y="30482"/>
            <a:ext cx="83354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u="sng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</a:t>
            </a:r>
            <a:r>
              <a:rPr lang="en-US" sz="2800" b="1" u="sng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9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Quan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sát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hoàn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thành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sau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7EF2E05-16F1-43E3-894F-F9B864A11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286" y="504409"/>
            <a:ext cx="7027736" cy="3478780"/>
          </a:xfrm>
          <a:prstGeom prst="rect">
            <a:avLst/>
          </a:prstGeom>
        </p:spPr>
      </p:pic>
      <p:sp>
        <p:nvSpPr>
          <p:cNvPr id="5" name="Google Shape;151;p17">
            <a:extLst>
              <a:ext uri="{FF2B5EF4-FFF2-40B4-BE49-F238E27FC236}">
                <a16:creationId xmlns:a16="http://schemas.microsoft.com/office/drawing/2014/main" xmlns="" id="{AAB88052-7A0F-400F-8096-730CC2AEAB8C}"/>
              </a:ext>
            </a:extLst>
          </p:cNvPr>
          <p:cNvSpPr txBox="1"/>
          <p:nvPr/>
        </p:nvSpPr>
        <p:spPr>
          <a:xfrm>
            <a:off x="132566" y="3978342"/>
            <a:ext cx="833540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FF0000"/>
              </a:buClr>
              <a:buSzPts val="3200"/>
            </a:pPr>
            <a:r>
              <a:rPr lang="en-US" sz="3000" dirty="0">
                <a:solidFill>
                  <a:srgbClr val="00B05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                    </a:t>
            </a:r>
            <a:br>
              <a:rPr lang="en-US" sz="3000" dirty="0">
                <a:solidFill>
                  <a:srgbClr val="00B05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</a:br>
            <a:r>
              <a:rPr lang="en-US" sz="3000" dirty="0">
                <a:solidFill>
                  <a:srgbClr val="00B05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- </a:t>
            </a:r>
            <a:r>
              <a:rPr lang="en-US" sz="3000" dirty="0" err="1">
                <a:solidFill>
                  <a:srgbClr val="00B05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Mối</a:t>
            </a:r>
            <a:r>
              <a:rPr lang="en-US" sz="3000" dirty="0">
                <a:solidFill>
                  <a:srgbClr val="00B05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3000" dirty="0" err="1">
                <a:solidFill>
                  <a:srgbClr val="00B05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ghép</a:t>
            </a:r>
            <a:r>
              <a:rPr lang="en-US" sz="3000" dirty="0">
                <a:solidFill>
                  <a:srgbClr val="00B05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3000" dirty="0" err="1">
                <a:solidFill>
                  <a:srgbClr val="00B05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bu</a:t>
            </a:r>
            <a:r>
              <a:rPr lang="en-US" sz="3000" dirty="0">
                <a:solidFill>
                  <a:srgbClr val="00B05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3000" dirty="0" err="1">
                <a:solidFill>
                  <a:srgbClr val="00B05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lông</a:t>
            </a:r>
            <a:r>
              <a:rPr lang="en-US" sz="3000" dirty="0">
                <a:solidFill>
                  <a:srgbClr val="00B05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3000" dirty="0" err="1">
                <a:solidFill>
                  <a:srgbClr val="00B05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gồm</a:t>
            </a:r>
            <a:r>
              <a:rPr lang="en-US" sz="3000" dirty="0">
                <a:solidFill>
                  <a:srgbClr val="00B05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: …………………….</a:t>
            </a:r>
          </a:p>
          <a:p>
            <a:pPr>
              <a:buClr>
                <a:srgbClr val="FF0000"/>
              </a:buClr>
              <a:buSzPts val="3200"/>
            </a:pPr>
            <a:r>
              <a:rPr lang="en-US" sz="3000" dirty="0">
                <a:solidFill>
                  <a:srgbClr val="00B05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- </a:t>
            </a:r>
            <a:r>
              <a:rPr lang="en-US" sz="3000" dirty="0" err="1">
                <a:solidFill>
                  <a:srgbClr val="00B05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Mối</a:t>
            </a:r>
            <a:r>
              <a:rPr lang="en-US" sz="3000" dirty="0">
                <a:solidFill>
                  <a:srgbClr val="00B05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3000" dirty="0" err="1">
                <a:solidFill>
                  <a:srgbClr val="00B05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ghép</a:t>
            </a:r>
            <a:r>
              <a:rPr lang="en-US" sz="3000" dirty="0">
                <a:solidFill>
                  <a:srgbClr val="00B05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3000" dirty="0" err="1">
                <a:solidFill>
                  <a:srgbClr val="00B05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vít</a:t>
            </a:r>
            <a:r>
              <a:rPr lang="en-US" sz="3000" dirty="0">
                <a:solidFill>
                  <a:srgbClr val="00B05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3000" dirty="0" err="1">
                <a:solidFill>
                  <a:srgbClr val="00B05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cấy</a:t>
            </a:r>
            <a:r>
              <a:rPr lang="en-US" sz="3000" dirty="0">
                <a:solidFill>
                  <a:srgbClr val="00B05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3000" dirty="0" err="1">
                <a:solidFill>
                  <a:srgbClr val="00B05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gồm</a:t>
            </a:r>
            <a:r>
              <a:rPr lang="en-US" sz="3000" dirty="0">
                <a:solidFill>
                  <a:srgbClr val="00B05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: ……………………. </a:t>
            </a:r>
          </a:p>
          <a:p>
            <a:pPr>
              <a:buClr>
                <a:srgbClr val="FF0000"/>
              </a:buClr>
              <a:buSzPts val="3200"/>
            </a:pPr>
            <a:r>
              <a:rPr lang="en-US" sz="3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- </a:t>
            </a:r>
            <a:r>
              <a:rPr lang="en-US" sz="3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Mối</a:t>
            </a:r>
            <a:r>
              <a:rPr lang="en-US" sz="3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3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ghép</a:t>
            </a:r>
            <a:r>
              <a:rPr lang="en-US" sz="3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3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đinh</a:t>
            </a:r>
            <a:r>
              <a:rPr lang="en-US" sz="3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3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vít</a:t>
            </a:r>
            <a:r>
              <a:rPr lang="en-US" sz="3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3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gồm</a:t>
            </a:r>
            <a:r>
              <a:rPr lang="en-US" sz="3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: ……………………..</a:t>
            </a:r>
            <a:endParaRPr sz="3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Google Shape;150;p17">
            <a:extLst>
              <a:ext uri="{FF2B5EF4-FFF2-40B4-BE49-F238E27FC236}">
                <a16:creationId xmlns:a16="http://schemas.microsoft.com/office/drawing/2014/main" xmlns="" id="{4E94767C-400A-4C36-880D-0B86ED749A2F}"/>
              </a:ext>
            </a:extLst>
          </p:cNvPr>
          <p:cNvSpPr txBox="1"/>
          <p:nvPr/>
        </p:nvSpPr>
        <p:spPr>
          <a:xfrm>
            <a:off x="0" y="5151118"/>
            <a:ext cx="8991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FF0000"/>
              </a:buClr>
              <a:buSzPts val="3200"/>
            </a:pPr>
            <a:r>
              <a:rPr lang="en-US" sz="32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</a:t>
            </a:r>
            <a:br>
              <a:rPr lang="en-US" sz="32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200" b="1" u="sng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</a:t>
            </a:r>
            <a:r>
              <a:rPr lang="en-US" sz="3200" b="1" u="sng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10</a:t>
            </a:r>
            <a:r>
              <a:rPr lang="en-US" sz="32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Dựa</a:t>
            </a:r>
            <a:r>
              <a:rPr lang="en-US" sz="32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vào</a:t>
            </a:r>
            <a:r>
              <a:rPr lang="en-US" sz="32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đặc</a:t>
            </a:r>
            <a:r>
              <a:rPr lang="en-US" sz="32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điểm</a:t>
            </a:r>
            <a:r>
              <a:rPr lang="en-US" sz="32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ứng</a:t>
            </a:r>
            <a:r>
              <a:rPr lang="en-US" sz="32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dụng</a:t>
            </a:r>
            <a:r>
              <a:rPr lang="en-US" sz="32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hãy</a:t>
            </a:r>
            <a:r>
              <a:rPr lang="en-US" sz="32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nêu</a:t>
            </a:r>
            <a:r>
              <a:rPr lang="en-US" sz="32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điểm</a:t>
            </a:r>
            <a:r>
              <a:rPr lang="en-US" sz="32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giống</a:t>
            </a:r>
            <a:r>
              <a:rPr lang="en-US" sz="32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khác</a:t>
            </a:r>
            <a:r>
              <a:rPr lang="en-US" sz="32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nhau</a:t>
            </a:r>
            <a:r>
              <a:rPr lang="en-US" sz="32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32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3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loại</a:t>
            </a:r>
            <a:r>
              <a:rPr lang="en-US" sz="32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mối</a:t>
            </a:r>
            <a:r>
              <a:rPr lang="en-US" sz="32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ghép</a:t>
            </a:r>
            <a:r>
              <a:rPr lang="en-US" sz="32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trên</a:t>
            </a:r>
            <a:r>
              <a:rPr lang="en-US" sz="32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740091"/>
      </p:ext>
    </p:extLst>
  </p:cSld>
  <p:clrMapOvr>
    <a:masterClrMapping/>
  </p:clrMapOvr>
</p:sld>
</file>

<file path=ppt/theme/theme1.xml><?xml version="1.0" encoding="utf-8"?>
<a:theme xmlns:a="http://schemas.openxmlformats.org/drawingml/2006/main" name="Maple">
  <a:themeElements>
    <a:clrScheme name="Maple 3">
      <a:dk1>
        <a:srgbClr val="000000"/>
      </a:dk1>
      <a:lt1>
        <a:srgbClr val="FFFFCC"/>
      </a:lt1>
      <a:dk2>
        <a:srgbClr val="A26D18"/>
      </a:dk2>
      <a:lt2>
        <a:srgbClr val="F9D793"/>
      </a:lt2>
      <a:accent1>
        <a:srgbClr val="FFD05B"/>
      </a:accent1>
      <a:accent2>
        <a:srgbClr val="FEE1A8"/>
      </a:accent2>
      <a:accent3>
        <a:srgbClr val="FFFFE2"/>
      </a:accent3>
      <a:accent4>
        <a:srgbClr val="000000"/>
      </a:accent4>
      <a:accent5>
        <a:srgbClr val="FFE4B5"/>
      </a:accent5>
      <a:accent6>
        <a:srgbClr val="E6CC98"/>
      </a:accent6>
      <a:hlink>
        <a:srgbClr val="FF0000"/>
      </a:hlink>
      <a:folHlink>
        <a:srgbClr val="CC66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150</Words>
  <Application>Microsoft Office PowerPoint</Application>
  <PresentationFormat>On-screen Show (4:3)</PresentationFormat>
  <Paragraphs>32</Paragraphs>
  <Slides>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Maple</vt:lpstr>
      <vt:lpstr>Retrospect</vt:lpstr>
      <vt:lpstr>Facet</vt:lpstr>
      <vt:lpstr> Chủ đề   CHI TIẾT MÁY VÀ  LẮP GHÉP  </vt:lpstr>
      <vt:lpstr> HỌC SINH LƯU Ý MỘT SỐ  YÊU CẦU SAU:  Xem trước nội dung bài trong SGK: + BÀI 24: Chi tiết máy và lắp ghép.  + Bài 27: Mối ghép động + Bài 25: Mối ghép không tháo được (mối ghép bằng đinh tán). + Bài 26: Mối ghép tháo được ( mối ghép bằng ren).  </vt:lpstr>
      <vt:lpstr>                      CÂU HỎI GỢI Ý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HƯỚNG DẪN CHUẨN BỊ BÀI HỌC Chủ đề 1 VẼ SƠ ĐỒ NGUYÊN LÝ   SƠ ĐỒ LẮP ĐẶT Bài 6: TH LẮP MẠCH ĐIỆN BẢNG ĐIỆN Bài 7: TH LẮP ĐÈN ỐNG HUỲNH QUANG</dc:title>
  <dc:creator>Hung</dc:creator>
  <cp:lastModifiedBy>Nhan Laptop</cp:lastModifiedBy>
  <cp:revision>42</cp:revision>
  <dcterms:modified xsi:type="dcterms:W3CDTF">2021-11-08T14:21:24Z</dcterms:modified>
</cp:coreProperties>
</file>