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8" r:id="rId4"/>
    <p:sldId id="258" r:id="rId5"/>
    <p:sldId id="269" r:id="rId6"/>
    <p:sldId id="27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0BE3"/>
    <a:srgbClr val="000000"/>
    <a:srgbClr val="150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08" y="-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7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23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7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8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76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8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4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3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7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70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2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B77BF-49D3-488E-9DA5-165B101D63FA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3D775-1CB3-4C2D-95CA-4D5B1113C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26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743200" y="990600"/>
            <a:ext cx="5486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52600" y="1038895"/>
            <a:ext cx="845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endParaRPr lang="en-US" sz="40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2286000" y="2410494"/>
            <a:ext cx="7924800" cy="211338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752600" y="4802286"/>
            <a:ext cx="920839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20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158569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466589"/>
              </p:ext>
            </p:extLst>
          </p:nvPr>
        </p:nvGraphicFramePr>
        <p:xfrm>
          <a:off x="663575" y="941388"/>
          <a:ext cx="379412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9" name="Equation" r:id="rId3" imgW="1384200" imgH="393480" progId="Equation.DSMT4">
                  <p:embed/>
                </p:oleObj>
              </mc:Choice>
              <mc:Fallback>
                <p:oleObj name="Equation" r:id="rId3" imgW="138420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941388"/>
                        <a:ext cx="3794125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1829832" y="263479"/>
            <a:ext cx="624241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406317"/>
              </p:ext>
            </p:extLst>
          </p:nvPr>
        </p:nvGraphicFramePr>
        <p:xfrm>
          <a:off x="1316273" y="2113505"/>
          <a:ext cx="198437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0" name="Equation" r:id="rId5" imgW="723600" imgH="393480" progId="Equation.DSMT4">
                  <p:embed/>
                </p:oleObj>
              </mc:Choice>
              <mc:Fallback>
                <p:oleObj name="Equation" r:id="rId5" imgW="7236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273" y="2113505"/>
                        <a:ext cx="1984375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713837"/>
              </p:ext>
            </p:extLst>
          </p:nvPr>
        </p:nvGraphicFramePr>
        <p:xfrm>
          <a:off x="3347704" y="2101796"/>
          <a:ext cx="177482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1" name="Equation" r:id="rId7" imgW="647640" imgH="419040" progId="Equation.DSMT4">
                  <p:embed/>
                </p:oleObj>
              </mc:Choice>
              <mc:Fallback>
                <p:oleObj name="Equation" r:id="rId7" imgW="647640" imgH="419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704" y="2101796"/>
                        <a:ext cx="177482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6208761" y="2752824"/>
            <a:ext cx="1655047" cy="55026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871323" y="3027953"/>
            <a:ext cx="523240" cy="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5599410"/>
              </p:ext>
            </p:extLst>
          </p:nvPr>
        </p:nvGraphicFramePr>
        <p:xfrm>
          <a:off x="6411913" y="2165350"/>
          <a:ext cx="1357312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2" name="Equation" r:id="rId9" imgW="495000" imgH="393480" progId="Equation.DSMT4">
                  <p:embed/>
                </p:oleObj>
              </mc:Choice>
              <mc:Fallback>
                <p:oleObj name="Equation" r:id="rId9" imgW="49500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13" y="2165350"/>
                        <a:ext cx="1357312" cy="107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5656595" y="2398679"/>
            <a:ext cx="31290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580743"/>
              </p:ext>
            </p:extLst>
          </p:nvPr>
        </p:nvGraphicFramePr>
        <p:xfrm>
          <a:off x="8024121" y="2179008"/>
          <a:ext cx="180975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3" name="Equation" r:id="rId11" imgW="660240" imgH="419040" progId="Equation.DSMT4">
                  <p:embed/>
                </p:oleObj>
              </mc:Choice>
              <mc:Fallback>
                <p:oleObj name="Equation" r:id="rId11" imgW="660240" imgH="4190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121" y="2179008"/>
                        <a:ext cx="180975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/>
          <p:cNvSpPr/>
          <p:nvPr/>
        </p:nvSpPr>
        <p:spPr>
          <a:xfrm>
            <a:off x="1308458" y="2670943"/>
            <a:ext cx="2025230" cy="632143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21" idx="6"/>
          </p:cNvCxnSpPr>
          <p:nvPr/>
        </p:nvCxnSpPr>
        <p:spPr>
          <a:xfrm flipV="1">
            <a:off x="3333688" y="2987014"/>
            <a:ext cx="448707" cy="1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153457" y="3717309"/>
            <a:ext cx="47708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956676"/>
              </p:ext>
            </p:extLst>
          </p:nvPr>
        </p:nvGraphicFramePr>
        <p:xfrm>
          <a:off x="5017088" y="3655613"/>
          <a:ext cx="15303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4" name="Equation" r:id="rId13" imgW="558720" imgH="228600" progId="Equation.DSMT4">
                  <p:embed/>
                </p:oleObj>
              </mc:Choice>
              <mc:Fallback>
                <p:oleObj name="Equation" r:id="rId13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7088" y="3655613"/>
                        <a:ext cx="1530350" cy="625475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1509B7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Oval 29"/>
          <p:cNvSpPr/>
          <p:nvPr/>
        </p:nvSpPr>
        <p:spPr>
          <a:xfrm>
            <a:off x="3558041" y="2685316"/>
            <a:ext cx="1635223" cy="687992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30" idx="6"/>
          </p:cNvCxnSpPr>
          <p:nvPr/>
        </p:nvCxnSpPr>
        <p:spPr>
          <a:xfrm>
            <a:off x="5193264" y="3029312"/>
            <a:ext cx="619784" cy="494444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8200724" y="2752824"/>
            <a:ext cx="1655545" cy="5995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6140917" y="3163161"/>
            <a:ext cx="2107933" cy="3990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Rectangle 33"/>
          <p:cNvSpPr>
            <a:spLocks noChangeArrowheads="1"/>
          </p:cNvSpPr>
          <p:nvPr/>
        </p:nvSpPr>
        <p:spPr bwMode="auto">
          <a:xfrm>
            <a:off x="128326" y="4793724"/>
            <a:ext cx="41488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70683"/>
              </p:ext>
            </p:extLst>
          </p:nvPr>
        </p:nvGraphicFramePr>
        <p:xfrm>
          <a:off x="4176336" y="4533849"/>
          <a:ext cx="163671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5" name="Equation" r:id="rId15" imgW="596880" imgH="444240" progId="Equation.DSMT4">
                  <p:embed/>
                </p:oleObj>
              </mc:Choice>
              <mc:Fallback>
                <p:oleObj name="Equation" r:id="rId15" imgW="5968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336" y="4533849"/>
                        <a:ext cx="1636712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052368"/>
              </p:ext>
            </p:extLst>
          </p:nvPr>
        </p:nvGraphicFramePr>
        <p:xfrm>
          <a:off x="5702100" y="4890788"/>
          <a:ext cx="6604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6" name="Equation" r:id="rId17" imgW="241200" imgH="177480" progId="Equation.DSMT4">
                  <p:embed/>
                </p:oleObj>
              </mc:Choice>
              <mc:Fallback>
                <p:oleObj name="Equation" r:id="rId17" imgW="241200" imgH="177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100" y="4890788"/>
                        <a:ext cx="6604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4924315" y="4774479"/>
            <a:ext cx="816249" cy="55399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&lt;5&gt;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33"/>
          <p:cNvSpPr>
            <a:spLocks noChangeArrowheads="1"/>
          </p:cNvSpPr>
          <p:nvPr/>
        </p:nvSpPr>
        <p:spPr bwMode="auto">
          <a:xfrm>
            <a:off x="6453887" y="4751345"/>
            <a:ext cx="31290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150512"/>
              </p:ext>
            </p:extLst>
          </p:nvPr>
        </p:nvGraphicFramePr>
        <p:xfrm>
          <a:off x="6908684" y="4514599"/>
          <a:ext cx="1636712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7" name="Equation" r:id="rId19" imgW="596880" imgH="444240" progId="Equation.DSMT4">
                  <p:embed/>
                </p:oleObj>
              </mc:Choice>
              <mc:Fallback>
                <p:oleObj name="Equation" r:id="rId19" imgW="596880" imgH="44424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684" y="4514599"/>
                        <a:ext cx="1636712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2279"/>
              </p:ext>
            </p:extLst>
          </p:nvPr>
        </p:nvGraphicFramePr>
        <p:xfrm>
          <a:off x="8413975" y="4859338"/>
          <a:ext cx="152876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8" name="Equation" r:id="rId21" imgW="558720" imgH="203040" progId="Equation.DSMT4">
                  <p:embed/>
                </p:oleObj>
              </mc:Choice>
              <mc:Fallback>
                <p:oleObj name="Equation" r:id="rId21" imgW="55872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975" y="4859338"/>
                        <a:ext cx="1528763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33"/>
          <p:cNvSpPr>
            <a:spLocks noChangeArrowheads="1"/>
          </p:cNvSpPr>
          <p:nvPr/>
        </p:nvSpPr>
        <p:spPr bwMode="auto">
          <a:xfrm>
            <a:off x="7458136" y="4774479"/>
            <a:ext cx="1228221" cy="55399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&lt;x+2&gt;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33"/>
          <p:cNvSpPr>
            <a:spLocks noChangeArrowheads="1"/>
          </p:cNvSpPr>
          <p:nvPr/>
        </p:nvSpPr>
        <p:spPr bwMode="auto">
          <a:xfrm>
            <a:off x="153457" y="5677470"/>
            <a:ext cx="3182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6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9" grpId="0"/>
      <p:bldP spid="21" grpId="0" animBg="1"/>
      <p:bldP spid="21" grpId="1" animBg="1"/>
      <p:bldP spid="23" grpId="0"/>
      <p:bldP spid="30" grpId="0" animBg="1"/>
      <p:bldP spid="32" grpId="0" animBg="1"/>
      <p:bldP spid="38" grpId="0"/>
      <p:bldP spid="41" grpId="0" animBg="1"/>
      <p:bldP spid="42" grpId="0"/>
      <p:bldP spid="45" grpId="0" animBg="1"/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3207" y="205093"/>
            <a:ext cx="158569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603702"/>
              </p:ext>
            </p:extLst>
          </p:nvPr>
        </p:nvGraphicFramePr>
        <p:xfrm>
          <a:off x="1085302" y="3817091"/>
          <a:ext cx="198437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3" imgW="723600" imgH="393480" progId="Equation.DSMT4">
                  <p:embed/>
                </p:oleObj>
              </mc:Choice>
              <mc:Fallback>
                <p:oleObj name="Equation" r:id="rId3" imgW="723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302" y="3817091"/>
                        <a:ext cx="1984375" cy="1077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089493"/>
              </p:ext>
            </p:extLst>
          </p:nvPr>
        </p:nvGraphicFramePr>
        <p:xfrm>
          <a:off x="3001194" y="3795758"/>
          <a:ext cx="1774825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5" imgW="647640" imgH="419040" progId="Equation.DSMT4">
                  <p:embed/>
                </p:oleObj>
              </mc:Choice>
              <mc:Fallback>
                <p:oleObj name="Equation" r:id="rId5" imgW="6476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194" y="3795758"/>
                        <a:ext cx="1774825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399643"/>
              </p:ext>
            </p:extLst>
          </p:nvPr>
        </p:nvGraphicFramePr>
        <p:xfrm>
          <a:off x="1445278" y="5149096"/>
          <a:ext cx="1357312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7" imgW="495000" imgH="393480" progId="Equation.DSMT4">
                  <p:embed/>
                </p:oleObj>
              </mc:Choice>
              <mc:Fallback>
                <p:oleObj name="Equation" r:id="rId7" imgW="495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5278" y="5149096"/>
                        <a:ext cx="1357312" cy="107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005002"/>
              </p:ext>
            </p:extLst>
          </p:nvPr>
        </p:nvGraphicFramePr>
        <p:xfrm>
          <a:off x="2807228" y="5172380"/>
          <a:ext cx="180975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9" imgW="660240" imgH="419040" progId="Equation.DSMT4">
                  <p:embed/>
                </p:oleObj>
              </mc:Choice>
              <mc:Fallback>
                <p:oleObj name="Equation" r:id="rId9" imgW="6602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7228" y="5172380"/>
                        <a:ext cx="180975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1019707" y="1137809"/>
            <a:ext cx="47708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633803"/>
              </p:ext>
            </p:extLst>
          </p:nvPr>
        </p:nvGraphicFramePr>
        <p:xfrm>
          <a:off x="5883338" y="1076113"/>
          <a:ext cx="153035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1" imgW="558720" imgH="228600" progId="Equation.DSMT4">
                  <p:embed/>
                </p:oleObj>
              </mc:Choice>
              <mc:Fallback>
                <p:oleObj name="Equation" r:id="rId11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3338" y="1076113"/>
                        <a:ext cx="1530350" cy="625475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1509B7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3"/>
          <p:cNvSpPr>
            <a:spLocks noChangeArrowheads="1"/>
          </p:cNvSpPr>
          <p:nvPr/>
        </p:nvSpPr>
        <p:spPr bwMode="auto">
          <a:xfrm>
            <a:off x="994576" y="2214224"/>
            <a:ext cx="41488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790565" y="2194979"/>
            <a:ext cx="816249" cy="55399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&lt;5&gt;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33"/>
          <p:cNvSpPr>
            <a:spLocks noChangeArrowheads="1"/>
          </p:cNvSpPr>
          <p:nvPr/>
        </p:nvSpPr>
        <p:spPr bwMode="auto">
          <a:xfrm>
            <a:off x="7320137" y="2171845"/>
            <a:ext cx="31290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5" name="Rectangle 33"/>
          <p:cNvSpPr>
            <a:spLocks noChangeArrowheads="1"/>
          </p:cNvSpPr>
          <p:nvPr/>
        </p:nvSpPr>
        <p:spPr bwMode="auto">
          <a:xfrm>
            <a:off x="8324386" y="2194979"/>
            <a:ext cx="1228221" cy="55399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&lt;x+2&gt;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33"/>
          <p:cNvSpPr>
            <a:spLocks noChangeArrowheads="1"/>
          </p:cNvSpPr>
          <p:nvPr/>
        </p:nvSpPr>
        <p:spPr bwMode="auto">
          <a:xfrm>
            <a:off x="1019707" y="3097970"/>
            <a:ext cx="3182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306786"/>
              </p:ext>
            </p:extLst>
          </p:nvPr>
        </p:nvGraphicFramePr>
        <p:xfrm>
          <a:off x="4746784" y="3805254"/>
          <a:ext cx="2087562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13" imgW="761760" imgH="419040" progId="Equation.DSMT4">
                  <p:embed/>
                </p:oleObj>
              </mc:Choice>
              <mc:Fallback>
                <p:oleObj name="Equation" r:id="rId13" imgW="761760" imgH="419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784" y="3805254"/>
                        <a:ext cx="2087562" cy="1147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376413"/>
              </p:ext>
            </p:extLst>
          </p:nvPr>
        </p:nvGraphicFramePr>
        <p:xfrm>
          <a:off x="6693439" y="3755508"/>
          <a:ext cx="2087563" cy="114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Equation" r:id="rId15" imgW="761760" imgH="419040" progId="Equation.DSMT4">
                  <p:embed/>
                </p:oleObj>
              </mc:Choice>
              <mc:Fallback>
                <p:oleObj name="Equation" r:id="rId15" imgW="761760" imgH="419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3439" y="3755508"/>
                        <a:ext cx="2087563" cy="1147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962136"/>
              </p:ext>
            </p:extLst>
          </p:nvPr>
        </p:nvGraphicFramePr>
        <p:xfrm>
          <a:off x="4537075" y="5189538"/>
          <a:ext cx="1984375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Equation" r:id="rId17" imgW="723600" imgH="419040" progId="Equation.DSMT4">
                  <p:embed/>
                </p:oleObj>
              </mc:Choice>
              <mc:Fallback>
                <p:oleObj name="Equation" r:id="rId17" imgW="723600" imgH="419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7075" y="5189538"/>
                        <a:ext cx="1984375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428955"/>
              </p:ext>
            </p:extLst>
          </p:nvPr>
        </p:nvGraphicFramePr>
        <p:xfrm>
          <a:off x="6435725" y="5162550"/>
          <a:ext cx="1984375" cy="121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0" name="Equation" r:id="rId19" imgW="723600" imgH="444240" progId="Equation.DSMT4">
                  <p:embed/>
                </p:oleObj>
              </mc:Choice>
              <mc:Fallback>
                <p:oleObj name="Equation" r:id="rId19" imgW="72360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5" y="5162550"/>
                        <a:ext cx="1984375" cy="121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32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Line 26"/>
          <p:cNvSpPr>
            <a:spLocks noChangeShapeType="1"/>
          </p:cNvSpPr>
          <p:nvPr/>
        </p:nvSpPr>
        <p:spPr bwMode="auto">
          <a:xfrm>
            <a:off x="2438400" y="-336550"/>
            <a:ext cx="7010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2" name="Text Box 32"/>
          <p:cNvSpPr txBox="1">
            <a:spLocks noChangeArrowheads="1"/>
          </p:cNvSpPr>
          <p:nvPr/>
        </p:nvSpPr>
        <p:spPr bwMode="auto">
          <a:xfrm>
            <a:off x="134754" y="114456"/>
            <a:ext cx="1694046" cy="553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BTVN :</a:t>
            </a:r>
            <a:endParaRPr lang="en-US" sz="3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3" name="Rectangle 33"/>
          <p:cNvSpPr>
            <a:spLocks noChangeArrowheads="1"/>
          </p:cNvSpPr>
          <p:nvPr/>
        </p:nvSpPr>
        <p:spPr bwMode="auto">
          <a:xfrm>
            <a:off x="1829832" y="137754"/>
            <a:ext cx="624241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0888" y="2521830"/>
            <a:ext cx="1472665" cy="556496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49414"/>
              </p:ext>
            </p:extLst>
          </p:nvPr>
        </p:nvGraphicFramePr>
        <p:xfrm>
          <a:off x="2114324" y="692981"/>
          <a:ext cx="3025558" cy="107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" name="Equation" r:id="rId3" imgW="1104840" imgH="393480" progId="Equation.DSMT4">
                  <p:embed/>
                </p:oleObj>
              </mc:Choice>
              <mc:Fallback>
                <p:oleObj name="Equation" r:id="rId3" imgW="1104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4324" y="692981"/>
                        <a:ext cx="3025558" cy="107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457070"/>
              </p:ext>
            </p:extLst>
          </p:nvPr>
        </p:nvGraphicFramePr>
        <p:xfrm>
          <a:off x="439026" y="1847766"/>
          <a:ext cx="1576387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" name="Equation" r:id="rId5" imgW="507960" imgH="393480" progId="Equation.DSMT4">
                  <p:embed/>
                </p:oleObj>
              </mc:Choice>
              <mc:Fallback>
                <p:oleObj name="Equation" r:id="rId5" imgW="50796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026" y="1847766"/>
                        <a:ext cx="1576387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20737"/>
              </p:ext>
            </p:extLst>
          </p:nvPr>
        </p:nvGraphicFramePr>
        <p:xfrm>
          <a:off x="2180638" y="1846713"/>
          <a:ext cx="2049462" cy="130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" name="Equation" r:id="rId7" imgW="660240" imgH="419040" progId="Equation.DSMT4">
                  <p:embed/>
                </p:oleObj>
              </mc:Choice>
              <mc:Fallback>
                <p:oleObj name="Equation" r:id="rId7" imgW="66024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0638" y="1846713"/>
                        <a:ext cx="2049462" cy="130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1957147" y="2788154"/>
            <a:ext cx="588203" cy="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721987"/>
              </p:ext>
            </p:extLst>
          </p:nvPr>
        </p:nvGraphicFramePr>
        <p:xfrm>
          <a:off x="6212072" y="1886564"/>
          <a:ext cx="1286965" cy="1173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" name="Equation" r:id="rId9" imgW="431640" imgH="393480" progId="Equation.DSMT4">
                  <p:embed/>
                </p:oleObj>
              </mc:Choice>
              <mc:Fallback>
                <p:oleObj name="Equation" r:id="rId9" imgW="43164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2072" y="1886564"/>
                        <a:ext cx="1286965" cy="1173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017927"/>
              </p:ext>
            </p:extLst>
          </p:nvPr>
        </p:nvGraphicFramePr>
        <p:xfrm>
          <a:off x="7740650" y="1876288"/>
          <a:ext cx="183832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" name="Equation" r:id="rId11" imgW="647640" imgH="419040" progId="Equation.DSMT4">
                  <p:embed/>
                </p:oleObj>
              </mc:Choice>
              <mc:Fallback>
                <p:oleObj name="Equation" r:id="rId11" imgW="647640" imgH="419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0650" y="1876288"/>
                        <a:ext cx="1838325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5972476" y="2507606"/>
            <a:ext cx="1628142" cy="6206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836054"/>
              </p:ext>
            </p:extLst>
          </p:nvPr>
        </p:nvGraphicFramePr>
        <p:xfrm>
          <a:off x="9636276" y="1927972"/>
          <a:ext cx="2163762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5" name="Equation" r:id="rId13" imgW="761760" imgH="419040" progId="Equation.DSMT4">
                  <p:embed/>
                </p:oleObj>
              </mc:Choice>
              <mc:Fallback>
                <p:oleObj name="Equation" r:id="rId13" imgW="7617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276" y="1927972"/>
                        <a:ext cx="2163762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>
            <a:off x="7624145" y="2788154"/>
            <a:ext cx="461075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779082" y="3880934"/>
            <a:ext cx="47708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480607"/>
              </p:ext>
            </p:extLst>
          </p:nvPr>
        </p:nvGraphicFramePr>
        <p:xfrm>
          <a:off x="5703320" y="3890559"/>
          <a:ext cx="16002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" name="Equation" r:id="rId15" imgW="583920" imgH="203040" progId="Equation.DSMT4">
                  <p:embed/>
                </p:oleObj>
              </mc:Choice>
              <mc:Fallback>
                <p:oleObj name="Equation" r:id="rId15" imgW="58392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320" y="3890559"/>
                        <a:ext cx="1600200" cy="5572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1509B7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790407" y="4774479"/>
            <a:ext cx="41488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470878"/>
              </p:ext>
            </p:extLst>
          </p:nvPr>
        </p:nvGraphicFramePr>
        <p:xfrm>
          <a:off x="5549940" y="4476803"/>
          <a:ext cx="167005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" name="Equation" r:id="rId17" imgW="609480" imgH="419040" progId="Equation.DSMT4">
                  <p:embed/>
                </p:oleObj>
              </mc:Choice>
              <mc:Fallback>
                <p:oleObj name="Equation" r:id="rId17" imgW="60948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40" y="4476803"/>
                        <a:ext cx="167005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68711"/>
              </p:ext>
            </p:extLst>
          </p:nvPr>
        </p:nvGraphicFramePr>
        <p:xfrm>
          <a:off x="10628843" y="4774479"/>
          <a:ext cx="6604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" name="Equation" r:id="rId19" imgW="241200" imgH="139680" progId="Equation.DSMT4">
                  <p:embed/>
                </p:oleObj>
              </mc:Choice>
              <mc:Fallback>
                <p:oleObj name="Equation" r:id="rId19" imgW="241200" imgH="139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8843" y="4774479"/>
                        <a:ext cx="6604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171069"/>
              </p:ext>
            </p:extLst>
          </p:nvPr>
        </p:nvGraphicFramePr>
        <p:xfrm>
          <a:off x="9032642" y="4434932"/>
          <a:ext cx="167005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" name="Equation" r:id="rId21" imgW="609480" imgH="419040" progId="Equation.DSMT4">
                  <p:embed/>
                </p:oleObj>
              </mc:Choice>
              <mc:Fallback>
                <p:oleObj name="Equation" r:id="rId21" imgW="609480" imgH="419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642" y="4434932"/>
                        <a:ext cx="167005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428980"/>
              </p:ext>
            </p:extLst>
          </p:nvPr>
        </p:nvGraphicFramePr>
        <p:xfrm>
          <a:off x="7259004" y="4774479"/>
          <a:ext cx="625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" name="Equation" r:id="rId23" imgW="228600" imgH="177480" progId="Equation.DSMT4">
                  <p:embed/>
                </p:oleObj>
              </mc:Choice>
              <mc:Fallback>
                <p:oleObj name="Equation" r:id="rId23" imgW="22860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9004" y="4774479"/>
                        <a:ext cx="6254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33"/>
          <p:cNvSpPr>
            <a:spLocks noChangeArrowheads="1"/>
          </p:cNvSpPr>
          <p:nvPr/>
        </p:nvSpPr>
        <p:spPr bwMode="auto">
          <a:xfrm>
            <a:off x="6080138" y="4774479"/>
            <a:ext cx="816249" cy="55399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&lt;3&gt;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33"/>
          <p:cNvSpPr>
            <a:spLocks noChangeArrowheads="1"/>
          </p:cNvSpPr>
          <p:nvPr/>
        </p:nvSpPr>
        <p:spPr bwMode="auto">
          <a:xfrm>
            <a:off x="9555718" y="4774479"/>
            <a:ext cx="816249" cy="55399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&lt;x&gt;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800032" y="5561967"/>
            <a:ext cx="3182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599894" y="2478732"/>
            <a:ext cx="1635223" cy="687992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stCxn id="29" idx="6"/>
          </p:cNvCxnSpPr>
          <p:nvPr/>
        </p:nvCxnSpPr>
        <p:spPr>
          <a:xfrm>
            <a:off x="4235117" y="2822728"/>
            <a:ext cx="1895549" cy="9888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0193153" y="2517232"/>
            <a:ext cx="1655545" cy="59959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cxnSp>
        <p:nvCxnSpPr>
          <p:cNvPr id="36" name="Straight Arrow Connector 35"/>
          <p:cNvCxnSpPr>
            <a:stCxn id="34" idx="2"/>
          </p:cNvCxnSpPr>
          <p:nvPr/>
        </p:nvCxnSpPr>
        <p:spPr>
          <a:xfrm flipH="1">
            <a:off x="6786547" y="2817029"/>
            <a:ext cx="3406606" cy="9945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19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5" grpId="0" animBg="1"/>
      <p:bldP spid="15" grpId="1" animBg="1"/>
      <p:bldP spid="18" grpId="0"/>
      <p:bldP spid="20" grpId="0"/>
      <p:bldP spid="26" grpId="0" animBg="1"/>
      <p:bldP spid="27" grpId="0" animBg="1"/>
      <p:bldP spid="28" grpId="0"/>
      <p:bldP spid="29" grpId="0" animBg="1"/>
      <p:bldP spid="29" grpId="1" animBg="1"/>
      <p:bldP spid="34" grpId="0" animBg="1"/>
      <p:bldP spid="3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ChangeArrowheads="1"/>
          </p:cNvSpPr>
          <p:nvPr/>
        </p:nvSpPr>
        <p:spPr bwMode="auto">
          <a:xfrm>
            <a:off x="898678" y="432982"/>
            <a:ext cx="477085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231438"/>
              </p:ext>
            </p:extLst>
          </p:nvPr>
        </p:nvGraphicFramePr>
        <p:xfrm>
          <a:off x="5822916" y="442607"/>
          <a:ext cx="16002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3" imgW="583920" imgH="203040" progId="Equation.DSMT4">
                  <p:embed/>
                </p:oleObj>
              </mc:Choice>
              <mc:Fallback>
                <p:oleObj name="Equation" r:id="rId3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16" y="442607"/>
                        <a:ext cx="1600200" cy="557212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1509B7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3"/>
          <p:cNvSpPr>
            <a:spLocks noChangeArrowheads="1"/>
          </p:cNvSpPr>
          <p:nvPr/>
        </p:nvSpPr>
        <p:spPr bwMode="auto">
          <a:xfrm>
            <a:off x="910003" y="1326527"/>
            <a:ext cx="414889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3"/>
          <p:cNvSpPr>
            <a:spLocks noChangeArrowheads="1"/>
          </p:cNvSpPr>
          <p:nvPr/>
        </p:nvSpPr>
        <p:spPr bwMode="auto">
          <a:xfrm>
            <a:off x="6199734" y="1326527"/>
            <a:ext cx="816249" cy="553998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&lt;3&gt;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3"/>
          <p:cNvSpPr>
            <a:spLocks noChangeArrowheads="1"/>
          </p:cNvSpPr>
          <p:nvPr/>
        </p:nvSpPr>
        <p:spPr bwMode="auto">
          <a:xfrm>
            <a:off x="9675314" y="1326527"/>
            <a:ext cx="816249" cy="553998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&lt;x&gt;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3"/>
          <p:cNvSpPr>
            <a:spLocks noChangeArrowheads="1"/>
          </p:cNvSpPr>
          <p:nvPr/>
        </p:nvSpPr>
        <p:spPr bwMode="auto">
          <a:xfrm>
            <a:off x="919628" y="2114015"/>
            <a:ext cx="3182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7198438"/>
              </p:ext>
            </p:extLst>
          </p:nvPr>
        </p:nvGraphicFramePr>
        <p:xfrm>
          <a:off x="439738" y="2781475"/>
          <a:ext cx="1576387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5" imgW="507960" imgH="393480" progId="Equation.DSMT4">
                  <p:embed/>
                </p:oleObj>
              </mc:Choice>
              <mc:Fallback>
                <p:oleObj name="Equation" r:id="rId5" imgW="5079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2781475"/>
                        <a:ext cx="1576387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156021"/>
              </p:ext>
            </p:extLst>
          </p:nvPr>
        </p:nvGraphicFramePr>
        <p:xfrm>
          <a:off x="2181225" y="2779888"/>
          <a:ext cx="2049463" cy="130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7" imgW="660240" imgH="419040" progId="Equation.DSMT4">
                  <p:embed/>
                </p:oleObj>
              </mc:Choice>
              <mc:Fallback>
                <p:oleObj name="Equation" r:id="rId7" imgW="66024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779888"/>
                        <a:ext cx="2049463" cy="1300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519586"/>
              </p:ext>
            </p:extLst>
          </p:nvPr>
        </p:nvGraphicFramePr>
        <p:xfrm>
          <a:off x="176848" y="4494337"/>
          <a:ext cx="1287462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9" imgW="431640" imgH="393480" progId="Equation.DSMT4">
                  <p:embed/>
                </p:oleObj>
              </mc:Choice>
              <mc:Fallback>
                <p:oleObj name="Equation" r:id="rId9" imgW="4316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848" y="4494337"/>
                        <a:ext cx="1287462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410408"/>
              </p:ext>
            </p:extLst>
          </p:nvPr>
        </p:nvGraphicFramePr>
        <p:xfrm>
          <a:off x="1705610" y="4484812"/>
          <a:ext cx="1838325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1" imgW="647640" imgH="419040" progId="Equation.DSMT4">
                  <p:embed/>
                </p:oleObj>
              </mc:Choice>
              <mc:Fallback>
                <p:oleObj name="Equation" r:id="rId11" imgW="64764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5610" y="4484812"/>
                        <a:ext cx="1838325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905131"/>
              </p:ext>
            </p:extLst>
          </p:nvPr>
        </p:nvGraphicFramePr>
        <p:xfrm>
          <a:off x="3601085" y="4535612"/>
          <a:ext cx="2163763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13" imgW="761760" imgH="419040" progId="Equation.DSMT4">
                  <p:embed/>
                </p:oleObj>
              </mc:Choice>
              <mc:Fallback>
                <p:oleObj name="Equation" r:id="rId13" imgW="761760" imgH="419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085" y="4535612"/>
                        <a:ext cx="2163763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486133"/>
              </p:ext>
            </p:extLst>
          </p:nvPr>
        </p:nvGraphicFramePr>
        <p:xfrm>
          <a:off x="4099625" y="2787650"/>
          <a:ext cx="2286000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15" imgW="736560" imgH="419040" progId="Equation.DSMT4">
                  <p:embed/>
                </p:oleObj>
              </mc:Choice>
              <mc:Fallback>
                <p:oleObj name="Equation" r:id="rId15" imgW="736560" imgH="419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9625" y="2787650"/>
                        <a:ext cx="2286000" cy="1300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392661"/>
              </p:ext>
            </p:extLst>
          </p:nvPr>
        </p:nvGraphicFramePr>
        <p:xfrm>
          <a:off x="6311132" y="2766795"/>
          <a:ext cx="2286000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17" imgW="736560" imgH="419040" progId="Equation.DSMT4">
                  <p:embed/>
                </p:oleObj>
              </mc:Choice>
              <mc:Fallback>
                <p:oleObj name="Equation" r:id="rId17" imgW="736560" imgH="419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132" y="2766795"/>
                        <a:ext cx="2286000" cy="1300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39581"/>
              </p:ext>
            </p:extLst>
          </p:nvPr>
        </p:nvGraphicFramePr>
        <p:xfrm>
          <a:off x="5662613" y="4505325"/>
          <a:ext cx="2379662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19" imgW="838080" imgH="419040" progId="Equation.DSMT4">
                  <p:embed/>
                </p:oleObj>
              </mc:Choice>
              <mc:Fallback>
                <p:oleObj name="Equation" r:id="rId19" imgW="83808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613" y="4505325"/>
                        <a:ext cx="2379662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26240"/>
              </p:ext>
            </p:extLst>
          </p:nvPr>
        </p:nvGraphicFramePr>
        <p:xfrm>
          <a:off x="7961447" y="4494095"/>
          <a:ext cx="2379662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21" imgW="838080" imgH="419040" progId="Equation.DSMT4">
                  <p:embed/>
                </p:oleObj>
              </mc:Choice>
              <mc:Fallback>
                <p:oleObj name="Equation" r:id="rId21" imgW="838080" imgH="419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1447" y="4494095"/>
                        <a:ext cx="2379662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95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579549" y="2125014"/>
            <a:ext cx="11088709" cy="1268569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 cap="sq">
                <a:solidFill>
                  <a:srgbClr val="EAEAEA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EM XEM VIDEO </a:t>
            </a:r>
            <a:r>
              <a:rPr lang="vi-VN" sz="3600" b="1" kern="10" dirty="0" smtClean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</a:t>
            </a:r>
            <a:r>
              <a:rPr lang="vi-VN" sz="3600" b="1" kern="10" dirty="0"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 VỀ NHÀ</a:t>
            </a:r>
            <a:endParaRPr lang="en-US" sz="3600" b="1" kern="10" dirty="0"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7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148</Words>
  <Application>Microsoft Office PowerPoint</Application>
  <PresentationFormat>Custom</PresentationFormat>
  <Paragraphs>32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67</cp:revision>
  <dcterms:created xsi:type="dcterms:W3CDTF">2021-09-30T15:10:02Z</dcterms:created>
  <dcterms:modified xsi:type="dcterms:W3CDTF">2021-10-10T05:07:39Z</dcterms:modified>
</cp:coreProperties>
</file>