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1" r:id="rId3"/>
    <p:sldId id="266" r:id="rId4"/>
    <p:sldId id="272" r:id="rId5"/>
    <p:sldId id="273" r:id="rId6"/>
    <p:sldId id="268" r:id="rId7"/>
    <p:sldId id="274" r:id="rId8"/>
    <p:sldId id="27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A0BE3"/>
    <a:srgbClr val="000000"/>
    <a:srgbClr val="1509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-108" y="-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10" Type="http://schemas.openxmlformats.org/officeDocument/2006/relationships/image" Target="../media/image27.wmf"/><Relationship Id="rId4" Type="http://schemas.openxmlformats.org/officeDocument/2006/relationships/image" Target="../media/image21.wmf"/><Relationship Id="rId9" Type="http://schemas.openxmlformats.org/officeDocument/2006/relationships/image" Target="../media/image26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image" Target="../media/image30.wmf"/><Relationship Id="rId7" Type="http://schemas.openxmlformats.org/officeDocument/2006/relationships/image" Target="../media/image34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B77BF-49D3-488E-9DA5-165B101D63FA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3D775-1CB3-4C2D-95CA-4D5B1113C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571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B77BF-49D3-488E-9DA5-165B101D63FA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3D775-1CB3-4C2D-95CA-4D5B1113C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523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B77BF-49D3-488E-9DA5-165B101D63FA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3D775-1CB3-4C2D-95CA-4D5B1113C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375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B77BF-49D3-488E-9DA5-165B101D63FA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3D775-1CB3-4C2D-95CA-4D5B1113C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786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B77BF-49D3-488E-9DA5-165B101D63FA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3D775-1CB3-4C2D-95CA-4D5B1113C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576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B77BF-49D3-488E-9DA5-165B101D63FA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3D775-1CB3-4C2D-95CA-4D5B1113C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589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B77BF-49D3-488E-9DA5-165B101D63FA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3D775-1CB3-4C2D-95CA-4D5B1113C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645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B77BF-49D3-488E-9DA5-165B101D63FA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3D775-1CB3-4C2D-95CA-4D5B1113C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693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B77BF-49D3-488E-9DA5-165B101D63FA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3D775-1CB3-4C2D-95CA-4D5B1113C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72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B77BF-49D3-488E-9DA5-165B101D63FA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3D775-1CB3-4C2D-95CA-4D5B1113C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570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B77BF-49D3-488E-9DA5-165B101D63FA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3D775-1CB3-4C2D-95CA-4D5B1113C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423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1B77BF-49D3-488E-9DA5-165B101D63FA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A3D775-1CB3-4C2D-95CA-4D5B1113C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76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0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9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oleObject" Target="../embeddings/oleObject16.bin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5.wmf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17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5" Type="http://schemas.openxmlformats.org/officeDocument/2006/relationships/oleObject" Target="../embeddings/oleObject17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6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23.bin"/><Relationship Id="rId18" Type="http://schemas.openxmlformats.org/officeDocument/2006/relationships/image" Target="../media/image25.wmf"/><Relationship Id="rId3" Type="http://schemas.openxmlformats.org/officeDocument/2006/relationships/oleObject" Target="../embeddings/oleObject18.bin"/><Relationship Id="rId21" Type="http://schemas.openxmlformats.org/officeDocument/2006/relationships/oleObject" Target="../embeddings/oleObject27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2.wmf"/><Relationship Id="rId17" Type="http://schemas.openxmlformats.org/officeDocument/2006/relationships/oleObject" Target="../embeddings/oleObject25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24.wmf"/><Relationship Id="rId20" Type="http://schemas.openxmlformats.org/officeDocument/2006/relationships/image" Target="../media/image26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2.bin"/><Relationship Id="rId5" Type="http://schemas.openxmlformats.org/officeDocument/2006/relationships/oleObject" Target="../embeddings/oleObject19.bin"/><Relationship Id="rId15" Type="http://schemas.openxmlformats.org/officeDocument/2006/relationships/oleObject" Target="../embeddings/oleObject24.bin"/><Relationship Id="rId10" Type="http://schemas.openxmlformats.org/officeDocument/2006/relationships/image" Target="../media/image21.wmf"/><Relationship Id="rId19" Type="http://schemas.openxmlformats.org/officeDocument/2006/relationships/oleObject" Target="../embeddings/oleObject26.bin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1.bin"/><Relationship Id="rId14" Type="http://schemas.openxmlformats.org/officeDocument/2006/relationships/image" Target="../media/image23.wmf"/><Relationship Id="rId22" Type="http://schemas.openxmlformats.org/officeDocument/2006/relationships/image" Target="../media/image27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oleObject" Target="../embeddings/oleObject33.bin"/><Relationship Id="rId18" Type="http://schemas.openxmlformats.org/officeDocument/2006/relationships/image" Target="../media/image35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32.wmf"/><Relationship Id="rId17" Type="http://schemas.openxmlformats.org/officeDocument/2006/relationships/oleObject" Target="../embeddings/oleObject35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34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5" Type="http://schemas.openxmlformats.org/officeDocument/2006/relationships/oleObject" Target="../embeddings/oleObject34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31.bin"/><Relationship Id="rId14" Type="http://schemas.openxmlformats.org/officeDocument/2006/relationships/image" Target="../media/image33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2743200" y="990600"/>
            <a:ext cx="54864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1752600" y="1038895"/>
            <a:ext cx="8458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40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4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endParaRPr lang="en-US" sz="4000" b="1" i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0" name="WordArt 4"/>
          <p:cNvSpPr>
            <a:spLocks noChangeArrowheads="1" noChangeShapeType="1" noTextEdit="1"/>
          </p:cNvSpPr>
          <p:nvPr/>
        </p:nvSpPr>
        <p:spPr bwMode="auto">
          <a:xfrm>
            <a:off x="2286000" y="2410494"/>
            <a:ext cx="7924800" cy="211338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12700" cap="sq">
                <a:solidFill>
                  <a:srgbClr val="EAEAEA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</a:t>
            </a:r>
            <a:endParaRPr lang="en-US" sz="3600" b="1" kern="10" dirty="0">
              <a:solidFill>
                <a:srgbClr val="FF0000"/>
              </a:soli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1752600" y="4802286"/>
            <a:ext cx="9208395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n-US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30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phân</a:t>
            </a:r>
            <a:r>
              <a:rPr lang="en-US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02200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8710" y="580479"/>
            <a:ext cx="2622834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32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33"/>
          <p:cNvSpPr>
            <a:spLocks noChangeArrowheads="1"/>
          </p:cNvSpPr>
          <p:nvPr/>
        </p:nvSpPr>
        <p:spPr bwMode="auto">
          <a:xfrm>
            <a:off x="1366787" y="2255144"/>
            <a:ext cx="9092174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3"/>
          <p:cNvSpPr>
            <a:spLocks noChangeArrowheads="1"/>
          </p:cNvSpPr>
          <p:nvPr/>
        </p:nvSpPr>
        <p:spPr bwMode="auto">
          <a:xfrm>
            <a:off x="1440089" y="3704997"/>
            <a:ext cx="8306602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Chia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3795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73207" y="205093"/>
            <a:ext cx="1460656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0869070"/>
              </p:ext>
            </p:extLst>
          </p:nvPr>
        </p:nvGraphicFramePr>
        <p:xfrm>
          <a:off x="6838198" y="0"/>
          <a:ext cx="1357312" cy="1216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28" name="Equation" r:id="rId3" imgW="495000" imgH="444240" progId="Equation.DSMT4">
                  <p:embed/>
                </p:oleObj>
              </mc:Choice>
              <mc:Fallback>
                <p:oleObj name="Equation" r:id="rId3" imgW="495000" imgH="4442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8198" y="0"/>
                        <a:ext cx="1357312" cy="1216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33"/>
          <p:cNvSpPr>
            <a:spLocks noChangeArrowheads="1"/>
          </p:cNvSpPr>
          <p:nvPr/>
        </p:nvSpPr>
        <p:spPr bwMode="auto">
          <a:xfrm>
            <a:off x="2363886" y="263479"/>
            <a:ext cx="6537367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út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9549566"/>
              </p:ext>
            </p:extLst>
          </p:nvPr>
        </p:nvGraphicFramePr>
        <p:xfrm>
          <a:off x="7043799" y="2010729"/>
          <a:ext cx="1219200" cy="1216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29" name="Equation" r:id="rId5" imgW="444240" imgH="444240" progId="Equation.DSMT4">
                  <p:embed/>
                </p:oleObj>
              </mc:Choice>
              <mc:Fallback>
                <p:oleObj name="Equation" r:id="rId5" imgW="444240" imgH="4442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3799" y="2010729"/>
                        <a:ext cx="1219200" cy="1216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1730181"/>
              </p:ext>
            </p:extLst>
          </p:nvPr>
        </p:nvGraphicFramePr>
        <p:xfrm>
          <a:off x="2614613" y="2044700"/>
          <a:ext cx="1566862" cy="114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30" name="Equation" r:id="rId7" imgW="571320" imgH="419040" progId="Equation.DSMT4">
                  <p:embed/>
                </p:oleObj>
              </mc:Choice>
              <mc:Fallback>
                <p:oleObj name="Equation" r:id="rId7" imgW="571320" imgH="4190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4613" y="2044700"/>
                        <a:ext cx="1566862" cy="1146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666056"/>
              </p:ext>
            </p:extLst>
          </p:nvPr>
        </p:nvGraphicFramePr>
        <p:xfrm>
          <a:off x="2671763" y="3871913"/>
          <a:ext cx="1601787" cy="114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31" name="Equation" r:id="rId9" imgW="583920" imgH="419040" progId="Equation.DSMT4">
                  <p:embed/>
                </p:oleObj>
              </mc:Choice>
              <mc:Fallback>
                <p:oleObj name="Equation" r:id="rId9" imgW="583920" imgH="4190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1763" y="3871913"/>
                        <a:ext cx="1601787" cy="1146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8388958"/>
              </p:ext>
            </p:extLst>
          </p:nvPr>
        </p:nvGraphicFramePr>
        <p:xfrm>
          <a:off x="7159625" y="3751263"/>
          <a:ext cx="1254125" cy="1216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32" name="Equation" r:id="rId11" imgW="457200" imgH="444240" progId="Equation.DSMT4">
                  <p:embed/>
                </p:oleObj>
              </mc:Choice>
              <mc:Fallback>
                <p:oleObj name="Equation" r:id="rId11" imgW="457200" imgH="4442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9625" y="3751263"/>
                        <a:ext cx="1254125" cy="1216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Oval 33"/>
          <p:cNvSpPr/>
          <p:nvPr/>
        </p:nvSpPr>
        <p:spPr>
          <a:xfrm>
            <a:off x="6631805" y="2088683"/>
            <a:ext cx="2127183" cy="1020291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3269460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73207" y="205093"/>
            <a:ext cx="1460656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4815384"/>
              </p:ext>
            </p:extLst>
          </p:nvPr>
        </p:nvGraphicFramePr>
        <p:xfrm>
          <a:off x="6812298" y="19250"/>
          <a:ext cx="2087562" cy="1216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2" name="Equation" r:id="rId3" imgW="761760" imgH="444240" progId="Equation.DSMT4">
                  <p:embed/>
                </p:oleObj>
              </mc:Choice>
              <mc:Fallback>
                <p:oleObj name="Equation" r:id="rId3" imgW="76176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2298" y="19250"/>
                        <a:ext cx="2087562" cy="1216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33"/>
          <p:cNvSpPr>
            <a:spLocks noChangeArrowheads="1"/>
          </p:cNvSpPr>
          <p:nvPr/>
        </p:nvSpPr>
        <p:spPr bwMode="auto">
          <a:xfrm>
            <a:off x="2363886" y="272434"/>
            <a:ext cx="7114448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út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8896125"/>
              </p:ext>
            </p:extLst>
          </p:nvPr>
        </p:nvGraphicFramePr>
        <p:xfrm>
          <a:off x="6942488" y="2075164"/>
          <a:ext cx="2403475" cy="114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3" name="Equation" r:id="rId5" imgW="876240" imgH="419040" progId="Equation.DSMT4">
                  <p:embed/>
                </p:oleObj>
              </mc:Choice>
              <mc:Fallback>
                <p:oleObj name="Equation" r:id="rId5" imgW="87624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2488" y="2075164"/>
                        <a:ext cx="2403475" cy="1146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5490942"/>
              </p:ext>
            </p:extLst>
          </p:nvPr>
        </p:nvGraphicFramePr>
        <p:xfrm>
          <a:off x="2446338" y="3871913"/>
          <a:ext cx="2054225" cy="114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4" name="Equation" r:id="rId7" imgW="749160" imgH="419040" progId="Equation.DSMT4">
                  <p:embed/>
                </p:oleObj>
              </mc:Choice>
              <mc:Fallback>
                <p:oleObj name="Equation" r:id="rId7" imgW="74916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6338" y="3871913"/>
                        <a:ext cx="2054225" cy="1146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Oval 33"/>
          <p:cNvSpPr/>
          <p:nvPr/>
        </p:nvSpPr>
        <p:spPr>
          <a:xfrm>
            <a:off x="2290811" y="3840468"/>
            <a:ext cx="2608447" cy="111654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0292571"/>
              </p:ext>
            </p:extLst>
          </p:nvPr>
        </p:nvGraphicFramePr>
        <p:xfrm>
          <a:off x="2518160" y="2156059"/>
          <a:ext cx="2237145" cy="11357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5" name="Equation" r:id="rId9" imgW="825480" imgH="419040" progId="Equation.DSMT4">
                  <p:embed/>
                </p:oleObj>
              </mc:Choice>
              <mc:Fallback>
                <p:oleObj name="Equation" r:id="rId9" imgW="82548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518160" y="2156059"/>
                        <a:ext cx="2237145" cy="11357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0207508"/>
              </p:ext>
            </p:extLst>
          </p:nvPr>
        </p:nvGraphicFramePr>
        <p:xfrm>
          <a:off x="7065611" y="3885920"/>
          <a:ext cx="2174641" cy="10710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6" name="Equation" r:id="rId11" imgW="850680" imgH="419040" progId="Equation.DSMT4">
                  <p:embed/>
                </p:oleObj>
              </mc:Choice>
              <mc:Fallback>
                <p:oleObj name="Equation" r:id="rId11" imgW="85068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7065611" y="3885920"/>
                        <a:ext cx="2174641" cy="10710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45303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73207" y="205093"/>
            <a:ext cx="1358064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7384608"/>
              </p:ext>
            </p:extLst>
          </p:nvPr>
        </p:nvGraphicFramePr>
        <p:xfrm>
          <a:off x="6805429" y="127552"/>
          <a:ext cx="2017713" cy="114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9" name="Equation" r:id="rId3" imgW="736560" imgH="419040" progId="Equation.DSMT4">
                  <p:embed/>
                </p:oleObj>
              </mc:Choice>
              <mc:Fallback>
                <p:oleObj name="Equation" r:id="rId3" imgW="73656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5429" y="127552"/>
                        <a:ext cx="2017713" cy="1146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2279901"/>
              </p:ext>
            </p:extLst>
          </p:nvPr>
        </p:nvGraphicFramePr>
        <p:xfrm>
          <a:off x="1069710" y="4937343"/>
          <a:ext cx="2297112" cy="114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0" name="Equation" r:id="rId5" imgW="838080" imgH="419040" progId="Equation.DSMT4">
                  <p:embed/>
                </p:oleObj>
              </mc:Choice>
              <mc:Fallback>
                <p:oleObj name="Equation" r:id="rId5" imgW="838080" imgH="4190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9710" y="4937343"/>
                        <a:ext cx="2297112" cy="1146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9835664"/>
              </p:ext>
            </p:extLst>
          </p:nvPr>
        </p:nvGraphicFramePr>
        <p:xfrm>
          <a:off x="3868472" y="4943693"/>
          <a:ext cx="2052638" cy="114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1" name="Equation" r:id="rId7" imgW="749160" imgH="419040" progId="Equation.DSMT4">
                  <p:embed/>
                </p:oleObj>
              </mc:Choice>
              <mc:Fallback>
                <p:oleObj name="Equation" r:id="rId7" imgW="749160" imgH="4190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8472" y="4943693"/>
                        <a:ext cx="2052638" cy="1146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33"/>
          <p:cNvSpPr>
            <a:spLocks noChangeArrowheads="1"/>
          </p:cNvSpPr>
          <p:nvPr/>
        </p:nvSpPr>
        <p:spPr bwMode="auto">
          <a:xfrm>
            <a:off x="2363886" y="272434"/>
            <a:ext cx="7114448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út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7362783"/>
              </p:ext>
            </p:extLst>
          </p:nvPr>
        </p:nvGraphicFramePr>
        <p:xfrm>
          <a:off x="7096610" y="2055713"/>
          <a:ext cx="1881187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2" name="Equation" r:id="rId9" imgW="685800" imgH="228600" progId="Equation.DSMT4">
                  <p:embed/>
                </p:oleObj>
              </mc:Choice>
              <mc:Fallback>
                <p:oleObj name="Equation" r:id="rId9" imgW="6858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6610" y="2055713"/>
                        <a:ext cx="1881187" cy="625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Oval 15"/>
          <p:cNvSpPr/>
          <p:nvPr/>
        </p:nvSpPr>
        <p:spPr>
          <a:xfrm>
            <a:off x="6869887" y="3465095"/>
            <a:ext cx="2608447" cy="111654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8691747"/>
              </p:ext>
            </p:extLst>
          </p:nvPr>
        </p:nvGraphicFramePr>
        <p:xfrm>
          <a:off x="2558733" y="1876325"/>
          <a:ext cx="1789112" cy="1136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3" name="Equation" r:id="rId11" imgW="660240" imgH="419040" progId="Equation.DSMT4">
                  <p:embed/>
                </p:oleObj>
              </mc:Choice>
              <mc:Fallback>
                <p:oleObj name="Equation" r:id="rId11" imgW="66024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558733" y="1876325"/>
                        <a:ext cx="1789112" cy="1136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52861"/>
              </p:ext>
            </p:extLst>
          </p:nvPr>
        </p:nvGraphicFramePr>
        <p:xfrm>
          <a:off x="7011988" y="3397038"/>
          <a:ext cx="2192337" cy="114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4" name="Equation" r:id="rId13" imgW="799920" imgH="419040" progId="Equation.DSMT4">
                  <p:embed/>
                </p:oleObj>
              </mc:Choice>
              <mc:Fallback>
                <p:oleObj name="Equation" r:id="rId13" imgW="799920" imgH="4190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1988" y="3397038"/>
                        <a:ext cx="2192337" cy="1146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0569291"/>
              </p:ext>
            </p:extLst>
          </p:nvPr>
        </p:nvGraphicFramePr>
        <p:xfrm>
          <a:off x="2589196" y="3638345"/>
          <a:ext cx="2261937" cy="6361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5" name="Equation" r:id="rId15" imgW="812520" imgH="228600" progId="Equation.DSMT4">
                  <p:embed/>
                </p:oleObj>
              </mc:Choice>
              <mc:Fallback>
                <p:oleObj name="Equation" r:id="rId15" imgW="81252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589196" y="3638345"/>
                        <a:ext cx="2261937" cy="63617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47028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73207" y="205093"/>
            <a:ext cx="4070345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SGK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40 :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ectangle 33"/>
          <p:cNvSpPr>
            <a:spLocks noChangeArrowheads="1"/>
          </p:cNvSpPr>
          <p:nvPr/>
        </p:nvSpPr>
        <p:spPr bwMode="auto">
          <a:xfrm>
            <a:off x="4500694" y="263479"/>
            <a:ext cx="3265638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endParaRPr lang="en-US" sz="3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9955920"/>
              </p:ext>
            </p:extLst>
          </p:nvPr>
        </p:nvGraphicFramePr>
        <p:xfrm>
          <a:off x="6865619" y="1309632"/>
          <a:ext cx="2747963" cy="114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79" name="Equation" r:id="rId3" imgW="1002960" imgH="419040" progId="Equation.DSMT4">
                  <p:embed/>
                </p:oleObj>
              </mc:Choice>
              <mc:Fallback>
                <p:oleObj name="Equation" r:id="rId3" imgW="1002960" imgH="4190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65619" y="1309632"/>
                        <a:ext cx="2747963" cy="1146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4985988"/>
              </p:ext>
            </p:extLst>
          </p:nvPr>
        </p:nvGraphicFramePr>
        <p:xfrm>
          <a:off x="6804158" y="2696428"/>
          <a:ext cx="2365375" cy="114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80" name="Equation" r:id="rId5" imgW="863280" imgH="419040" progId="Equation.DSMT4">
                  <p:embed/>
                </p:oleObj>
              </mc:Choice>
              <mc:Fallback>
                <p:oleObj name="Equation" r:id="rId5" imgW="863280" imgH="4190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4158" y="2696428"/>
                        <a:ext cx="2365375" cy="1146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1408042"/>
              </p:ext>
            </p:extLst>
          </p:nvPr>
        </p:nvGraphicFramePr>
        <p:xfrm>
          <a:off x="9304969" y="2669624"/>
          <a:ext cx="2713037" cy="1216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81" name="Equation" r:id="rId7" imgW="990360" imgH="444240" progId="Equation.DSMT4">
                  <p:embed/>
                </p:oleObj>
              </mc:Choice>
              <mc:Fallback>
                <p:oleObj name="Equation" r:id="rId7" imgW="990360" imgH="4442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04969" y="2669624"/>
                        <a:ext cx="2713037" cy="1216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8154219"/>
              </p:ext>
            </p:extLst>
          </p:nvPr>
        </p:nvGraphicFramePr>
        <p:xfrm>
          <a:off x="6766995" y="4179019"/>
          <a:ext cx="1947863" cy="1216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82" name="Equation" r:id="rId9" imgW="711000" imgH="444240" progId="Equation.DSMT4">
                  <p:embed/>
                </p:oleObj>
              </mc:Choice>
              <mc:Fallback>
                <p:oleObj name="Equation" r:id="rId9" imgW="711000" imgH="44424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6995" y="4179019"/>
                        <a:ext cx="1947863" cy="1216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2871216"/>
              </p:ext>
            </p:extLst>
          </p:nvPr>
        </p:nvGraphicFramePr>
        <p:xfrm>
          <a:off x="9015914" y="4216567"/>
          <a:ext cx="1738312" cy="1077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83" name="Equation" r:id="rId11" imgW="634680" imgH="393480" progId="Equation.DSMT4">
                  <p:embed/>
                </p:oleObj>
              </mc:Choice>
              <mc:Fallback>
                <p:oleObj name="Equation" r:id="rId11" imgW="634680" imgH="3934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15914" y="4216567"/>
                        <a:ext cx="1738312" cy="1077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1278895"/>
              </p:ext>
            </p:extLst>
          </p:nvPr>
        </p:nvGraphicFramePr>
        <p:xfrm>
          <a:off x="273207" y="1393943"/>
          <a:ext cx="2887662" cy="114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84" name="Equation" r:id="rId13" imgW="1054080" imgH="419040" progId="Equation.DSMT4">
                  <p:embed/>
                </p:oleObj>
              </mc:Choice>
              <mc:Fallback>
                <p:oleObj name="Equation" r:id="rId13" imgW="1054080" imgH="4190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207" y="1393943"/>
                        <a:ext cx="2887662" cy="1146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3580799"/>
              </p:ext>
            </p:extLst>
          </p:nvPr>
        </p:nvGraphicFramePr>
        <p:xfrm>
          <a:off x="273207" y="2749550"/>
          <a:ext cx="2470150" cy="114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85" name="Equation" r:id="rId15" imgW="901440" imgH="419040" progId="Equation.DSMT4">
                  <p:embed/>
                </p:oleObj>
              </mc:Choice>
              <mc:Fallback>
                <p:oleObj name="Equation" r:id="rId15" imgW="901440" imgH="41904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207" y="2749550"/>
                        <a:ext cx="2470150" cy="1146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603740"/>
              </p:ext>
            </p:extLst>
          </p:nvPr>
        </p:nvGraphicFramePr>
        <p:xfrm>
          <a:off x="2733675" y="2770188"/>
          <a:ext cx="2782888" cy="1216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86" name="Equation" r:id="rId17" imgW="1015920" imgH="444240" progId="Equation.DSMT4">
                  <p:embed/>
                </p:oleObj>
              </mc:Choice>
              <mc:Fallback>
                <p:oleObj name="Equation" r:id="rId17" imgW="1015920" imgH="44424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3675" y="2770188"/>
                        <a:ext cx="2782888" cy="1216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5698369"/>
              </p:ext>
            </p:extLst>
          </p:nvPr>
        </p:nvGraphicFramePr>
        <p:xfrm>
          <a:off x="273207" y="4097138"/>
          <a:ext cx="3895725" cy="1216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87" name="Equation" r:id="rId19" imgW="1422360" imgH="444240" progId="Equation.DSMT4">
                  <p:embed/>
                </p:oleObj>
              </mc:Choice>
              <mc:Fallback>
                <p:oleObj name="Equation" r:id="rId19" imgW="1422360" imgH="44424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207" y="4097138"/>
                        <a:ext cx="3895725" cy="1216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3045473"/>
              </p:ext>
            </p:extLst>
          </p:nvPr>
        </p:nvGraphicFramePr>
        <p:xfrm>
          <a:off x="273207" y="5391149"/>
          <a:ext cx="2817812" cy="114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88" name="Equation" r:id="rId21" imgW="1028520" imgH="419040" progId="Equation.DSMT4">
                  <p:embed/>
                </p:oleObj>
              </mc:Choice>
              <mc:Fallback>
                <p:oleObj name="Equation" r:id="rId21" imgW="1028520" imgH="41904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207" y="5391149"/>
                        <a:ext cx="2817812" cy="1146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5" name="Straight Connector 24"/>
          <p:cNvCxnSpPr/>
          <p:nvPr/>
        </p:nvCxnSpPr>
        <p:spPr>
          <a:xfrm>
            <a:off x="5996539" y="1568918"/>
            <a:ext cx="0" cy="4908884"/>
          </a:xfrm>
          <a:prstGeom prst="line">
            <a:avLst/>
          </a:prstGeom>
          <a:ln w="57150">
            <a:solidFill>
              <a:srgbClr val="1A0BE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3217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73207" y="205093"/>
            <a:ext cx="1688283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33"/>
          <p:cNvSpPr>
            <a:spLocks noChangeArrowheads="1"/>
          </p:cNvSpPr>
          <p:nvPr/>
        </p:nvSpPr>
        <p:spPr bwMode="auto">
          <a:xfrm>
            <a:off x="2363885" y="205093"/>
            <a:ext cx="4884671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đẳng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3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1738506"/>
              </p:ext>
            </p:extLst>
          </p:nvPr>
        </p:nvGraphicFramePr>
        <p:xfrm>
          <a:off x="2875026" y="662305"/>
          <a:ext cx="3862388" cy="114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4" name="Equation" r:id="rId3" imgW="1409400" imgH="419040" progId="Equation.DSMT4">
                  <p:embed/>
                </p:oleObj>
              </mc:Choice>
              <mc:Fallback>
                <p:oleObj name="Equation" r:id="rId3" imgW="1409400" imgH="41904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5026" y="662305"/>
                        <a:ext cx="3862388" cy="1146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2901257"/>
              </p:ext>
            </p:extLst>
          </p:nvPr>
        </p:nvGraphicFramePr>
        <p:xfrm>
          <a:off x="8844265" y="1427661"/>
          <a:ext cx="2297112" cy="114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5" name="Equation" r:id="rId5" imgW="838080" imgH="419040" progId="Equation.DSMT4">
                  <p:embed/>
                </p:oleObj>
              </mc:Choice>
              <mc:Fallback>
                <p:oleObj name="Equation" r:id="rId5" imgW="838080" imgH="4190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44265" y="1427661"/>
                        <a:ext cx="2297112" cy="1146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6774838"/>
              </p:ext>
            </p:extLst>
          </p:nvPr>
        </p:nvGraphicFramePr>
        <p:xfrm>
          <a:off x="8838479" y="2536469"/>
          <a:ext cx="3133725" cy="114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6" name="Equation" r:id="rId7" imgW="1143000" imgH="419040" progId="Equation.DSMT4">
                  <p:embed/>
                </p:oleObj>
              </mc:Choice>
              <mc:Fallback>
                <p:oleObj name="Equation" r:id="rId7" imgW="1143000" imgH="4190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38479" y="2536469"/>
                        <a:ext cx="3133725" cy="1146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8259577"/>
              </p:ext>
            </p:extLst>
          </p:nvPr>
        </p:nvGraphicFramePr>
        <p:xfrm>
          <a:off x="66772" y="2330568"/>
          <a:ext cx="2297113" cy="114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7" name="Equation" r:id="rId9" imgW="838080" imgH="419040" progId="Equation.DSMT4">
                  <p:embed/>
                </p:oleObj>
              </mc:Choice>
              <mc:Fallback>
                <p:oleObj name="Equation" r:id="rId9" imgW="838080" imgH="4190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772" y="2330568"/>
                        <a:ext cx="2297113" cy="1146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2026844"/>
              </p:ext>
            </p:extLst>
          </p:nvPr>
        </p:nvGraphicFramePr>
        <p:xfrm>
          <a:off x="2363885" y="2343602"/>
          <a:ext cx="1809750" cy="1214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8" name="Equation" r:id="rId11" imgW="660240" imgH="444240" progId="Equation.DSMT4">
                  <p:embed/>
                </p:oleObj>
              </mc:Choice>
              <mc:Fallback>
                <p:oleObj name="Equation" r:id="rId11" imgW="660240" imgH="44424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3885" y="2343602"/>
                        <a:ext cx="1809750" cy="1214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3858340"/>
              </p:ext>
            </p:extLst>
          </p:nvPr>
        </p:nvGraphicFramePr>
        <p:xfrm>
          <a:off x="4112394" y="2351188"/>
          <a:ext cx="3584575" cy="1214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9" name="Equation" r:id="rId13" imgW="1307880" imgH="444240" progId="Equation.DSMT4">
                  <p:embed/>
                </p:oleObj>
              </mc:Choice>
              <mc:Fallback>
                <p:oleObj name="Equation" r:id="rId13" imgW="1307880" imgH="44424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2394" y="2351188"/>
                        <a:ext cx="3584575" cy="1214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9874170"/>
              </p:ext>
            </p:extLst>
          </p:nvPr>
        </p:nvGraphicFramePr>
        <p:xfrm>
          <a:off x="720892" y="3947010"/>
          <a:ext cx="3897313" cy="1214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0" name="Equation" r:id="rId15" imgW="1422360" imgH="444240" progId="Equation.DSMT4">
                  <p:embed/>
                </p:oleObj>
              </mc:Choice>
              <mc:Fallback>
                <p:oleObj name="Equation" r:id="rId15" imgW="1422360" imgH="44424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0892" y="3947010"/>
                        <a:ext cx="3897313" cy="1214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2867100"/>
              </p:ext>
            </p:extLst>
          </p:nvPr>
        </p:nvGraphicFramePr>
        <p:xfrm>
          <a:off x="584200" y="5399088"/>
          <a:ext cx="2576513" cy="1165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1" name="Equation" r:id="rId17" imgW="927000" imgH="419040" progId="Equation.DSMT4">
                  <p:embed/>
                </p:oleObj>
              </mc:Choice>
              <mc:Fallback>
                <p:oleObj name="Equation" r:id="rId17" imgW="92700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84200" y="5399088"/>
                        <a:ext cx="2576513" cy="1165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33"/>
          <p:cNvSpPr>
            <a:spLocks noChangeArrowheads="1"/>
          </p:cNvSpPr>
          <p:nvPr/>
        </p:nvSpPr>
        <p:spPr bwMode="auto">
          <a:xfrm>
            <a:off x="3122676" y="5747640"/>
            <a:ext cx="1006494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VP</a:t>
            </a:r>
            <a:endParaRPr lang="en-US" sz="3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33"/>
          <p:cNvSpPr>
            <a:spLocks noChangeArrowheads="1"/>
          </p:cNvSpPr>
          <p:nvPr/>
        </p:nvSpPr>
        <p:spPr bwMode="auto">
          <a:xfrm>
            <a:off x="4129170" y="5748222"/>
            <a:ext cx="1359668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000" b="1" dirty="0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000" b="1" dirty="0" err="1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đpcm</a:t>
            </a:r>
            <a:r>
              <a:rPr lang="en-US" sz="3000" b="1" dirty="0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000" b="1" dirty="0">
              <a:solidFill>
                <a:srgbClr val="1A0BE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ectangle 33"/>
          <p:cNvSpPr>
            <a:spLocks noChangeArrowheads="1"/>
          </p:cNvSpPr>
          <p:nvPr/>
        </p:nvSpPr>
        <p:spPr bwMode="auto">
          <a:xfrm>
            <a:off x="8852679" y="789868"/>
            <a:ext cx="1629549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VT = VP</a:t>
            </a:r>
            <a:endParaRPr lang="en-US" sz="3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8595361" y="2512194"/>
            <a:ext cx="3513220" cy="144378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Arrow Connector 21"/>
          <p:cNvCxnSpPr/>
          <p:nvPr/>
        </p:nvCxnSpPr>
        <p:spPr>
          <a:xfrm flipH="1">
            <a:off x="3224463" y="3792354"/>
            <a:ext cx="5370899" cy="1809549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5483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WordArt 4"/>
          <p:cNvSpPr>
            <a:spLocks noChangeArrowheads="1" noChangeShapeType="1" noTextEdit="1"/>
          </p:cNvSpPr>
          <p:nvPr/>
        </p:nvSpPr>
        <p:spPr bwMode="auto">
          <a:xfrm>
            <a:off x="579549" y="2125014"/>
            <a:ext cx="11088709" cy="1268569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12700" cap="sq">
                <a:solidFill>
                  <a:srgbClr val="EAEAEA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 EM XEM VIDEO </a:t>
            </a:r>
            <a:r>
              <a:rPr lang="vi-VN" sz="3600" b="1" kern="10" dirty="0" smtClean="0"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HƯỚNG </a:t>
            </a:r>
            <a:r>
              <a:rPr lang="vi-VN" sz="3600" b="1" kern="10" dirty="0"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DẪN VỀ NHÀ</a:t>
            </a:r>
            <a:endParaRPr lang="en-US" sz="3600" b="1" kern="10" dirty="0">
              <a:solidFill>
                <a:srgbClr val="FF0000"/>
              </a:soli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875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844</TotalTime>
  <Words>114</Words>
  <Application>Microsoft Office PowerPoint</Application>
  <PresentationFormat>Custom</PresentationFormat>
  <Paragraphs>20</Paragraphs>
  <Slides>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Office Theme</vt:lpstr>
      <vt:lpstr>Equation</vt:lpstr>
      <vt:lpstr>MathType 7.0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ASUS</cp:lastModifiedBy>
  <cp:revision>85</cp:revision>
  <dcterms:created xsi:type="dcterms:W3CDTF">2021-09-30T15:10:02Z</dcterms:created>
  <dcterms:modified xsi:type="dcterms:W3CDTF">2021-10-10T04:43:38Z</dcterms:modified>
</cp:coreProperties>
</file>