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381" r:id="rId3"/>
    <p:sldId id="374" r:id="rId4"/>
    <p:sldId id="304" r:id="rId5"/>
    <p:sldId id="283" r:id="rId6"/>
    <p:sldId id="278" r:id="rId7"/>
    <p:sldId id="370" r:id="rId8"/>
    <p:sldId id="373" r:id="rId9"/>
    <p:sldId id="382" r:id="rId10"/>
    <p:sldId id="383" r:id="rId11"/>
    <p:sldId id="384" r:id="rId12"/>
    <p:sldId id="372" r:id="rId13"/>
    <p:sldId id="385" r:id="rId14"/>
    <p:sldId id="386" r:id="rId15"/>
    <p:sldId id="371" r:id="rId16"/>
    <p:sldId id="387" r:id="rId17"/>
    <p:sldId id="380" r:id="rId18"/>
    <p:sldId id="379" r:id="rId19"/>
    <p:sldId id="388" r:id="rId20"/>
    <p:sldId id="389" r:id="rId21"/>
    <p:sldId id="378" r:id="rId22"/>
    <p:sldId id="390" r:id="rId23"/>
    <p:sldId id="393" r:id="rId24"/>
    <p:sldId id="391" r:id="rId25"/>
    <p:sldId id="377" r:id="rId26"/>
    <p:sldId id="396" r:id="rId27"/>
    <p:sldId id="398" r:id="rId28"/>
    <p:sldId id="376" r:id="rId29"/>
    <p:sldId id="394" r:id="rId30"/>
    <p:sldId id="397" r:id="rId31"/>
    <p:sldId id="282" r:id="rId32"/>
    <p:sldId id="395" r:id="rId33"/>
    <p:sldId id="399" r:id="rId34"/>
    <p:sldId id="400" r:id="rId35"/>
    <p:sldId id="401" r:id="rId36"/>
    <p:sldId id="404" r:id="rId37"/>
    <p:sldId id="405" r:id="rId38"/>
    <p:sldId id="406" r:id="rId39"/>
    <p:sldId id="403" r:id="rId40"/>
    <p:sldId id="407" r:id="rId41"/>
    <p:sldId id="408" r:id="rId42"/>
    <p:sldId id="409" r:id="rId43"/>
    <p:sldId id="410" r:id="rId44"/>
    <p:sldId id="411" r:id="rId45"/>
    <p:sldId id="412" r:id="rId46"/>
    <p:sldId id="413" r:id="rId47"/>
    <p:sldId id="414" r:id="rId48"/>
    <p:sldId id="41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2353" autoAdjust="0"/>
    <p:restoredTop sz="86323" autoAdjust="0"/>
  </p:normalViewPr>
  <p:slideViewPr>
    <p:cSldViewPr>
      <p:cViewPr varScale="1">
        <p:scale>
          <a:sx n="117" d="100"/>
          <a:sy n="117" d="100"/>
        </p:scale>
        <p:origin x="-1428" y="-102"/>
      </p:cViewPr>
      <p:guideLst>
        <p:guide orient="horz" pos="2160"/>
        <p:guide pos="2880"/>
      </p:guideLst>
    </p:cSldViewPr>
  </p:slideViewPr>
  <p:outlineViewPr>
    <p:cViewPr>
      <p:scale>
        <a:sx n="33" d="100"/>
        <a:sy n="33" d="100"/>
      </p:scale>
      <p:origin x="18" y="7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D87E5-0577-43A0-AA6D-F271C8360473}" type="datetimeFigureOut">
              <a:rPr lang="en-US" smtClean="0"/>
              <a:t>11/26/2021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740F5-4C5F-42B6-823E-AAC35C166375}" type="slidenum">
              <a:rPr lang="en-US" smtClean="0"/>
              <a:t>‹#›</a:t>
            </a:fld>
            <a:endParaRPr lang="en-US"/>
          </a:p>
        </p:txBody>
      </p:sp>
    </p:spTree>
    <p:extLst>
      <p:ext uri="{BB962C8B-B14F-4D97-AF65-F5344CB8AC3E}">
        <p14:creationId xmlns:p14="http://schemas.microsoft.com/office/powerpoint/2010/main" val="99914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xmlns="" id="{571B933A-34D2-46A6-A10D-91F9F843FC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ADC5BC-1B06-4A94-9E8B-69F2F22BC77B}" type="slidenum">
              <a:rPr lang="en-US" altLang="en-US"/>
              <a:pPr>
                <a:spcBef>
                  <a:spcPct val="0"/>
                </a:spcBef>
              </a:pPr>
              <a:t>30</a:t>
            </a:fld>
            <a:endParaRPr lang="en-US" altLang="en-US"/>
          </a:p>
        </p:txBody>
      </p:sp>
      <p:sp>
        <p:nvSpPr>
          <p:cNvPr id="47107" name="Rectangle 2">
            <a:extLst>
              <a:ext uri="{FF2B5EF4-FFF2-40B4-BE49-F238E27FC236}">
                <a16:creationId xmlns:a16="http://schemas.microsoft.com/office/drawing/2014/main" xmlns="" id="{08F510FF-CA69-4A2D-90D3-6A8C46CBDCD8}"/>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xmlns="" id="{F5F2D357-8760-46AB-9121-3F9458193F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xmlns="" id="{C5580051-9467-447E-87F9-2CEB818808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30F4F1-E2A1-4A3D-953A-7D66C4BD1518}" type="slidenum">
              <a:rPr lang="en-US" altLang="en-US"/>
              <a:pPr>
                <a:spcBef>
                  <a:spcPct val="0"/>
                </a:spcBef>
              </a:pPr>
              <a:t>31</a:t>
            </a:fld>
            <a:endParaRPr lang="en-US" altLang="en-US"/>
          </a:p>
        </p:txBody>
      </p:sp>
      <p:sp>
        <p:nvSpPr>
          <p:cNvPr id="49155" name="Rectangle 2">
            <a:extLst>
              <a:ext uri="{FF2B5EF4-FFF2-40B4-BE49-F238E27FC236}">
                <a16:creationId xmlns:a16="http://schemas.microsoft.com/office/drawing/2014/main" xmlns="" id="{02E125F4-84CC-423C-9DD8-65D602D86244}"/>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xmlns="" id="{36B2D473-F474-4846-A1E6-237E9E6088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xmlns="" id="{C5580051-9467-447E-87F9-2CEB818808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30F4F1-E2A1-4A3D-953A-7D66C4BD1518}" type="slidenum">
              <a:rPr lang="en-US" altLang="en-US"/>
              <a:pPr>
                <a:spcBef>
                  <a:spcPct val="0"/>
                </a:spcBef>
              </a:pPr>
              <a:t>32</a:t>
            </a:fld>
            <a:endParaRPr lang="en-US" altLang="en-US"/>
          </a:p>
        </p:txBody>
      </p:sp>
      <p:sp>
        <p:nvSpPr>
          <p:cNvPr id="49155" name="Rectangle 2">
            <a:extLst>
              <a:ext uri="{FF2B5EF4-FFF2-40B4-BE49-F238E27FC236}">
                <a16:creationId xmlns:a16="http://schemas.microsoft.com/office/drawing/2014/main" xmlns="" id="{02E125F4-84CC-423C-9DD8-65D602D86244}"/>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xmlns="" id="{36B2D473-F474-4846-A1E6-237E9E6088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3499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xmlns="" id="{571B933A-34D2-46A6-A10D-91F9F843FC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ADC5BC-1B06-4A94-9E8B-69F2F22BC77B}" type="slidenum">
              <a:rPr lang="en-US" altLang="en-US"/>
              <a:pPr>
                <a:spcBef>
                  <a:spcPct val="0"/>
                </a:spcBef>
              </a:pPr>
              <a:t>33</a:t>
            </a:fld>
            <a:endParaRPr lang="en-US" altLang="en-US"/>
          </a:p>
        </p:txBody>
      </p:sp>
      <p:sp>
        <p:nvSpPr>
          <p:cNvPr id="47107" name="Rectangle 2">
            <a:extLst>
              <a:ext uri="{FF2B5EF4-FFF2-40B4-BE49-F238E27FC236}">
                <a16:creationId xmlns:a16="http://schemas.microsoft.com/office/drawing/2014/main" xmlns="" id="{08F510FF-CA69-4A2D-90D3-6A8C46CBDCD8}"/>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xmlns="" id="{F5F2D357-8760-46AB-9121-3F9458193F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7237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662650-0473-4EAF-B16D-BD6618768B6D}" type="slidenum">
              <a:rPr lang="wo-SN" smtClean="0"/>
              <a:pPr/>
              <a:t>34</a:t>
            </a:fld>
            <a:endParaRPr lang="wo-SN"/>
          </a:p>
        </p:txBody>
      </p:sp>
    </p:spTree>
    <p:extLst>
      <p:ext uri="{BB962C8B-B14F-4D97-AF65-F5344CB8AC3E}">
        <p14:creationId xmlns:p14="http://schemas.microsoft.com/office/powerpoint/2010/main" val="350328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BC31A8-C9C9-4ABB-9959-8BC1C88FC4F7}"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181171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BC31A8-C9C9-4ABB-9959-8BC1C88FC4F7}"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202353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BC31A8-C9C9-4ABB-9959-8BC1C88FC4F7}"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247340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28ADB559-E6E1-4DAA-BD88-87625E196F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2255B9A0-3398-413C-96AA-B7F5997CB5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2086415B-524A-4E7D-8292-71C8692598E3}"/>
              </a:ext>
            </a:extLst>
          </p:cNvPr>
          <p:cNvSpPr>
            <a:spLocks noGrp="1" noChangeArrowheads="1"/>
          </p:cNvSpPr>
          <p:nvPr>
            <p:ph type="sldNum" sz="quarter" idx="12"/>
          </p:nvPr>
        </p:nvSpPr>
        <p:spPr>
          <a:ln/>
        </p:spPr>
        <p:txBody>
          <a:bodyPr/>
          <a:lstStyle>
            <a:lvl1pPr>
              <a:defRPr/>
            </a:lvl1pPr>
          </a:lstStyle>
          <a:p>
            <a:pPr>
              <a:defRPr/>
            </a:pPr>
            <a:fld id="{E1392922-53E4-4598-AD32-0EC7A8D5EB27}" type="slidenum">
              <a:rPr lang="en-US" altLang="en-US"/>
              <a:pPr>
                <a:defRPr/>
              </a:pPr>
              <a:t>‹#›</a:t>
            </a:fld>
            <a:endParaRPr lang="en-US" altLang="en-US"/>
          </a:p>
        </p:txBody>
      </p:sp>
    </p:spTree>
    <p:extLst>
      <p:ext uri="{BB962C8B-B14F-4D97-AF65-F5344CB8AC3E}">
        <p14:creationId xmlns:p14="http://schemas.microsoft.com/office/powerpoint/2010/main" val="340150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E2E5883F-1832-40A4-8BBD-97E9BD600F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35BC8B1-AF5D-4882-BA6D-E8B3A43857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D7D3B034-3522-4EE9-9720-C9577FF1EF3E}"/>
              </a:ext>
            </a:extLst>
          </p:cNvPr>
          <p:cNvSpPr>
            <a:spLocks noGrp="1" noChangeArrowheads="1"/>
          </p:cNvSpPr>
          <p:nvPr>
            <p:ph type="sldNum" sz="quarter" idx="12"/>
          </p:nvPr>
        </p:nvSpPr>
        <p:spPr>
          <a:ln/>
        </p:spPr>
        <p:txBody>
          <a:bodyPr/>
          <a:lstStyle>
            <a:lvl1pPr>
              <a:defRPr/>
            </a:lvl1pPr>
          </a:lstStyle>
          <a:p>
            <a:pPr>
              <a:defRPr/>
            </a:pPr>
            <a:fld id="{E443048E-DD25-4EBA-AD5C-506DF5F6EB41}" type="slidenum">
              <a:rPr lang="en-US" altLang="en-US"/>
              <a:pPr>
                <a:defRPr/>
              </a:pPr>
              <a:t>‹#›</a:t>
            </a:fld>
            <a:endParaRPr lang="en-US" altLang="en-US"/>
          </a:p>
        </p:txBody>
      </p:sp>
    </p:spTree>
    <p:extLst>
      <p:ext uri="{BB962C8B-B14F-4D97-AF65-F5344CB8AC3E}">
        <p14:creationId xmlns:p14="http://schemas.microsoft.com/office/powerpoint/2010/main" val="1123011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44BE7510-ECD4-406C-A856-87F7B2240F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35E3F6F6-5A75-41FC-AFE9-B012B392DC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30E0BA6-472E-41DC-8C69-C98078D5DEBC}"/>
              </a:ext>
            </a:extLst>
          </p:cNvPr>
          <p:cNvSpPr>
            <a:spLocks noGrp="1" noChangeArrowheads="1"/>
          </p:cNvSpPr>
          <p:nvPr>
            <p:ph type="sldNum" sz="quarter" idx="12"/>
          </p:nvPr>
        </p:nvSpPr>
        <p:spPr>
          <a:ln/>
        </p:spPr>
        <p:txBody>
          <a:bodyPr/>
          <a:lstStyle>
            <a:lvl1pPr>
              <a:defRPr/>
            </a:lvl1pPr>
          </a:lstStyle>
          <a:p>
            <a:pPr>
              <a:defRPr/>
            </a:pPr>
            <a:fld id="{125F2161-AEC3-4B96-9E86-6D93C0505B16}" type="slidenum">
              <a:rPr lang="en-US" altLang="en-US"/>
              <a:pPr>
                <a:defRPr/>
              </a:pPr>
              <a:t>‹#›</a:t>
            </a:fld>
            <a:endParaRPr lang="en-US" altLang="en-US"/>
          </a:p>
        </p:txBody>
      </p:sp>
    </p:spTree>
    <p:extLst>
      <p:ext uri="{BB962C8B-B14F-4D97-AF65-F5344CB8AC3E}">
        <p14:creationId xmlns:p14="http://schemas.microsoft.com/office/powerpoint/2010/main" val="26865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38E876E1-6162-4AA9-AFE6-504210F8BD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EBADE3ED-B765-4848-B896-E561FCED63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B380A4F-814E-4B45-9D2A-D95559673A20}"/>
              </a:ext>
            </a:extLst>
          </p:cNvPr>
          <p:cNvSpPr>
            <a:spLocks noGrp="1" noChangeArrowheads="1"/>
          </p:cNvSpPr>
          <p:nvPr>
            <p:ph type="sldNum" sz="quarter" idx="12"/>
          </p:nvPr>
        </p:nvSpPr>
        <p:spPr>
          <a:ln/>
        </p:spPr>
        <p:txBody>
          <a:bodyPr/>
          <a:lstStyle>
            <a:lvl1pPr>
              <a:defRPr/>
            </a:lvl1pPr>
          </a:lstStyle>
          <a:p>
            <a:pPr>
              <a:defRPr/>
            </a:pPr>
            <a:fld id="{55209F27-FD4C-44CB-8C4F-9221EBC9CC31}" type="slidenum">
              <a:rPr lang="en-US" altLang="en-US"/>
              <a:pPr>
                <a:defRPr/>
              </a:pPr>
              <a:t>‹#›</a:t>
            </a:fld>
            <a:endParaRPr lang="en-US" altLang="en-US"/>
          </a:p>
        </p:txBody>
      </p:sp>
    </p:spTree>
    <p:extLst>
      <p:ext uri="{BB962C8B-B14F-4D97-AF65-F5344CB8AC3E}">
        <p14:creationId xmlns:p14="http://schemas.microsoft.com/office/powerpoint/2010/main" val="3556402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F113D04E-DEA0-4D08-BD60-97E4E3366E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43674FCA-E76D-4CD6-AAC7-844BA3468D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2AE24EC-704D-4EED-8809-495F4538915C}"/>
              </a:ext>
            </a:extLst>
          </p:cNvPr>
          <p:cNvSpPr>
            <a:spLocks noGrp="1" noChangeArrowheads="1"/>
          </p:cNvSpPr>
          <p:nvPr>
            <p:ph type="sldNum" sz="quarter" idx="12"/>
          </p:nvPr>
        </p:nvSpPr>
        <p:spPr>
          <a:ln/>
        </p:spPr>
        <p:txBody>
          <a:bodyPr/>
          <a:lstStyle>
            <a:lvl1pPr>
              <a:defRPr/>
            </a:lvl1pPr>
          </a:lstStyle>
          <a:p>
            <a:pPr>
              <a:defRPr/>
            </a:pPr>
            <a:fld id="{6DFAE198-165A-4BB6-9819-015FDA7A4CCE}" type="slidenum">
              <a:rPr lang="en-US" altLang="en-US"/>
              <a:pPr>
                <a:defRPr/>
              </a:pPr>
              <a:t>‹#›</a:t>
            </a:fld>
            <a:endParaRPr lang="en-US" altLang="en-US"/>
          </a:p>
        </p:txBody>
      </p:sp>
    </p:spTree>
    <p:extLst>
      <p:ext uri="{BB962C8B-B14F-4D97-AF65-F5344CB8AC3E}">
        <p14:creationId xmlns:p14="http://schemas.microsoft.com/office/powerpoint/2010/main" val="1985971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68C60C62-8FBE-4B60-BABF-664828037C8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5AB5A935-7FF3-43C0-801C-24E7213854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7EC99B92-187E-4EDE-B05B-C04AE89B4508}"/>
              </a:ext>
            </a:extLst>
          </p:cNvPr>
          <p:cNvSpPr>
            <a:spLocks noGrp="1" noChangeArrowheads="1"/>
          </p:cNvSpPr>
          <p:nvPr>
            <p:ph type="sldNum" sz="quarter" idx="12"/>
          </p:nvPr>
        </p:nvSpPr>
        <p:spPr>
          <a:ln/>
        </p:spPr>
        <p:txBody>
          <a:bodyPr/>
          <a:lstStyle>
            <a:lvl1pPr>
              <a:defRPr/>
            </a:lvl1pPr>
          </a:lstStyle>
          <a:p>
            <a:pPr>
              <a:defRPr/>
            </a:pPr>
            <a:fld id="{2E376FD0-3B9C-4E5B-AAD8-EDC8B50C10A5}" type="slidenum">
              <a:rPr lang="en-US" altLang="en-US"/>
              <a:pPr>
                <a:defRPr/>
              </a:pPr>
              <a:t>‹#›</a:t>
            </a:fld>
            <a:endParaRPr lang="en-US" altLang="en-US"/>
          </a:p>
        </p:txBody>
      </p:sp>
    </p:spTree>
    <p:extLst>
      <p:ext uri="{BB962C8B-B14F-4D97-AF65-F5344CB8AC3E}">
        <p14:creationId xmlns:p14="http://schemas.microsoft.com/office/powerpoint/2010/main" val="2223177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5F44EA6E-185A-42E4-9BD9-C6284EA01B4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7F154125-70BF-494D-90F5-E97042B351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6B2B366E-8671-4736-9ADE-9477E67D5D89}"/>
              </a:ext>
            </a:extLst>
          </p:cNvPr>
          <p:cNvSpPr>
            <a:spLocks noGrp="1" noChangeArrowheads="1"/>
          </p:cNvSpPr>
          <p:nvPr>
            <p:ph type="sldNum" sz="quarter" idx="12"/>
          </p:nvPr>
        </p:nvSpPr>
        <p:spPr>
          <a:ln/>
        </p:spPr>
        <p:txBody>
          <a:bodyPr/>
          <a:lstStyle>
            <a:lvl1pPr>
              <a:defRPr/>
            </a:lvl1pPr>
          </a:lstStyle>
          <a:p>
            <a:pPr>
              <a:defRPr/>
            </a:pPr>
            <a:fld id="{721AF9D5-D1F8-49D8-B860-ED57F7344FF7}" type="slidenum">
              <a:rPr lang="en-US" altLang="en-US"/>
              <a:pPr>
                <a:defRPr/>
              </a:pPr>
              <a:t>‹#›</a:t>
            </a:fld>
            <a:endParaRPr lang="en-US" altLang="en-US"/>
          </a:p>
        </p:txBody>
      </p:sp>
    </p:spTree>
    <p:extLst>
      <p:ext uri="{BB962C8B-B14F-4D97-AF65-F5344CB8AC3E}">
        <p14:creationId xmlns:p14="http://schemas.microsoft.com/office/powerpoint/2010/main" val="3013899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720B2126-2E12-4CF3-8AB3-E09D2426026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0DD21C9A-49EE-4DB2-AC44-33D8088EF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1651BDE1-51AA-450D-982F-F28C371E28A7}"/>
              </a:ext>
            </a:extLst>
          </p:cNvPr>
          <p:cNvSpPr>
            <a:spLocks noGrp="1" noChangeArrowheads="1"/>
          </p:cNvSpPr>
          <p:nvPr>
            <p:ph type="sldNum" sz="quarter" idx="12"/>
          </p:nvPr>
        </p:nvSpPr>
        <p:spPr>
          <a:ln/>
        </p:spPr>
        <p:txBody>
          <a:bodyPr/>
          <a:lstStyle>
            <a:lvl1pPr>
              <a:defRPr/>
            </a:lvl1pPr>
          </a:lstStyle>
          <a:p>
            <a:pPr>
              <a:defRPr/>
            </a:pPr>
            <a:fld id="{5D7A9A7A-C818-47B5-B41E-33771E5CC4CA}" type="slidenum">
              <a:rPr lang="en-US" altLang="en-US"/>
              <a:pPr>
                <a:defRPr/>
              </a:pPr>
              <a:t>‹#›</a:t>
            </a:fld>
            <a:endParaRPr lang="en-US" altLang="en-US"/>
          </a:p>
        </p:txBody>
      </p:sp>
    </p:spTree>
    <p:extLst>
      <p:ext uri="{BB962C8B-B14F-4D97-AF65-F5344CB8AC3E}">
        <p14:creationId xmlns:p14="http://schemas.microsoft.com/office/powerpoint/2010/main" val="87789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BC31A8-C9C9-4ABB-9959-8BC1C88FC4F7}"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2038423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1CE96F66-3C29-4747-AF9A-D41BFE6A70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1EFF28DA-9BD5-434F-ABDC-327C811F02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85D053E5-A2DC-452C-B02B-8BCFFC74532D}"/>
              </a:ext>
            </a:extLst>
          </p:cNvPr>
          <p:cNvSpPr>
            <a:spLocks noGrp="1" noChangeArrowheads="1"/>
          </p:cNvSpPr>
          <p:nvPr>
            <p:ph type="sldNum" sz="quarter" idx="12"/>
          </p:nvPr>
        </p:nvSpPr>
        <p:spPr>
          <a:ln/>
        </p:spPr>
        <p:txBody>
          <a:bodyPr/>
          <a:lstStyle>
            <a:lvl1pPr>
              <a:defRPr/>
            </a:lvl1pPr>
          </a:lstStyle>
          <a:p>
            <a:pPr>
              <a:defRPr/>
            </a:pPr>
            <a:fld id="{B76414D8-54A4-4F89-B98E-47E14352EA2F}" type="slidenum">
              <a:rPr lang="en-US" altLang="en-US"/>
              <a:pPr>
                <a:defRPr/>
              </a:pPr>
              <a:t>‹#›</a:t>
            </a:fld>
            <a:endParaRPr lang="en-US" altLang="en-US"/>
          </a:p>
        </p:txBody>
      </p:sp>
    </p:spTree>
    <p:extLst>
      <p:ext uri="{BB962C8B-B14F-4D97-AF65-F5344CB8AC3E}">
        <p14:creationId xmlns:p14="http://schemas.microsoft.com/office/powerpoint/2010/main" val="3255660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911D5E4F-5107-4192-90B2-7A3B95361D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4CC5C1AB-06A7-4BC9-ADBF-A8904F5B68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FF789F42-3FB9-4D20-9976-2C5CAF6DEC53}"/>
              </a:ext>
            </a:extLst>
          </p:cNvPr>
          <p:cNvSpPr>
            <a:spLocks noGrp="1" noChangeArrowheads="1"/>
          </p:cNvSpPr>
          <p:nvPr>
            <p:ph type="sldNum" sz="quarter" idx="12"/>
          </p:nvPr>
        </p:nvSpPr>
        <p:spPr>
          <a:ln/>
        </p:spPr>
        <p:txBody>
          <a:bodyPr/>
          <a:lstStyle>
            <a:lvl1pPr>
              <a:defRPr/>
            </a:lvl1pPr>
          </a:lstStyle>
          <a:p>
            <a:pPr>
              <a:defRPr/>
            </a:pPr>
            <a:fld id="{A0E3F7C4-EC6E-45BD-96FB-AEDE703AB6A6}" type="slidenum">
              <a:rPr lang="en-US" altLang="en-US"/>
              <a:pPr>
                <a:defRPr/>
              </a:pPr>
              <a:t>‹#›</a:t>
            </a:fld>
            <a:endParaRPr lang="en-US" altLang="en-US"/>
          </a:p>
        </p:txBody>
      </p:sp>
    </p:spTree>
    <p:extLst>
      <p:ext uri="{BB962C8B-B14F-4D97-AF65-F5344CB8AC3E}">
        <p14:creationId xmlns:p14="http://schemas.microsoft.com/office/powerpoint/2010/main" val="2153206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18048CF-8956-4ABF-BFAA-5E812C41C6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8706252A-F76A-4F8B-BAD5-E34953F538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6B9E27C2-F89C-4D40-BC69-93AF67B2CF4B}"/>
              </a:ext>
            </a:extLst>
          </p:cNvPr>
          <p:cNvSpPr>
            <a:spLocks noGrp="1" noChangeArrowheads="1"/>
          </p:cNvSpPr>
          <p:nvPr>
            <p:ph type="sldNum" sz="quarter" idx="12"/>
          </p:nvPr>
        </p:nvSpPr>
        <p:spPr>
          <a:ln/>
        </p:spPr>
        <p:txBody>
          <a:bodyPr/>
          <a:lstStyle>
            <a:lvl1pPr>
              <a:defRPr/>
            </a:lvl1pPr>
          </a:lstStyle>
          <a:p>
            <a:pPr>
              <a:defRPr/>
            </a:pPr>
            <a:fld id="{B363C154-1D86-4A82-A46E-26B66451A930}" type="slidenum">
              <a:rPr lang="en-US" altLang="en-US"/>
              <a:pPr>
                <a:defRPr/>
              </a:pPr>
              <a:t>‹#›</a:t>
            </a:fld>
            <a:endParaRPr lang="en-US" altLang="en-US"/>
          </a:p>
        </p:txBody>
      </p:sp>
    </p:spTree>
    <p:extLst>
      <p:ext uri="{BB962C8B-B14F-4D97-AF65-F5344CB8AC3E}">
        <p14:creationId xmlns:p14="http://schemas.microsoft.com/office/powerpoint/2010/main" val="307755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1439243-7A41-4CEA-981F-20719FFC64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7A462D2F-20E1-4638-91B0-01A7708E1B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4232581-09AC-4E4F-8C53-6EA6936F8254}"/>
              </a:ext>
            </a:extLst>
          </p:cNvPr>
          <p:cNvSpPr>
            <a:spLocks noGrp="1" noChangeArrowheads="1"/>
          </p:cNvSpPr>
          <p:nvPr>
            <p:ph type="sldNum" sz="quarter" idx="12"/>
          </p:nvPr>
        </p:nvSpPr>
        <p:spPr>
          <a:ln/>
        </p:spPr>
        <p:txBody>
          <a:bodyPr/>
          <a:lstStyle>
            <a:lvl1pPr>
              <a:defRPr/>
            </a:lvl1pPr>
          </a:lstStyle>
          <a:p>
            <a:pPr>
              <a:defRPr/>
            </a:pPr>
            <a:fld id="{D2400022-616D-40A2-9601-096C65C00A70}" type="slidenum">
              <a:rPr lang="en-US" altLang="en-US"/>
              <a:pPr>
                <a:defRPr/>
              </a:pPr>
              <a:t>‹#›</a:t>
            </a:fld>
            <a:endParaRPr lang="en-US" altLang="en-US"/>
          </a:p>
        </p:txBody>
      </p:sp>
    </p:spTree>
    <p:extLst>
      <p:ext uri="{BB962C8B-B14F-4D97-AF65-F5344CB8AC3E}">
        <p14:creationId xmlns:p14="http://schemas.microsoft.com/office/powerpoint/2010/main" val="2586778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D7FC9FCF-1CFC-4C3A-A9B6-A3850EDCE84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0E4C00C6-E83A-4747-995F-FCC63A2A80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0EFACB0E-FABE-4194-A6F0-C0C9C13C7322}"/>
              </a:ext>
            </a:extLst>
          </p:cNvPr>
          <p:cNvSpPr>
            <a:spLocks noGrp="1" noChangeArrowheads="1"/>
          </p:cNvSpPr>
          <p:nvPr>
            <p:ph type="sldNum" sz="quarter" idx="12"/>
          </p:nvPr>
        </p:nvSpPr>
        <p:spPr>
          <a:ln/>
        </p:spPr>
        <p:txBody>
          <a:bodyPr/>
          <a:lstStyle>
            <a:lvl1pPr>
              <a:defRPr/>
            </a:lvl1pPr>
          </a:lstStyle>
          <a:p>
            <a:pPr>
              <a:defRPr/>
            </a:pPr>
            <a:fld id="{C4999568-82DC-4B0D-8D9F-789FA2C2C90B}" type="slidenum">
              <a:rPr lang="en-US" altLang="en-US"/>
              <a:pPr>
                <a:defRPr/>
              </a:pPr>
              <a:t>‹#›</a:t>
            </a:fld>
            <a:endParaRPr lang="en-US" altLang="en-US"/>
          </a:p>
        </p:txBody>
      </p:sp>
    </p:spTree>
    <p:extLst>
      <p:ext uri="{BB962C8B-B14F-4D97-AF65-F5344CB8AC3E}">
        <p14:creationId xmlns:p14="http://schemas.microsoft.com/office/powerpoint/2010/main" val="2706563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xmlns="" id="{066C64C9-274C-434F-8318-682BA01681F1}"/>
              </a:ext>
            </a:extLst>
          </p:cNvPr>
          <p:cNvSpPr>
            <a:spLocks noGrp="1"/>
          </p:cNvSpPr>
          <p:nvPr>
            <p:ph type="dt" sz="half" idx="10"/>
          </p:nvPr>
        </p:nvSpPr>
        <p:spPr/>
        <p:txBody>
          <a:bodyPr/>
          <a:lstStyle>
            <a:lvl1pPr>
              <a:defRPr/>
            </a:lvl1pPr>
          </a:lstStyle>
          <a:p>
            <a:pPr>
              <a:defRPr/>
            </a:pPr>
            <a:fld id="{BBCFE328-4975-467C-AB19-0FF67FA64750}" type="datetimeFigureOut">
              <a:rPr lang="en-US"/>
              <a:pPr>
                <a:defRPr/>
              </a:pPr>
              <a:t>11/26/2021</a:t>
            </a:fld>
            <a:endParaRPr lang="en-US"/>
          </a:p>
        </p:txBody>
      </p:sp>
      <p:sp>
        <p:nvSpPr>
          <p:cNvPr id="5" name="Footer Placeholder 4">
            <a:extLst>
              <a:ext uri="{FF2B5EF4-FFF2-40B4-BE49-F238E27FC236}">
                <a16:creationId xmlns:a16="http://schemas.microsoft.com/office/drawing/2014/main" xmlns="" id="{F2EEF319-F3B2-4276-BC22-11A47B35A5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AEFA8AB-2B5E-4690-AA53-9E0E3FDC1855}"/>
              </a:ext>
            </a:extLst>
          </p:cNvPr>
          <p:cNvSpPr>
            <a:spLocks noGrp="1"/>
          </p:cNvSpPr>
          <p:nvPr>
            <p:ph type="sldNum" sz="quarter" idx="12"/>
          </p:nvPr>
        </p:nvSpPr>
        <p:spPr/>
        <p:txBody>
          <a:bodyPr/>
          <a:lstStyle>
            <a:lvl1pPr>
              <a:defRPr smtClean="0"/>
            </a:lvl1pPr>
          </a:lstStyle>
          <a:p>
            <a:pPr>
              <a:defRPr/>
            </a:pPr>
            <a:fld id="{90EEE2CB-E9C9-42E6-A5A0-4346B5DCF464}" type="slidenum">
              <a:rPr lang="en-US" altLang="en-US"/>
              <a:pPr>
                <a:defRPr/>
              </a:pPr>
              <a:t>‹#›</a:t>
            </a:fld>
            <a:endParaRPr lang="en-US" altLang="en-US"/>
          </a:p>
        </p:txBody>
      </p:sp>
    </p:spTree>
    <p:extLst>
      <p:ext uri="{BB962C8B-B14F-4D97-AF65-F5344CB8AC3E}">
        <p14:creationId xmlns:p14="http://schemas.microsoft.com/office/powerpoint/2010/main" val="88465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BC31A8-C9C9-4ABB-9959-8BC1C88FC4F7}"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734138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BC31A8-C9C9-4ABB-9959-8BC1C88FC4F7}" type="datetimeFigureOut">
              <a:rPr lang="en-US" smtClean="0"/>
              <a:t>11/26/2021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247646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BC31A8-C9C9-4ABB-9959-8BC1C88FC4F7}" type="datetimeFigureOut">
              <a:rPr lang="en-US" smtClean="0"/>
              <a:t>11/26/2021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196753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BC31A8-C9C9-4ABB-9959-8BC1C88FC4F7}" type="datetimeFigureOut">
              <a:rPr lang="en-US" smtClean="0"/>
              <a:t>11/26/2021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97106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C31A8-C9C9-4ABB-9959-8BC1C88FC4F7}" type="datetimeFigureOut">
              <a:rPr lang="en-US" smtClean="0"/>
              <a:t>11/26/2021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27614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BC31A8-C9C9-4ABB-9959-8BC1C88FC4F7}" type="datetimeFigureOut">
              <a:rPr lang="en-US" smtClean="0"/>
              <a:t>11/26/2021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2817242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BC31A8-C9C9-4ABB-9959-8BC1C88FC4F7}" type="datetimeFigureOut">
              <a:rPr lang="en-US" smtClean="0"/>
              <a:t>11/26/2021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7B7AD3-7172-441C-8EB2-7588D33A1357}" type="slidenum">
              <a:rPr lang="en-US" smtClean="0"/>
              <a:t>‹#›</a:t>
            </a:fld>
            <a:endParaRPr lang="en-US"/>
          </a:p>
        </p:txBody>
      </p:sp>
    </p:spTree>
    <p:extLst>
      <p:ext uri="{BB962C8B-B14F-4D97-AF65-F5344CB8AC3E}">
        <p14:creationId xmlns:p14="http://schemas.microsoft.com/office/powerpoint/2010/main" val="334870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C31A8-C9C9-4ABB-9959-8BC1C88FC4F7}" type="datetimeFigureOut">
              <a:rPr lang="en-US" smtClean="0"/>
              <a:t>11/26/2021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B7AD3-7172-441C-8EB2-7588D33A1357}" type="slidenum">
              <a:rPr lang="en-US" smtClean="0"/>
              <a:t>‹#›</a:t>
            </a:fld>
            <a:endParaRPr lang="en-US"/>
          </a:p>
        </p:txBody>
      </p:sp>
    </p:spTree>
    <p:extLst>
      <p:ext uri="{BB962C8B-B14F-4D97-AF65-F5344CB8AC3E}">
        <p14:creationId xmlns:p14="http://schemas.microsoft.com/office/powerpoint/2010/main" val="3922123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B2616470-4D8B-48AB-91CA-A40FA280ACB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D74C7103-E5D2-4AF8-BAE7-F69E32ED9DF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AD87DD84-84E8-41ED-A6AB-6B027BC83DAF}"/>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xmlns="" id="{964B2DF7-9CA3-42C4-99EF-9A7121D6966C}"/>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xmlns="" id="{A840C22C-70E4-4B20-B7F6-DA9144F23F9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a:defRPr/>
            </a:pPr>
            <a:fld id="{3B891F84-28D6-4DFB-B72C-D4DEBBB28340}" type="slidenum">
              <a:rPr lang="en-US" altLang="en-US"/>
              <a:pPr>
                <a:defRPr/>
              </a:pPr>
              <a:t>‹#›</a:t>
            </a:fld>
            <a:endParaRPr lang="en-US" altLang="en-US"/>
          </a:p>
        </p:txBody>
      </p:sp>
    </p:spTree>
    <p:extLst>
      <p:ext uri="{BB962C8B-B14F-4D97-AF65-F5344CB8AC3E}">
        <p14:creationId xmlns:p14="http://schemas.microsoft.com/office/powerpoint/2010/main" val="4285954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gif"/></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descr="CAK5YF4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5181600"/>
            <a:ext cx="11969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descr="CAK5YF4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52400"/>
            <a:ext cx="132238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CAK5YF4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143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descr="CAK5YF4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5181600"/>
            <a:ext cx="1295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415925" y="457200"/>
            <a:ext cx="8305800" cy="5929313"/>
          </a:xfrm>
          <a:prstGeom prst="rect">
            <a:avLst/>
          </a:prstGeom>
          <a:noFill/>
          <a:ln w="38100" cmpd="dbl">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VnTime" pitchFamily="34" charset="0"/>
              <a:ea typeface="+mn-ea"/>
              <a:cs typeface="+mn-cs"/>
            </a:endParaRPr>
          </a:p>
        </p:txBody>
      </p:sp>
      <p:sp>
        <p:nvSpPr>
          <p:cNvPr id="39943" name="Rectangle 7"/>
          <p:cNvSpPr>
            <a:spLocks noChangeArrowheads="1"/>
          </p:cNvSpPr>
          <p:nvPr/>
        </p:nvSpPr>
        <p:spPr bwMode="auto">
          <a:xfrm>
            <a:off x="228600" y="304800"/>
            <a:ext cx="8686800" cy="6256338"/>
          </a:xfrm>
          <a:prstGeom prst="rect">
            <a:avLst/>
          </a:prstGeom>
          <a:noFill/>
          <a:ln w="76200" cmpd="tri" algn="ctr">
            <a:pattFill prst="solidDmnd">
              <a:fgClr>
                <a:srgbClr val="993366"/>
              </a:fgClr>
              <a:bgClr>
                <a:srgbClr val="FFFFFF"/>
              </a:bgClr>
            </a:pattFill>
            <a:miter lim="800000"/>
            <a:headEnd/>
            <a:tailEnd/>
          </a:ln>
          <a:effectLst>
            <a:prstShdw prst="shdw18" dist="17961" dir="13500000">
              <a:srgbClr val="993366">
                <a:gamma/>
                <a:shade val="60000"/>
                <a:invGamma/>
              </a:srgbClr>
            </a:prst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944" name="WordArt 8"/>
          <p:cNvSpPr>
            <a:spLocks noChangeArrowheads="1" noChangeShapeType="1" noTextEdit="1"/>
          </p:cNvSpPr>
          <p:nvPr/>
        </p:nvSpPr>
        <p:spPr bwMode="auto">
          <a:xfrm>
            <a:off x="685800" y="1295400"/>
            <a:ext cx="7543800" cy="30480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19050">
                  <a:solidFill>
                    <a:srgbClr val="FF33CC"/>
                  </a:solidFill>
                  <a:round/>
                  <a:headEnd/>
                  <a:tailEnd/>
                </a:ln>
                <a:solidFill>
                  <a:srgbClr val="FFFF00"/>
                </a:solidFill>
                <a:effectLst>
                  <a:outerShdw dist="35921" dir="2700000" algn="ctr" rotWithShape="0">
                    <a:srgbClr val="990000"/>
                  </a:outerShdw>
                </a:effectLst>
                <a:uLnTx/>
                <a:uFillTx/>
                <a:latin typeface="Times New Roman"/>
                <a:ea typeface="+mn-ea"/>
                <a:cs typeface="Times New Roman"/>
              </a:rPr>
              <a:t>CHÀO M</a:t>
            </a:r>
            <a:r>
              <a:rPr lang="en-US" sz="3600" b="1" kern="10" dirty="0">
                <a:ln w="19050">
                  <a:solidFill>
                    <a:srgbClr val="FF33CC"/>
                  </a:solidFill>
                  <a:round/>
                  <a:headEnd/>
                  <a:tailEnd/>
                </a:ln>
                <a:solidFill>
                  <a:srgbClr val="FFFF00"/>
                </a:solidFill>
                <a:effectLst>
                  <a:outerShdw dist="35921" dir="2700000" algn="ctr" rotWithShape="0">
                    <a:srgbClr val="990000"/>
                  </a:outerShdw>
                </a:effectLst>
                <a:latin typeface="Times New Roman"/>
                <a:cs typeface="Times New Roman"/>
              </a:rPr>
              <a:t>ỪNG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10" dirty="0">
                <a:ln w="19050">
                  <a:solidFill>
                    <a:srgbClr val="FF33CC"/>
                  </a:solidFill>
                  <a:round/>
                  <a:headEnd/>
                  <a:tailEnd/>
                </a:ln>
                <a:solidFill>
                  <a:srgbClr val="FFFF00"/>
                </a:solidFill>
                <a:effectLst>
                  <a:outerShdw dist="35921" dir="2700000" algn="ctr" rotWithShape="0">
                    <a:srgbClr val="990000"/>
                  </a:outerShdw>
                </a:effectLst>
                <a:latin typeface="Times New Roman"/>
                <a:cs typeface="Times New Roman"/>
              </a:rPr>
              <a:t> ĐẾN VỚI TIẾT HỌC HÔM NAY</a:t>
            </a:r>
            <a:endParaRPr kumimoji="0" lang="en-US" sz="3600" b="1" i="0" u="none" strike="noStrike" kern="10" cap="none" spc="0" normalizeH="0" baseline="0" noProof="0" dirty="0">
              <a:ln w="19050">
                <a:solidFill>
                  <a:srgbClr val="FF33CC"/>
                </a:solidFill>
                <a:round/>
                <a:headEnd/>
                <a:tailEnd/>
              </a:ln>
              <a:solidFill>
                <a:srgbClr val="FFFF00"/>
              </a:solidFill>
              <a:effectLst>
                <a:outerShdw dist="35921" dir="2700000" algn="ctr" rotWithShape="0">
                  <a:srgbClr val="990000"/>
                </a:outerShdw>
              </a:effectLst>
              <a:uLnTx/>
              <a:uFillTx/>
              <a:latin typeface="Times New Roman"/>
              <a:ea typeface="+mn-ea"/>
              <a:cs typeface="Times New Roman"/>
            </a:endParaRPr>
          </a:p>
        </p:txBody>
      </p:sp>
    </p:spTree>
    <p:extLst>
      <p:ext uri="{BB962C8B-B14F-4D97-AF65-F5344CB8AC3E}">
        <p14:creationId xmlns:p14="http://schemas.microsoft.com/office/powerpoint/2010/main" val="300623826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8064896" cy="685800"/>
          </a:xfrm>
        </p:spPr>
        <p:txBody>
          <a:bodyPr>
            <a:noAutofit/>
          </a:bodyPr>
          <a:lstStyle/>
          <a:p>
            <a:r>
              <a:rPr lang="en-US" sz="3600" b="1" u="sng" dirty="0">
                <a:solidFill>
                  <a:srgbClr val="FF0000"/>
                </a:solidFill>
                <a:latin typeface="Times New Roman" panose="02020603050405020304" pitchFamily="18" charset="0"/>
                <a:cs typeface="Times New Roman" panose="02020603050405020304" pitchFamily="18" charset="0"/>
              </a:rPr>
              <a:t>BÀI 29:</a:t>
            </a:r>
            <a:r>
              <a:rPr lang="en-US" sz="3600" b="1" dirty="0">
                <a:solidFill>
                  <a:srgbClr val="FF0000"/>
                </a:solidFill>
                <a:latin typeface="Times New Roman" panose="02020603050405020304" pitchFamily="18" charset="0"/>
                <a:cs typeface="Times New Roman" panose="02020603050405020304" pitchFamily="18" charset="0"/>
              </a:rPr>
              <a:t> DÂN CƯ, XÃ HỘI CHÂU PHI</a:t>
            </a:r>
          </a:p>
        </p:txBody>
      </p:sp>
      <p:sp>
        <p:nvSpPr>
          <p:cNvPr id="3" name="Content Placeholder 2"/>
          <p:cNvSpPr>
            <a:spLocks noGrp="1"/>
          </p:cNvSpPr>
          <p:nvPr>
            <p:ph idx="1"/>
          </p:nvPr>
        </p:nvSpPr>
        <p:spPr>
          <a:xfrm>
            <a:off x="323528" y="1052736"/>
            <a:ext cx="8568952" cy="5184576"/>
          </a:xfrm>
        </p:spPr>
        <p:txBody>
          <a:bodyPr>
            <a:noAutofit/>
          </a:bodyPr>
          <a:lstStyle/>
          <a:p>
            <a:pPr marL="514350" indent="-514350" algn="just">
              <a:buAutoNum type="arabicPeriod"/>
            </a:pPr>
            <a:r>
              <a:rPr lang="en-US" sz="3400" b="1" dirty="0">
                <a:solidFill>
                  <a:srgbClr val="0070C0"/>
                </a:solidFill>
                <a:latin typeface="Times New Roman" panose="02020603050405020304" pitchFamily="18" charset="0"/>
                <a:cs typeface="Times New Roman" panose="02020603050405020304" pitchFamily="18" charset="0"/>
              </a:rPr>
              <a:t>DÂN CƯ:</a:t>
            </a:r>
          </a:p>
          <a:p>
            <a:pPr algn="just">
              <a:buFontTx/>
              <a:buChar char="-"/>
            </a:pPr>
            <a:r>
              <a:rPr lang="en-US" sz="3400" b="1" dirty="0" err="1">
                <a:latin typeface="Times New Roman" panose="02020603050405020304" pitchFamily="18" charset="0"/>
                <a:cs typeface="Times New Roman" panose="02020603050405020304" pitchFamily="18" charset="0"/>
              </a:rPr>
              <a:t>Dân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cư</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châu</a:t>
            </a:r>
            <a:r>
              <a:rPr lang="en-US" sz="3400" b="1" dirty="0">
                <a:latin typeface="Times New Roman" panose="02020603050405020304" pitchFamily="18" charset="0"/>
                <a:cs typeface="Times New Roman" panose="02020603050405020304" pitchFamily="18" charset="0"/>
              </a:rPr>
              <a:t> Phi </a:t>
            </a:r>
            <a:r>
              <a:rPr lang="en-US" sz="3400" b="1" dirty="0" err="1">
                <a:latin typeface="Times New Roman" panose="02020603050405020304" pitchFamily="18" charset="0"/>
                <a:cs typeface="Times New Roman" panose="02020603050405020304" pitchFamily="18" charset="0"/>
              </a:rPr>
              <a:t>phân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bố</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rất</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không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đều</a:t>
            </a:r>
            <a:r>
              <a:rPr lang="en-US" sz="3400" b="1" dirty="0">
                <a:latin typeface="Times New Roman" panose="02020603050405020304" pitchFamily="18" charset="0"/>
                <a:cs typeface="Times New Roman" panose="02020603050405020304" pitchFamily="18" charset="0"/>
              </a:rPr>
              <a:t>.</a:t>
            </a:r>
          </a:p>
          <a:p>
            <a:pPr marL="0" indent="0" algn="just">
              <a:buNone/>
            </a:pP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cư</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tập</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trung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đông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hầu</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hết</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vùng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duyên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hải</a:t>
            </a:r>
            <a:r>
              <a:rPr lang="en-US" sz="3400" b="1" dirty="0">
                <a:latin typeface="Times New Roman" panose="02020603050405020304" pitchFamily="18" charset="0"/>
                <a:cs typeface="Times New Roman" panose="02020603050405020304" pitchFamily="18" charset="0"/>
              </a:rPr>
              <a:t> ở </a:t>
            </a:r>
            <a:r>
              <a:rPr lang="en-US" sz="3400" b="1" dirty="0" err="1">
                <a:latin typeface="Times New Roman" panose="02020603050405020304" pitchFamily="18" charset="0"/>
                <a:cs typeface="Times New Roman" panose="02020603050405020304" pitchFamily="18" charset="0"/>
              </a:rPr>
              <a:t>phần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cực</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Bắc</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và</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cực</a:t>
            </a:r>
            <a:r>
              <a:rPr lang="en-US" sz="3400" b="1" dirty="0">
                <a:latin typeface="Times New Roman" panose="02020603050405020304" pitchFamily="18" charset="0"/>
                <a:cs typeface="Times New Roman" panose="02020603050405020304" pitchFamily="18" charset="0"/>
              </a:rPr>
              <a:t> Nam </a:t>
            </a:r>
            <a:r>
              <a:rPr lang="en-US" sz="3400" b="1" dirty="0" err="1">
                <a:latin typeface="Times New Roman" panose="02020603050405020304" pitchFamily="18" charset="0"/>
                <a:cs typeface="Times New Roman" panose="02020603050405020304" pitchFamily="18" charset="0"/>
              </a:rPr>
              <a:t>của</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châu</a:t>
            </a:r>
            <a:r>
              <a:rPr lang="en-US" sz="3400" b="1" dirty="0">
                <a:latin typeface="Times New Roman" panose="02020603050405020304" pitchFamily="18" charset="0"/>
                <a:cs typeface="Times New Roman" panose="02020603050405020304" pitchFamily="18" charset="0"/>
              </a:rPr>
              <a:t> Phi, </a:t>
            </a:r>
            <a:r>
              <a:rPr lang="en-US" sz="3400" b="1" dirty="0" err="1">
                <a:latin typeface="Times New Roman" panose="02020603050405020304" pitchFamily="18" charset="0"/>
                <a:cs typeface="Times New Roman" panose="02020603050405020304" pitchFamily="18" charset="0"/>
              </a:rPr>
              <a:t>ven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vịnh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Ghi-nê</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thung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lũng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sông</a:t>
            </a:r>
            <a:r>
              <a:rPr lang="en-US" sz="3400" b="1" dirty="0">
                <a:latin typeface="Times New Roman" panose="02020603050405020304" pitchFamily="18" charset="0"/>
                <a:cs typeface="Times New Roman" panose="02020603050405020304" pitchFamily="18" charset="0"/>
              </a:rPr>
              <a:t> Nin. </a:t>
            </a:r>
          </a:p>
          <a:p>
            <a:pPr marL="0" indent="0" algn="just">
              <a:buNone/>
            </a:pP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cư</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thưa</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thớt</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vùng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rừng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rậm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xích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đạo</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hoang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mạc</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Xa</a:t>
            </a:r>
            <a:r>
              <a:rPr lang="en-US" sz="3400" b="1" dirty="0">
                <a:latin typeface="Times New Roman" panose="02020603050405020304" pitchFamily="18" charset="0"/>
                <a:cs typeface="Times New Roman" panose="02020603050405020304" pitchFamily="18" charset="0"/>
              </a:rPr>
              <a:t>-ha-ra, </a:t>
            </a:r>
            <a:r>
              <a:rPr lang="en-US" sz="3400" b="1" dirty="0" err="1">
                <a:latin typeface="Times New Roman" panose="02020603050405020304" pitchFamily="18" charset="0"/>
                <a:cs typeface="Times New Roman" panose="02020603050405020304" pitchFamily="18" charset="0"/>
              </a:rPr>
              <a:t>hoang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mạc</a:t>
            </a:r>
            <a:r>
              <a:rPr lang="en-US" sz="3400" b="1" dirty="0">
                <a:latin typeface="Times New Roman" panose="02020603050405020304" pitchFamily="18" charset="0"/>
                <a:cs typeface="Times New Roman" panose="02020603050405020304" pitchFamily="18" charset="0"/>
              </a:rPr>
              <a:t> Na-</a:t>
            </a:r>
            <a:r>
              <a:rPr lang="en-US" sz="3400" b="1" dirty="0" err="1">
                <a:latin typeface="Times New Roman" panose="02020603050405020304" pitchFamily="18" charset="0"/>
                <a:cs typeface="Times New Roman" panose="02020603050405020304" pitchFamily="18" charset="0"/>
              </a:rPr>
              <a:t>mip</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hoang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mạc</a:t>
            </a:r>
            <a:r>
              <a:rPr lang="en-US" sz="3400" b="1" dirty="0">
                <a:latin typeface="Times New Roman" panose="02020603050405020304" pitchFamily="18" charset="0"/>
                <a:cs typeface="Times New Roman" panose="02020603050405020304" pitchFamily="18" charset="0"/>
              </a:rPr>
              <a:t> Ca-la-ha-</a:t>
            </a:r>
            <a:r>
              <a:rPr lang="en-US" sz="3400" b="1" dirty="0" err="1">
                <a:latin typeface="Times New Roman" panose="02020603050405020304" pitchFamily="18" charset="0"/>
                <a:cs typeface="Times New Roman" panose="02020603050405020304" pitchFamily="18" charset="0"/>
              </a:rPr>
              <a:t>ri</a:t>
            </a:r>
            <a:r>
              <a:rPr lang="en-US" sz="3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647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octhoi.net/sites/default/files/styles/inbody400/public/2_129.jpg?itok=N33tsrzi">
            <a:extLst>
              <a:ext uri="{FF2B5EF4-FFF2-40B4-BE49-F238E27FC236}">
                <a16:creationId xmlns:a16="http://schemas.microsoft.com/office/drawing/2014/main" xmlns="" id="{B22FC867-D2CA-4697-8D07-628ED0DD9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9" y="295416"/>
            <a:ext cx="3707672" cy="44297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F77F3211-7034-40BD-8EFF-24F67B042D6B}"/>
              </a:ext>
            </a:extLst>
          </p:cNvPr>
          <p:cNvPicPr>
            <a:picLocks noChangeAspect="1"/>
          </p:cNvPicPr>
          <p:nvPr/>
        </p:nvPicPr>
        <p:blipFill>
          <a:blip r:embed="rId3"/>
          <a:stretch>
            <a:fillRect/>
          </a:stretch>
        </p:blipFill>
        <p:spPr>
          <a:xfrm>
            <a:off x="4860032" y="295417"/>
            <a:ext cx="3765373" cy="4501736"/>
          </a:xfrm>
          <a:prstGeom prst="rect">
            <a:avLst/>
          </a:prstGeom>
        </p:spPr>
      </p:pic>
      <p:sp>
        <p:nvSpPr>
          <p:cNvPr id="10" name="Content Placeholder 2">
            <a:extLst>
              <a:ext uri="{FF2B5EF4-FFF2-40B4-BE49-F238E27FC236}">
                <a16:creationId xmlns:a16="http://schemas.microsoft.com/office/drawing/2014/main" xmlns="" id="{D66F1758-393E-4D09-A793-2B3FF4D16FB1}"/>
              </a:ext>
            </a:extLst>
          </p:cNvPr>
          <p:cNvSpPr>
            <a:spLocks noGrp="1"/>
          </p:cNvSpPr>
          <p:nvPr>
            <p:ph idx="1"/>
          </p:nvPr>
        </p:nvSpPr>
        <p:spPr>
          <a:xfrm>
            <a:off x="323529" y="4941168"/>
            <a:ext cx="7920880" cy="1738362"/>
          </a:xfrm>
        </p:spPr>
        <p:txBody>
          <a:bodyPr>
            <a:noAutofit/>
          </a:bodyPr>
          <a:lstStyle/>
          <a:p>
            <a:pPr marL="0" indent="0">
              <a:buNone/>
            </a:pPr>
            <a:r>
              <a:rPr lang="en-US" sz="3000" b="1" dirty="0">
                <a:solidFill>
                  <a:srgbClr val="0070C0"/>
                </a:solidFill>
                <a:latin typeface="Times New Roman" panose="02020603050405020304" pitchFamily="18" charset="0"/>
                <a:cs typeface="Times New Roman" panose="02020603050405020304" pitchFamily="18" charset="0"/>
              </a:rPr>
              <a:t>Quan </a:t>
            </a:r>
            <a:r>
              <a:rPr lang="en-US" sz="3000" b="1" dirty="0" err="1">
                <a:solidFill>
                  <a:srgbClr val="0070C0"/>
                </a:solidFill>
                <a:latin typeface="Times New Roman" panose="02020603050405020304" pitchFamily="18" charset="0"/>
                <a:cs typeface="Times New Roman" panose="02020603050405020304" pitchFamily="18" charset="0"/>
              </a:rPr>
              <a:t>sát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lược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đồ</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hình</a:t>
            </a:r>
            <a:r>
              <a:rPr lang="en-US" sz="3000" b="1" dirty="0">
                <a:solidFill>
                  <a:srgbClr val="0070C0"/>
                </a:solidFill>
                <a:latin typeface="Times New Roman" panose="02020603050405020304" pitchFamily="18" charset="0"/>
                <a:cs typeface="Times New Roman" panose="02020603050405020304" pitchFamily="18" charset="0"/>
              </a:rPr>
              <a:t> 27.2 </a:t>
            </a:r>
            <a:r>
              <a:rPr lang="en-US" sz="3000" b="1" dirty="0" err="1">
                <a:solidFill>
                  <a:srgbClr val="0070C0"/>
                </a:solidFill>
                <a:latin typeface="Times New Roman" panose="02020603050405020304" pitchFamily="18" charset="0"/>
                <a:cs typeface="Times New Roman" panose="02020603050405020304" pitchFamily="18" charset="0"/>
              </a:rPr>
              <a:t>và</a:t>
            </a:r>
            <a:r>
              <a:rPr lang="en-US" sz="3000" b="1" dirty="0">
                <a:solidFill>
                  <a:srgbClr val="0070C0"/>
                </a:solidFill>
                <a:latin typeface="Times New Roman" panose="02020603050405020304" pitchFamily="18" charset="0"/>
                <a:cs typeface="Times New Roman" panose="02020603050405020304" pitchFamily="18" charset="0"/>
              </a:rPr>
              <a:t> 29.1 </a:t>
            </a:r>
            <a:r>
              <a:rPr lang="en-US" sz="3000" b="1" dirty="0" err="1">
                <a:solidFill>
                  <a:srgbClr val="0070C0"/>
                </a:solidFill>
                <a:latin typeface="Times New Roman" panose="02020603050405020304" pitchFamily="18" charset="0"/>
                <a:cs typeface="Times New Roman" panose="02020603050405020304" pitchFamily="18" charset="0"/>
              </a:rPr>
              <a:t>và</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các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kiến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thức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đã</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học</a:t>
            </a:r>
            <a:r>
              <a:rPr lang="en-US" sz="3000" b="1" dirty="0">
                <a:solidFill>
                  <a:srgbClr val="0070C0"/>
                </a:solidFill>
                <a:latin typeface="Times New Roman" panose="02020603050405020304" pitchFamily="18" charset="0"/>
                <a:cs typeface="Times New Roman" panose="02020603050405020304" pitchFamily="18" charset="0"/>
              </a:rPr>
              <a:t>. Cho </a:t>
            </a:r>
            <a:r>
              <a:rPr lang="en-US" sz="3000" b="1" dirty="0" err="1">
                <a:solidFill>
                  <a:srgbClr val="0070C0"/>
                </a:solidFill>
                <a:latin typeface="Times New Roman" panose="02020603050405020304" pitchFamily="18" charset="0"/>
                <a:cs typeface="Times New Roman" panose="02020603050405020304" pitchFamily="18" charset="0"/>
              </a:rPr>
              <a:t>biết</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Tại</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sao</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dân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cư</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châu</a:t>
            </a:r>
            <a:r>
              <a:rPr lang="en-US" sz="3000" b="1" dirty="0">
                <a:solidFill>
                  <a:srgbClr val="0070C0"/>
                </a:solidFill>
                <a:latin typeface="Times New Roman" panose="02020603050405020304" pitchFamily="18" charset="0"/>
                <a:cs typeface="Times New Roman" panose="02020603050405020304" pitchFamily="18" charset="0"/>
              </a:rPr>
              <a:t> Phi </a:t>
            </a:r>
            <a:r>
              <a:rPr lang="en-US" sz="3000" b="1" dirty="0" err="1">
                <a:solidFill>
                  <a:srgbClr val="0070C0"/>
                </a:solidFill>
                <a:latin typeface="Times New Roman" panose="02020603050405020304" pitchFamily="18" charset="0"/>
                <a:cs typeface="Times New Roman" panose="02020603050405020304" pitchFamily="18" charset="0"/>
              </a:rPr>
              <a:t>phân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bố</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không</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đồng</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đều</a:t>
            </a:r>
            <a:r>
              <a:rPr lang="en-US" sz="30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743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096" y="332656"/>
            <a:ext cx="3384376" cy="5904656"/>
          </a:xfrm>
        </p:spPr>
        <p:txBody>
          <a:bodyPr>
            <a:noAutofit/>
          </a:bodyPr>
          <a:lstStyle/>
          <a:p>
            <a:pPr algn="just"/>
            <a:r>
              <a:rPr lang="en-US" sz="3600" b="1" dirty="0">
                <a:solidFill>
                  <a:srgbClr val="0070C0"/>
                </a:solidFill>
                <a:latin typeface="Times New Roman" panose="02020603050405020304" pitchFamily="18" charset="0"/>
                <a:cs typeface="Times New Roman" panose="02020603050405020304" pitchFamily="18" charset="0"/>
              </a:rPr>
              <a:t>Quan </a:t>
            </a:r>
            <a:r>
              <a:rPr lang="en-US" sz="3600" b="1" dirty="0" err="1">
                <a:solidFill>
                  <a:srgbClr val="0070C0"/>
                </a:solidFill>
                <a:latin typeface="Times New Roman" panose="02020603050405020304" pitchFamily="18" charset="0"/>
                <a:cs typeface="Times New Roman" panose="02020603050405020304" pitchFamily="18" charset="0"/>
              </a:rPr>
              <a:t>sát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lược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đồ</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hình</a:t>
            </a:r>
            <a:r>
              <a:rPr lang="en-US" sz="3600" b="1" dirty="0">
                <a:solidFill>
                  <a:srgbClr val="0070C0"/>
                </a:solidFill>
                <a:latin typeface="Times New Roman" panose="02020603050405020304" pitchFamily="18" charset="0"/>
                <a:cs typeface="Times New Roman" panose="02020603050405020304" pitchFamily="18" charset="0"/>
              </a:rPr>
              <a:t> 29.1:  </a:t>
            </a:r>
            <a:r>
              <a:rPr lang="en-US" altLang="en-US" sz="3600" b="1" dirty="0" err="1">
                <a:solidFill>
                  <a:srgbClr val="0070C0"/>
                </a:solidFill>
                <a:latin typeface="Times New Roman" panose="02020603050405020304" pitchFamily="18" charset="0"/>
              </a:rPr>
              <a:t>kể</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tên</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các</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thành</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phố</a:t>
            </a:r>
            <a:r>
              <a:rPr lang="en-US" altLang="en-US" sz="3600" b="1" dirty="0">
                <a:solidFill>
                  <a:srgbClr val="0070C0"/>
                </a:solidFill>
                <a:latin typeface="Times New Roman" panose="02020603050405020304" pitchFamily="18" charset="0"/>
              </a:rPr>
              <a:t> ở </a:t>
            </a:r>
            <a:r>
              <a:rPr lang="en-US" altLang="en-US" sz="3600" b="1" dirty="0" err="1">
                <a:solidFill>
                  <a:srgbClr val="0070C0"/>
                </a:solidFill>
                <a:latin typeface="Times New Roman" panose="02020603050405020304" pitchFamily="18" charset="0"/>
              </a:rPr>
              <a:t>châu</a:t>
            </a:r>
            <a:r>
              <a:rPr lang="en-US" altLang="en-US" sz="3600" b="1" dirty="0">
                <a:solidFill>
                  <a:srgbClr val="0070C0"/>
                </a:solidFill>
                <a:latin typeface="Times New Roman" panose="02020603050405020304" pitchFamily="18" charset="0"/>
              </a:rPr>
              <a:t> Phi </a:t>
            </a:r>
            <a:r>
              <a:rPr lang="en-US" altLang="en-US" sz="3600" b="1" dirty="0" err="1">
                <a:solidFill>
                  <a:srgbClr val="0070C0"/>
                </a:solidFill>
                <a:latin typeface="Times New Roman" panose="02020603050405020304" pitchFamily="18" charset="0"/>
              </a:rPr>
              <a:t>có</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từ</a:t>
            </a:r>
            <a:r>
              <a:rPr lang="en-US" altLang="en-US" sz="3600" b="1" dirty="0">
                <a:solidFill>
                  <a:srgbClr val="0070C0"/>
                </a:solidFill>
                <a:latin typeface="Times New Roman" panose="02020603050405020304" pitchFamily="18" charset="0"/>
              </a:rPr>
              <a:t> 1 </a:t>
            </a:r>
            <a:r>
              <a:rPr lang="en-US" altLang="en-US" sz="3600" b="1" dirty="0" err="1">
                <a:solidFill>
                  <a:srgbClr val="0070C0"/>
                </a:solidFill>
                <a:latin typeface="Times New Roman" panose="02020603050405020304" pitchFamily="18" charset="0"/>
              </a:rPr>
              <a:t>triệu</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dân</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trở</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lên</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Các</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thành</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phố</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này</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phân</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bố</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chủ</a:t>
            </a:r>
            <a:r>
              <a:rPr lang="en-US" altLang="en-US" sz="3600" b="1" dirty="0">
                <a:solidFill>
                  <a:srgbClr val="0070C0"/>
                </a:solidFill>
                <a:latin typeface="Times New Roman" panose="02020603050405020304" pitchFamily="18" charset="0"/>
              </a:rPr>
              <a:t> </a:t>
            </a:r>
            <a:r>
              <a:rPr lang="en-US" altLang="en-US" sz="3600" b="1" dirty="0" err="1">
                <a:solidFill>
                  <a:srgbClr val="0070C0"/>
                </a:solidFill>
                <a:latin typeface="Times New Roman" panose="02020603050405020304" pitchFamily="18" charset="0"/>
              </a:rPr>
              <a:t>yếu</a:t>
            </a:r>
            <a:r>
              <a:rPr lang="en-US" altLang="en-US" sz="3600" b="1" dirty="0">
                <a:solidFill>
                  <a:srgbClr val="0070C0"/>
                </a:solidFill>
                <a:latin typeface="Times New Roman" panose="02020603050405020304" pitchFamily="18" charset="0"/>
              </a:rPr>
              <a:t> ở </a:t>
            </a:r>
            <a:r>
              <a:rPr lang="en-US" altLang="en-US" sz="3600" b="1" dirty="0" err="1">
                <a:solidFill>
                  <a:srgbClr val="0070C0"/>
                </a:solidFill>
                <a:latin typeface="Times New Roman" panose="02020603050405020304" pitchFamily="18" charset="0"/>
              </a:rPr>
              <a:t>đâu</a:t>
            </a:r>
            <a:r>
              <a:rPr lang="en-US" altLang="en-US" sz="3600" b="1" dirty="0">
                <a:solidFill>
                  <a:srgbClr val="0070C0"/>
                </a:solidFill>
                <a:latin typeface="Times New Roman" panose="02020603050405020304" pitchFamily="18" charset="0"/>
              </a:rPr>
              <a:t>?</a:t>
            </a:r>
            <a:r>
              <a:rPr lang="en-US" altLang="en-US" sz="3600" b="1" i="1" dirty="0">
                <a:solidFill>
                  <a:srgbClr val="3333FF"/>
                </a:solidFill>
                <a:latin typeface="Times New Roman" panose="02020603050405020304" pitchFamily="18" charset="0"/>
              </a:rPr>
              <a:t/>
            </a:r>
            <a:br>
              <a:rPr lang="en-US" altLang="en-US" sz="3600" b="1" i="1" dirty="0">
                <a:solidFill>
                  <a:srgbClr val="3333FF"/>
                </a:solidFill>
                <a:latin typeface="Times New Roman" panose="02020603050405020304" pitchFamily="18" charset="0"/>
              </a:rPr>
            </a:br>
            <a:endParaRPr lang="en-US" sz="3600" b="1" dirty="0">
              <a:solidFill>
                <a:srgbClr val="0070C0"/>
              </a:solidFill>
              <a:latin typeface="Times New Roman" panose="02020603050405020304" pitchFamily="18" charset="0"/>
              <a:cs typeface="Times New Roman" panose="02020603050405020304" pitchFamily="18" charset="0"/>
            </a:endParaRPr>
          </a:p>
        </p:txBody>
      </p:sp>
      <p:pic>
        <p:nvPicPr>
          <p:cNvPr id="11" name="Picture 14" descr="11_19_15">
            <a:extLst>
              <a:ext uri="{FF2B5EF4-FFF2-40B4-BE49-F238E27FC236}">
                <a16:creationId xmlns:a16="http://schemas.microsoft.com/office/drawing/2014/main" xmlns="" id="{86FBAFB9-BD37-4321-8257-ED99989F3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46" y="260648"/>
            <a:ext cx="4968552"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22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8064896" cy="685800"/>
          </a:xfrm>
        </p:spPr>
        <p:txBody>
          <a:bodyPr>
            <a:noAutofit/>
          </a:bodyPr>
          <a:lstStyle/>
          <a:p>
            <a:r>
              <a:rPr lang="en-US" sz="3600" b="1" u="sng" dirty="0">
                <a:solidFill>
                  <a:srgbClr val="FF0000"/>
                </a:solidFill>
                <a:latin typeface="Times New Roman" panose="02020603050405020304" pitchFamily="18" charset="0"/>
                <a:cs typeface="Times New Roman" panose="02020603050405020304" pitchFamily="18" charset="0"/>
              </a:rPr>
              <a:t>BÀI 29:</a:t>
            </a:r>
            <a:r>
              <a:rPr lang="en-US" sz="3600" b="1" dirty="0">
                <a:solidFill>
                  <a:srgbClr val="FF0000"/>
                </a:solidFill>
                <a:latin typeface="Times New Roman" panose="02020603050405020304" pitchFamily="18" charset="0"/>
                <a:cs typeface="Times New Roman" panose="02020603050405020304" pitchFamily="18" charset="0"/>
              </a:rPr>
              <a:t> DÂN CƯ, XÃ HỘI CHÂU PHI</a:t>
            </a:r>
          </a:p>
        </p:txBody>
      </p:sp>
      <p:sp>
        <p:nvSpPr>
          <p:cNvPr id="3" name="Content Placeholder 2"/>
          <p:cNvSpPr>
            <a:spLocks noGrp="1"/>
          </p:cNvSpPr>
          <p:nvPr>
            <p:ph idx="1"/>
          </p:nvPr>
        </p:nvSpPr>
        <p:spPr>
          <a:xfrm>
            <a:off x="323528" y="1052736"/>
            <a:ext cx="8568952" cy="4320480"/>
          </a:xfrm>
        </p:spPr>
        <p:txBody>
          <a:bodyPr>
            <a:noAutofit/>
          </a:bodyPr>
          <a:lstStyle/>
          <a:p>
            <a:pPr marL="514350" indent="-514350" algn="just">
              <a:buAutoNum type="arabicPeriod"/>
            </a:pPr>
            <a:r>
              <a:rPr lang="en-US" sz="3400" b="1" dirty="0">
                <a:solidFill>
                  <a:srgbClr val="0070C0"/>
                </a:solidFill>
                <a:latin typeface="Times New Roman" panose="02020603050405020304" pitchFamily="18" charset="0"/>
                <a:cs typeface="Times New Roman" panose="02020603050405020304" pitchFamily="18" charset="0"/>
              </a:rPr>
              <a:t>DÂN CƯ:</a:t>
            </a:r>
          </a:p>
          <a:p>
            <a:pPr algn="just">
              <a:buFontTx/>
              <a:buChar char="-"/>
            </a:pPr>
            <a:r>
              <a:rPr lang="en-US" sz="3000" b="1" dirty="0" err="1">
                <a:latin typeface="Times New Roman" panose="02020603050405020304" pitchFamily="18" charset="0"/>
                <a:cs typeface="Times New Roman" panose="02020603050405020304" pitchFamily="18" charset="0"/>
              </a:rPr>
              <a:t>Dân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cư</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châu</a:t>
            </a:r>
            <a:r>
              <a:rPr lang="en-US" sz="3000" b="1" dirty="0">
                <a:latin typeface="Times New Roman" panose="02020603050405020304" pitchFamily="18" charset="0"/>
                <a:cs typeface="Times New Roman" panose="02020603050405020304" pitchFamily="18" charset="0"/>
              </a:rPr>
              <a:t> Phi </a:t>
            </a:r>
            <a:r>
              <a:rPr lang="en-US" sz="3000" b="1" dirty="0" err="1">
                <a:latin typeface="Times New Roman" panose="02020603050405020304" pitchFamily="18" charset="0"/>
                <a:cs typeface="Times New Roman" panose="02020603050405020304" pitchFamily="18" charset="0"/>
              </a:rPr>
              <a:t>phân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rất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đều</a:t>
            </a:r>
            <a:r>
              <a:rPr lang="en-US" sz="3000" b="1" dirty="0">
                <a:latin typeface="Times New Roman" panose="02020603050405020304" pitchFamily="18" charset="0"/>
                <a:cs typeface="Times New Roman" panose="02020603050405020304" pitchFamily="18" charset="0"/>
              </a:rPr>
              <a:t>.</a:t>
            </a:r>
          </a:p>
          <a:p>
            <a:pPr marL="0" indent="0" algn="just">
              <a:buNone/>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cư</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tập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hết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duyên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hải</a:t>
            </a:r>
            <a:r>
              <a:rPr lang="en-US" sz="3000" b="1" dirty="0">
                <a:latin typeface="Times New Roman" panose="02020603050405020304" pitchFamily="18" charset="0"/>
                <a:cs typeface="Times New Roman" panose="02020603050405020304" pitchFamily="18" charset="0"/>
              </a:rPr>
              <a:t> ở </a:t>
            </a:r>
            <a:r>
              <a:rPr lang="en-US" sz="3000" b="1" dirty="0" err="1">
                <a:latin typeface="Times New Roman" panose="02020603050405020304" pitchFamily="18" charset="0"/>
                <a:cs typeface="Times New Roman" panose="02020603050405020304" pitchFamily="18" charset="0"/>
              </a:rPr>
              <a:t>phần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cực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Bắc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cực</a:t>
            </a:r>
            <a:r>
              <a:rPr lang="en-US" sz="3000" b="1" dirty="0">
                <a:latin typeface="Times New Roman" panose="02020603050405020304" pitchFamily="18" charset="0"/>
                <a:cs typeface="Times New Roman" panose="02020603050405020304" pitchFamily="18" charset="0"/>
              </a:rPr>
              <a:t> Nam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châu</a:t>
            </a:r>
            <a:r>
              <a:rPr lang="en-US" sz="3000" b="1" dirty="0">
                <a:latin typeface="Times New Roman" panose="02020603050405020304" pitchFamily="18" charset="0"/>
                <a:cs typeface="Times New Roman" panose="02020603050405020304" pitchFamily="18" charset="0"/>
              </a:rPr>
              <a:t> Phi, </a:t>
            </a:r>
            <a:r>
              <a:rPr lang="en-US" sz="3000" b="1" dirty="0" err="1">
                <a:latin typeface="Times New Roman" panose="02020603050405020304" pitchFamily="18" charset="0"/>
                <a:cs typeface="Times New Roman" panose="02020603050405020304" pitchFamily="18" charset="0"/>
              </a:rPr>
              <a:t>ven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vịnh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Ghi-nê</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lũng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sông</a:t>
            </a:r>
            <a:r>
              <a:rPr lang="en-US" sz="3000" b="1" dirty="0">
                <a:latin typeface="Times New Roman" panose="02020603050405020304" pitchFamily="18" charset="0"/>
                <a:cs typeface="Times New Roman" panose="02020603050405020304" pitchFamily="18" charset="0"/>
              </a:rPr>
              <a:t> Nin. </a:t>
            </a:r>
          </a:p>
          <a:p>
            <a:pPr marL="0" indent="0" algn="just">
              <a:buNone/>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cư</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thưa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thớt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rừng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rậm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xích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Xa</a:t>
            </a:r>
            <a:r>
              <a:rPr lang="en-US" sz="3000" b="1" dirty="0">
                <a:latin typeface="Times New Roman" panose="02020603050405020304" pitchFamily="18" charset="0"/>
                <a:cs typeface="Times New Roman" panose="02020603050405020304" pitchFamily="18" charset="0"/>
              </a:rPr>
              <a:t>-ha-ra, </a:t>
            </a:r>
            <a:r>
              <a:rPr lang="en-US" sz="3000" b="1" dirty="0" err="1">
                <a:latin typeface="Times New Roman" panose="02020603050405020304" pitchFamily="18" charset="0"/>
                <a:cs typeface="Times New Roman" panose="02020603050405020304" pitchFamily="18" charset="0"/>
              </a:rPr>
              <a:t>hoang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mạc</a:t>
            </a:r>
            <a:r>
              <a:rPr lang="en-US" sz="3000" b="1" dirty="0">
                <a:latin typeface="Times New Roman" panose="02020603050405020304" pitchFamily="18" charset="0"/>
                <a:cs typeface="Times New Roman" panose="02020603050405020304" pitchFamily="18" charset="0"/>
              </a:rPr>
              <a:t> Na-</a:t>
            </a:r>
            <a:r>
              <a:rPr lang="en-US" sz="3000" b="1" dirty="0" err="1">
                <a:latin typeface="Times New Roman" panose="02020603050405020304" pitchFamily="18" charset="0"/>
                <a:cs typeface="Times New Roman" panose="02020603050405020304" pitchFamily="18" charset="0"/>
              </a:rPr>
              <a:t>mip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mạc</a:t>
            </a:r>
            <a:r>
              <a:rPr lang="en-US" sz="3000" b="1" dirty="0">
                <a:latin typeface="Times New Roman" panose="02020603050405020304" pitchFamily="18" charset="0"/>
                <a:cs typeface="Times New Roman" panose="02020603050405020304" pitchFamily="18" charset="0"/>
              </a:rPr>
              <a:t> Ca-la-ha-</a:t>
            </a:r>
            <a:r>
              <a:rPr lang="en-US" sz="3000" b="1" dirty="0" err="1">
                <a:latin typeface="Times New Roman" panose="02020603050405020304" pitchFamily="18" charset="0"/>
                <a:cs typeface="Times New Roman" panose="02020603050405020304" pitchFamily="18" charset="0"/>
              </a:rPr>
              <a:t>ri</a:t>
            </a:r>
            <a:r>
              <a:rPr lang="en-US" sz="3000" b="1" dirty="0">
                <a:latin typeface="Times New Roman" panose="02020603050405020304" pitchFamily="18" charset="0"/>
                <a:cs typeface="Times New Roman" panose="02020603050405020304" pitchFamily="18" charset="0"/>
              </a:rPr>
              <a:t>,…</a:t>
            </a:r>
          </a:p>
        </p:txBody>
      </p:sp>
      <p:sp>
        <p:nvSpPr>
          <p:cNvPr id="5" name="Content Placeholder 2">
            <a:extLst>
              <a:ext uri="{FF2B5EF4-FFF2-40B4-BE49-F238E27FC236}">
                <a16:creationId xmlns:a16="http://schemas.microsoft.com/office/drawing/2014/main" xmlns="" id="{4B048045-EAC3-4B53-82EF-C6705D775A33}"/>
              </a:ext>
            </a:extLst>
          </p:cNvPr>
          <p:cNvSpPr txBox="1">
            <a:spLocks/>
          </p:cNvSpPr>
          <p:nvPr/>
        </p:nvSpPr>
        <p:spPr>
          <a:xfrm>
            <a:off x="288015" y="5377412"/>
            <a:ext cx="7920880" cy="11479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lớn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trung</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ven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biển</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5132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352928" cy="685800"/>
          </a:xfrm>
        </p:spPr>
        <p:txBody>
          <a:bodyPr>
            <a:noAutofit/>
          </a:bodyPr>
          <a:lstStyle/>
          <a:p>
            <a:r>
              <a:rPr lang="en-US" sz="3300" b="1" dirty="0">
                <a:solidFill>
                  <a:srgbClr val="FF0000"/>
                </a:solidFill>
                <a:latin typeface="Times New Roman" panose="02020603050405020304" pitchFamily="18" charset="0"/>
                <a:cs typeface="Times New Roman" panose="02020603050405020304" pitchFamily="18" charset="0"/>
              </a:rPr>
              <a:t>MỘT SỐ THÀNH PHỐ LỚN Ở CHÂU PHI</a:t>
            </a:r>
          </a:p>
        </p:txBody>
      </p:sp>
      <p:pic>
        <p:nvPicPr>
          <p:cNvPr id="20484" name="Picture 4" descr="Thành phố Marrakech, Ma - rốc">
            <a:extLst>
              <a:ext uri="{FF2B5EF4-FFF2-40B4-BE49-F238E27FC236}">
                <a16:creationId xmlns:a16="http://schemas.microsoft.com/office/drawing/2014/main" xmlns="" id="{970C1FB4-6F6E-4CA0-9362-12E03E803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91" y="874440"/>
            <a:ext cx="4392488" cy="304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3B8A3E50-BAA9-42CD-B430-10F0418D101F}"/>
              </a:ext>
            </a:extLst>
          </p:cNvPr>
          <p:cNvSpPr/>
          <p:nvPr/>
        </p:nvSpPr>
        <p:spPr>
          <a:xfrm>
            <a:off x="107504" y="980728"/>
            <a:ext cx="4572000" cy="430887"/>
          </a:xfrm>
          <a:prstGeom prst="rect">
            <a:avLst/>
          </a:prstGeom>
        </p:spPr>
        <p:txBody>
          <a:bodyPr wrap="square">
            <a:spAutoFit/>
          </a:bodyPr>
          <a:lstStyle/>
          <a:p>
            <a:r>
              <a:rPr lang="en-US" sz="2200" b="1" dirty="0" err="1">
                <a:solidFill>
                  <a:schemeClr val="bg1"/>
                </a:solidFill>
                <a:latin typeface="Times New Roman" panose="02020603050405020304" pitchFamily="18" charset="0"/>
                <a:cs typeface="Times New Roman" panose="02020603050405020304" pitchFamily="18" charset="0"/>
              </a:rPr>
              <a:t>Thành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phố</a:t>
            </a:r>
            <a:r>
              <a:rPr lang="en-US" sz="2200" b="1" dirty="0">
                <a:solidFill>
                  <a:schemeClr val="bg1"/>
                </a:solidFill>
                <a:latin typeface="Times New Roman" panose="02020603050405020304" pitchFamily="18" charset="0"/>
                <a:cs typeface="Times New Roman" panose="02020603050405020304" pitchFamily="18" charset="0"/>
              </a:rPr>
              <a:t> Marrakech, Ma - </a:t>
            </a:r>
            <a:r>
              <a:rPr lang="en-US" sz="2200" b="1" dirty="0" err="1">
                <a:solidFill>
                  <a:schemeClr val="bg1"/>
                </a:solidFill>
                <a:latin typeface="Times New Roman" panose="02020603050405020304" pitchFamily="18" charset="0"/>
                <a:cs typeface="Times New Roman" panose="02020603050405020304" pitchFamily="18" charset="0"/>
              </a:rPr>
              <a:t>rốc</a:t>
            </a:r>
            <a:endParaRPr lang="en-US" sz="2200" b="1" dirty="0">
              <a:solidFill>
                <a:schemeClr val="bg1"/>
              </a:solidFill>
              <a:latin typeface="Times New Roman" panose="02020603050405020304" pitchFamily="18" charset="0"/>
              <a:cs typeface="Times New Roman" panose="02020603050405020304" pitchFamily="18" charset="0"/>
            </a:endParaRPr>
          </a:p>
        </p:txBody>
      </p:sp>
      <p:pic>
        <p:nvPicPr>
          <p:cNvPr id="20486" name="Picture 6" descr="Thủ đô Luanda, Angola">
            <a:extLst>
              <a:ext uri="{FF2B5EF4-FFF2-40B4-BE49-F238E27FC236}">
                <a16:creationId xmlns:a16="http://schemas.microsoft.com/office/drawing/2014/main" xmlns="" id="{450192CD-BEB1-4635-8C28-D7EFCEEA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99" y="874440"/>
            <a:ext cx="4342197"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BB47F686-8F1E-4EE7-93B3-121DEAA5FA57}"/>
              </a:ext>
            </a:extLst>
          </p:cNvPr>
          <p:cNvSpPr/>
          <p:nvPr/>
        </p:nvSpPr>
        <p:spPr>
          <a:xfrm>
            <a:off x="4893524" y="971110"/>
            <a:ext cx="3782932" cy="430887"/>
          </a:xfrm>
          <a:prstGeom prst="rect">
            <a:avLst/>
          </a:prstGeom>
        </p:spPr>
        <p:txBody>
          <a:bodyPr wrap="square">
            <a:spAutoFit/>
          </a:bodyPr>
          <a:lstStyle/>
          <a:p>
            <a:r>
              <a:rPr lang="en-US" sz="2200" b="1" dirty="0" err="1">
                <a:solidFill>
                  <a:schemeClr val="bg1"/>
                </a:solidFill>
                <a:latin typeface="Times New Roman" panose="02020603050405020304" pitchFamily="18" charset="0"/>
                <a:cs typeface="Times New Roman" panose="02020603050405020304" pitchFamily="18" charset="0"/>
              </a:rPr>
              <a:t>Thủ</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đô</a:t>
            </a:r>
            <a:r>
              <a:rPr lang="en-US" sz="2200" b="1" dirty="0">
                <a:solidFill>
                  <a:schemeClr val="bg1"/>
                </a:solidFill>
                <a:latin typeface="Times New Roman" panose="02020603050405020304" pitchFamily="18" charset="0"/>
                <a:cs typeface="Times New Roman" panose="02020603050405020304" pitchFamily="18" charset="0"/>
              </a:rPr>
              <a:t> Luanda, Angola</a:t>
            </a:r>
          </a:p>
        </p:txBody>
      </p:sp>
      <p:pic>
        <p:nvPicPr>
          <p:cNvPr id="20488" name="Picture 8" descr="Thủ đô Abuja, Nigeria">
            <a:extLst>
              <a:ext uri="{FF2B5EF4-FFF2-40B4-BE49-F238E27FC236}">
                <a16:creationId xmlns:a16="http://schemas.microsoft.com/office/drawing/2014/main" xmlns="" id="{EBF41269-D140-4C04-96CC-7EFFDA045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028728"/>
            <a:ext cx="4392488" cy="27069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AFC5DB23-9AA7-4530-B5E3-0511355AF52F}"/>
              </a:ext>
            </a:extLst>
          </p:cNvPr>
          <p:cNvSpPr/>
          <p:nvPr/>
        </p:nvSpPr>
        <p:spPr>
          <a:xfrm>
            <a:off x="251520" y="4190215"/>
            <a:ext cx="2897396" cy="430887"/>
          </a:xfrm>
          <a:prstGeom prst="rect">
            <a:avLst/>
          </a:prstGeom>
        </p:spPr>
        <p:txBody>
          <a:bodyPr wrap="none">
            <a:spAutoFit/>
          </a:bodyPr>
          <a:lstStyle/>
          <a:p>
            <a:r>
              <a:rPr lang="en-US" sz="2200" b="1" dirty="0" err="1">
                <a:solidFill>
                  <a:schemeClr val="bg1"/>
                </a:solidFill>
                <a:latin typeface="Times New Roman" panose="02020603050405020304" pitchFamily="18" charset="0"/>
                <a:cs typeface="Times New Roman" panose="02020603050405020304" pitchFamily="18" charset="0"/>
              </a:rPr>
              <a:t>Thủ</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đô</a:t>
            </a:r>
            <a:r>
              <a:rPr lang="en-US" sz="2200" b="1" dirty="0">
                <a:solidFill>
                  <a:schemeClr val="bg1"/>
                </a:solidFill>
                <a:latin typeface="Times New Roman" panose="02020603050405020304" pitchFamily="18" charset="0"/>
                <a:cs typeface="Times New Roman" panose="02020603050405020304" pitchFamily="18" charset="0"/>
              </a:rPr>
              <a:t> Abuja, Nigeria</a:t>
            </a:r>
          </a:p>
        </p:txBody>
      </p:sp>
      <p:pic>
        <p:nvPicPr>
          <p:cNvPr id="20490" name="Picture 10" descr="Thủ đô Malabo của Equatorial Guinea">
            <a:extLst>
              <a:ext uri="{FF2B5EF4-FFF2-40B4-BE49-F238E27FC236}">
                <a16:creationId xmlns:a16="http://schemas.microsoft.com/office/drawing/2014/main" xmlns="" id="{8C8682DC-FEF5-40AB-84F1-0E335CAB7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503" y="4060951"/>
            <a:ext cx="4342197" cy="26746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9A56AED7-5ED5-4108-9D90-43B143554A5A}"/>
              </a:ext>
            </a:extLst>
          </p:cNvPr>
          <p:cNvSpPr/>
          <p:nvPr/>
        </p:nvSpPr>
        <p:spPr>
          <a:xfrm>
            <a:off x="4694299" y="4259331"/>
            <a:ext cx="3334085" cy="1446550"/>
          </a:xfrm>
          <a:prstGeom prst="rect">
            <a:avLst/>
          </a:prstGeom>
        </p:spPr>
        <p:txBody>
          <a:bodyPr wrap="square">
            <a:spAutoFit/>
          </a:bodyPr>
          <a:lstStyle/>
          <a:p>
            <a:r>
              <a:rPr lang="en-US" sz="2200" b="1" dirty="0" err="1">
                <a:solidFill>
                  <a:schemeClr val="bg1"/>
                </a:solidFill>
                <a:latin typeface="Times New Roman" panose="02020603050405020304" pitchFamily="18" charset="0"/>
                <a:cs typeface="Times New Roman" panose="02020603050405020304" pitchFamily="18" charset="0"/>
              </a:rPr>
              <a:t>Thủ</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đô</a:t>
            </a:r>
            <a:r>
              <a:rPr lang="en-US" sz="2200" b="1" dirty="0">
                <a:solidFill>
                  <a:schemeClr val="bg1"/>
                </a:solidFill>
                <a:latin typeface="Times New Roman" panose="02020603050405020304" pitchFamily="18" charset="0"/>
                <a:cs typeface="Times New Roman" panose="02020603050405020304" pitchFamily="18" charset="0"/>
              </a:rPr>
              <a:t> Malabo </a:t>
            </a:r>
          </a:p>
          <a:p>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Equatorial Guinea</a:t>
            </a:r>
          </a:p>
          <a:p>
            <a:r>
              <a:rPr lang="en-US" sz="2200" dirty="0">
                <a:solidFill>
                  <a:schemeClr val="bg1"/>
                </a:solidFill>
                <a:latin typeface="Times New Roman" panose="02020603050405020304" pitchFamily="18" charset="0"/>
                <a:cs typeface="Times New Roman" panose="02020603050405020304" pitchFamily="18" charset="0"/>
              </a:rPr>
              <a:t/>
            </a:r>
            <a:br>
              <a:rPr lang="en-US" sz="2200" dirty="0">
                <a:solidFill>
                  <a:schemeClr val="bg1"/>
                </a:solidFill>
                <a:latin typeface="Times New Roman" panose="02020603050405020304" pitchFamily="18" charset="0"/>
                <a:cs typeface="Times New Roman" panose="02020603050405020304" pitchFamily="18" charset="0"/>
              </a:rPr>
            </a:br>
            <a:endParaRPr lang="en-US"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7533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352928" cy="685800"/>
          </a:xfrm>
        </p:spPr>
        <p:txBody>
          <a:bodyPr>
            <a:noAutofit/>
          </a:bodyPr>
          <a:lstStyle/>
          <a:p>
            <a:r>
              <a:rPr lang="en-US" sz="3300" b="1" dirty="0">
                <a:solidFill>
                  <a:srgbClr val="FF0000"/>
                </a:solidFill>
                <a:latin typeface="Times New Roman" panose="02020603050405020304" pitchFamily="18" charset="0"/>
                <a:cs typeface="Times New Roman" panose="02020603050405020304" pitchFamily="18" charset="0"/>
              </a:rPr>
              <a:t>MỘT SỐ THÀNH PHỐ LỚN Ở CHÂU PHI</a:t>
            </a:r>
          </a:p>
        </p:txBody>
      </p:sp>
      <p:pic>
        <p:nvPicPr>
          <p:cNvPr id="22532" name="Picture 4" descr="Luxor, Ai Cập">
            <a:extLst>
              <a:ext uri="{FF2B5EF4-FFF2-40B4-BE49-F238E27FC236}">
                <a16:creationId xmlns:a16="http://schemas.microsoft.com/office/drawing/2014/main" xmlns="" id="{1DCBE260-396F-450A-89FE-E411E4B1B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99" y="977259"/>
            <a:ext cx="4377693" cy="28700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EDF996CE-2BB2-4898-9163-EC7A746CD094}"/>
              </a:ext>
            </a:extLst>
          </p:cNvPr>
          <p:cNvSpPr/>
          <p:nvPr/>
        </p:nvSpPr>
        <p:spPr>
          <a:xfrm>
            <a:off x="868355" y="1124744"/>
            <a:ext cx="1890454" cy="430887"/>
          </a:xfrm>
          <a:prstGeom prst="rect">
            <a:avLst/>
          </a:prstGeom>
        </p:spPr>
        <p:txBody>
          <a:bodyPr wrap="none">
            <a:spAutoFit/>
          </a:bodyPr>
          <a:lstStyle/>
          <a:p>
            <a:r>
              <a:rPr lang="en-US" sz="2200" b="1" dirty="0">
                <a:latin typeface="Times New Roman" panose="02020603050405020304" pitchFamily="18" charset="0"/>
                <a:cs typeface="Times New Roman" panose="02020603050405020304" pitchFamily="18" charset="0"/>
              </a:rPr>
              <a:t>Luxor, Ai </a:t>
            </a:r>
            <a:r>
              <a:rPr lang="en-US" sz="2200" b="1" dirty="0" err="1">
                <a:latin typeface="Times New Roman" panose="02020603050405020304" pitchFamily="18" charset="0"/>
                <a:cs typeface="Times New Roman" panose="02020603050405020304" pitchFamily="18" charset="0"/>
              </a:rPr>
              <a:t>Cập</a:t>
            </a:r>
            <a:endParaRPr lang="en-US" sz="2200" b="1" dirty="0">
              <a:latin typeface="Times New Roman" panose="02020603050405020304" pitchFamily="18" charset="0"/>
              <a:cs typeface="Times New Roman" panose="02020603050405020304" pitchFamily="18" charset="0"/>
            </a:endParaRPr>
          </a:p>
        </p:txBody>
      </p:sp>
      <p:pic>
        <p:nvPicPr>
          <p:cNvPr id="22534" name="Picture 6" descr="Thành phố Essaouira, Ma - rốc">
            <a:extLst>
              <a:ext uri="{FF2B5EF4-FFF2-40B4-BE49-F238E27FC236}">
                <a16:creationId xmlns:a16="http://schemas.microsoft.com/office/drawing/2014/main" xmlns="" id="{54BBBEBA-DA25-465D-B928-AF57EC1B2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790" y="961157"/>
            <a:ext cx="4342197" cy="29022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0EBB5844-3044-4C91-8982-21847D0094B8}"/>
              </a:ext>
            </a:extLst>
          </p:cNvPr>
          <p:cNvSpPr/>
          <p:nvPr/>
        </p:nvSpPr>
        <p:spPr>
          <a:xfrm>
            <a:off x="4747852" y="1044288"/>
            <a:ext cx="3945311" cy="430887"/>
          </a:xfrm>
          <a:prstGeom prst="rect">
            <a:avLst/>
          </a:prstGeom>
        </p:spPr>
        <p:txBody>
          <a:bodyPr wrap="none">
            <a:spAutoFit/>
          </a:bodyPr>
          <a:lstStyle/>
          <a:p>
            <a:r>
              <a:rPr lang="it-IT" sz="2200" b="1" dirty="0">
                <a:latin typeface="Times New Roman" panose="02020603050405020304" pitchFamily="18" charset="0"/>
                <a:cs typeface="Times New Roman" panose="02020603050405020304" pitchFamily="18" charset="0"/>
              </a:rPr>
              <a:t>Thành phố Essaouira, Ma - rốc</a:t>
            </a:r>
            <a:endParaRPr lang="it-IT" sz="2200" b="1" i="0" dirty="0">
              <a:effectLst/>
              <a:latin typeface="Times New Roman" panose="02020603050405020304" pitchFamily="18" charset="0"/>
              <a:cs typeface="Times New Roman" panose="02020603050405020304" pitchFamily="18" charset="0"/>
            </a:endParaRPr>
          </a:p>
        </p:txBody>
      </p:sp>
      <p:pic>
        <p:nvPicPr>
          <p:cNvPr id="22536" name="Picture 8" descr="Thành phố Cape Town, Nam Phi">
            <a:extLst>
              <a:ext uri="{FF2B5EF4-FFF2-40B4-BE49-F238E27FC236}">
                <a16:creationId xmlns:a16="http://schemas.microsoft.com/office/drawing/2014/main" xmlns="" id="{93C2FF86-E4A7-4513-9F48-9FEC59F26B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80" y="4077072"/>
            <a:ext cx="4377693" cy="25922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9D07F632-0F58-4433-B32C-D3050A07FDA4}"/>
              </a:ext>
            </a:extLst>
          </p:cNvPr>
          <p:cNvSpPr/>
          <p:nvPr/>
        </p:nvSpPr>
        <p:spPr>
          <a:xfrm>
            <a:off x="139057" y="4221088"/>
            <a:ext cx="4137158" cy="430887"/>
          </a:xfrm>
          <a:prstGeom prst="rect">
            <a:avLst/>
          </a:prstGeom>
        </p:spPr>
        <p:txBody>
          <a:bodyPr wrap="none">
            <a:spAutoFit/>
          </a:bodyPr>
          <a:lstStyle/>
          <a:p>
            <a:r>
              <a:rPr lang="en-US" sz="2200" b="1" dirty="0" err="1">
                <a:latin typeface="Times New Roman" panose="02020603050405020304" pitchFamily="18" charset="0"/>
                <a:cs typeface="Times New Roman" panose="02020603050405020304" pitchFamily="18" charset="0"/>
              </a:rPr>
              <a:t>Thành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phố</a:t>
            </a:r>
            <a:r>
              <a:rPr lang="en-US" sz="2200" b="1" dirty="0">
                <a:latin typeface="Times New Roman" panose="02020603050405020304" pitchFamily="18" charset="0"/>
                <a:cs typeface="Times New Roman" panose="02020603050405020304" pitchFamily="18" charset="0"/>
              </a:rPr>
              <a:t> Cape Town, Nam Phi</a:t>
            </a:r>
            <a:endParaRPr lang="en-US" sz="2200" b="1" i="0" dirty="0">
              <a:effectLst/>
              <a:latin typeface="Times New Roman" panose="02020603050405020304" pitchFamily="18" charset="0"/>
              <a:cs typeface="Times New Roman" panose="02020603050405020304" pitchFamily="18" charset="0"/>
            </a:endParaRPr>
          </a:p>
        </p:txBody>
      </p:sp>
      <p:pic>
        <p:nvPicPr>
          <p:cNvPr id="22538" name="Picture 10" descr="Thành phố Abidjan, bờ biển Ivory">
            <a:extLst>
              <a:ext uri="{FF2B5EF4-FFF2-40B4-BE49-F238E27FC236}">
                <a16:creationId xmlns:a16="http://schemas.microsoft.com/office/drawing/2014/main" xmlns="" id="{265E9825-A4CD-482C-8F06-FA5F40A07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0283" y="4077072"/>
            <a:ext cx="4341220" cy="26047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79C83623-EF0F-460B-8B2B-1C05D9A774D0}"/>
              </a:ext>
            </a:extLst>
          </p:cNvPr>
          <p:cNvSpPr/>
          <p:nvPr/>
        </p:nvSpPr>
        <p:spPr>
          <a:xfrm>
            <a:off x="4747852" y="4094903"/>
            <a:ext cx="4324069" cy="430887"/>
          </a:xfrm>
          <a:prstGeom prst="rect">
            <a:avLst/>
          </a:prstGeom>
        </p:spPr>
        <p:txBody>
          <a:bodyPr wrap="none">
            <a:spAutoFit/>
          </a:bodyPr>
          <a:lstStyle/>
          <a:p>
            <a:r>
              <a:rPr lang="en-US" sz="2200" b="1" dirty="0" err="1">
                <a:solidFill>
                  <a:srgbClr val="000000"/>
                </a:solidFill>
                <a:latin typeface="Times New Roman" panose="02020603050405020304" pitchFamily="18" charset="0"/>
                <a:cs typeface="Times New Roman" panose="02020603050405020304" pitchFamily="18" charset="0"/>
              </a:rPr>
              <a:t>Thành</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phố</a:t>
            </a:r>
            <a:r>
              <a:rPr lang="en-US" sz="2200" b="1" dirty="0">
                <a:solidFill>
                  <a:srgbClr val="000000"/>
                </a:solidFill>
                <a:latin typeface="Times New Roman" panose="02020603050405020304" pitchFamily="18" charset="0"/>
                <a:cs typeface="Times New Roman" panose="02020603050405020304" pitchFamily="18" charset="0"/>
              </a:rPr>
              <a:t> Abidjan, </a:t>
            </a:r>
            <a:r>
              <a:rPr lang="en-US" sz="2200" b="1" dirty="0" err="1">
                <a:solidFill>
                  <a:srgbClr val="000000"/>
                </a:solidFill>
                <a:latin typeface="Times New Roman" panose="02020603050405020304" pitchFamily="18" charset="0"/>
                <a:cs typeface="Times New Roman" panose="02020603050405020304" pitchFamily="18" charset="0"/>
              </a:rPr>
              <a:t>bờ</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biển</a:t>
            </a:r>
            <a:r>
              <a:rPr lang="en-US" sz="2200" b="1" dirty="0">
                <a:solidFill>
                  <a:srgbClr val="000000"/>
                </a:solidFill>
                <a:latin typeface="Times New Roman" panose="02020603050405020304" pitchFamily="18" charset="0"/>
                <a:cs typeface="Times New Roman" panose="02020603050405020304" pitchFamily="18" charset="0"/>
              </a:rPr>
              <a:t> Ivory</a:t>
            </a:r>
          </a:p>
        </p:txBody>
      </p:sp>
    </p:spTree>
    <p:extLst>
      <p:ext uri="{BB962C8B-B14F-4D97-AF65-F5344CB8AC3E}">
        <p14:creationId xmlns:p14="http://schemas.microsoft.com/office/powerpoint/2010/main" val="4228791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8064896" cy="685800"/>
          </a:xfrm>
        </p:spPr>
        <p:txBody>
          <a:bodyPr>
            <a:noAutofit/>
          </a:bodyPr>
          <a:lstStyle/>
          <a:p>
            <a:r>
              <a:rPr lang="en-US" sz="3600" b="1" u="sng" dirty="0">
                <a:solidFill>
                  <a:srgbClr val="FF0000"/>
                </a:solidFill>
                <a:latin typeface="Times New Roman" panose="02020603050405020304" pitchFamily="18" charset="0"/>
                <a:cs typeface="Times New Roman" panose="02020603050405020304" pitchFamily="18" charset="0"/>
              </a:rPr>
              <a:t>BÀI 29:</a:t>
            </a:r>
            <a:r>
              <a:rPr lang="en-US" sz="3600" b="1" dirty="0">
                <a:solidFill>
                  <a:srgbClr val="FF0000"/>
                </a:solidFill>
                <a:latin typeface="Times New Roman" panose="02020603050405020304" pitchFamily="18" charset="0"/>
                <a:cs typeface="Times New Roman" panose="02020603050405020304" pitchFamily="18" charset="0"/>
              </a:rPr>
              <a:t> DÂN CƯ, XÃ HỘI CHÂU PHI</a:t>
            </a:r>
          </a:p>
        </p:txBody>
      </p:sp>
      <p:sp>
        <p:nvSpPr>
          <p:cNvPr id="3" name="Content Placeholder 2"/>
          <p:cNvSpPr>
            <a:spLocks noGrp="1"/>
          </p:cNvSpPr>
          <p:nvPr>
            <p:ph idx="1"/>
          </p:nvPr>
        </p:nvSpPr>
        <p:spPr>
          <a:xfrm>
            <a:off x="611560" y="1700808"/>
            <a:ext cx="7920880" cy="2890490"/>
          </a:xfrm>
        </p:spPr>
        <p:txBody>
          <a:bodyPr>
            <a:noAutofit/>
          </a:bodyPr>
          <a:lstStyle/>
          <a:p>
            <a:pPr marL="514350" indent="-514350">
              <a:buAutoNum type="arabicPeriod"/>
            </a:pPr>
            <a:r>
              <a:rPr lang="en-US" sz="3600" b="1" dirty="0">
                <a:solidFill>
                  <a:srgbClr val="0070C0"/>
                </a:solidFill>
                <a:latin typeface="Times New Roman" panose="02020603050405020304" pitchFamily="18" charset="0"/>
                <a:cs typeface="Times New Roman" panose="02020603050405020304" pitchFamily="18" charset="0"/>
              </a:rPr>
              <a:t>DÂN CƯ</a:t>
            </a:r>
          </a:p>
          <a:p>
            <a:pPr marL="514350" indent="-514350">
              <a:buAutoNum type="arabicPeriod"/>
            </a:pPr>
            <a:r>
              <a:rPr lang="en-US" sz="3600" b="1" dirty="0">
                <a:solidFill>
                  <a:srgbClr val="0070C0"/>
                </a:solidFill>
                <a:latin typeface="Times New Roman" panose="02020603050405020304" pitchFamily="18" charset="0"/>
                <a:cs typeface="Times New Roman" panose="02020603050405020304" pitchFamily="18" charset="0"/>
              </a:rPr>
              <a:t>SỰ BÙNG NỔ DÂN SỐ VÀ XUNG ĐỘT TỘC NGƯỜI Ở CHÂU PHI</a:t>
            </a:r>
          </a:p>
          <a:p>
            <a:pPr marL="0" indent="0">
              <a:buNone/>
            </a:pPr>
            <a:r>
              <a:rPr lang="en-US" sz="3600" b="1" dirty="0">
                <a:latin typeface="Times New Roman" panose="02020603050405020304" pitchFamily="18" charset="0"/>
                <a:cs typeface="Times New Roman" panose="02020603050405020304" pitchFamily="18" charset="0"/>
              </a:rPr>
              <a:t>a. </a:t>
            </a:r>
            <a:r>
              <a:rPr lang="en-US" sz="3600" b="1" dirty="0" err="1">
                <a:latin typeface="Times New Roman" panose="02020603050405020304" pitchFamily="18" charset="0"/>
                <a:cs typeface="Times New Roman" panose="02020603050405020304" pitchFamily="18" charset="0"/>
              </a:rPr>
              <a:t>Bùng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nổ</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2815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111">
            <a:extLst>
              <a:ext uri="{FF2B5EF4-FFF2-40B4-BE49-F238E27FC236}">
                <a16:creationId xmlns:a16="http://schemas.microsoft.com/office/drawing/2014/main" xmlns="" id="{E5954925-32F9-4F23-B61D-397CDC5000FE}"/>
              </a:ext>
            </a:extLst>
          </p:cNvPr>
          <p:cNvGraphicFramePr>
            <a:graphicFrameLocks/>
          </p:cNvGraphicFramePr>
          <p:nvPr>
            <p:extLst>
              <p:ext uri="{D42A27DB-BD31-4B8C-83A1-F6EECF244321}">
                <p14:modId xmlns:p14="http://schemas.microsoft.com/office/powerpoint/2010/main" val="901622294"/>
              </p:ext>
            </p:extLst>
          </p:nvPr>
        </p:nvGraphicFramePr>
        <p:xfrm>
          <a:off x="467544" y="473950"/>
          <a:ext cx="8077200" cy="3521261"/>
        </p:xfrm>
        <a:graphic>
          <a:graphicData uri="http://schemas.openxmlformats.org/drawingml/2006/table">
            <a:tbl>
              <a:tblPr/>
              <a:tblGrid>
                <a:gridCol w="20574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1600200">
                  <a:extLst>
                    <a:ext uri="{9D8B030D-6E8A-4147-A177-3AD203B41FA5}">
                      <a16:colId xmlns:a16="http://schemas.microsoft.com/office/drawing/2014/main" xmlns="" val="20003"/>
                    </a:ext>
                  </a:extLst>
                </a:gridCol>
                <a:gridCol w="1676400">
                  <a:extLst>
                    <a:ext uri="{9D8B030D-6E8A-4147-A177-3AD203B41FA5}">
                      <a16:colId xmlns:a16="http://schemas.microsoft.com/office/drawing/2014/main" xmlns="" val="20004"/>
                    </a:ext>
                  </a:extLst>
                </a:gridCol>
              </a:tblGrid>
              <a:tr h="11276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3333FF"/>
                          </a:solidFill>
                          <a:effectLst/>
                          <a:latin typeface="Times New Roman" pitchFamily="18" charset="0"/>
                        </a:rPr>
                        <a:t>Châu</a:t>
                      </a:r>
                      <a:r>
                        <a:rPr kumimoji="0" lang="en-US" sz="2000" b="1" i="0" u="none" strike="noStrike" cap="none" normalizeH="0" baseline="0" dirty="0">
                          <a:ln>
                            <a:noFill/>
                          </a:ln>
                          <a:solidFill>
                            <a:srgbClr val="3333FF"/>
                          </a:solidFill>
                          <a:effectLst/>
                          <a:latin typeface="Times New Roman"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3333FF"/>
                          </a:solidFill>
                          <a:effectLst/>
                          <a:latin typeface="Times New Roman" pitchFamily="18" charset="0"/>
                        </a:rPr>
                        <a:t>                   </a:t>
                      </a:r>
                      <a:r>
                        <a:rPr kumimoji="0" lang="en-US" sz="2000" b="1" i="0" u="none" strike="noStrike" cap="none" normalizeH="0" baseline="0" dirty="0" err="1">
                          <a:ln>
                            <a:noFill/>
                          </a:ln>
                          <a:solidFill>
                            <a:srgbClr val="3333FF"/>
                          </a:solidFill>
                          <a:effectLst/>
                          <a:latin typeface="Times New Roman" pitchFamily="18" charset="0"/>
                        </a:rPr>
                        <a:t>Năm</a:t>
                      </a:r>
                      <a:endParaRPr kumimoji="0" lang="en-US" sz="2000" b="1" i="0" u="none" strike="noStrike" cap="none" normalizeH="0" baseline="0" dirty="0">
                        <a:ln>
                          <a:noFill/>
                        </a:ln>
                        <a:solidFill>
                          <a:srgbClr val="3333FF"/>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3333FF"/>
                          </a:solidFill>
                          <a:effectLst/>
                          <a:latin typeface="Times New Roman" pitchFamily="18" charset="0"/>
                        </a:rPr>
                        <a:t>                    2001</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w="12700" cap="flat" cmpd="sng" algn="ctr">
                      <a:solidFill>
                        <a:schemeClr val="tx1"/>
                      </a:solidFill>
                      <a:prstDash val="solid"/>
                      <a:round/>
                      <a:headEnd type="none" w="med" len="med"/>
                      <a:tailEnd type="none" w="med" len="me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3333FF"/>
                          </a:solidFill>
                          <a:effectLst/>
                          <a:latin typeface="Times New Roman" pitchFamily="18" charset="0"/>
                        </a:rPr>
                        <a:t>Diện tích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3333FF"/>
                          </a:solidFill>
                          <a:effectLst/>
                          <a:latin typeface="Times New Roman" pitchFamily="18" charset="0"/>
                        </a:rPr>
                        <a:t>(triệu km</a:t>
                      </a:r>
                      <a:r>
                        <a:rPr kumimoji="0" lang="en-US" sz="2000" b="1" i="0" u="none" strike="noStrike" cap="none" normalizeH="0" baseline="30000">
                          <a:ln>
                            <a:noFill/>
                          </a:ln>
                          <a:solidFill>
                            <a:srgbClr val="3333FF"/>
                          </a:solidFill>
                          <a:effectLst/>
                          <a:latin typeface="Times New Roman" pitchFamily="18" charset="0"/>
                        </a:rPr>
                        <a:t>2</a:t>
                      </a:r>
                      <a:r>
                        <a:rPr kumimoji="0" lang="en-US" sz="2000" b="1" i="0" u="none" strike="noStrike" cap="none" normalizeH="0" baseline="0">
                          <a:ln>
                            <a:noFill/>
                          </a:ln>
                          <a:solidFill>
                            <a:srgbClr val="3333FF"/>
                          </a:solidFill>
                          <a:effectLst/>
                          <a:latin typeface="Times New Roman" pitchFamily="18" charset="0"/>
                        </a:rPr>
                        <a:t>)</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3333FF"/>
                          </a:solidFill>
                          <a:effectLst/>
                          <a:latin typeface="Times New Roman" pitchFamily="18" charset="0"/>
                        </a:rPr>
                        <a:t>Dân số (triệu người)</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3333FF"/>
                          </a:solidFill>
                          <a:effectLst/>
                          <a:latin typeface="Times New Roman" pitchFamily="18" charset="0"/>
                        </a:rPr>
                        <a:t>Tỉ lệ dân số (so với thế giới) %</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3333FF"/>
                          </a:solidFill>
                          <a:effectLst/>
                          <a:latin typeface="Times New Roman" pitchFamily="18" charset="0"/>
                        </a:rPr>
                        <a:t>Tỉ lệ gia tăng tự nhiên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3333FF"/>
                          </a:solidFill>
                          <a:effectLst/>
                          <a:latin typeface="Times New Roman" pitchFamily="18" charset="0"/>
                        </a:rPr>
                        <a:t>(%)</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961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Châu Á</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44,4</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3766</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60,8</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1,3</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961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Châu Âu</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10</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728</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11,6</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- 0,1</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961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Châu Đại Dương</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8,5</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31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0,5</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1,0</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961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Châu Mĩ</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42</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850</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13,7</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1,4</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961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rPr>
                        <a:t>Châu Phi</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rPr>
                        <a:t>30</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rPr>
                        <a:t>818</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rPr>
                        <a:t>13,4</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rPr>
                        <a:t>2,4</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125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6"/>
                          </a:solidFill>
                          <a:effectLst/>
                          <a:latin typeface="Times New Roman" pitchFamily="18" charset="0"/>
                        </a:rPr>
                        <a:t>Tổng thế giới</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6"/>
                          </a:solidFill>
                          <a:effectLst/>
                          <a:latin typeface="Times New Roman" pitchFamily="18" charset="0"/>
                        </a:rPr>
                        <a:t>134,9</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6"/>
                          </a:solidFill>
                          <a:effectLst/>
                          <a:latin typeface="Times New Roman" pitchFamily="18" charset="0"/>
                        </a:rPr>
                        <a:t>6193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6"/>
                          </a:solidFill>
                          <a:effectLst/>
                          <a:latin typeface="Times New Roman" pitchFamily="18" charset="0"/>
                        </a:rPr>
                        <a:t>100</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accent6"/>
                          </a:solidFill>
                          <a:effectLst/>
                          <a:latin typeface="Times New Roman" pitchFamily="18" charset="0"/>
                        </a:rPr>
                        <a:t>1,3</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
        <p:nvSpPr>
          <p:cNvPr id="9" name="Rectangle 8">
            <a:extLst>
              <a:ext uri="{FF2B5EF4-FFF2-40B4-BE49-F238E27FC236}">
                <a16:creationId xmlns:a16="http://schemas.microsoft.com/office/drawing/2014/main" xmlns="" id="{A9F6B7F2-22F2-4AA2-8C5B-96C475774F6D}"/>
              </a:ext>
            </a:extLst>
          </p:cNvPr>
          <p:cNvSpPr/>
          <p:nvPr/>
        </p:nvSpPr>
        <p:spPr>
          <a:xfrm>
            <a:off x="467544" y="4319225"/>
            <a:ext cx="8077200" cy="2062103"/>
          </a:xfrm>
          <a:prstGeom prst="rect">
            <a:avLst/>
          </a:prstGeom>
        </p:spPr>
        <p:txBody>
          <a:bodyPr wrap="square">
            <a:spAutoFit/>
          </a:bodyPr>
          <a:lstStyle/>
          <a:p>
            <a:pPr algn="just">
              <a:spcBef>
                <a:spcPct val="50000"/>
              </a:spcBef>
              <a:buFontTx/>
              <a:buNone/>
            </a:pPr>
            <a:r>
              <a:rPr lang="en-US" altLang="en-US" sz="3200" b="1" dirty="0" err="1">
                <a:solidFill>
                  <a:srgbClr val="0070C0"/>
                </a:solidFill>
                <a:latin typeface="Times New Roman" panose="02020603050405020304" pitchFamily="18" charset="0"/>
              </a:rPr>
              <a:t>Dựa</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bảng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số</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liệu</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trên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em</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hãy</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cho</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biết</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dân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số</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châu</a:t>
            </a:r>
            <a:r>
              <a:rPr lang="en-US" altLang="en-US" sz="3200" b="1" dirty="0">
                <a:solidFill>
                  <a:srgbClr val="0070C0"/>
                </a:solidFill>
                <a:latin typeface="Times New Roman" panose="02020603050405020304" pitchFamily="18" charset="0"/>
              </a:rPr>
              <a:t> Phi </a:t>
            </a:r>
            <a:r>
              <a:rPr lang="en-US" altLang="en-US" sz="3200" b="1" dirty="0" err="1">
                <a:solidFill>
                  <a:srgbClr val="0070C0"/>
                </a:solidFill>
                <a:latin typeface="Times New Roman" panose="02020603050405020304" pitchFamily="18" charset="0"/>
              </a:rPr>
              <a:t>năm</a:t>
            </a:r>
            <a:r>
              <a:rPr lang="en-US" altLang="en-US" sz="3200" b="1" dirty="0">
                <a:solidFill>
                  <a:srgbClr val="0070C0"/>
                </a:solidFill>
                <a:latin typeface="Times New Roman" panose="02020603050405020304" pitchFamily="18" charset="0"/>
              </a:rPr>
              <a:t> 2001? </a:t>
            </a:r>
            <a:r>
              <a:rPr lang="en-US" altLang="en-US" sz="3200" b="1" dirty="0" err="1">
                <a:solidFill>
                  <a:srgbClr val="0070C0"/>
                </a:solidFill>
                <a:latin typeface="Times New Roman" panose="02020603050405020304" pitchFamily="18" charset="0"/>
              </a:rPr>
              <a:t>Chiếm</a:t>
            </a:r>
            <a:r>
              <a:rPr lang="en-US" altLang="en-US" sz="3200" b="1" dirty="0">
                <a:solidFill>
                  <a:srgbClr val="0070C0"/>
                </a:solidFill>
                <a:latin typeface="Times New Roman" panose="02020603050405020304" pitchFamily="18" charset="0"/>
              </a:rPr>
              <a:t> bao </a:t>
            </a:r>
            <a:r>
              <a:rPr lang="en-US" altLang="en-US" sz="3200" b="1" dirty="0" err="1">
                <a:solidFill>
                  <a:srgbClr val="0070C0"/>
                </a:solidFill>
                <a:latin typeface="Times New Roman" panose="02020603050405020304" pitchFamily="18" charset="0"/>
              </a:rPr>
              <a:t>nhiêu</a:t>
            </a:r>
            <a:r>
              <a:rPr lang="en-US" altLang="en-US" sz="3200" b="1" dirty="0">
                <a:solidFill>
                  <a:srgbClr val="0070C0"/>
                </a:solidFill>
                <a:latin typeface="Times New Roman" panose="02020603050405020304" pitchFamily="18" charset="0"/>
              </a:rPr>
              <a:t> % </a:t>
            </a:r>
            <a:r>
              <a:rPr lang="en-US" altLang="en-US" sz="3200" b="1" dirty="0" err="1">
                <a:solidFill>
                  <a:srgbClr val="0070C0"/>
                </a:solidFill>
                <a:latin typeface="Times New Roman" panose="02020603050405020304" pitchFamily="18" charset="0"/>
              </a:rPr>
              <a:t>dân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số</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thế</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giới</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Và</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tỉ</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lệ</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gia</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tăng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tự</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nhiên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của</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châu</a:t>
            </a:r>
            <a:r>
              <a:rPr lang="en-US" altLang="en-US" sz="3200" b="1" dirty="0">
                <a:solidFill>
                  <a:srgbClr val="0070C0"/>
                </a:solidFill>
                <a:latin typeface="Times New Roman" panose="02020603050405020304" pitchFamily="18" charset="0"/>
              </a:rPr>
              <a:t> Phi </a:t>
            </a:r>
            <a:r>
              <a:rPr lang="en-US" altLang="en-US" sz="3200" b="1" dirty="0" err="1">
                <a:solidFill>
                  <a:srgbClr val="0070C0"/>
                </a:solidFill>
                <a:latin typeface="Times New Roman" panose="02020603050405020304" pitchFamily="18" charset="0"/>
              </a:rPr>
              <a:t>là</a:t>
            </a:r>
            <a:r>
              <a:rPr lang="en-US" altLang="en-US" sz="3200" b="1" dirty="0">
                <a:solidFill>
                  <a:srgbClr val="0070C0"/>
                </a:solidFill>
                <a:latin typeface="Times New Roman" panose="02020603050405020304" pitchFamily="18" charset="0"/>
              </a:rPr>
              <a:t> bao </a:t>
            </a:r>
            <a:r>
              <a:rPr lang="en-US" altLang="en-US" sz="3200" b="1" dirty="0" err="1">
                <a:solidFill>
                  <a:srgbClr val="0070C0"/>
                </a:solidFill>
                <a:latin typeface="Times New Roman" panose="02020603050405020304" pitchFamily="18" charset="0"/>
              </a:rPr>
              <a:t>nhiêu</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phần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trăm</a:t>
            </a:r>
            <a:r>
              <a:rPr lang="en-US" altLang="en-US" sz="3200" b="1" dirty="0">
                <a:solidFill>
                  <a:srgbClr val="0070C0"/>
                </a:solidFill>
                <a:latin typeface="Times New Roman" panose="02020603050405020304" pitchFamily="18" charset="0"/>
              </a:rPr>
              <a:t>?</a:t>
            </a:r>
          </a:p>
        </p:txBody>
      </p:sp>
    </p:spTree>
    <p:extLst>
      <p:ext uri="{BB962C8B-B14F-4D97-AF65-F5344CB8AC3E}">
        <p14:creationId xmlns:p14="http://schemas.microsoft.com/office/powerpoint/2010/main" val="196298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8064896" cy="685800"/>
          </a:xfrm>
        </p:spPr>
        <p:txBody>
          <a:bodyPr>
            <a:noAutofit/>
          </a:bodyPr>
          <a:lstStyle/>
          <a:p>
            <a:r>
              <a:rPr lang="en-US" sz="3600" b="1" u="sng" dirty="0">
                <a:solidFill>
                  <a:srgbClr val="FF0000"/>
                </a:solidFill>
                <a:latin typeface="Times New Roman" panose="02020603050405020304" pitchFamily="18" charset="0"/>
                <a:cs typeface="Times New Roman" panose="02020603050405020304" pitchFamily="18" charset="0"/>
              </a:rPr>
              <a:t>BÀI 29:</a:t>
            </a:r>
            <a:r>
              <a:rPr lang="en-US" sz="3600" b="1" dirty="0">
                <a:solidFill>
                  <a:srgbClr val="FF0000"/>
                </a:solidFill>
                <a:latin typeface="Times New Roman" panose="02020603050405020304" pitchFamily="18" charset="0"/>
                <a:cs typeface="Times New Roman" panose="02020603050405020304" pitchFamily="18" charset="0"/>
              </a:rPr>
              <a:t> DÂN CƯ, XÃ HỘI CHÂU PHI</a:t>
            </a:r>
          </a:p>
        </p:txBody>
      </p:sp>
      <p:sp>
        <p:nvSpPr>
          <p:cNvPr id="3" name="Content Placeholder 2"/>
          <p:cNvSpPr>
            <a:spLocks noGrp="1"/>
          </p:cNvSpPr>
          <p:nvPr>
            <p:ph idx="1"/>
          </p:nvPr>
        </p:nvSpPr>
        <p:spPr>
          <a:xfrm>
            <a:off x="323528" y="1484784"/>
            <a:ext cx="8496944" cy="5112568"/>
          </a:xfrm>
        </p:spPr>
        <p:txBody>
          <a:bodyPr>
            <a:noAutofit/>
          </a:bodyPr>
          <a:lstStyle/>
          <a:p>
            <a:pPr marL="514350" indent="-514350">
              <a:buAutoNum type="arabicPeriod"/>
            </a:pPr>
            <a:r>
              <a:rPr lang="en-US" sz="3600" b="1" dirty="0">
                <a:solidFill>
                  <a:srgbClr val="0070C0"/>
                </a:solidFill>
                <a:latin typeface="Times New Roman" panose="02020603050405020304" pitchFamily="18" charset="0"/>
                <a:cs typeface="Times New Roman" panose="02020603050405020304" pitchFamily="18" charset="0"/>
              </a:rPr>
              <a:t>DÂN CƯ</a:t>
            </a:r>
          </a:p>
          <a:p>
            <a:pPr marL="514350" indent="-514350">
              <a:buAutoNum type="arabicPeriod"/>
            </a:pPr>
            <a:r>
              <a:rPr lang="en-US" sz="3600" b="1" dirty="0">
                <a:solidFill>
                  <a:srgbClr val="0070C0"/>
                </a:solidFill>
                <a:latin typeface="Times New Roman" panose="02020603050405020304" pitchFamily="18" charset="0"/>
                <a:cs typeface="Times New Roman" panose="02020603050405020304" pitchFamily="18" charset="0"/>
              </a:rPr>
              <a:t>SỰ BÙNG NỔ DÂN SỐ VÀ XUNG ĐỘT TỘC NGƯỜI Ở CHÂU PHI</a:t>
            </a:r>
          </a:p>
          <a:p>
            <a:pPr marL="742950" indent="-742950">
              <a:buAutoNum type="alphaLcPeriod"/>
            </a:pPr>
            <a:r>
              <a:rPr lang="en-US" sz="3600" b="1" dirty="0" err="1">
                <a:latin typeface="Times New Roman" panose="02020603050405020304" pitchFamily="18" charset="0"/>
                <a:cs typeface="Times New Roman" panose="02020603050405020304" pitchFamily="18" charset="0"/>
              </a:rPr>
              <a:t>Bùng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nổ</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a:t>
            </a:r>
          </a:p>
          <a:p>
            <a:pPr>
              <a:buFontTx/>
              <a:buChar char="-"/>
            </a:pPr>
            <a:r>
              <a:rPr lang="en-US" sz="3600" b="1" dirty="0" err="1">
                <a:latin typeface="Times New Roman" panose="02020603050405020304" pitchFamily="18" charset="0"/>
                <a:cs typeface="Times New Roman" panose="02020603050405020304" pitchFamily="18" charset="0"/>
              </a:rPr>
              <a:t>Năm</a:t>
            </a:r>
            <a:r>
              <a:rPr lang="en-US" sz="3600" b="1" dirty="0">
                <a:latin typeface="Times New Roman" panose="02020603050405020304" pitchFamily="18" charset="0"/>
                <a:cs typeface="Times New Roman" panose="02020603050405020304" pitchFamily="18" charset="0"/>
              </a:rPr>
              <a:t> 2001, </a:t>
            </a:r>
            <a:r>
              <a:rPr lang="en-US" sz="3600" b="1" dirty="0" err="1">
                <a:latin typeface="Times New Roman" panose="02020603050405020304" pitchFamily="18" charset="0"/>
                <a:cs typeface="Times New Roman" panose="02020603050405020304" pitchFamily="18" charset="0"/>
              </a:rPr>
              <a:t>châu</a:t>
            </a:r>
            <a:r>
              <a:rPr lang="en-US" sz="3600" b="1" dirty="0">
                <a:latin typeface="Times New Roman" panose="02020603050405020304" pitchFamily="18" charset="0"/>
                <a:cs typeface="Times New Roman" panose="02020603050405020304" pitchFamily="18" charset="0"/>
              </a:rPr>
              <a:t> Phi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h</a:t>
            </a:r>
            <a:r>
              <a:rPr lang="vi-VN" sz="3600" b="1" dirty="0">
                <a:latin typeface="Times New Roman" panose="02020603050405020304" pitchFamily="18" charset="0"/>
                <a:cs typeface="Times New Roman" panose="02020603050405020304" pitchFamily="18" charset="0"/>
              </a:rPr>
              <a:t>ơ</a:t>
            </a:r>
            <a:r>
              <a:rPr lang="en-US" sz="3600" b="1" dirty="0">
                <a:latin typeface="Times New Roman" panose="02020603050405020304" pitchFamily="18" charset="0"/>
                <a:cs typeface="Times New Roman" panose="02020603050405020304" pitchFamily="18" charset="0"/>
              </a:rPr>
              <a:t>n 818 </a:t>
            </a:r>
            <a:r>
              <a:rPr lang="en-US" sz="3600" b="1" dirty="0" err="1">
                <a:latin typeface="Times New Roman" panose="02020603050405020304" pitchFamily="18" charset="0"/>
                <a:cs typeface="Times New Roman" panose="02020603050405020304" pitchFamily="18" charset="0"/>
              </a:rPr>
              <a:t>triệu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chiếm</a:t>
            </a:r>
            <a:r>
              <a:rPr lang="en-US" sz="3600" b="1" dirty="0">
                <a:latin typeface="Times New Roman" panose="02020603050405020304" pitchFamily="18" charset="0"/>
                <a:cs typeface="Times New Roman" panose="02020603050405020304" pitchFamily="18" charset="0"/>
              </a:rPr>
              <a:t> 13,4%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giới</a:t>
            </a:r>
            <a:r>
              <a:rPr lang="en-US" sz="3600" b="1" dirty="0">
                <a:latin typeface="Times New Roman" panose="02020603050405020304" pitchFamily="18" charset="0"/>
                <a:cs typeface="Times New Roman" panose="02020603050405020304" pitchFamily="18" charset="0"/>
              </a:rPr>
              <a:t>. </a:t>
            </a:r>
          </a:p>
          <a:p>
            <a:pPr>
              <a:buFontTx/>
              <a:buChar char="-"/>
            </a:pPr>
            <a:r>
              <a:rPr lang="en-US" sz="3600" b="1" dirty="0" err="1">
                <a:latin typeface="Times New Roman" panose="02020603050405020304" pitchFamily="18" charset="0"/>
                <a:cs typeface="Times New Roman" panose="02020603050405020304" pitchFamily="18" charset="0"/>
              </a:rPr>
              <a:t>Tỉ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tăng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châu</a:t>
            </a:r>
            <a:r>
              <a:rPr lang="en-US" sz="3600" b="1" dirty="0">
                <a:latin typeface="Times New Roman" panose="02020603050405020304" pitchFamily="18" charset="0"/>
                <a:cs typeface="Times New Roman" panose="02020603050405020304" pitchFamily="18" charset="0"/>
              </a:rPr>
              <a:t> Phi </a:t>
            </a:r>
            <a:r>
              <a:rPr lang="en-US" sz="3600" b="1" dirty="0" err="1">
                <a:latin typeface="Times New Roman" panose="02020603050405020304" pitchFamily="18" charset="0"/>
                <a:cs typeface="Times New Roman" panose="02020603050405020304" pitchFamily="18" charset="0"/>
              </a:rPr>
              <a:t>cao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giới</a:t>
            </a:r>
            <a:r>
              <a:rPr lang="en-US" sz="3600" b="1" dirty="0">
                <a:latin typeface="Times New Roman" panose="02020603050405020304" pitchFamily="18" charset="0"/>
                <a:cs typeface="Times New Roman" panose="02020603050405020304" pitchFamily="18" charset="0"/>
              </a:rPr>
              <a:t> ( 2,4% ) </a:t>
            </a:r>
            <a:r>
              <a:rPr 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cs typeface="Times New Roman" panose="02020603050405020304" pitchFamily="18" charset="0"/>
                <a:sym typeface="Wingdings" panose="05000000000000000000" pitchFamily="2" charset="2"/>
              </a:rPr>
              <a:t>Bùng</a:t>
            </a:r>
            <a:r>
              <a:rPr 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cs typeface="Times New Roman" panose="02020603050405020304" pitchFamily="18" charset="0"/>
                <a:sym typeface="Wingdings" panose="05000000000000000000" pitchFamily="2" charset="2"/>
              </a:rPr>
              <a:t>nổ</a:t>
            </a:r>
            <a:r>
              <a:rPr 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cs typeface="Times New Roman" panose="02020603050405020304" pitchFamily="18" charset="0"/>
                <a:sym typeface="Wingdings" panose="05000000000000000000" pitchFamily="2" charset="2"/>
              </a:rPr>
              <a:t>số</a:t>
            </a:r>
            <a:r>
              <a:rPr lang="en-US" sz="36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110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9F6B7F2-22F2-4AA2-8C5B-96C475774F6D}"/>
              </a:ext>
            </a:extLst>
          </p:cNvPr>
          <p:cNvSpPr/>
          <p:nvPr/>
        </p:nvSpPr>
        <p:spPr>
          <a:xfrm>
            <a:off x="287524" y="3381087"/>
            <a:ext cx="8568952" cy="3216265"/>
          </a:xfrm>
          <a:prstGeom prst="rect">
            <a:avLst/>
          </a:prstGeom>
        </p:spPr>
        <p:txBody>
          <a:bodyPr wrap="square">
            <a:spAutoFit/>
          </a:bodyPr>
          <a:lstStyle/>
          <a:p>
            <a:pPr algn="just">
              <a:spcBef>
                <a:spcPct val="50000"/>
              </a:spcBef>
            </a:pPr>
            <a:r>
              <a:rPr lang="en-US" altLang="en-US" sz="2900" b="1" dirty="0" err="1">
                <a:solidFill>
                  <a:srgbClr val="0070C0"/>
                </a:solidFill>
                <a:latin typeface="Times New Roman" panose="02020603050405020304" pitchFamily="18" charset="0"/>
              </a:rPr>
              <a:t>Hãy</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tìm</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trên</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bản</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đồ</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các</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quốc</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gia</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trong</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bảng</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số</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liệu</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trên</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các</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em</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hãy</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cho</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biết</a:t>
            </a:r>
            <a:r>
              <a:rPr lang="en-US" altLang="en-US" sz="2900" b="1" dirty="0">
                <a:solidFill>
                  <a:srgbClr val="0070C0"/>
                </a:solidFill>
                <a:latin typeface="Times New Roman" panose="02020603050405020304" pitchFamily="18" charset="0"/>
              </a:rPr>
              <a:t>:</a:t>
            </a:r>
          </a:p>
          <a:p>
            <a:pPr algn="just">
              <a:spcBef>
                <a:spcPct val="50000"/>
              </a:spcBef>
            </a:pP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Các</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quốc</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gia</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có</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tỉ</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lệ</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gia</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tăng</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dân</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số</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tự</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nhiên</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cao</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hơn</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mức</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trung</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bình</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nằm</a:t>
            </a:r>
            <a:r>
              <a:rPr lang="en-US" altLang="en-US" sz="2900" b="1" dirty="0">
                <a:solidFill>
                  <a:srgbClr val="0070C0"/>
                </a:solidFill>
                <a:latin typeface="Times New Roman" panose="02020603050405020304" pitchFamily="18" charset="0"/>
              </a:rPr>
              <a:t> ở </a:t>
            </a:r>
            <a:r>
              <a:rPr lang="en-US" altLang="en-US" sz="2900" b="1" dirty="0" err="1">
                <a:solidFill>
                  <a:srgbClr val="0070C0"/>
                </a:solidFill>
                <a:latin typeface="Times New Roman" panose="02020603050405020304" pitchFamily="18" charset="0"/>
              </a:rPr>
              <a:t>vùng</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nào</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của</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Châu</a:t>
            </a:r>
            <a:r>
              <a:rPr lang="en-US" altLang="en-US" sz="2900" b="1" dirty="0">
                <a:solidFill>
                  <a:srgbClr val="0070C0"/>
                </a:solidFill>
                <a:latin typeface="Times New Roman" panose="02020603050405020304" pitchFamily="18" charset="0"/>
              </a:rPr>
              <a:t> Phi?</a:t>
            </a:r>
          </a:p>
          <a:p>
            <a:pPr algn="just">
              <a:spcBef>
                <a:spcPct val="50000"/>
              </a:spcBef>
            </a:pP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Các</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quốc</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gia</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có</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tỉ</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lệ</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gia</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tăng</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dân</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số</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tự</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nhiên</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thấp</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hơn</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mức</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trung</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bình</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nằm</a:t>
            </a:r>
            <a:r>
              <a:rPr lang="en-US" altLang="en-US" sz="2900" b="1" dirty="0">
                <a:solidFill>
                  <a:srgbClr val="0070C0"/>
                </a:solidFill>
                <a:latin typeface="Times New Roman" panose="02020603050405020304" pitchFamily="18" charset="0"/>
              </a:rPr>
              <a:t> ở </a:t>
            </a:r>
            <a:r>
              <a:rPr lang="en-US" altLang="en-US" sz="2900" b="1" dirty="0" err="1">
                <a:solidFill>
                  <a:srgbClr val="0070C0"/>
                </a:solidFill>
                <a:latin typeface="Times New Roman" panose="02020603050405020304" pitchFamily="18" charset="0"/>
              </a:rPr>
              <a:t>vùng</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nào</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của</a:t>
            </a:r>
            <a:r>
              <a:rPr lang="en-US" altLang="en-US" sz="2900" b="1" dirty="0">
                <a:solidFill>
                  <a:srgbClr val="0070C0"/>
                </a:solidFill>
                <a:latin typeface="Times New Roman" panose="02020603050405020304" pitchFamily="18" charset="0"/>
              </a:rPr>
              <a:t> </a:t>
            </a:r>
            <a:r>
              <a:rPr lang="en-US" altLang="en-US" sz="2900" b="1" dirty="0" err="1">
                <a:solidFill>
                  <a:srgbClr val="0070C0"/>
                </a:solidFill>
                <a:latin typeface="Times New Roman" panose="02020603050405020304" pitchFamily="18" charset="0"/>
              </a:rPr>
              <a:t>Châu</a:t>
            </a:r>
            <a:r>
              <a:rPr lang="en-US" altLang="en-US" sz="2900" b="1" dirty="0">
                <a:solidFill>
                  <a:srgbClr val="0070C0"/>
                </a:solidFill>
                <a:latin typeface="Times New Roman" panose="02020603050405020304" pitchFamily="18" charset="0"/>
              </a:rPr>
              <a:t> Phi?</a:t>
            </a:r>
          </a:p>
        </p:txBody>
      </p:sp>
      <p:graphicFrame>
        <p:nvGraphicFramePr>
          <p:cNvPr id="4" name="Group 82">
            <a:extLst>
              <a:ext uri="{FF2B5EF4-FFF2-40B4-BE49-F238E27FC236}">
                <a16:creationId xmlns:a16="http://schemas.microsoft.com/office/drawing/2014/main" xmlns="" id="{AB6F4FD7-1D68-45F1-9B24-3F8116AD1690}"/>
              </a:ext>
            </a:extLst>
          </p:cNvPr>
          <p:cNvGraphicFramePr>
            <a:graphicFrameLocks noGrp="1"/>
          </p:cNvGraphicFramePr>
          <p:nvPr>
            <p:ph idx="1"/>
            <p:extLst>
              <p:ext uri="{D42A27DB-BD31-4B8C-83A1-F6EECF244321}">
                <p14:modId xmlns:p14="http://schemas.microsoft.com/office/powerpoint/2010/main" val="1793381483"/>
              </p:ext>
            </p:extLst>
          </p:nvPr>
        </p:nvGraphicFramePr>
        <p:xfrm>
          <a:off x="457200" y="260648"/>
          <a:ext cx="8229600" cy="2789375"/>
        </p:xfrm>
        <a:graphic>
          <a:graphicData uri="http://schemas.openxmlformats.org/drawingml/2006/table">
            <a:tbl>
              <a:tblPr/>
              <a:tblGrid>
                <a:gridCol w="1646238">
                  <a:extLst>
                    <a:ext uri="{9D8B030D-6E8A-4147-A177-3AD203B41FA5}">
                      <a16:colId xmlns:a16="http://schemas.microsoft.com/office/drawing/2014/main" xmlns="" val="20000"/>
                    </a:ext>
                  </a:extLst>
                </a:gridCol>
                <a:gridCol w="1646237">
                  <a:extLst>
                    <a:ext uri="{9D8B030D-6E8A-4147-A177-3AD203B41FA5}">
                      <a16:colId xmlns:a16="http://schemas.microsoft.com/office/drawing/2014/main" xmlns="" val="20001"/>
                    </a:ext>
                  </a:extLst>
                </a:gridCol>
                <a:gridCol w="1644650">
                  <a:extLst>
                    <a:ext uri="{9D8B030D-6E8A-4147-A177-3AD203B41FA5}">
                      <a16:colId xmlns:a16="http://schemas.microsoft.com/office/drawing/2014/main" xmlns="" val="20002"/>
                    </a:ext>
                  </a:extLst>
                </a:gridCol>
                <a:gridCol w="1646238">
                  <a:extLst>
                    <a:ext uri="{9D8B030D-6E8A-4147-A177-3AD203B41FA5}">
                      <a16:colId xmlns:a16="http://schemas.microsoft.com/office/drawing/2014/main" xmlns="" val="20003"/>
                    </a:ext>
                  </a:extLst>
                </a:gridCol>
                <a:gridCol w="1646237">
                  <a:extLst>
                    <a:ext uri="{9D8B030D-6E8A-4147-A177-3AD203B41FA5}">
                      <a16:colId xmlns:a16="http://schemas.microsoft.com/office/drawing/2014/main" xmlns="" val="20004"/>
                    </a:ext>
                  </a:extLst>
                </a:gridCol>
              </a:tblGrid>
              <a:tr h="7619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Tên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nước</a:t>
                      </a:r>
                      <a:endParaRPr kumimoji="0" lang="en-US" sz="2000" b="1" i="0" u="none" strike="noStrike" cap="none" normalizeH="0" baseline="0" dirty="0">
                        <a:ln>
                          <a:noFill/>
                        </a:ln>
                        <a:solidFill>
                          <a:schemeClr val="tx1"/>
                        </a:solidFill>
                        <a:effectLst/>
                        <a:latin typeface="Times New Roman" pitchFamily="18" charset="0"/>
                      </a:endParaRP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Dân số (triệu người)</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Tỉ lệ sinh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a:t>
                      </a:r>
                      <a:r>
                        <a:rPr kumimoji="0" lang="en-US" sz="1800" b="1" i="0" u="none" strike="noStrike" cap="none" normalizeH="0" baseline="0">
                          <a:ln>
                            <a:noFill/>
                          </a:ln>
                          <a:solidFill>
                            <a:schemeClr val="tx1"/>
                          </a:solidFill>
                          <a:effectLst/>
                          <a:latin typeface="Times New Roman" pitchFamily="18" charset="0"/>
                        </a:rPr>
                        <a:t>o</a:t>
                      </a:r>
                      <a:r>
                        <a:rPr kumimoji="0" lang="en-US" sz="2000" b="1" i="0" u="none" strike="noStrike" cap="none" normalizeH="0" baseline="0">
                          <a:ln>
                            <a:noFill/>
                          </a:ln>
                          <a:solidFill>
                            <a:schemeClr val="tx1"/>
                          </a:solidFill>
                          <a:effectLst/>
                          <a:latin typeface="Times New Roman" pitchFamily="18" charset="0"/>
                        </a:rPr>
                        <a:t>)</a:t>
                      </a:r>
                      <a:endParaRPr kumimoji="0" lang="en-US" sz="2000" b="1" i="1" u="none" strike="noStrike" cap="none" normalizeH="0" baseline="0">
                        <a:ln>
                          <a:noFill/>
                        </a:ln>
                        <a:solidFill>
                          <a:schemeClr val="tx1"/>
                        </a:solidFill>
                        <a:effectLst/>
                        <a:latin typeface="Times New Roman" pitchFamily="18" charset="0"/>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Tỉ lệ tử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a:t>
                      </a:r>
                      <a:r>
                        <a:rPr kumimoji="0" lang="en-US" sz="1800" b="1" i="0" u="none" strike="noStrike" cap="none" normalizeH="0" baseline="0">
                          <a:ln>
                            <a:noFill/>
                          </a:ln>
                          <a:solidFill>
                            <a:schemeClr val="tx1"/>
                          </a:solidFill>
                          <a:effectLst/>
                          <a:latin typeface="Times New Roman" pitchFamily="18" charset="0"/>
                        </a:rPr>
                        <a:t>o</a:t>
                      </a:r>
                      <a:r>
                        <a:rPr kumimoji="0" lang="en-US" sz="2000" b="1" i="0" u="none" strike="noStrike" cap="none" normalizeH="0" baseline="0">
                          <a:ln>
                            <a:noFill/>
                          </a:ln>
                          <a:solidFill>
                            <a:schemeClr val="tx1"/>
                          </a:solidFill>
                          <a:effectLst/>
                          <a:latin typeface="Times New Roman" pitchFamily="18" charset="0"/>
                        </a:rPr>
                        <a:t>)</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Tỉ lệ gia tăng tự nhiên (%)</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426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Ê-ti-ô-pi-a</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65,4</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44</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15</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2,9</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961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Ai cập</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69,8</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28</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7</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2,1</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961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Tan-da-ni-a</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36,2</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41</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13</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2,8</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961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Ni-giê-ri-a</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126,6</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41</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14</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2,7</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961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CH Nam Phi</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43,6</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25</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14</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1,1</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64819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8064896" cy="685800"/>
          </a:xfrm>
        </p:spPr>
        <p:txBody>
          <a:bodyPr>
            <a:noAutofit/>
          </a:bodyPr>
          <a:lstStyle/>
          <a:p>
            <a:r>
              <a:rPr lang="en-US" sz="3600" b="1" dirty="0">
                <a:solidFill>
                  <a:srgbClr val="FF0000"/>
                </a:solidFill>
                <a:latin typeface="Times New Roman" panose="02020603050405020304" pitchFamily="18" charset="0"/>
                <a:cs typeface="Times New Roman" panose="02020603050405020304" pitchFamily="18" charset="0"/>
              </a:rPr>
              <a:t>LUẬT CHƠI</a:t>
            </a:r>
          </a:p>
        </p:txBody>
      </p:sp>
      <p:sp>
        <p:nvSpPr>
          <p:cNvPr id="3" name="Content Placeholder 2"/>
          <p:cNvSpPr>
            <a:spLocks noGrp="1"/>
          </p:cNvSpPr>
          <p:nvPr>
            <p:ph idx="1"/>
          </p:nvPr>
        </p:nvSpPr>
        <p:spPr>
          <a:xfrm>
            <a:off x="512915" y="1268760"/>
            <a:ext cx="8064896" cy="5112568"/>
          </a:xfrm>
        </p:spPr>
        <p:txBody>
          <a:bodyPr>
            <a:noAutofit/>
          </a:bodyPr>
          <a:lstStyle/>
          <a:p>
            <a:pPr marL="0" indent="0" algn="just">
              <a:buNone/>
            </a:pPr>
            <a:r>
              <a:rPr lang="en-US"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Các bạn sẽ tham gia trò chơi giải ô chữ. Ô chữ này có 7 từ hàng ngang và 1 từ hàng dọc. Cô chia lớp thành 2 đội (đội 1 gồm 2 dãy ngoài, đội 2 gồm 2 dãy trong). Hai đội oẳn tù tì xem đội nào được lựa chọn trước, mỗi đội được lựa chọn 1 ô chữ bất kì để trả lời. Trả lời đúng từ hàng ngang sẽ được 10 điểm, còn từ hàng dọc được 40 điểm. Sau 2 lượt trả lời từ hàng ngang mới được trả lời từ hàng dọc. Nếu trả lời sai các đội còn lại sẽ được quyền trả lời bằng cách giơ tay. Lưu ý: đội nào gây ồn cũng sẽ bị mất quyền chơi. Đội nào cao điểm hơn sẽ thắng, và cô sẽ chấm điểm cho các đội về ý thức chơi và về kết quả.</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45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dl7tr107h01">
            <a:extLst>
              <a:ext uri="{FF2B5EF4-FFF2-40B4-BE49-F238E27FC236}">
                <a16:creationId xmlns:a16="http://schemas.microsoft.com/office/drawing/2014/main" xmlns="" id="{D9A232C8-CBF5-4646-867B-E6EEAFB0D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16632"/>
            <a:ext cx="5184576" cy="669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xmlns="" id="{AD957AF2-5D48-417E-8EDF-317A0D0C909A}"/>
              </a:ext>
            </a:extLst>
          </p:cNvPr>
          <p:cNvSpPr txBox="1">
            <a:spLocks/>
          </p:cNvSpPr>
          <p:nvPr/>
        </p:nvSpPr>
        <p:spPr>
          <a:xfrm>
            <a:off x="251520" y="692696"/>
            <a:ext cx="3384376" cy="5904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Các</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quốc</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gia</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có</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tỉ</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lệ</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gia</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tăng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tự</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nhiên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cao</a:t>
            </a:r>
            <a:r>
              <a:rPr lang="en-US" sz="3000" b="1" dirty="0">
                <a:solidFill>
                  <a:srgbClr val="00B050"/>
                </a:solidFill>
                <a:latin typeface="Times New Roman" panose="02020603050405020304" pitchFamily="18" charset="0"/>
                <a:cs typeface="Times New Roman" panose="02020603050405020304" pitchFamily="18" charset="0"/>
              </a:rPr>
              <a:t>: Ê-</a:t>
            </a:r>
            <a:r>
              <a:rPr lang="en-US" sz="3000" b="1" dirty="0" err="1">
                <a:solidFill>
                  <a:srgbClr val="00B050"/>
                </a:solidFill>
                <a:latin typeface="Times New Roman" panose="02020603050405020304" pitchFamily="18" charset="0"/>
                <a:cs typeface="Times New Roman" panose="02020603050405020304" pitchFamily="18" charset="0"/>
              </a:rPr>
              <a:t>ti</a:t>
            </a:r>
            <a:r>
              <a:rPr lang="en-US" sz="3000" b="1" dirty="0">
                <a:solidFill>
                  <a:srgbClr val="00B050"/>
                </a:solidFill>
                <a:latin typeface="Times New Roman" panose="02020603050405020304" pitchFamily="18" charset="0"/>
                <a:cs typeface="Times New Roman" panose="02020603050405020304" pitchFamily="18" charset="0"/>
              </a:rPr>
              <a:t>-ô-pi-a (2,9%), Tan-da-</a:t>
            </a:r>
            <a:r>
              <a:rPr lang="en-US" sz="3000" b="1" dirty="0" err="1">
                <a:solidFill>
                  <a:srgbClr val="00B050"/>
                </a:solidFill>
                <a:latin typeface="Times New Roman" panose="02020603050405020304" pitchFamily="18" charset="0"/>
                <a:cs typeface="Times New Roman" panose="02020603050405020304" pitchFamily="18" charset="0"/>
              </a:rPr>
              <a:t>ni</a:t>
            </a:r>
            <a:r>
              <a:rPr lang="en-US" sz="3000" b="1" dirty="0">
                <a:solidFill>
                  <a:srgbClr val="00B050"/>
                </a:solidFill>
                <a:latin typeface="Times New Roman" panose="02020603050405020304" pitchFamily="18" charset="0"/>
                <a:cs typeface="Times New Roman" panose="02020603050405020304" pitchFamily="18" charset="0"/>
              </a:rPr>
              <a:t>-a (2,8%) ở </a:t>
            </a:r>
            <a:r>
              <a:rPr lang="en-US" sz="3000" b="1" dirty="0" err="1">
                <a:solidFill>
                  <a:srgbClr val="00B050"/>
                </a:solidFill>
                <a:latin typeface="Times New Roman" panose="02020603050405020304" pitchFamily="18" charset="0"/>
                <a:cs typeface="Times New Roman" panose="02020603050405020304" pitchFamily="18" charset="0"/>
              </a:rPr>
              <a:t>Đông</a:t>
            </a:r>
            <a:r>
              <a:rPr lang="en-US" sz="3000" b="1" dirty="0">
                <a:solidFill>
                  <a:srgbClr val="00B050"/>
                </a:solidFill>
                <a:latin typeface="Times New Roman" panose="02020603050405020304" pitchFamily="18" charset="0"/>
                <a:cs typeface="Times New Roman" panose="02020603050405020304" pitchFamily="18" charset="0"/>
              </a:rPr>
              <a:t> Phi, Ni-</a:t>
            </a:r>
            <a:r>
              <a:rPr lang="en-US" sz="3000" b="1" dirty="0" err="1">
                <a:solidFill>
                  <a:srgbClr val="00B050"/>
                </a:solidFill>
                <a:latin typeface="Times New Roman" panose="02020603050405020304" pitchFamily="18" charset="0"/>
                <a:cs typeface="Times New Roman" panose="02020603050405020304" pitchFamily="18" charset="0"/>
              </a:rPr>
              <a:t>giê</a:t>
            </a:r>
            <a:r>
              <a:rPr lang="en-US" sz="3000" b="1" dirty="0">
                <a:solidFill>
                  <a:srgbClr val="00B050"/>
                </a:solidFill>
                <a:latin typeface="Times New Roman" panose="02020603050405020304" pitchFamily="18" charset="0"/>
                <a:cs typeface="Times New Roman" panose="02020603050405020304" pitchFamily="18" charset="0"/>
              </a:rPr>
              <a:t>-</a:t>
            </a:r>
            <a:r>
              <a:rPr lang="en-US" sz="3000" b="1" dirty="0" err="1">
                <a:solidFill>
                  <a:srgbClr val="00B050"/>
                </a:solidFill>
                <a:latin typeface="Times New Roman" panose="02020603050405020304" pitchFamily="18" charset="0"/>
                <a:cs typeface="Times New Roman" panose="02020603050405020304" pitchFamily="18" charset="0"/>
              </a:rPr>
              <a:t>ri</a:t>
            </a:r>
            <a:r>
              <a:rPr lang="en-US" sz="3000" b="1" dirty="0">
                <a:solidFill>
                  <a:srgbClr val="00B050"/>
                </a:solidFill>
                <a:latin typeface="Times New Roman" panose="02020603050405020304" pitchFamily="18" charset="0"/>
                <a:cs typeface="Times New Roman" panose="02020603050405020304" pitchFamily="18" charset="0"/>
              </a:rPr>
              <a:t>-a       (2,7%) ở </a:t>
            </a:r>
            <a:r>
              <a:rPr lang="en-US" sz="3000" b="1" dirty="0" err="1">
                <a:solidFill>
                  <a:srgbClr val="00B050"/>
                </a:solidFill>
                <a:latin typeface="Times New Roman" panose="02020603050405020304" pitchFamily="18" charset="0"/>
                <a:cs typeface="Times New Roman" panose="02020603050405020304" pitchFamily="18" charset="0"/>
              </a:rPr>
              <a:t>Tây</a:t>
            </a:r>
            <a:r>
              <a:rPr lang="en-US" sz="3000" b="1" dirty="0">
                <a:solidFill>
                  <a:srgbClr val="00B050"/>
                </a:solidFill>
                <a:latin typeface="Times New Roman" panose="02020603050405020304" pitchFamily="18" charset="0"/>
                <a:cs typeface="Times New Roman" panose="02020603050405020304" pitchFamily="18" charset="0"/>
              </a:rPr>
              <a:t> Phi.</a:t>
            </a:r>
          </a:p>
          <a:p>
            <a:pPr marL="0" indent="0">
              <a:buNone/>
            </a:pP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Các</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quốc</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gia</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có</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tỉ</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lệ</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gia</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tăng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tự</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nhiên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thấp</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Cộng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hòa</a:t>
            </a:r>
            <a:r>
              <a:rPr lang="en-US" sz="3000" b="1" dirty="0">
                <a:solidFill>
                  <a:srgbClr val="00B050"/>
                </a:solidFill>
                <a:latin typeface="Times New Roman" panose="02020603050405020304" pitchFamily="18" charset="0"/>
                <a:cs typeface="Times New Roman" panose="02020603050405020304" pitchFamily="18" charset="0"/>
              </a:rPr>
              <a:t> Nam Phi(1,1%) ở Nam Phi</a:t>
            </a:r>
          </a:p>
        </p:txBody>
      </p:sp>
    </p:spTree>
    <p:extLst>
      <p:ext uri="{BB962C8B-B14F-4D97-AF65-F5344CB8AC3E}">
        <p14:creationId xmlns:p14="http://schemas.microsoft.com/office/powerpoint/2010/main" val="29150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64" y="205169"/>
            <a:ext cx="8568952" cy="1306488"/>
          </a:xfrm>
        </p:spPr>
        <p:txBody>
          <a:bodyPr>
            <a:noAutofit/>
          </a:bodyPr>
          <a:lstStyle/>
          <a:p>
            <a:pPr algn="l"/>
            <a:r>
              <a:rPr lang="en-US" sz="3200" b="1" dirty="0">
                <a:solidFill>
                  <a:srgbClr val="0070C0"/>
                </a:solidFill>
                <a:latin typeface="Times New Roman" panose="02020603050405020304" pitchFamily="18" charset="0"/>
                <a:cs typeface="Times New Roman" panose="02020603050405020304" pitchFamily="18" charset="0"/>
              </a:rPr>
              <a:t> </a:t>
            </a:r>
            <a:br>
              <a:rPr lang="en-US" sz="3200" b="1" dirty="0">
                <a:solidFill>
                  <a:srgbClr val="0070C0"/>
                </a:solidFill>
                <a:latin typeface="Times New Roman" panose="02020603050405020304" pitchFamily="18" charset="0"/>
                <a:cs typeface="Times New Roman" panose="02020603050405020304" pitchFamily="18" charset="0"/>
              </a:rPr>
            </a:br>
            <a:r>
              <a:rPr lang="en-US" sz="3200" b="1" dirty="0" err="1">
                <a:solidFill>
                  <a:srgbClr val="0070C0"/>
                </a:solidFill>
                <a:latin typeface="Times New Roman" panose="02020603050405020304" pitchFamily="18" charset="0"/>
                <a:cs typeface="Times New Roman" panose="02020603050405020304" pitchFamily="18" charset="0"/>
              </a:rPr>
              <a:t>Dựa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hình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ảnh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dưới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biết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nổ</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dẫn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hậu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gì</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phát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triển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tế</a:t>
            </a:r>
            <a:r>
              <a:rPr lang="en-US" sz="3200" b="1" dirty="0">
                <a:solidFill>
                  <a:srgbClr val="0070C0"/>
                </a:solidFill>
                <a:latin typeface="Times New Roman" panose="02020603050405020304" pitchFamily="18" charset="0"/>
                <a:cs typeface="Times New Roman" panose="02020603050405020304" pitchFamily="18" charset="0"/>
              </a:rPr>
              <a:t> - </a:t>
            </a:r>
            <a:r>
              <a:rPr lang="en-US" sz="3200" b="1" dirty="0" err="1">
                <a:solidFill>
                  <a:srgbClr val="0070C0"/>
                </a:solidFill>
                <a:latin typeface="Times New Roman" panose="02020603050405020304" pitchFamily="18" charset="0"/>
                <a:cs typeface="Times New Roman" panose="02020603050405020304" pitchFamily="18" charset="0"/>
              </a:rPr>
              <a:t>xã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hội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Châu</a:t>
            </a:r>
            <a:r>
              <a:rPr lang="en-US" sz="3200" b="1" dirty="0">
                <a:solidFill>
                  <a:srgbClr val="0070C0"/>
                </a:solidFill>
                <a:latin typeface="Times New Roman" panose="02020603050405020304" pitchFamily="18" charset="0"/>
                <a:cs typeface="Times New Roman" panose="02020603050405020304" pitchFamily="18" charset="0"/>
              </a:rPr>
              <a:t> Phi ?</a:t>
            </a:r>
            <a:br>
              <a:rPr lang="en-US" sz="3200" b="1" dirty="0">
                <a:solidFill>
                  <a:srgbClr val="0070C0"/>
                </a:solidFill>
                <a:latin typeface="Times New Roman" panose="02020603050405020304" pitchFamily="18" charset="0"/>
                <a:cs typeface="Times New Roman" panose="02020603050405020304" pitchFamily="18" charset="0"/>
              </a:rPr>
            </a:br>
            <a:endParaRPr lang="en-US" sz="3200" b="1" dirty="0">
              <a:solidFill>
                <a:srgbClr val="0070C0"/>
              </a:solidFill>
              <a:latin typeface="Times New Roman" panose="02020603050405020304" pitchFamily="18" charset="0"/>
              <a:cs typeface="Times New Roman" panose="02020603050405020304" pitchFamily="18" charset="0"/>
            </a:endParaRPr>
          </a:p>
        </p:txBody>
      </p:sp>
      <p:pic>
        <p:nvPicPr>
          <p:cNvPr id="6" name="Picture 12">
            <a:extLst>
              <a:ext uri="{FF2B5EF4-FFF2-40B4-BE49-F238E27FC236}">
                <a16:creationId xmlns:a16="http://schemas.microsoft.com/office/drawing/2014/main" xmlns="" id="{1C20731B-070A-47D1-96C8-27C0CFB31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1"/>
            <a:ext cx="4464496"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1">
            <a:extLst>
              <a:ext uri="{FF2B5EF4-FFF2-40B4-BE49-F238E27FC236}">
                <a16:creationId xmlns:a16="http://schemas.microsoft.com/office/drawing/2014/main" xmlns="" id="{2823E831-ED07-4448-AAFA-D6BAC3F47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5" y="1628802"/>
            <a:ext cx="4176464"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ds-HIV">
            <a:extLst>
              <a:ext uri="{FF2B5EF4-FFF2-40B4-BE49-F238E27FC236}">
                <a16:creationId xmlns:a16="http://schemas.microsoft.com/office/drawing/2014/main" xmlns="" id="{EB1EED41-63EB-411C-BE8E-421394364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260766"/>
            <a:ext cx="4464496"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avatar">
            <a:extLst>
              <a:ext uri="{FF2B5EF4-FFF2-40B4-BE49-F238E27FC236}">
                <a16:creationId xmlns:a16="http://schemas.microsoft.com/office/drawing/2014/main" xmlns="" id="{80A07905-240B-463D-98DE-0DFBA83F1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611" y="4260766"/>
            <a:ext cx="4145878" cy="2448272"/>
          </a:xfrm>
          <a:prstGeom prst="rect">
            <a:avLst/>
          </a:prstGeom>
          <a:noFill/>
          <a:ln w="28575">
            <a:solidFill>
              <a:srgbClr val="00CCFF"/>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4)">
                                      <p:cBhvr>
                                        <p:cTn id="15" dur="20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64" y="205169"/>
            <a:ext cx="8568952" cy="1306488"/>
          </a:xfrm>
        </p:spPr>
        <p:txBody>
          <a:bodyPr>
            <a:noAutofit/>
          </a:bodyPr>
          <a:lstStyle/>
          <a:p>
            <a:pPr algn="l"/>
            <a:r>
              <a:rPr lang="en-US" sz="3200" b="1" dirty="0">
                <a:solidFill>
                  <a:srgbClr val="0070C0"/>
                </a:solidFill>
                <a:latin typeface="Times New Roman" panose="02020603050405020304" pitchFamily="18" charset="0"/>
                <a:cs typeface="Times New Roman" panose="02020603050405020304" pitchFamily="18" charset="0"/>
              </a:rPr>
              <a:t> </a:t>
            </a:r>
            <a:br>
              <a:rPr lang="en-US" sz="3200" b="1" dirty="0">
                <a:solidFill>
                  <a:srgbClr val="0070C0"/>
                </a:solidFill>
                <a:latin typeface="Times New Roman" panose="02020603050405020304" pitchFamily="18" charset="0"/>
                <a:cs typeface="Times New Roman" panose="02020603050405020304" pitchFamily="18" charset="0"/>
              </a:rPr>
            </a:br>
            <a:r>
              <a:rPr lang="en-US" sz="3200" b="1" dirty="0" err="1">
                <a:solidFill>
                  <a:srgbClr val="0070C0"/>
                </a:solidFill>
                <a:latin typeface="Times New Roman" panose="02020603050405020304" pitchFamily="18" charset="0"/>
                <a:cs typeface="Times New Roman" panose="02020603050405020304" pitchFamily="18" charset="0"/>
              </a:rPr>
              <a:t>Ngoài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nổ</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châu</a:t>
            </a:r>
            <a:r>
              <a:rPr lang="en-US" sz="3200" b="1" dirty="0">
                <a:solidFill>
                  <a:srgbClr val="0070C0"/>
                </a:solidFill>
                <a:latin typeface="Times New Roman" panose="02020603050405020304" pitchFamily="18" charset="0"/>
                <a:cs typeface="Times New Roman" panose="02020603050405020304" pitchFamily="18" charset="0"/>
              </a:rPr>
              <a:t> Phi </a:t>
            </a:r>
            <a:r>
              <a:rPr lang="en-US" sz="3200" b="1" dirty="0" err="1">
                <a:solidFill>
                  <a:srgbClr val="0070C0"/>
                </a:solidFill>
                <a:latin typeface="Times New Roman" panose="02020603050405020304" pitchFamily="18" charset="0"/>
                <a:cs typeface="Times New Roman" panose="02020603050405020304" pitchFamily="18" charset="0"/>
              </a:rPr>
              <a:t>còn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gì</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ảnh</a:t>
            </a:r>
            <a:r>
              <a:rPr lang="en-US" sz="3200" b="1" dirty="0">
                <a:solidFill>
                  <a:srgbClr val="0070C0"/>
                </a:solidFill>
                <a:latin typeface="Times New Roman" panose="02020603050405020304" pitchFamily="18" charset="0"/>
                <a:cs typeface="Times New Roman" panose="02020603050405020304" pitchFamily="18" charset="0"/>
              </a:rPr>
              <a:t> h</a:t>
            </a:r>
            <a:r>
              <a:rPr lang="vi-VN" sz="3200" b="1" dirty="0">
                <a:solidFill>
                  <a:srgbClr val="0070C0"/>
                </a:solidFill>
                <a:latin typeface="Times New Roman" panose="02020603050405020304" pitchFamily="18" charset="0"/>
                <a:cs typeface="Times New Roman" panose="02020603050405020304" pitchFamily="18" charset="0"/>
              </a:rPr>
              <a:t>ư</a:t>
            </a:r>
            <a:r>
              <a:rPr lang="en-US" sz="3200" b="1" dirty="0" err="1">
                <a:solidFill>
                  <a:srgbClr val="0070C0"/>
                </a:solidFill>
                <a:latin typeface="Times New Roman" panose="02020603050405020304" pitchFamily="18" charset="0"/>
                <a:cs typeface="Times New Roman" panose="02020603050405020304" pitchFamily="18" charset="0"/>
              </a:rPr>
              <a:t>ởng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phát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triển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tế</a:t>
            </a:r>
            <a:r>
              <a:rPr lang="en-US" sz="3200" b="1" dirty="0">
                <a:solidFill>
                  <a:srgbClr val="0070C0"/>
                </a:solidFill>
                <a:latin typeface="Times New Roman" panose="02020603050405020304" pitchFamily="18" charset="0"/>
                <a:cs typeface="Times New Roman" panose="02020603050405020304" pitchFamily="18" charset="0"/>
              </a:rPr>
              <a:t> - </a:t>
            </a:r>
            <a:r>
              <a:rPr lang="en-US" sz="3200" b="1" dirty="0" err="1">
                <a:solidFill>
                  <a:srgbClr val="0070C0"/>
                </a:solidFill>
                <a:latin typeface="Times New Roman" panose="02020603050405020304" pitchFamily="18" charset="0"/>
                <a:cs typeface="Times New Roman" panose="02020603050405020304" pitchFamily="18" charset="0"/>
              </a:rPr>
              <a:t>xã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hội</a:t>
            </a:r>
            <a:r>
              <a:rPr lang="en-US" sz="3200" b="1" dirty="0">
                <a:solidFill>
                  <a:srgbClr val="0070C0"/>
                </a:solidFill>
                <a:latin typeface="Times New Roman" panose="02020603050405020304" pitchFamily="18" charset="0"/>
                <a:cs typeface="Times New Roman" panose="02020603050405020304" pitchFamily="18" charset="0"/>
              </a:rPr>
              <a:t>?</a:t>
            </a:r>
            <a:br>
              <a:rPr lang="en-US" sz="3200" b="1" dirty="0">
                <a:solidFill>
                  <a:srgbClr val="0070C0"/>
                </a:solidFill>
                <a:latin typeface="Times New Roman" panose="02020603050405020304" pitchFamily="18" charset="0"/>
                <a:cs typeface="Times New Roman" panose="02020603050405020304" pitchFamily="18" charset="0"/>
              </a:rPr>
            </a:br>
            <a:endParaRPr lang="en-US" sz="3200" b="1" dirty="0">
              <a:solidFill>
                <a:srgbClr val="0070C0"/>
              </a:solidFill>
              <a:latin typeface="Times New Roman" panose="02020603050405020304" pitchFamily="18" charset="0"/>
              <a:cs typeface="Times New Roman" panose="02020603050405020304" pitchFamily="18" charset="0"/>
            </a:endParaRPr>
          </a:p>
        </p:txBody>
      </p:sp>
      <p:pic>
        <p:nvPicPr>
          <p:cNvPr id="10" name="Picture 7" descr="ANd9GcS612AwPSb4hbDvXeurPPm1JmM4197zsa0f-CSnJ1MXbY17jNi3vA">
            <a:extLst>
              <a:ext uri="{FF2B5EF4-FFF2-40B4-BE49-F238E27FC236}">
                <a16:creationId xmlns:a16="http://schemas.microsoft.com/office/drawing/2014/main" xmlns="" id="{73AF76FF-2A39-42BA-B6C6-C536BF271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69" y="2204864"/>
            <a:ext cx="4619363"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10 cuộc xung đột ác liệt nhất thế giới năm 2013">
            <a:extLst>
              <a:ext uri="{FF2B5EF4-FFF2-40B4-BE49-F238E27FC236}">
                <a16:creationId xmlns:a16="http://schemas.microsoft.com/office/drawing/2014/main" xmlns="" id="{BEC8B26F-57FD-4DA1-A6CC-7C7C15011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204864"/>
            <a:ext cx="3827275"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49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8064896" cy="685800"/>
          </a:xfrm>
        </p:spPr>
        <p:txBody>
          <a:bodyPr>
            <a:noAutofit/>
          </a:bodyPr>
          <a:lstStyle/>
          <a:p>
            <a:r>
              <a:rPr lang="en-US" sz="3600" b="1" u="sng" dirty="0">
                <a:solidFill>
                  <a:srgbClr val="FF0000"/>
                </a:solidFill>
                <a:latin typeface="Times New Roman" panose="02020603050405020304" pitchFamily="18" charset="0"/>
                <a:cs typeface="Times New Roman" panose="02020603050405020304" pitchFamily="18" charset="0"/>
              </a:rPr>
              <a:t>BÀI 29:</a:t>
            </a:r>
            <a:r>
              <a:rPr lang="en-US" sz="3600" b="1" dirty="0">
                <a:solidFill>
                  <a:srgbClr val="FF0000"/>
                </a:solidFill>
                <a:latin typeface="Times New Roman" panose="02020603050405020304" pitchFamily="18" charset="0"/>
                <a:cs typeface="Times New Roman" panose="02020603050405020304" pitchFamily="18" charset="0"/>
              </a:rPr>
              <a:t> DÂN CƯ, XÃ HỘI CHÂU PHI</a:t>
            </a:r>
          </a:p>
        </p:txBody>
      </p:sp>
      <p:sp>
        <p:nvSpPr>
          <p:cNvPr id="3" name="Content Placeholder 2"/>
          <p:cNvSpPr>
            <a:spLocks noGrp="1"/>
          </p:cNvSpPr>
          <p:nvPr>
            <p:ph idx="1"/>
          </p:nvPr>
        </p:nvSpPr>
        <p:spPr>
          <a:xfrm>
            <a:off x="323528" y="1484784"/>
            <a:ext cx="8496944" cy="5112568"/>
          </a:xfrm>
        </p:spPr>
        <p:txBody>
          <a:bodyPr>
            <a:noAutofit/>
          </a:bodyPr>
          <a:lstStyle/>
          <a:p>
            <a:pPr marL="514350" indent="-514350">
              <a:buAutoNum type="arabicPeriod"/>
            </a:pPr>
            <a:r>
              <a:rPr lang="en-US" sz="3000" b="1" dirty="0">
                <a:solidFill>
                  <a:srgbClr val="0070C0"/>
                </a:solidFill>
                <a:latin typeface="Times New Roman" panose="02020603050405020304" pitchFamily="18" charset="0"/>
                <a:cs typeface="Times New Roman" panose="02020603050405020304" pitchFamily="18" charset="0"/>
              </a:rPr>
              <a:t>DÂN CƯ</a:t>
            </a:r>
          </a:p>
          <a:p>
            <a:pPr marL="514350" indent="-514350">
              <a:buAutoNum type="arabicPeriod"/>
            </a:pPr>
            <a:r>
              <a:rPr lang="en-US" sz="3000" b="1" dirty="0">
                <a:solidFill>
                  <a:srgbClr val="0070C0"/>
                </a:solidFill>
                <a:latin typeface="Times New Roman" panose="02020603050405020304" pitchFamily="18" charset="0"/>
                <a:cs typeface="Times New Roman" panose="02020603050405020304" pitchFamily="18" charset="0"/>
              </a:rPr>
              <a:t>SỰ BÙNG NỔ DÂN SỐ VÀ XUNG ĐỘT TỘC NGƯỜI Ở CHÂU PHI</a:t>
            </a:r>
          </a:p>
          <a:p>
            <a:pPr marL="742950" indent="-742950">
              <a:buAutoNum type="alphaLcPeriod"/>
            </a:pPr>
            <a:r>
              <a:rPr lang="en-US" sz="3000" b="1" dirty="0" err="1">
                <a:latin typeface="Times New Roman" panose="02020603050405020304" pitchFamily="18" charset="0"/>
                <a:cs typeface="Times New Roman" panose="02020603050405020304" pitchFamily="18" charset="0"/>
              </a:rPr>
              <a:t>Bùng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nổ</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a:t>
            </a:r>
          </a:p>
          <a:p>
            <a:pPr>
              <a:buFontTx/>
              <a:buChar char="-"/>
            </a:pPr>
            <a:r>
              <a:rPr lang="en-US" sz="3000" b="1" dirty="0" err="1">
                <a:latin typeface="Times New Roman" panose="02020603050405020304" pitchFamily="18" charset="0"/>
                <a:cs typeface="Times New Roman" panose="02020603050405020304" pitchFamily="18" charset="0"/>
              </a:rPr>
              <a:t>Năm</a:t>
            </a:r>
            <a:r>
              <a:rPr lang="en-US" sz="3000" b="1" dirty="0">
                <a:latin typeface="Times New Roman" panose="02020603050405020304" pitchFamily="18" charset="0"/>
                <a:cs typeface="Times New Roman" panose="02020603050405020304" pitchFamily="18" charset="0"/>
              </a:rPr>
              <a:t> 2001, </a:t>
            </a:r>
            <a:r>
              <a:rPr lang="en-US" sz="3000" b="1" dirty="0" err="1">
                <a:latin typeface="Times New Roman" panose="02020603050405020304" pitchFamily="18" charset="0"/>
                <a:cs typeface="Times New Roman" panose="02020603050405020304" pitchFamily="18" charset="0"/>
              </a:rPr>
              <a:t>châu</a:t>
            </a:r>
            <a:r>
              <a:rPr lang="en-US" sz="3000" b="1" dirty="0">
                <a:latin typeface="Times New Roman" panose="02020603050405020304" pitchFamily="18" charset="0"/>
                <a:cs typeface="Times New Roman" panose="02020603050405020304" pitchFamily="18" charset="0"/>
              </a:rPr>
              <a:t> Phi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h</a:t>
            </a:r>
            <a:r>
              <a:rPr lang="vi-VN" sz="3000" b="1" dirty="0">
                <a:latin typeface="Times New Roman" panose="02020603050405020304" pitchFamily="18" charset="0"/>
                <a:cs typeface="Times New Roman" panose="02020603050405020304" pitchFamily="18" charset="0"/>
              </a:rPr>
              <a:t>ơ</a:t>
            </a:r>
            <a:r>
              <a:rPr lang="en-US" sz="3000" b="1" dirty="0">
                <a:latin typeface="Times New Roman" panose="02020603050405020304" pitchFamily="18" charset="0"/>
                <a:cs typeface="Times New Roman" panose="02020603050405020304" pitchFamily="18" charset="0"/>
              </a:rPr>
              <a:t>n 818 </a:t>
            </a:r>
            <a:r>
              <a:rPr lang="en-US" sz="3000" b="1" dirty="0" err="1">
                <a:latin typeface="Times New Roman" panose="02020603050405020304" pitchFamily="18" charset="0"/>
                <a:cs typeface="Times New Roman" panose="02020603050405020304" pitchFamily="18" charset="0"/>
              </a:rPr>
              <a:t>triệu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chiếm</a:t>
            </a:r>
            <a:r>
              <a:rPr lang="en-US" sz="3000" b="1" dirty="0">
                <a:latin typeface="Times New Roman" panose="02020603050405020304" pitchFamily="18" charset="0"/>
                <a:cs typeface="Times New Roman" panose="02020603050405020304" pitchFamily="18" charset="0"/>
              </a:rPr>
              <a:t> 13,4% </a:t>
            </a:r>
            <a:r>
              <a:rPr lang="en-US" sz="3000" b="1" dirty="0" err="1">
                <a:latin typeface="Times New Roman" panose="02020603050405020304" pitchFamily="18" charset="0"/>
                <a:cs typeface="Times New Roman" panose="02020603050405020304" pitchFamily="18" charset="0"/>
              </a:rPr>
              <a:t>dân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giới</a:t>
            </a:r>
            <a:r>
              <a:rPr lang="en-US" sz="3000" b="1" dirty="0">
                <a:latin typeface="Times New Roman" panose="02020603050405020304" pitchFamily="18" charset="0"/>
                <a:cs typeface="Times New Roman" panose="02020603050405020304" pitchFamily="18" charset="0"/>
              </a:rPr>
              <a:t>. </a:t>
            </a:r>
          </a:p>
          <a:p>
            <a:pPr>
              <a:buFontTx/>
              <a:buChar char="-"/>
            </a:pPr>
            <a:r>
              <a:rPr lang="en-US" sz="3000" b="1" dirty="0" err="1">
                <a:latin typeface="Times New Roman" panose="02020603050405020304" pitchFamily="18" charset="0"/>
                <a:cs typeface="Times New Roman" panose="02020603050405020304" pitchFamily="18" charset="0"/>
              </a:rPr>
              <a:t>Tỉ</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lệ</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tăng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nhiên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châu</a:t>
            </a:r>
            <a:r>
              <a:rPr lang="en-US" sz="3000" b="1" dirty="0">
                <a:latin typeface="Times New Roman" panose="02020603050405020304" pitchFamily="18" charset="0"/>
                <a:cs typeface="Times New Roman" panose="02020603050405020304" pitchFamily="18" charset="0"/>
              </a:rPr>
              <a:t> Phi </a:t>
            </a:r>
            <a:r>
              <a:rPr lang="en-US" sz="3000" b="1" dirty="0" err="1">
                <a:latin typeface="Times New Roman" panose="02020603050405020304" pitchFamily="18" charset="0"/>
                <a:cs typeface="Times New Roman" panose="02020603050405020304" pitchFamily="18" charset="0"/>
              </a:rPr>
              <a:t>cao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nhất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giới</a:t>
            </a:r>
            <a:r>
              <a:rPr lang="en-US" sz="3000" b="1" dirty="0">
                <a:latin typeface="Times New Roman" panose="02020603050405020304" pitchFamily="18" charset="0"/>
                <a:cs typeface="Times New Roman" panose="02020603050405020304" pitchFamily="18" charset="0"/>
              </a:rPr>
              <a:t> ( 2,4% ) </a:t>
            </a:r>
            <a:r>
              <a:rPr 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latin typeface="Times New Roman" panose="02020603050405020304" pitchFamily="18" charset="0"/>
                <a:cs typeface="Times New Roman" panose="02020603050405020304" pitchFamily="18" charset="0"/>
                <a:sym typeface="Wingdings" panose="05000000000000000000" pitchFamily="2" charset="2"/>
              </a:rPr>
              <a:t>Bùng</a:t>
            </a:r>
            <a:r>
              <a:rPr 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latin typeface="Times New Roman" panose="02020603050405020304" pitchFamily="18" charset="0"/>
                <a:cs typeface="Times New Roman" panose="02020603050405020304" pitchFamily="18" charset="0"/>
                <a:sym typeface="Wingdings" panose="05000000000000000000" pitchFamily="2" charset="2"/>
              </a:rPr>
              <a:t>nổ</a:t>
            </a:r>
            <a:r>
              <a:rPr 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latin typeface="Times New Roman" panose="02020603050405020304" pitchFamily="18" charset="0"/>
                <a:cs typeface="Times New Roman" panose="02020603050405020304" pitchFamily="18" charset="0"/>
                <a:sym typeface="Wingdings" panose="05000000000000000000" pitchFamily="2" charset="2"/>
              </a:rPr>
              <a:t>số</a:t>
            </a:r>
            <a:r>
              <a:rPr lang="en-US" sz="3000" b="1"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r>
              <a:rPr lang="en-US" sz="3000" b="1" dirty="0">
                <a:latin typeface="Times New Roman" panose="02020603050405020304" pitchFamily="18" charset="0"/>
                <a:cs typeface="Times New Roman" panose="02020603050405020304" pitchFamily="18" charset="0"/>
              </a:rPr>
              <a:t>b. </a:t>
            </a:r>
            <a:r>
              <a:rPr lang="en-US" sz="3000" b="1" dirty="0" err="1">
                <a:latin typeface="Times New Roman" panose="02020603050405020304" pitchFamily="18" charset="0"/>
                <a:cs typeface="Times New Roman" panose="02020603050405020304" pitchFamily="18" charset="0"/>
              </a:rPr>
              <a:t>Xung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tộc</a:t>
            </a:r>
            <a:r>
              <a:rPr lang="en-US" sz="3000" b="1" dirty="0">
                <a:latin typeface="Times New Roman" panose="02020603050405020304" pitchFamily="18" charset="0"/>
                <a:cs typeface="Times New Roman" panose="02020603050405020304" pitchFamily="18" charset="0"/>
              </a:rPr>
              <a:t> ng</a:t>
            </a:r>
            <a:r>
              <a:rPr lang="vi-VN" sz="3000" b="1" dirty="0">
                <a:latin typeface="Times New Roman" panose="02020603050405020304" pitchFamily="18" charset="0"/>
                <a:cs typeface="Times New Roman" panose="02020603050405020304" pitchFamily="18" charset="0"/>
              </a:rPr>
              <a:t>ư</a:t>
            </a:r>
            <a:r>
              <a:rPr lang="en-US" sz="3000" b="1" dirty="0" err="1">
                <a:latin typeface="Times New Roman" panose="02020603050405020304" pitchFamily="18" charset="0"/>
                <a:cs typeface="Times New Roman" panose="02020603050405020304" pitchFamily="18" charset="0"/>
              </a:rPr>
              <a:t>ời</a:t>
            </a:r>
            <a:r>
              <a:rPr lang="en-US" sz="3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33922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8064896" cy="1080120"/>
          </a:xfrm>
        </p:spPr>
        <p:txBody>
          <a:bodyPr>
            <a:noAutofit/>
          </a:bodyPr>
          <a:lstStyle/>
          <a:p>
            <a:r>
              <a:rPr lang="en-US" sz="3600" b="1" dirty="0" err="1">
                <a:solidFill>
                  <a:srgbClr val="0070C0"/>
                </a:solidFill>
                <a:latin typeface="Times New Roman" panose="02020603050405020304" pitchFamily="18" charset="0"/>
                <a:cs typeface="Times New Roman" panose="02020603050405020304" pitchFamily="18" charset="0"/>
              </a:rPr>
              <a:t>Nguyên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nhân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nào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dẫn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đến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xung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đột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tộc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người</a:t>
            </a:r>
            <a:r>
              <a:rPr lang="en-US" sz="3600" b="1" dirty="0">
                <a:solidFill>
                  <a:srgbClr val="0070C0"/>
                </a:solidFill>
                <a:latin typeface="Times New Roman" panose="02020603050405020304" pitchFamily="18" charset="0"/>
                <a:cs typeface="Times New Roman" panose="02020603050405020304" pitchFamily="18" charset="0"/>
              </a:rPr>
              <a:t> ở </a:t>
            </a:r>
            <a:r>
              <a:rPr lang="en-US" sz="3600" b="1" dirty="0" err="1">
                <a:solidFill>
                  <a:srgbClr val="0070C0"/>
                </a:solidFill>
                <a:latin typeface="Times New Roman" panose="02020603050405020304" pitchFamily="18" charset="0"/>
                <a:cs typeface="Times New Roman" panose="02020603050405020304" pitchFamily="18" charset="0"/>
              </a:rPr>
              <a:t>châu</a:t>
            </a:r>
            <a:r>
              <a:rPr lang="en-US" sz="3600" b="1" dirty="0">
                <a:solidFill>
                  <a:srgbClr val="0070C0"/>
                </a:solidFill>
                <a:latin typeface="Times New Roman" panose="02020603050405020304" pitchFamily="18" charset="0"/>
                <a:cs typeface="Times New Roman" panose="02020603050405020304" pitchFamily="18" charset="0"/>
              </a:rPr>
              <a:t> Phi?</a:t>
            </a:r>
          </a:p>
        </p:txBody>
      </p:sp>
      <p:sp>
        <p:nvSpPr>
          <p:cNvPr id="3" name="Content Placeholder 2"/>
          <p:cNvSpPr>
            <a:spLocks noGrp="1"/>
          </p:cNvSpPr>
          <p:nvPr>
            <p:ph idx="1"/>
          </p:nvPr>
        </p:nvSpPr>
        <p:spPr>
          <a:xfrm>
            <a:off x="395536" y="1844824"/>
            <a:ext cx="8352928" cy="4464496"/>
          </a:xfrm>
        </p:spPr>
        <p:txBody>
          <a:bodyPr>
            <a:noAutofit/>
          </a:bodyPr>
          <a:lstStyle/>
          <a:p>
            <a:pPr algn="just">
              <a:buFontTx/>
              <a:buChar char="-"/>
            </a:pPr>
            <a:r>
              <a:rPr lang="vi-VN" sz="3400" dirty="0">
                <a:solidFill>
                  <a:srgbClr val="00B050"/>
                </a:solidFill>
                <a:latin typeface="+mj-lt"/>
              </a:rPr>
              <a:t> Châu Phi có nhiều tộc người với hàng nghìn thổ ngữ khác nhau =&gt; Thực dân châu Âu đã lợi dụng thực hiện chính sách chia để trị.</a:t>
            </a:r>
            <a:endParaRPr lang="en-US" sz="3400" dirty="0">
              <a:solidFill>
                <a:srgbClr val="00B050"/>
              </a:solidFill>
              <a:latin typeface="+mj-lt"/>
            </a:endParaRPr>
          </a:p>
          <a:p>
            <a:pPr algn="just">
              <a:buFontTx/>
              <a:buChar char="-"/>
            </a:pPr>
            <a:r>
              <a:rPr lang="vi-VN" sz="3400" dirty="0">
                <a:solidFill>
                  <a:srgbClr val="00B050"/>
                </a:solidFill>
                <a:latin typeface="+mj-lt"/>
              </a:rPr>
              <a:t>Mâu thuẫn giữa các tộc người và các nước dẫn đến xung đột, chiến tranh triền miên.</a:t>
            </a:r>
            <a:endParaRPr lang="en-US" sz="3400" dirty="0">
              <a:solidFill>
                <a:srgbClr val="00B050"/>
              </a:solidFill>
              <a:latin typeface="+mj-lt"/>
            </a:endParaRPr>
          </a:p>
          <a:p>
            <a:pPr algn="just">
              <a:buFontTx/>
              <a:buChar char="-"/>
            </a:pPr>
            <a:r>
              <a:rPr lang="vi-VN" sz="3400" dirty="0">
                <a:solidFill>
                  <a:srgbClr val="00B050"/>
                </a:solidFill>
                <a:latin typeface="+mj-lt"/>
              </a:rPr>
              <a:t>Kinh tế tự cung tự cấp, ít giao lưu nên ngăn cách giữa các bộ tộc càng nặng nề.</a:t>
            </a:r>
          </a:p>
        </p:txBody>
      </p:sp>
    </p:spTree>
    <p:extLst>
      <p:ext uri="{BB962C8B-B14F-4D97-AF65-F5344CB8AC3E}">
        <p14:creationId xmlns:p14="http://schemas.microsoft.com/office/powerpoint/2010/main" val="41513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162" y="116632"/>
            <a:ext cx="8280920" cy="576064"/>
          </a:xfrm>
        </p:spPr>
        <p:txBody>
          <a:bodyPr>
            <a:noAutofit/>
          </a:bodyPr>
          <a:lstStyle/>
          <a:p>
            <a:r>
              <a:rPr lang="en-US" sz="3600" b="1" dirty="0" err="1">
                <a:solidFill>
                  <a:srgbClr val="0070C0"/>
                </a:solidFill>
                <a:latin typeface="Times New Roman" panose="02020603050405020304" pitchFamily="18" charset="0"/>
                <a:cs typeface="Times New Roman" panose="02020603050405020304" pitchFamily="18" charset="0"/>
              </a:rPr>
              <a:t>Hậu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quả</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xung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đột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tộc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người</a:t>
            </a:r>
            <a:r>
              <a:rPr lang="en-US" sz="3600" b="1" dirty="0">
                <a:solidFill>
                  <a:srgbClr val="0070C0"/>
                </a:solidFill>
                <a:latin typeface="Times New Roman" panose="02020603050405020304" pitchFamily="18" charset="0"/>
                <a:cs typeface="Times New Roman" panose="02020603050405020304" pitchFamily="18" charset="0"/>
              </a:rPr>
              <a:t> ở </a:t>
            </a:r>
            <a:r>
              <a:rPr lang="en-US" sz="3600" b="1" dirty="0" err="1">
                <a:solidFill>
                  <a:srgbClr val="0070C0"/>
                </a:solidFill>
                <a:latin typeface="Times New Roman" panose="02020603050405020304" pitchFamily="18" charset="0"/>
                <a:cs typeface="Times New Roman" panose="02020603050405020304" pitchFamily="18" charset="0"/>
              </a:rPr>
              <a:t>châu</a:t>
            </a:r>
            <a:r>
              <a:rPr lang="en-US" sz="3600" b="1" dirty="0">
                <a:solidFill>
                  <a:srgbClr val="0070C0"/>
                </a:solidFill>
                <a:latin typeface="Times New Roman" panose="02020603050405020304" pitchFamily="18" charset="0"/>
                <a:cs typeface="Times New Roman" panose="02020603050405020304" pitchFamily="18" charset="0"/>
              </a:rPr>
              <a:t> Phi?</a:t>
            </a:r>
          </a:p>
        </p:txBody>
      </p:sp>
      <p:pic>
        <p:nvPicPr>
          <p:cNvPr id="6" name="Picture 14">
            <a:extLst>
              <a:ext uri="{FF2B5EF4-FFF2-40B4-BE49-F238E27FC236}">
                <a16:creationId xmlns:a16="http://schemas.microsoft.com/office/drawing/2014/main" xmlns="" id="{F2489268-C155-4E93-A8DB-EDA0DE96A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4392488"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zabiti-imigranti-484f8681ccf41_275x180">
            <a:extLst>
              <a:ext uri="{FF2B5EF4-FFF2-40B4-BE49-F238E27FC236}">
                <a16:creationId xmlns:a16="http://schemas.microsoft.com/office/drawing/2014/main" xmlns="" id="{DD736DD2-BC8C-4583-AC9E-64E325941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908721"/>
            <a:ext cx="4104456"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xmlns="" id="{8B395289-1141-4D55-8CDB-AF6781DE3A20}"/>
              </a:ext>
            </a:extLst>
          </p:cNvPr>
          <p:cNvSpPr/>
          <p:nvPr/>
        </p:nvSpPr>
        <p:spPr>
          <a:xfrm>
            <a:off x="167459" y="3789040"/>
            <a:ext cx="4490332" cy="369332"/>
          </a:xfrm>
          <a:prstGeom prst="rect">
            <a:avLst/>
          </a:prstGeom>
        </p:spPr>
        <p:txBody>
          <a:bodyPr wrap="none">
            <a:spAutoFit/>
          </a:bodyPr>
          <a:lstStyle/>
          <a:p>
            <a:pPr>
              <a:spcBef>
                <a:spcPct val="0"/>
              </a:spcBef>
            </a:pPr>
            <a:r>
              <a:rPr lang="en-US" altLang="en-US" b="1" dirty="0" err="1">
                <a:solidFill>
                  <a:srgbClr val="FF3300"/>
                </a:solidFill>
                <a:latin typeface="Times New Roman" panose="02020603050405020304" pitchFamily="18" charset="0"/>
              </a:rPr>
              <a:t>Dòng</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người</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tị</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nạn</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chiến</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tranh</a:t>
            </a:r>
            <a:r>
              <a:rPr lang="en-US" altLang="en-US" b="1" dirty="0">
                <a:solidFill>
                  <a:srgbClr val="FF3300"/>
                </a:solidFill>
                <a:latin typeface="Times New Roman" panose="02020603050405020304" pitchFamily="18" charset="0"/>
              </a:rPr>
              <a:t> ở Ru –an-</a:t>
            </a:r>
            <a:r>
              <a:rPr lang="en-US" altLang="en-US" b="1" dirty="0" err="1">
                <a:solidFill>
                  <a:srgbClr val="FF3300"/>
                </a:solidFill>
                <a:latin typeface="Times New Roman" panose="02020603050405020304" pitchFamily="18" charset="0"/>
              </a:rPr>
              <a:t>đa</a:t>
            </a:r>
            <a:r>
              <a:rPr lang="en-US" altLang="en-US" sz="1600" dirty="0">
                <a:solidFill>
                  <a:schemeClr val="folHlink"/>
                </a:solidFill>
                <a:latin typeface="Times New Roman" panose="02020603050405020304" pitchFamily="18" charset="0"/>
              </a:rPr>
              <a:t> </a:t>
            </a:r>
          </a:p>
        </p:txBody>
      </p:sp>
      <p:sp>
        <p:nvSpPr>
          <p:cNvPr id="9" name="Rectangle 8">
            <a:extLst>
              <a:ext uri="{FF2B5EF4-FFF2-40B4-BE49-F238E27FC236}">
                <a16:creationId xmlns:a16="http://schemas.microsoft.com/office/drawing/2014/main" xmlns="" id="{E1F8AFDF-5571-4F12-891E-3F7FF2CBD321}"/>
              </a:ext>
            </a:extLst>
          </p:cNvPr>
          <p:cNvSpPr/>
          <p:nvPr/>
        </p:nvSpPr>
        <p:spPr>
          <a:xfrm>
            <a:off x="4945823" y="3770544"/>
            <a:ext cx="3490058" cy="369332"/>
          </a:xfrm>
          <a:prstGeom prst="rect">
            <a:avLst/>
          </a:prstGeom>
        </p:spPr>
        <p:txBody>
          <a:bodyPr wrap="none">
            <a:spAutoFit/>
          </a:bodyPr>
          <a:lstStyle/>
          <a:p>
            <a:pPr lvl="0">
              <a:spcBef>
                <a:spcPct val="0"/>
              </a:spcBef>
            </a:pPr>
            <a:r>
              <a:rPr lang="en-US" altLang="en-US" b="1" dirty="0" err="1">
                <a:solidFill>
                  <a:srgbClr val="FF3300"/>
                </a:solidFill>
                <a:latin typeface="Times New Roman" panose="02020603050405020304" pitchFamily="18" charset="0"/>
              </a:rPr>
              <a:t>Cuộc</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chạm</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trán</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giữa</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các</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tôn</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giáo</a:t>
            </a:r>
            <a:endParaRPr lang="en-US" altLang="en-US" sz="1600" dirty="0">
              <a:solidFill>
                <a:prstClr val="black"/>
              </a:solidFill>
              <a:latin typeface="Times New Roman" panose="02020603050405020304" pitchFamily="18" charset="0"/>
            </a:endParaRPr>
          </a:p>
        </p:txBody>
      </p:sp>
      <p:pic>
        <p:nvPicPr>
          <p:cNvPr id="10" name="Picture 9">
            <a:extLst>
              <a:ext uri="{FF2B5EF4-FFF2-40B4-BE49-F238E27FC236}">
                <a16:creationId xmlns:a16="http://schemas.microsoft.com/office/drawing/2014/main" xmlns="" id="{09C5C026-60EF-4930-BFFB-BB0701044B01}"/>
              </a:ext>
            </a:extLst>
          </p:cNvPr>
          <p:cNvPicPr>
            <a:picLocks noChangeAspect="1"/>
          </p:cNvPicPr>
          <p:nvPr/>
        </p:nvPicPr>
        <p:blipFill>
          <a:blip r:embed="rId4"/>
          <a:stretch>
            <a:fillRect/>
          </a:stretch>
        </p:blipFill>
        <p:spPr>
          <a:xfrm>
            <a:off x="179512" y="4221089"/>
            <a:ext cx="4386596" cy="2160240"/>
          </a:xfrm>
          <a:prstGeom prst="rect">
            <a:avLst/>
          </a:prstGeom>
        </p:spPr>
      </p:pic>
      <p:pic>
        <p:nvPicPr>
          <p:cNvPr id="11" name="Picture 10">
            <a:extLst>
              <a:ext uri="{FF2B5EF4-FFF2-40B4-BE49-F238E27FC236}">
                <a16:creationId xmlns:a16="http://schemas.microsoft.com/office/drawing/2014/main" xmlns="" id="{C714C711-19A0-4974-B669-F2007108BEFD}"/>
              </a:ext>
            </a:extLst>
          </p:cNvPr>
          <p:cNvPicPr>
            <a:picLocks noChangeAspect="1"/>
          </p:cNvPicPr>
          <p:nvPr/>
        </p:nvPicPr>
        <p:blipFill>
          <a:blip r:embed="rId5"/>
          <a:stretch>
            <a:fillRect/>
          </a:stretch>
        </p:blipFill>
        <p:spPr>
          <a:xfrm>
            <a:off x="4926096" y="4221089"/>
            <a:ext cx="4038392" cy="2160240"/>
          </a:xfrm>
          <a:prstGeom prst="rect">
            <a:avLst/>
          </a:prstGeom>
        </p:spPr>
      </p:pic>
      <p:sp>
        <p:nvSpPr>
          <p:cNvPr id="12" name="Rectangle 11">
            <a:extLst>
              <a:ext uri="{FF2B5EF4-FFF2-40B4-BE49-F238E27FC236}">
                <a16:creationId xmlns:a16="http://schemas.microsoft.com/office/drawing/2014/main" xmlns="" id="{8EF7F3BA-3D9B-449B-BBD9-B0516C356F9B}"/>
              </a:ext>
            </a:extLst>
          </p:cNvPr>
          <p:cNvSpPr/>
          <p:nvPr/>
        </p:nvSpPr>
        <p:spPr>
          <a:xfrm>
            <a:off x="1259632" y="6372036"/>
            <a:ext cx="2140330" cy="369332"/>
          </a:xfrm>
          <a:prstGeom prst="rect">
            <a:avLst/>
          </a:prstGeom>
        </p:spPr>
        <p:txBody>
          <a:bodyPr wrap="none">
            <a:spAutoFit/>
          </a:bodyPr>
          <a:lstStyle/>
          <a:p>
            <a:pPr algn="ctr">
              <a:spcBef>
                <a:spcPct val="0"/>
              </a:spcBef>
            </a:pPr>
            <a:r>
              <a:rPr lang="en-US" altLang="en-US" b="1" dirty="0" err="1">
                <a:solidFill>
                  <a:srgbClr val="FF3300"/>
                </a:solidFill>
                <a:latin typeface="Times New Roman" panose="02020603050405020304" pitchFamily="18" charset="0"/>
              </a:rPr>
              <a:t>Phân</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biệt</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chủng</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tộc</a:t>
            </a:r>
            <a:endParaRPr lang="en-US" altLang="en-US" b="1" dirty="0">
              <a:solidFill>
                <a:srgbClr val="FF3300"/>
              </a:solidFill>
              <a:latin typeface="Times New Roman" panose="02020603050405020304" pitchFamily="18" charset="0"/>
            </a:endParaRPr>
          </a:p>
        </p:txBody>
      </p:sp>
      <p:sp>
        <p:nvSpPr>
          <p:cNvPr id="13" name="Rectangle 12">
            <a:extLst>
              <a:ext uri="{FF2B5EF4-FFF2-40B4-BE49-F238E27FC236}">
                <a16:creationId xmlns:a16="http://schemas.microsoft.com/office/drawing/2014/main" xmlns="" id="{430CB3B0-EFAD-4EC5-9D5B-4DD6C8393CDF}"/>
              </a:ext>
            </a:extLst>
          </p:cNvPr>
          <p:cNvSpPr/>
          <p:nvPr/>
        </p:nvSpPr>
        <p:spPr>
          <a:xfrm>
            <a:off x="5845215" y="6381329"/>
            <a:ext cx="2200154" cy="369332"/>
          </a:xfrm>
          <a:prstGeom prst="rect">
            <a:avLst/>
          </a:prstGeom>
        </p:spPr>
        <p:txBody>
          <a:bodyPr wrap="none">
            <a:spAutoFit/>
          </a:bodyPr>
          <a:lstStyle/>
          <a:p>
            <a:pPr>
              <a:spcBef>
                <a:spcPct val="50000"/>
              </a:spcBef>
            </a:pPr>
            <a:r>
              <a:rPr lang="en-US" altLang="en-US" b="1" dirty="0" err="1">
                <a:solidFill>
                  <a:srgbClr val="FF3300"/>
                </a:solidFill>
                <a:latin typeface="Times New Roman" panose="02020603050405020304" pitchFamily="18" charset="0"/>
              </a:rPr>
              <a:t>Trẻ</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em</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bị</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bắt</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đi</a:t>
            </a:r>
            <a:r>
              <a:rPr lang="en-US" altLang="en-US" b="1" dirty="0">
                <a:solidFill>
                  <a:srgbClr val="FF3300"/>
                </a:solidFill>
                <a:latin typeface="Times New Roman" panose="02020603050405020304" pitchFamily="18" charset="0"/>
              </a:rPr>
              <a:t> </a:t>
            </a:r>
            <a:r>
              <a:rPr lang="en-US" altLang="en-US" b="1" dirty="0" err="1">
                <a:solidFill>
                  <a:srgbClr val="FF3300"/>
                </a:solidFill>
                <a:latin typeface="Times New Roman" panose="02020603050405020304" pitchFamily="18" charset="0"/>
              </a:rPr>
              <a:t>lính</a:t>
            </a:r>
            <a:endParaRPr lang="en-US" altLang="en-US" b="1"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4048049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717" y="57684"/>
            <a:ext cx="8064896" cy="504056"/>
          </a:xfrm>
        </p:spPr>
        <p:txBody>
          <a:bodyPr>
            <a:noAutofit/>
          </a:bodyPr>
          <a:lstStyle/>
          <a:p>
            <a:r>
              <a:rPr lang="en-US" sz="3600" b="1" dirty="0" err="1">
                <a:solidFill>
                  <a:srgbClr val="0070C0"/>
                </a:solidFill>
                <a:latin typeface="Times New Roman" panose="02020603050405020304" pitchFamily="18" charset="0"/>
                <a:cs typeface="Times New Roman" panose="02020603050405020304" pitchFamily="18" charset="0"/>
              </a:rPr>
              <a:t>Hậu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quả</a:t>
            </a:r>
            <a:r>
              <a:rPr lang="en-US" sz="3600" b="1" dirty="0">
                <a:solidFill>
                  <a:srgbClr val="0070C0"/>
                </a:solidFill>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384685" y="764704"/>
            <a:ext cx="8352928" cy="6035612"/>
          </a:xfrm>
        </p:spPr>
        <p:txBody>
          <a:bodyPr>
            <a:noAutofit/>
          </a:bodyPr>
          <a:lstStyle/>
          <a:p>
            <a:pPr algn="just">
              <a:buFontTx/>
              <a:buChar char="-"/>
            </a:pPr>
            <a:r>
              <a:rPr lang="vi-VN"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Hình</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thành</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những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làn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sóng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người</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tị</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nạn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từ</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vùng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có</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chiến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tranh</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hoặc</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xung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đột</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sắc</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tộc</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đến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những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nơi</a:t>
            </a:r>
            <a:r>
              <a:rPr lang="en-US" sz="3300" dirty="0">
                <a:solidFill>
                  <a:srgbClr val="00B050"/>
                </a:solidFill>
                <a:latin typeface="Times New Roman" panose="02020603050405020304" pitchFamily="18" charset="0"/>
                <a:cs typeface="Times New Roman" panose="02020603050405020304" pitchFamily="18" charset="0"/>
              </a:rPr>
              <a:t> an </a:t>
            </a:r>
            <a:r>
              <a:rPr lang="en-US" sz="3300" dirty="0" err="1">
                <a:solidFill>
                  <a:srgbClr val="00B050"/>
                </a:solidFill>
                <a:latin typeface="Times New Roman" panose="02020603050405020304" pitchFamily="18" charset="0"/>
                <a:cs typeface="Times New Roman" panose="02020603050405020304" pitchFamily="18" charset="0"/>
              </a:rPr>
              <a:t>toàn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hơn</a:t>
            </a:r>
            <a:r>
              <a:rPr lang="en-US" sz="3300" dirty="0">
                <a:solidFill>
                  <a:srgbClr val="00B050"/>
                </a:solidFill>
                <a:latin typeface="Times New Roman" panose="02020603050405020304" pitchFamily="18" charset="0"/>
                <a:cs typeface="Times New Roman" panose="02020603050405020304" pitchFamily="18" charset="0"/>
              </a:rPr>
              <a:t>.</a:t>
            </a:r>
          </a:p>
          <a:p>
            <a:pPr algn="just">
              <a:buFontTx/>
              <a:buChar char="-"/>
            </a:pPr>
            <a:r>
              <a:rPr lang="en-US" sz="3300" dirty="0" err="1">
                <a:solidFill>
                  <a:srgbClr val="00B050"/>
                </a:solidFill>
                <a:latin typeface="Times New Roman" panose="02020603050405020304" pitchFamily="18" charset="0"/>
                <a:cs typeface="Times New Roman" panose="02020603050405020304" pitchFamily="18" charset="0"/>
              </a:rPr>
              <a:t>Làng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mạc</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thành</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phố</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bị</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tàn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phá</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các</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nhà</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máy</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xí</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nghiệp</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hầm</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mỏ</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đồn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điền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đồng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ruộng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bị</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phá</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hủy</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đốt</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cháy</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bỏ</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hoang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sản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xuất</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đình</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trệ</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mức</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sống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bị</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hạ</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thấp</a:t>
            </a:r>
            <a:r>
              <a:rPr lang="en-US" sz="3300" dirty="0">
                <a:solidFill>
                  <a:srgbClr val="00B050"/>
                </a:solidFill>
                <a:latin typeface="Times New Roman" panose="02020603050405020304" pitchFamily="18" charset="0"/>
                <a:cs typeface="Times New Roman" panose="02020603050405020304" pitchFamily="18" charset="0"/>
              </a:rPr>
              <a:t>,…</a:t>
            </a:r>
          </a:p>
          <a:p>
            <a:pPr algn="just">
              <a:buFontTx/>
              <a:buChar char="-"/>
            </a:pPr>
            <a:r>
              <a:rPr lang="en-US" sz="3300" dirty="0" err="1">
                <a:solidFill>
                  <a:srgbClr val="00B050"/>
                </a:solidFill>
                <a:latin typeface="Times New Roman" panose="02020603050405020304" pitchFamily="18" charset="0"/>
                <a:cs typeface="Times New Roman" panose="02020603050405020304" pitchFamily="18" charset="0"/>
              </a:rPr>
              <a:t>Những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nơi</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tiếp</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nhận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người</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tị</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nạn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có</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nhiều</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vấn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đề</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xã</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hội</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phải</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giải</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quyết</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nạn</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thất</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nghiệp</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bệnh</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tật</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thiếu</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nước</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sạch</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thực</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phẩm</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thuốc</a:t>
            </a:r>
            <a:r>
              <a:rPr lang="en-US" sz="3300" dirty="0">
                <a:solidFill>
                  <a:srgbClr val="00B050"/>
                </a:solidFill>
                <a:latin typeface="Times New Roman" panose="02020603050405020304" pitchFamily="18" charset="0"/>
                <a:cs typeface="Times New Roman" panose="02020603050405020304" pitchFamily="18" charset="0"/>
              </a:rPr>
              <a:t> men, </a:t>
            </a:r>
            <a:r>
              <a:rPr lang="en-US" sz="3300" dirty="0" err="1">
                <a:solidFill>
                  <a:srgbClr val="00B050"/>
                </a:solidFill>
                <a:latin typeface="Times New Roman" panose="02020603050405020304" pitchFamily="18" charset="0"/>
                <a:cs typeface="Times New Roman" panose="02020603050405020304" pitchFamily="18" charset="0"/>
              </a:rPr>
              <a:t>phòng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chống</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dịch</a:t>
            </a:r>
            <a:r>
              <a:rPr lang="en-US" sz="3300" dirty="0">
                <a:solidFill>
                  <a:srgbClr val="00B050"/>
                </a:solidFill>
                <a:latin typeface="Times New Roman" panose="02020603050405020304" pitchFamily="18" charset="0"/>
                <a:cs typeface="Times New Roman" panose="02020603050405020304" pitchFamily="18" charset="0"/>
              </a:rPr>
              <a:t> </a:t>
            </a:r>
            <a:r>
              <a:rPr lang="en-US" sz="3300" dirty="0" err="1">
                <a:solidFill>
                  <a:srgbClr val="00B050"/>
                </a:solidFill>
                <a:latin typeface="Times New Roman" panose="02020603050405020304" pitchFamily="18" charset="0"/>
                <a:cs typeface="Times New Roman" panose="02020603050405020304" pitchFamily="18" charset="0"/>
              </a:rPr>
              <a:t>bệnh</a:t>
            </a:r>
            <a:r>
              <a:rPr lang="en-US" sz="3300" dirty="0">
                <a:solidFill>
                  <a:srgbClr val="00B050"/>
                </a:solidFill>
                <a:latin typeface="Times New Roman" panose="02020603050405020304" pitchFamily="18" charset="0"/>
                <a:cs typeface="Times New Roman" panose="02020603050405020304" pitchFamily="18" charset="0"/>
              </a:rPr>
              <a:t>,… </a:t>
            </a:r>
            <a:endParaRPr lang="vi-VN" sz="3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5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Lý thuyết Địa Lí 7 Bài 29: Dân cư xã hội châu Phi hay, chi tiết">
            <a:extLst>
              <a:ext uri="{FF2B5EF4-FFF2-40B4-BE49-F238E27FC236}">
                <a16:creationId xmlns:a16="http://schemas.microsoft.com/office/drawing/2014/main" xmlns="" id="{CE8CED58-BC61-4C48-900C-83F132881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8064895"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632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3060"/>
            <a:ext cx="8064896" cy="685800"/>
          </a:xfrm>
        </p:spPr>
        <p:txBody>
          <a:bodyPr>
            <a:noAutofit/>
          </a:bodyPr>
          <a:lstStyle/>
          <a:p>
            <a:r>
              <a:rPr lang="en-US" sz="3600" b="1" u="sng" dirty="0">
                <a:solidFill>
                  <a:srgbClr val="FF0000"/>
                </a:solidFill>
                <a:latin typeface="Times New Roman" panose="02020603050405020304" pitchFamily="18" charset="0"/>
                <a:cs typeface="Times New Roman" panose="02020603050405020304" pitchFamily="18" charset="0"/>
              </a:rPr>
              <a:t>BÀI 29:</a:t>
            </a:r>
            <a:r>
              <a:rPr lang="en-US" sz="3600" b="1" dirty="0">
                <a:solidFill>
                  <a:srgbClr val="FF0000"/>
                </a:solidFill>
                <a:latin typeface="Times New Roman" panose="02020603050405020304" pitchFamily="18" charset="0"/>
                <a:cs typeface="Times New Roman" panose="02020603050405020304" pitchFamily="18" charset="0"/>
              </a:rPr>
              <a:t> DÂN CƯ, XÃ HỘI CHÂU PHI</a:t>
            </a:r>
          </a:p>
        </p:txBody>
      </p:sp>
      <p:sp>
        <p:nvSpPr>
          <p:cNvPr id="3" name="Content Placeholder 2"/>
          <p:cNvSpPr>
            <a:spLocks noGrp="1"/>
          </p:cNvSpPr>
          <p:nvPr>
            <p:ph idx="1"/>
          </p:nvPr>
        </p:nvSpPr>
        <p:spPr>
          <a:xfrm>
            <a:off x="323528" y="872716"/>
            <a:ext cx="8496944" cy="5868652"/>
          </a:xfrm>
        </p:spPr>
        <p:txBody>
          <a:bodyPr>
            <a:noAutofit/>
          </a:bodyPr>
          <a:lstStyle/>
          <a:p>
            <a:pPr marL="514350" indent="-514350">
              <a:buAutoNum type="arabicPeriod"/>
            </a:pPr>
            <a:r>
              <a:rPr lang="en-US" sz="2600" b="1" dirty="0">
                <a:solidFill>
                  <a:srgbClr val="0070C0"/>
                </a:solidFill>
                <a:latin typeface="Times New Roman" panose="02020603050405020304" pitchFamily="18" charset="0"/>
                <a:cs typeface="Times New Roman" panose="02020603050405020304" pitchFamily="18" charset="0"/>
              </a:rPr>
              <a:t>DÂN CƯ</a:t>
            </a:r>
          </a:p>
          <a:p>
            <a:pPr marL="514350" indent="-514350">
              <a:buAutoNum type="arabicPeriod"/>
            </a:pPr>
            <a:r>
              <a:rPr lang="en-US" sz="2600" b="1" dirty="0">
                <a:solidFill>
                  <a:srgbClr val="0070C0"/>
                </a:solidFill>
                <a:latin typeface="Times New Roman" panose="02020603050405020304" pitchFamily="18" charset="0"/>
                <a:cs typeface="Times New Roman" panose="02020603050405020304" pitchFamily="18" charset="0"/>
              </a:rPr>
              <a:t>SỰ BÙNG NỔ DÂN SỐ VÀ XUNG ĐỘT TỘC NGƯỜI Ở CHÂU PHI</a:t>
            </a:r>
          </a:p>
          <a:p>
            <a:pPr marL="0" indent="0">
              <a:buNone/>
            </a:pPr>
            <a:r>
              <a:rPr lang="en-US" sz="3000" b="1" dirty="0">
                <a:latin typeface="Times New Roman" panose="02020603050405020304" pitchFamily="18" charset="0"/>
                <a:cs typeface="Times New Roman" panose="02020603050405020304" pitchFamily="18" charset="0"/>
              </a:rPr>
              <a:t>a.  </a:t>
            </a:r>
            <a:r>
              <a:rPr lang="en-US" sz="3000" b="1" dirty="0" err="1">
                <a:latin typeface="Times New Roman" panose="02020603050405020304" pitchFamily="18" charset="0"/>
                <a:cs typeface="Times New Roman" panose="02020603050405020304" pitchFamily="18" charset="0"/>
              </a:rPr>
              <a:t>Bùng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nổ</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a:t>
            </a:r>
          </a:p>
          <a:p>
            <a:pPr marL="514350" indent="-514350">
              <a:buAutoNum type="alphaLcPeriod" startAt="2"/>
            </a:pPr>
            <a:r>
              <a:rPr lang="en-US" sz="3000" b="1" dirty="0" err="1">
                <a:latin typeface="Times New Roman" panose="02020603050405020304" pitchFamily="18" charset="0"/>
                <a:cs typeface="Times New Roman" panose="02020603050405020304" pitchFamily="18" charset="0"/>
              </a:rPr>
              <a:t>Xung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tộc</a:t>
            </a:r>
            <a:r>
              <a:rPr lang="en-US" sz="3000" b="1" dirty="0">
                <a:latin typeface="Times New Roman" panose="02020603050405020304" pitchFamily="18" charset="0"/>
                <a:cs typeface="Times New Roman" panose="02020603050405020304" pitchFamily="18" charset="0"/>
              </a:rPr>
              <a:t> ng</a:t>
            </a:r>
            <a:r>
              <a:rPr lang="vi-VN" sz="3000" b="1" dirty="0">
                <a:latin typeface="Times New Roman" panose="02020603050405020304" pitchFamily="18" charset="0"/>
                <a:cs typeface="Times New Roman" panose="02020603050405020304" pitchFamily="18" charset="0"/>
              </a:rPr>
              <a:t>ư</a:t>
            </a:r>
            <a:r>
              <a:rPr lang="en-US" sz="3000" b="1" dirty="0" err="1">
                <a:latin typeface="Times New Roman" panose="02020603050405020304" pitchFamily="18" charset="0"/>
                <a:cs typeface="Times New Roman" panose="02020603050405020304" pitchFamily="18" charset="0"/>
              </a:rPr>
              <a:t>ời</a:t>
            </a:r>
            <a:r>
              <a:rPr lang="en-US" sz="3000" b="1" dirty="0">
                <a:latin typeface="Times New Roman" panose="02020603050405020304" pitchFamily="18" charset="0"/>
                <a:cs typeface="Times New Roman" panose="02020603050405020304" pitchFamily="18" charset="0"/>
              </a:rPr>
              <a:t>: </a:t>
            </a:r>
          </a:p>
          <a:p>
            <a:pPr algn="just">
              <a:buFontTx/>
              <a:buChar char="-"/>
            </a:pPr>
            <a:r>
              <a:rPr lang="en-US" sz="3000" b="1" dirty="0" err="1">
                <a:latin typeface="Times New Roman" panose="02020603050405020304" pitchFamily="18" charset="0"/>
                <a:cs typeface="Times New Roman" panose="02020603050405020304" pitchFamily="18" charset="0"/>
              </a:rPr>
              <a:t>Châu</a:t>
            </a:r>
            <a:r>
              <a:rPr lang="en-US" sz="3000" b="1" dirty="0">
                <a:latin typeface="Times New Roman" panose="02020603050405020304" pitchFamily="18" charset="0"/>
                <a:cs typeface="Times New Roman" panose="02020603050405020304" pitchFamily="18" charset="0"/>
              </a:rPr>
              <a:t> phi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nhiều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tộc</a:t>
            </a:r>
            <a:r>
              <a:rPr lang="en-US" sz="3000" b="1" dirty="0">
                <a:latin typeface="Times New Roman" panose="02020603050405020304" pitchFamily="18" charset="0"/>
                <a:cs typeface="Times New Roman" panose="02020603050405020304" pitchFamily="18" charset="0"/>
              </a:rPr>
              <a:t> ng</a:t>
            </a:r>
            <a:r>
              <a:rPr lang="vi-VN" sz="3000" b="1" dirty="0">
                <a:latin typeface="Times New Roman" panose="02020603050405020304" pitchFamily="18" charset="0"/>
                <a:cs typeface="Times New Roman" panose="02020603050405020304" pitchFamily="18" charset="0"/>
              </a:rPr>
              <a:t>ư</a:t>
            </a:r>
            <a:r>
              <a:rPr lang="en-US" sz="3000" b="1" dirty="0" err="1">
                <a:latin typeface="Times New Roman" panose="02020603050405020304" pitchFamily="18" charset="0"/>
                <a:cs typeface="Times New Roman" panose="02020603050405020304" pitchFamily="18" charset="0"/>
              </a:rPr>
              <a:t>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hàng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nghìn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thổ</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ngữ</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nhau</a:t>
            </a:r>
            <a:r>
              <a:rPr lang="en-US" sz="3000" b="1" dirty="0">
                <a:latin typeface="Times New Roman" panose="02020603050405020304" pitchFamily="18" charset="0"/>
                <a:cs typeface="Times New Roman" panose="02020603050405020304" pitchFamily="18" charset="0"/>
              </a:rPr>
              <a:t>.</a:t>
            </a:r>
          </a:p>
          <a:p>
            <a:pPr algn="just">
              <a:buFontTx/>
              <a:buChar char="-"/>
            </a:pPr>
            <a:r>
              <a:rPr lang="en-US" sz="3000" b="1" dirty="0" err="1">
                <a:latin typeface="Times New Roman" panose="02020603050405020304" pitchFamily="18" charset="0"/>
                <a:cs typeface="Times New Roman" panose="02020603050405020304" pitchFamily="18" charset="0"/>
              </a:rPr>
              <a:t>Mâu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thuẫn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giữa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tộc</a:t>
            </a:r>
            <a:r>
              <a:rPr lang="en-US" sz="3000" b="1" dirty="0">
                <a:latin typeface="Times New Roman" panose="02020603050405020304" pitchFamily="18" charset="0"/>
                <a:cs typeface="Times New Roman" panose="02020603050405020304" pitchFamily="18" charset="0"/>
              </a:rPr>
              <a:t> ng</a:t>
            </a:r>
            <a:r>
              <a:rPr lang="vi-VN" sz="3000" b="1" dirty="0">
                <a:latin typeface="Times New Roman" panose="02020603050405020304" pitchFamily="18" charset="0"/>
                <a:cs typeface="Times New Roman" panose="02020603050405020304" pitchFamily="18" charset="0"/>
              </a:rPr>
              <a:t>ư</a:t>
            </a:r>
            <a:r>
              <a:rPr lang="en-US" sz="3000" b="1" dirty="0" err="1">
                <a:latin typeface="Times New Roman" panose="02020603050405020304" pitchFamily="18" charset="0"/>
                <a:cs typeface="Times New Roman" panose="02020603050405020304" pitchFamily="18" charset="0"/>
              </a:rPr>
              <a:t>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từng</a:t>
            </a:r>
            <a:r>
              <a:rPr lang="en-US" sz="3000" b="1" dirty="0">
                <a:latin typeface="Times New Roman" panose="02020603050405020304" pitchFamily="18" charset="0"/>
                <a:cs typeface="Times New Roman" panose="02020603050405020304" pitchFamily="18" charset="0"/>
              </a:rPr>
              <a:t> n</a:t>
            </a:r>
            <a:r>
              <a:rPr lang="vi-VN" sz="3000" b="1" dirty="0">
                <a:latin typeface="Times New Roman" panose="02020603050405020304" pitchFamily="18" charset="0"/>
                <a:cs typeface="Times New Roman" panose="02020603050405020304" pitchFamily="18" charset="0"/>
              </a:rPr>
              <a:t>ư</a:t>
            </a:r>
            <a:r>
              <a:rPr lang="en-US" sz="3000" b="1" dirty="0" err="1">
                <a:latin typeface="Times New Roman" panose="02020603050405020304" pitchFamily="18" charset="0"/>
                <a:cs typeface="Times New Roman" panose="02020603050405020304" pitchFamily="18" charset="0"/>
              </a:rPr>
              <a:t>ớc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giữa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n</a:t>
            </a:r>
            <a:r>
              <a:rPr lang="vi-VN" sz="3000" b="1" dirty="0">
                <a:latin typeface="Times New Roman" panose="02020603050405020304" pitchFamily="18" charset="0"/>
                <a:cs typeface="Times New Roman" panose="02020603050405020304" pitchFamily="18" charset="0"/>
              </a:rPr>
              <a:t>ư</a:t>
            </a:r>
            <a:r>
              <a:rPr lang="en-US" sz="3000" b="1" dirty="0" err="1">
                <a:latin typeface="Times New Roman" panose="02020603050405020304" pitchFamily="18" charset="0"/>
                <a:cs typeface="Times New Roman" panose="02020603050405020304" pitchFamily="18" charset="0"/>
              </a:rPr>
              <a:t>ớc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giềng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nhau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dẫn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biên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nội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chiến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liên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miên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gây</a:t>
            </a:r>
            <a:r>
              <a:rPr lang="en-US" sz="3000" b="1" dirty="0">
                <a:latin typeface="Times New Roman" panose="02020603050405020304" pitchFamily="18" charset="0"/>
                <a:cs typeface="Times New Roman" panose="02020603050405020304" pitchFamily="18" charset="0"/>
              </a:rPr>
              <a:t> ra </a:t>
            </a:r>
            <a:r>
              <a:rPr lang="en-US" sz="3000" b="1" dirty="0" err="1">
                <a:latin typeface="Times New Roman" panose="02020603050405020304" pitchFamily="18" charset="0"/>
                <a:cs typeface="Times New Roman" panose="02020603050405020304" pitchFamily="18" charset="0"/>
              </a:rPr>
              <a:t>những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hậu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nghiêm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trọng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kinh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tế</a:t>
            </a:r>
            <a:r>
              <a:rPr lang="en-US" sz="3000" b="1" dirty="0">
                <a:latin typeface="Times New Roman" panose="02020603050405020304" pitchFamily="18" charset="0"/>
                <a:cs typeface="Times New Roman" panose="02020603050405020304" pitchFamily="18" charset="0"/>
              </a:rPr>
              <a:t> - </a:t>
            </a:r>
            <a:r>
              <a:rPr lang="en-US" sz="3000" b="1" dirty="0" err="1">
                <a:latin typeface="Times New Roman" panose="02020603050405020304" pitchFamily="18" charset="0"/>
                <a:cs typeface="Times New Roman" panose="02020603050405020304" pitchFamily="18" charset="0"/>
              </a:rPr>
              <a:t>xã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hội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tạo</a:t>
            </a:r>
            <a:r>
              <a:rPr lang="en-US" sz="3000" b="1" dirty="0">
                <a:latin typeface="Times New Roman" panose="02020603050405020304" pitchFamily="18" charset="0"/>
                <a:cs typeface="Times New Roman" panose="02020603050405020304" pitchFamily="18" charset="0"/>
              </a:rPr>
              <a:t> c</a:t>
            </a:r>
            <a:r>
              <a:rPr lang="vi-VN" sz="3000" b="1" dirty="0">
                <a:latin typeface="Times New Roman" panose="02020603050405020304" pitchFamily="18" charset="0"/>
                <a:cs typeface="Times New Roman" panose="02020603050405020304" pitchFamily="18" charset="0"/>
              </a:rPr>
              <a:t>ơ</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hội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để</a:t>
            </a:r>
            <a:r>
              <a:rPr lang="en-US" sz="3000" b="1" dirty="0">
                <a:latin typeface="Times New Roman" panose="02020603050405020304" pitchFamily="18" charset="0"/>
                <a:cs typeface="Times New Roman" panose="02020603050405020304" pitchFamily="18" charset="0"/>
              </a:rPr>
              <a:t> n</a:t>
            </a:r>
            <a:r>
              <a:rPr lang="vi-VN" sz="3000" b="1" dirty="0">
                <a:latin typeface="Times New Roman" panose="02020603050405020304" pitchFamily="18" charset="0"/>
                <a:cs typeface="Times New Roman" panose="02020603050405020304" pitchFamily="18" charset="0"/>
              </a:rPr>
              <a:t>ư</a:t>
            </a:r>
            <a:r>
              <a:rPr lang="en-US" sz="3000" b="1" dirty="0" err="1">
                <a:latin typeface="Times New Roman" panose="02020603050405020304" pitchFamily="18" charset="0"/>
                <a:cs typeface="Times New Roman" panose="02020603050405020304" pitchFamily="18" charset="0"/>
              </a:rPr>
              <a:t>ớc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ngoài</a:t>
            </a:r>
            <a:r>
              <a:rPr lang="en-US" sz="3000" b="1" dirty="0">
                <a:latin typeface="Times New Roman" panose="02020603050405020304" pitchFamily="18" charset="0"/>
                <a:cs typeface="Times New Roman" panose="02020603050405020304" pitchFamily="18" charset="0"/>
              </a:rPr>
              <a:t> can </a:t>
            </a:r>
            <a:r>
              <a:rPr lang="en-US" sz="3000" b="1" dirty="0" err="1">
                <a:latin typeface="Times New Roman" panose="02020603050405020304" pitchFamily="18" charset="0"/>
                <a:cs typeface="Times New Roman" panose="02020603050405020304" pitchFamily="18" charset="0"/>
              </a:rPr>
              <a:t>thiệp</a:t>
            </a:r>
            <a:r>
              <a:rPr lang="en-US" sz="3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93342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60648"/>
            <a:ext cx="8352928" cy="6480720"/>
          </a:xfrm>
        </p:spPr>
        <p:txBody>
          <a:bodyPr>
            <a:noAutofit/>
          </a:bodyPr>
          <a:lstStyle/>
          <a:p>
            <a:pPr marL="0" indent="0" algn="just">
              <a:buNone/>
            </a:pPr>
            <a:r>
              <a:rPr lang="en-US" altLang="en-US" sz="3600" b="1" dirty="0" err="1">
                <a:solidFill>
                  <a:srgbClr val="C00000"/>
                </a:solidFill>
                <a:latin typeface="Times New Roman" panose="02020603050405020304" pitchFamily="18" charset="0"/>
              </a:rPr>
              <a:t>Vấn</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đề</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xung</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đột</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tộc</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người</a:t>
            </a:r>
            <a:r>
              <a:rPr lang="en-US" altLang="en-US" sz="3600" b="1" dirty="0">
                <a:solidFill>
                  <a:srgbClr val="C00000"/>
                </a:solidFill>
                <a:latin typeface="Times New Roman" panose="02020603050405020304" pitchFamily="18" charset="0"/>
              </a:rPr>
              <a:t> ở </a:t>
            </a:r>
            <a:r>
              <a:rPr lang="en-US" altLang="en-US" sz="3600" b="1" dirty="0" err="1">
                <a:solidFill>
                  <a:srgbClr val="C00000"/>
                </a:solidFill>
                <a:latin typeface="Times New Roman" panose="02020603050405020304" pitchFamily="18" charset="0"/>
              </a:rPr>
              <a:t>Châu</a:t>
            </a:r>
            <a:r>
              <a:rPr lang="en-US" altLang="en-US" sz="3600" b="1" dirty="0">
                <a:solidFill>
                  <a:srgbClr val="C00000"/>
                </a:solidFill>
                <a:latin typeface="Times New Roman" panose="02020603050405020304" pitchFamily="18" charset="0"/>
              </a:rPr>
              <a:t> Phi</a:t>
            </a:r>
          </a:p>
          <a:p>
            <a:pPr marL="0" indent="0" algn="just">
              <a:buNone/>
            </a:pPr>
            <a:endParaRPr lang="en-US" altLang="en-US" sz="3600" b="1" dirty="0">
              <a:solidFill>
                <a:srgbClr val="C00000"/>
              </a:solidFill>
              <a:latin typeface="Times New Roman" panose="02020603050405020304" pitchFamily="18" charset="0"/>
            </a:endParaRPr>
          </a:p>
          <a:p>
            <a:pPr marL="0" indent="0" algn="just">
              <a:buNone/>
            </a:pPr>
            <a:r>
              <a:rPr lang="en-US" altLang="en-US" sz="1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Năm</a:t>
            </a:r>
            <a:r>
              <a:rPr lang="en-US" altLang="en-US" sz="2800" b="1" dirty="0">
                <a:solidFill>
                  <a:srgbClr val="0070C0"/>
                </a:solidFill>
                <a:latin typeface="Times New Roman" panose="02020603050405020304" pitchFamily="18" charset="0"/>
              </a:rPr>
              <a:t> 2000 </a:t>
            </a:r>
            <a:r>
              <a:rPr lang="en-US" altLang="en-US" sz="2800" b="1" dirty="0" err="1">
                <a:solidFill>
                  <a:srgbClr val="0070C0"/>
                </a:solidFill>
                <a:latin typeface="Times New Roman" panose="02020603050405020304" pitchFamily="18" charset="0"/>
              </a:rPr>
              <a:t>trên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thế</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giới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xảy</a:t>
            </a:r>
            <a:r>
              <a:rPr lang="en-US" altLang="en-US" sz="2800" b="1" dirty="0">
                <a:solidFill>
                  <a:srgbClr val="0070C0"/>
                </a:solidFill>
                <a:latin typeface="Times New Roman" panose="02020603050405020304" pitchFamily="18" charset="0"/>
              </a:rPr>
              <a:t> ra 144 </a:t>
            </a:r>
            <a:r>
              <a:rPr lang="en-US" altLang="en-US" sz="2800" b="1" dirty="0" err="1">
                <a:solidFill>
                  <a:srgbClr val="0070C0"/>
                </a:solidFill>
                <a:latin typeface="Times New Roman" panose="02020603050405020304" pitchFamily="18" charset="0"/>
              </a:rPr>
              <a:t>cuộc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xung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đột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với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quy</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mô</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và</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tính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chất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khác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nhau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trong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đó</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có</a:t>
            </a:r>
            <a:r>
              <a:rPr lang="en-US" altLang="en-US" sz="2800" b="1" dirty="0">
                <a:solidFill>
                  <a:srgbClr val="0070C0"/>
                </a:solidFill>
                <a:latin typeface="Times New Roman" panose="02020603050405020304" pitchFamily="18" charset="0"/>
              </a:rPr>
              <a:t> 12 </a:t>
            </a:r>
            <a:r>
              <a:rPr lang="en-US" altLang="en-US" sz="2800" b="1" dirty="0" err="1">
                <a:solidFill>
                  <a:srgbClr val="0070C0"/>
                </a:solidFill>
                <a:latin typeface="Times New Roman" panose="02020603050405020304" pitchFamily="18" charset="0"/>
              </a:rPr>
              <a:t>cuộc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chiến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tranh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và</a:t>
            </a:r>
            <a:r>
              <a:rPr lang="en-US" altLang="en-US" sz="2800" b="1" dirty="0">
                <a:solidFill>
                  <a:srgbClr val="0070C0"/>
                </a:solidFill>
                <a:latin typeface="Times New Roman" panose="02020603050405020304" pitchFamily="18" charset="0"/>
              </a:rPr>
              <a:t> 24 </a:t>
            </a:r>
            <a:r>
              <a:rPr lang="en-US" altLang="en-US" sz="2800" b="1" dirty="0" err="1">
                <a:solidFill>
                  <a:srgbClr val="0070C0"/>
                </a:solidFill>
                <a:latin typeface="Times New Roman" panose="02020603050405020304" pitchFamily="18" charset="0"/>
              </a:rPr>
              <a:t>cuộc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khủng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hoảng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vũ</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lực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Đứng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đầu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danh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sách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xung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đột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trên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trái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đất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là</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Châu</a:t>
            </a:r>
            <a:r>
              <a:rPr lang="en-US" altLang="en-US" sz="2800" b="1" dirty="0">
                <a:solidFill>
                  <a:srgbClr val="0070C0"/>
                </a:solidFill>
                <a:latin typeface="Times New Roman" panose="02020603050405020304" pitchFamily="18" charset="0"/>
              </a:rPr>
              <a:t> Phi. </a:t>
            </a:r>
            <a:r>
              <a:rPr lang="en-US" altLang="en-US" sz="2800" b="1" dirty="0" err="1">
                <a:solidFill>
                  <a:srgbClr val="0070C0"/>
                </a:solidFill>
                <a:latin typeface="Times New Roman" panose="02020603050405020304" pitchFamily="18" charset="0"/>
              </a:rPr>
              <a:t>Tại</a:t>
            </a:r>
            <a:r>
              <a:rPr lang="en-US" altLang="en-US" sz="2800" b="1" dirty="0">
                <a:solidFill>
                  <a:srgbClr val="0070C0"/>
                </a:solidFill>
                <a:latin typeface="Times New Roman" panose="02020603050405020304" pitchFamily="18" charset="0"/>
              </a:rPr>
              <a:t> An-</a:t>
            </a:r>
            <a:r>
              <a:rPr lang="en-US" altLang="en-US" sz="2800" b="1" dirty="0" err="1">
                <a:solidFill>
                  <a:srgbClr val="0070C0"/>
                </a:solidFill>
                <a:latin typeface="Times New Roman" panose="02020603050405020304" pitchFamily="18" charset="0"/>
              </a:rPr>
              <a:t>gô</a:t>
            </a:r>
            <a:r>
              <a:rPr lang="en-US" altLang="en-US" sz="2800" b="1" dirty="0">
                <a:solidFill>
                  <a:srgbClr val="0070C0"/>
                </a:solidFill>
                <a:latin typeface="Times New Roman" panose="02020603050405020304" pitchFamily="18" charset="0"/>
              </a:rPr>
              <a:t>-la, </a:t>
            </a:r>
            <a:r>
              <a:rPr lang="en-US" altLang="en-US" sz="2800" b="1" dirty="0" err="1">
                <a:solidFill>
                  <a:srgbClr val="0070C0"/>
                </a:solidFill>
                <a:latin typeface="Times New Roman" panose="02020603050405020304" pitchFamily="18" charset="0"/>
              </a:rPr>
              <a:t>cuộc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xung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đột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kéo</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dài</a:t>
            </a:r>
            <a:r>
              <a:rPr lang="en-US" altLang="en-US" sz="2800" b="1" dirty="0">
                <a:solidFill>
                  <a:srgbClr val="0070C0"/>
                </a:solidFill>
                <a:latin typeface="Times New Roman" panose="02020603050405020304" pitchFamily="18" charset="0"/>
              </a:rPr>
              <a:t> 26 </a:t>
            </a:r>
            <a:r>
              <a:rPr lang="en-US" altLang="en-US" sz="2800" b="1" dirty="0" err="1">
                <a:solidFill>
                  <a:srgbClr val="0070C0"/>
                </a:solidFill>
                <a:latin typeface="Times New Roman" panose="02020603050405020304" pitchFamily="18" charset="0"/>
              </a:rPr>
              <a:t>năm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làm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cho</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khoảng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nửa</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triệu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chết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Tại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Công-gô</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cuộc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xung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đột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đã</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làm</a:t>
            </a:r>
            <a:r>
              <a:rPr lang="en-US" altLang="en-US" sz="2800" b="1" dirty="0">
                <a:solidFill>
                  <a:srgbClr val="0070C0"/>
                </a:solidFill>
                <a:latin typeface="Times New Roman" panose="02020603050405020304" pitchFamily="18" charset="0"/>
              </a:rPr>
              <a:t> 1,2 </a:t>
            </a:r>
            <a:r>
              <a:rPr lang="en-US" altLang="en-US" sz="2800" b="1" dirty="0" err="1">
                <a:solidFill>
                  <a:srgbClr val="0070C0"/>
                </a:solidFill>
                <a:latin typeface="Times New Roman" panose="02020603050405020304" pitchFamily="18" charset="0"/>
              </a:rPr>
              <a:t>triệu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chết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hơn</a:t>
            </a:r>
            <a:r>
              <a:rPr lang="en-US" altLang="en-US" sz="2800" b="1" dirty="0">
                <a:solidFill>
                  <a:srgbClr val="0070C0"/>
                </a:solidFill>
                <a:latin typeface="Times New Roman" panose="02020603050405020304" pitchFamily="18" charset="0"/>
              </a:rPr>
              <a:t> 2 </a:t>
            </a:r>
            <a:r>
              <a:rPr lang="en-US" altLang="en-US" sz="2800" b="1" dirty="0" err="1">
                <a:solidFill>
                  <a:srgbClr val="0070C0"/>
                </a:solidFill>
                <a:latin typeface="Times New Roman" panose="02020603050405020304" pitchFamily="18" charset="0"/>
              </a:rPr>
              <a:t>triệu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phải</a:t>
            </a:r>
            <a:r>
              <a:rPr lang="en-US" altLang="en-US" sz="2800" b="1" dirty="0">
                <a:solidFill>
                  <a:srgbClr val="0070C0"/>
                </a:solidFill>
                <a:latin typeface="Times New Roman" panose="02020603050405020304" pitchFamily="18" charset="0"/>
              </a:rPr>
              <a:t> di </a:t>
            </a:r>
            <a:r>
              <a:rPr lang="en-US" altLang="en-US" sz="2800" b="1" dirty="0" err="1">
                <a:solidFill>
                  <a:srgbClr val="0070C0"/>
                </a:solidFill>
                <a:latin typeface="Times New Roman" panose="02020603050405020304" pitchFamily="18" charset="0"/>
              </a:rPr>
              <a:t>tản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khắp</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nơi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Cuộc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chiến</a:t>
            </a:r>
            <a:r>
              <a:rPr lang="en-US" altLang="en-US" sz="2800" b="1" dirty="0">
                <a:solidFill>
                  <a:srgbClr val="0070C0"/>
                </a:solidFill>
                <a:latin typeface="Times New Roman" panose="02020603050405020304" pitchFamily="18" charset="0"/>
              </a:rPr>
              <a:t> ở Xi-ê-ra Lê-</a:t>
            </a:r>
            <a:r>
              <a:rPr lang="en-US" altLang="en-US" sz="2800" b="1" dirty="0" err="1">
                <a:solidFill>
                  <a:srgbClr val="0070C0"/>
                </a:solidFill>
                <a:latin typeface="Times New Roman" panose="02020603050405020304" pitchFamily="18" charset="0"/>
              </a:rPr>
              <a:t>ôn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trong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năm</a:t>
            </a:r>
            <a:r>
              <a:rPr lang="en-US" altLang="en-US" sz="2800" b="1" dirty="0">
                <a:solidFill>
                  <a:srgbClr val="0070C0"/>
                </a:solidFill>
                <a:latin typeface="Times New Roman" panose="02020603050405020304" pitchFamily="18" charset="0"/>
              </a:rPr>
              <a:t> 1999 </a:t>
            </a:r>
            <a:r>
              <a:rPr lang="en-US" altLang="en-US" sz="2800" b="1" dirty="0" err="1">
                <a:solidFill>
                  <a:srgbClr val="0070C0"/>
                </a:solidFill>
                <a:latin typeface="Times New Roman" panose="02020603050405020304" pitchFamily="18" charset="0"/>
              </a:rPr>
              <a:t>làm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hàng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nghìn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chết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và</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đẩy</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hàng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triệu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khác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lâm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vào</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màn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chiếu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đất</a:t>
            </a:r>
            <a:r>
              <a:rPr lang="en-US" altLang="en-US" sz="2800" b="1" dirty="0">
                <a:solidFill>
                  <a:srgbClr val="0070C0"/>
                </a:solidFill>
                <a:latin typeface="Times New Roman" panose="02020603050405020304" pitchFamily="18" charset="0"/>
              </a:rPr>
              <a:t>…</a:t>
            </a:r>
            <a:r>
              <a:rPr lang="en-US" altLang="en-US" sz="2800" b="1" dirty="0" err="1">
                <a:solidFill>
                  <a:srgbClr val="0070C0"/>
                </a:solidFill>
                <a:latin typeface="Times New Roman" panose="02020603050405020304" pitchFamily="18" charset="0"/>
              </a:rPr>
              <a:t>Trong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phần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lớn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các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cuộc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xung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đột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cộng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đồng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quốc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tế</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tỏ</a:t>
            </a:r>
            <a:r>
              <a:rPr lang="en-US" altLang="en-US" sz="2800" b="1" dirty="0">
                <a:solidFill>
                  <a:srgbClr val="0070C0"/>
                </a:solidFill>
                <a:latin typeface="Times New Roman" panose="02020603050405020304" pitchFamily="18" charset="0"/>
              </a:rPr>
              <a:t> ra </a:t>
            </a:r>
            <a:r>
              <a:rPr lang="en-US" altLang="en-US" sz="2800" b="1" dirty="0" err="1">
                <a:solidFill>
                  <a:srgbClr val="0070C0"/>
                </a:solidFill>
                <a:latin typeface="Times New Roman" panose="02020603050405020304" pitchFamily="18" charset="0"/>
              </a:rPr>
              <a:t>bất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lực</a:t>
            </a:r>
            <a:r>
              <a:rPr lang="en-US" altLang="en-US" sz="2800" b="1" dirty="0">
                <a:solidFill>
                  <a:srgbClr val="0070C0"/>
                </a:solidFill>
                <a:latin typeface="Times New Roman" panose="02020603050405020304" pitchFamily="18" charset="0"/>
              </a:rPr>
              <a:t>.</a:t>
            </a:r>
          </a:p>
          <a:p>
            <a:pPr marL="0" indent="0" algn="just">
              <a:buNone/>
            </a:pPr>
            <a:endParaRPr lang="vi-VN" sz="3400" b="1" dirty="0">
              <a:solidFill>
                <a:srgbClr val="0070C0"/>
              </a:solidFill>
              <a:latin typeface="+mj-lt"/>
            </a:endParaRPr>
          </a:p>
        </p:txBody>
      </p:sp>
    </p:spTree>
    <p:extLst>
      <p:ext uri="{BB962C8B-B14F-4D97-AF65-F5344CB8AC3E}">
        <p14:creationId xmlns:p14="http://schemas.microsoft.com/office/powerpoint/2010/main" val="15814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2">
            <a:extLst>
              <a:ext uri="{FF2B5EF4-FFF2-40B4-BE49-F238E27FC236}">
                <a16:creationId xmlns:a16="http://schemas.microsoft.com/office/drawing/2014/main" xmlns="" id="{B479A17B-C447-482C-A145-30EFED8A4A4D}"/>
              </a:ext>
            </a:extLst>
          </p:cNvPr>
          <p:cNvSpPr>
            <a:spLocks noChangeArrowheads="1"/>
          </p:cNvSpPr>
          <p:nvPr/>
        </p:nvSpPr>
        <p:spPr bwMode="auto">
          <a:xfrm>
            <a:off x="6148388" y="228123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87" name="Oval 3">
            <a:extLst>
              <a:ext uri="{FF2B5EF4-FFF2-40B4-BE49-F238E27FC236}">
                <a16:creationId xmlns:a16="http://schemas.microsoft.com/office/drawing/2014/main" xmlns="" id="{28D94870-1F8F-42B3-AE18-C4231C8572E2}"/>
              </a:ext>
            </a:extLst>
          </p:cNvPr>
          <p:cNvSpPr>
            <a:spLocks noChangeArrowheads="1"/>
          </p:cNvSpPr>
          <p:nvPr/>
        </p:nvSpPr>
        <p:spPr bwMode="auto">
          <a:xfrm>
            <a:off x="3443288" y="230028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88" name="Oval 4">
            <a:extLst>
              <a:ext uri="{FF2B5EF4-FFF2-40B4-BE49-F238E27FC236}">
                <a16:creationId xmlns:a16="http://schemas.microsoft.com/office/drawing/2014/main" xmlns="" id="{D79E17FB-F5C0-4F7B-9DF1-1C7AEB473036}"/>
              </a:ext>
            </a:extLst>
          </p:cNvPr>
          <p:cNvSpPr>
            <a:spLocks noChangeArrowheads="1"/>
          </p:cNvSpPr>
          <p:nvPr/>
        </p:nvSpPr>
        <p:spPr bwMode="auto">
          <a:xfrm>
            <a:off x="4129088" y="228600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89" name="Oval 5">
            <a:extLst>
              <a:ext uri="{FF2B5EF4-FFF2-40B4-BE49-F238E27FC236}">
                <a16:creationId xmlns:a16="http://schemas.microsoft.com/office/drawing/2014/main" xmlns="" id="{FD8C5463-3C4D-4070-BC00-EBE0C2C56624}"/>
              </a:ext>
            </a:extLst>
          </p:cNvPr>
          <p:cNvSpPr>
            <a:spLocks noChangeArrowheads="1"/>
          </p:cNvSpPr>
          <p:nvPr/>
        </p:nvSpPr>
        <p:spPr bwMode="auto">
          <a:xfrm>
            <a:off x="4805363" y="228600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0" name="Oval 6">
            <a:extLst>
              <a:ext uri="{FF2B5EF4-FFF2-40B4-BE49-F238E27FC236}">
                <a16:creationId xmlns:a16="http://schemas.microsoft.com/office/drawing/2014/main" xmlns="" id="{CA3C824B-4032-4EBD-8295-57516C5E92CD}"/>
              </a:ext>
            </a:extLst>
          </p:cNvPr>
          <p:cNvSpPr>
            <a:spLocks noChangeArrowheads="1"/>
          </p:cNvSpPr>
          <p:nvPr/>
        </p:nvSpPr>
        <p:spPr bwMode="auto">
          <a:xfrm>
            <a:off x="5476875" y="228123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1" name="Oval 7">
            <a:extLst>
              <a:ext uri="{FF2B5EF4-FFF2-40B4-BE49-F238E27FC236}">
                <a16:creationId xmlns:a16="http://schemas.microsoft.com/office/drawing/2014/main" xmlns="" id="{E38A07BB-FC5A-4364-93A2-AE6FEE3AC573}"/>
              </a:ext>
            </a:extLst>
          </p:cNvPr>
          <p:cNvSpPr>
            <a:spLocks noChangeArrowheads="1"/>
          </p:cNvSpPr>
          <p:nvPr/>
        </p:nvSpPr>
        <p:spPr bwMode="auto">
          <a:xfrm>
            <a:off x="1414463" y="161448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2" name="Oval 8">
            <a:extLst>
              <a:ext uri="{FF2B5EF4-FFF2-40B4-BE49-F238E27FC236}">
                <a16:creationId xmlns:a16="http://schemas.microsoft.com/office/drawing/2014/main" xmlns="" id="{4879AE7C-6CDB-476A-AB65-53BF0D7BB41B}"/>
              </a:ext>
            </a:extLst>
          </p:cNvPr>
          <p:cNvSpPr>
            <a:spLocks noChangeArrowheads="1"/>
          </p:cNvSpPr>
          <p:nvPr/>
        </p:nvSpPr>
        <p:spPr bwMode="auto">
          <a:xfrm>
            <a:off x="2100263" y="1604963"/>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3" name="Oval 9">
            <a:extLst>
              <a:ext uri="{FF2B5EF4-FFF2-40B4-BE49-F238E27FC236}">
                <a16:creationId xmlns:a16="http://schemas.microsoft.com/office/drawing/2014/main" xmlns="" id="{C927CC1C-AE50-4436-8F60-CDF2F075210F}"/>
              </a:ext>
            </a:extLst>
          </p:cNvPr>
          <p:cNvSpPr>
            <a:spLocks noChangeArrowheads="1"/>
          </p:cNvSpPr>
          <p:nvPr/>
        </p:nvSpPr>
        <p:spPr bwMode="auto">
          <a:xfrm>
            <a:off x="2771775" y="160020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4" name="Oval 10">
            <a:extLst>
              <a:ext uri="{FF2B5EF4-FFF2-40B4-BE49-F238E27FC236}">
                <a16:creationId xmlns:a16="http://schemas.microsoft.com/office/drawing/2014/main" xmlns="" id="{112D0FED-5083-4FF6-8374-967A6C5858A6}"/>
              </a:ext>
            </a:extLst>
          </p:cNvPr>
          <p:cNvSpPr>
            <a:spLocks noChangeArrowheads="1"/>
          </p:cNvSpPr>
          <p:nvPr/>
        </p:nvSpPr>
        <p:spPr bwMode="auto">
          <a:xfrm>
            <a:off x="3443288" y="161448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5" name="Oval 11">
            <a:extLst>
              <a:ext uri="{FF2B5EF4-FFF2-40B4-BE49-F238E27FC236}">
                <a16:creationId xmlns:a16="http://schemas.microsoft.com/office/drawing/2014/main" xmlns="" id="{95EABF0C-1C2D-41D2-88EB-538DD9B54A6A}"/>
              </a:ext>
            </a:extLst>
          </p:cNvPr>
          <p:cNvSpPr>
            <a:spLocks noChangeArrowheads="1"/>
          </p:cNvSpPr>
          <p:nvPr/>
        </p:nvSpPr>
        <p:spPr bwMode="auto">
          <a:xfrm>
            <a:off x="4129088" y="160020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6" name="Oval 12">
            <a:extLst>
              <a:ext uri="{FF2B5EF4-FFF2-40B4-BE49-F238E27FC236}">
                <a16:creationId xmlns:a16="http://schemas.microsoft.com/office/drawing/2014/main" xmlns="" id="{99C1DB93-1787-4406-9609-13B6B07CE790}"/>
              </a:ext>
            </a:extLst>
          </p:cNvPr>
          <p:cNvSpPr>
            <a:spLocks noChangeArrowheads="1"/>
          </p:cNvSpPr>
          <p:nvPr/>
        </p:nvSpPr>
        <p:spPr bwMode="auto">
          <a:xfrm>
            <a:off x="4805363" y="160020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7" name="Oval 13">
            <a:extLst>
              <a:ext uri="{FF2B5EF4-FFF2-40B4-BE49-F238E27FC236}">
                <a16:creationId xmlns:a16="http://schemas.microsoft.com/office/drawing/2014/main" xmlns="" id="{F452DC99-9066-4609-A7FF-5A353AE69C89}"/>
              </a:ext>
            </a:extLst>
          </p:cNvPr>
          <p:cNvSpPr>
            <a:spLocks noChangeArrowheads="1"/>
          </p:cNvSpPr>
          <p:nvPr/>
        </p:nvSpPr>
        <p:spPr bwMode="auto">
          <a:xfrm>
            <a:off x="5476875" y="159543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8" name="Oval 14">
            <a:extLst>
              <a:ext uri="{FF2B5EF4-FFF2-40B4-BE49-F238E27FC236}">
                <a16:creationId xmlns:a16="http://schemas.microsoft.com/office/drawing/2014/main" xmlns="" id="{DAA2D232-55F5-4F40-8586-6F05DF9BDBBE}"/>
              </a:ext>
            </a:extLst>
          </p:cNvPr>
          <p:cNvSpPr>
            <a:spLocks noChangeArrowheads="1"/>
          </p:cNvSpPr>
          <p:nvPr/>
        </p:nvSpPr>
        <p:spPr bwMode="auto">
          <a:xfrm>
            <a:off x="2100263" y="2976563"/>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9" name="Oval 15">
            <a:extLst>
              <a:ext uri="{FF2B5EF4-FFF2-40B4-BE49-F238E27FC236}">
                <a16:creationId xmlns:a16="http://schemas.microsoft.com/office/drawing/2014/main" xmlns="" id="{9A959E60-08D1-4F26-BB13-EAB827DB3D70}"/>
              </a:ext>
            </a:extLst>
          </p:cNvPr>
          <p:cNvSpPr>
            <a:spLocks noChangeArrowheads="1"/>
          </p:cNvSpPr>
          <p:nvPr/>
        </p:nvSpPr>
        <p:spPr bwMode="auto">
          <a:xfrm>
            <a:off x="2771775" y="297180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00" name="Oval 16">
            <a:extLst>
              <a:ext uri="{FF2B5EF4-FFF2-40B4-BE49-F238E27FC236}">
                <a16:creationId xmlns:a16="http://schemas.microsoft.com/office/drawing/2014/main" xmlns="" id="{27BB498B-2B18-44C3-BF50-C3CB18D08902}"/>
              </a:ext>
            </a:extLst>
          </p:cNvPr>
          <p:cNvSpPr>
            <a:spLocks noChangeArrowheads="1"/>
          </p:cNvSpPr>
          <p:nvPr/>
        </p:nvSpPr>
        <p:spPr bwMode="auto">
          <a:xfrm>
            <a:off x="3443288" y="298608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01" name="Oval 17">
            <a:extLst>
              <a:ext uri="{FF2B5EF4-FFF2-40B4-BE49-F238E27FC236}">
                <a16:creationId xmlns:a16="http://schemas.microsoft.com/office/drawing/2014/main" xmlns="" id="{DF3CE051-0BA4-4884-8E64-AC4DF5F47825}"/>
              </a:ext>
            </a:extLst>
          </p:cNvPr>
          <p:cNvSpPr>
            <a:spLocks noChangeArrowheads="1"/>
          </p:cNvSpPr>
          <p:nvPr/>
        </p:nvSpPr>
        <p:spPr bwMode="auto">
          <a:xfrm>
            <a:off x="4129088" y="297180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02" name="Oval 18">
            <a:extLst>
              <a:ext uri="{FF2B5EF4-FFF2-40B4-BE49-F238E27FC236}">
                <a16:creationId xmlns:a16="http://schemas.microsoft.com/office/drawing/2014/main" xmlns="" id="{8478ABF7-4539-46CA-BA88-FFEA660CB5FC}"/>
              </a:ext>
            </a:extLst>
          </p:cNvPr>
          <p:cNvSpPr>
            <a:spLocks noChangeArrowheads="1"/>
          </p:cNvSpPr>
          <p:nvPr/>
        </p:nvSpPr>
        <p:spPr bwMode="auto">
          <a:xfrm>
            <a:off x="4805363" y="297180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03" name="Oval 19">
            <a:extLst>
              <a:ext uri="{FF2B5EF4-FFF2-40B4-BE49-F238E27FC236}">
                <a16:creationId xmlns:a16="http://schemas.microsoft.com/office/drawing/2014/main" xmlns="" id="{2A49CBE7-CB55-44E8-AC27-F01E955DB189}"/>
              </a:ext>
            </a:extLst>
          </p:cNvPr>
          <p:cNvSpPr>
            <a:spLocks noChangeArrowheads="1"/>
          </p:cNvSpPr>
          <p:nvPr/>
        </p:nvSpPr>
        <p:spPr bwMode="auto">
          <a:xfrm>
            <a:off x="762000" y="3643313"/>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04" name="Oval 20">
            <a:extLst>
              <a:ext uri="{FF2B5EF4-FFF2-40B4-BE49-F238E27FC236}">
                <a16:creationId xmlns:a16="http://schemas.microsoft.com/office/drawing/2014/main" xmlns="" id="{D72FFBBE-99D8-42B1-983C-89A5EFF04F50}"/>
              </a:ext>
            </a:extLst>
          </p:cNvPr>
          <p:cNvSpPr>
            <a:spLocks noChangeArrowheads="1"/>
          </p:cNvSpPr>
          <p:nvPr/>
        </p:nvSpPr>
        <p:spPr bwMode="auto">
          <a:xfrm>
            <a:off x="1433513" y="365283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05" name="Oval 21">
            <a:extLst>
              <a:ext uri="{FF2B5EF4-FFF2-40B4-BE49-F238E27FC236}">
                <a16:creationId xmlns:a16="http://schemas.microsoft.com/office/drawing/2014/main" xmlns="" id="{13A00CEC-809F-4AB9-9A87-E132D72B2782}"/>
              </a:ext>
            </a:extLst>
          </p:cNvPr>
          <p:cNvSpPr>
            <a:spLocks noChangeArrowheads="1"/>
          </p:cNvSpPr>
          <p:nvPr/>
        </p:nvSpPr>
        <p:spPr bwMode="auto">
          <a:xfrm>
            <a:off x="2119313" y="3643313"/>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06" name="Oval 22">
            <a:extLst>
              <a:ext uri="{FF2B5EF4-FFF2-40B4-BE49-F238E27FC236}">
                <a16:creationId xmlns:a16="http://schemas.microsoft.com/office/drawing/2014/main" xmlns="" id="{93DB2391-5D0A-4E7A-BA00-9362E72587F4}"/>
              </a:ext>
            </a:extLst>
          </p:cNvPr>
          <p:cNvSpPr>
            <a:spLocks noChangeArrowheads="1"/>
          </p:cNvSpPr>
          <p:nvPr/>
        </p:nvSpPr>
        <p:spPr bwMode="auto">
          <a:xfrm>
            <a:off x="2790825" y="36385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07" name="Oval 23">
            <a:extLst>
              <a:ext uri="{FF2B5EF4-FFF2-40B4-BE49-F238E27FC236}">
                <a16:creationId xmlns:a16="http://schemas.microsoft.com/office/drawing/2014/main" xmlns="" id="{03D0B5FE-4AD0-4536-A5AB-00A06C415DFA}"/>
              </a:ext>
            </a:extLst>
          </p:cNvPr>
          <p:cNvSpPr>
            <a:spLocks noChangeArrowheads="1"/>
          </p:cNvSpPr>
          <p:nvPr/>
        </p:nvSpPr>
        <p:spPr bwMode="auto">
          <a:xfrm>
            <a:off x="3462338" y="365283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9999"/>
              </a:solidFill>
              <a:effectLst/>
              <a:uLnTx/>
              <a:uFillTx/>
              <a:latin typeface="Arial" panose="020B0604020202020204" pitchFamily="34" charset="0"/>
              <a:ea typeface="+mn-ea"/>
              <a:cs typeface="Arial" panose="020B0604020202020204" pitchFamily="34" charset="0"/>
            </a:endParaRPr>
          </a:p>
        </p:txBody>
      </p:sp>
      <p:sp>
        <p:nvSpPr>
          <p:cNvPr id="42008" name="Oval 24">
            <a:extLst>
              <a:ext uri="{FF2B5EF4-FFF2-40B4-BE49-F238E27FC236}">
                <a16:creationId xmlns:a16="http://schemas.microsoft.com/office/drawing/2014/main" xmlns="" id="{1B5A8B00-F8EB-4B9B-96BE-0DEC839E86A8}"/>
              </a:ext>
            </a:extLst>
          </p:cNvPr>
          <p:cNvSpPr>
            <a:spLocks noChangeArrowheads="1"/>
          </p:cNvSpPr>
          <p:nvPr/>
        </p:nvSpPr>
        <p:spPr bwMode="auto">
          <a:xfrm>
            <a:off x="4148138" y="36385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09" name="Oval 25">
            <a:extLst>
              <a:ext uri="{FF2B5EF4-FFF2-40B4-BE49-F238E27FC236}">
                <a16:creationId xmlns:a16="http://schemas.microsoft.com/office/drawing/2014/main" xmlns="" id="{BE1BCDCD-2D44-4CB9-ACFF-1F6326D3D79A}"/>
              </a:ext>
            </a:extLst>
          </p:cNvPr>
          <p:cNvSpPr>
            <a:spLocks noChangeArrowheads="1"/>
          </p:cNvSpPr>
          <p:nvPr/>
        </p:nvSpPr>
        <p:spPr bwMode="auto">
          <a:xfrm>
            <a:off x="4824413" y="36385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10" name="Oval 26">
            <a:extLst>
              <a:ext uri="{FF2B5EF4-FFF2-40B4-BE49-F238E27FC236}">
                <a16:creationId xmlns:a16="http://schemas.microsoft.com/office/drawing/2014/main" xmlns="" id="{10E86420-9C03-4721-AABB-384FEF157339}"/>
              </a:ext>
            </a:extLst>
          </p:cNvPr>
          <p:cNvSpPr>
            <a:spLocks noChangeArrowheads="1"/>
          </p:cNvSpPr>
          <p:nvPr/>
        </p:nvSpPr>
        <p:spPr bwMode="auto">
          <a:xfrm>
            <a:off x="7472363" y="9334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11" name="Oval 27">
            <a:extLst>
              <a:ext uri="{FF2B5EF4-FFF2-40B4-BE49-F238E27FC236}">
                <a16:creationId xmlns:a16="http://schemas.microsoft.com/office/drawing/2014/main" xmlns="" id="{84339F73-2719-408E-ABD0-2146FC3E6B27}"/>
              </a:ext>
            </a:extLst>
          </p:cNvPr>
          <p:cNvSpPr>
            <a:spLocks noChangeArrowheads="1"/>
          </p:cNvSpPr>
          <p:nvPr/>
        </p:nvSpPr>
        <p:spPr bwMode="auto">
          <a:xfrm>
            <a:off x="6800850" y="9334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12" name="Oval 28">
            <a:extLst>
              <a:ext uri="{FF2B5EF4-FFF2-40B4-BE49-F238E27FC236}">
                <a16:creationId xmlns:a16="http://schemas.microsoft.com/office/drawing/2014/main" xmlns="" id="{545B0AA1-BBC1-4002-B760-43B43362E337}"/>
              </a:ext>
            </a:extLst>
          </p:cNvPr>
          <p:cNvSpPr>
            <a:spLocks noChangeArrowheads="1"/>
          </p:cNvSpPr>
          <p:nvPr/>
        </p:nvSpPr>
        <p:spPr bwMode="auto">
          <a:xfrm>
            <a:off x="6148388" y="92868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13" name="Oval 29">
            <a:extLst>
              <a:ext uri="{FF2B5EF4-FFF2-40B4-BE49-F238E27FC236}">
                <a16:creationId xmlns:a16="http://schemas.microsoft.com/office/drawing/2014/main" xmlns="" id="{6D762D1D-37F9-457E-997E-6CF1803D1A6E}"/>
              </a:ext>
            </a:extLst>
          </p:cNvPr>
          <p:cNvSpPr>
            <a:spLocks noChangeArrowheads="1"/>
          </p:cNvSpPr>
          <p:nvPr/>
        </p:nvSpPr>
        <p:spPr bwMode="auto">
          <a:xfrm>
            <a:off x="3443288" y="94773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14" name="Oval 30">
            <a:extLst>
              <a:ext uri="{FF2B5EF4-FFF2-40B4-BE49-F238E27FC236}">
                <a16:creationId xmlns:a16="http://schemas.microsoft.com/office/drawing/2014/main" xmlns="" id="{2043EA22-551D-44BC-B30D-28D4CCF8868D}"/>
              </a:ext>
            </a:extLst>
          </p:cNvPr>
          <p:cNvSpPr>
            <a:spLocks noChangeArrowheads="1"/>
          </p:cNvSpPr>
          <p:nvPr/>
        </p:nvSpPr>
        <p:spPr bwMode="auto">
          <a:xfrm>
            <a:off x="4129088" y="9334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15" name="Oval 31">
            <a:extLst>
              <a:ext uri="{FF2B5EF4-FFF2-40B4-BE49-F238E27FC236}">
                <a16:creationId xmlns:a16="http://schemas.microsoft.com/office/drawing/2014/main" xmlns="" id="{7432A81F-1B11-490A-AC74-EA6C37A66C76}"/>
              </a:ext>
            </a:extLst>
          </p:cNvPr>
          <p:cNvSpPr>
            <a:spLocks noChangeArrowheads="1"/>
          </p:cNvSpPr>
          <p:nvPr/>
        </p:nvSpPr>
        <p:spPr bwMode="auto">
          <a:xfrm>
            <a:off x="4805363" y="9334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16" name="Oval 32">
            <a:extLst>
              <a:ext uri="{FF2B5EF4-FFF2-40B4-BE49-F238E27FC236}">
                <a16:creationId xmlns:a16="http://schemas.microsoft.com/office/drawing/2014/main" xmlns="" id="{3A9EF35A-859D-40C1-A380-C2CF1D486208}"/>
              </a:ext>
            </a:extLst>
          </p:cNvPr>
          <p:cNvSpPr>
            <a:spLocks noChangeArrowheads="1"/>
          </p:cNvSpPr>
          <p:nvPr/>
        </p:nvSpPr>
        <p:spPr bwMode="auto">
          <a:xfrm>
            <a:off x="5476875" y="92868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17" name="Oval 33">
            <a:extLst>
              <a:ext uri="{FF2B5EF4-FFF2-40B4-BE49-F238E27FC236}">
                <a16:creationId xmlns:a16="http://schemas.microsoft.com/office/drawing/2014/main" xmlns="" id="{52510501-71BF-4A3B-A4A3-94A1D2D5FB90}"/>
              </a:ext>
            </a:extLst>
          </p:cNvPr>
          <p:cNvSpPr>
            <a:spLocks noChangeArrowheads="1"/>
          </p:cNvSpPr>
          <p:nvPr/>
        </p:nvSpPr>
        <p:spPr bwMode="auto">
          <a:xfrm>
            <a:off x="8153400" y="94773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18" name="Oval 34">
            <a:extLst>
              <a:ext uri="{FF2B5EF4-FFF2-40B4-BE49-F238E27FC236}">
                <a16:creationId xmlns:a16="http://schemas.microsoft.com/office/drawing/2014/main" xmlns="" id="{FB549108-2453-44C6-A735-FC633A37E16F}"/>
              </a:ext>
            </a:extLst>
          </p:cNvPr>
          <p:cNvSpPr>
            <a:spLocks noChangeArrowheads="1"/>
          </p:cNvSpPr>
          <p:nvPr/>
        </p:nvSpPr>
        <p:spPr bwMode="auto">
          <a:xfrm>
            <a:off x="2100263" y="4329113"/>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19" name="Oval 35">
            <a:extLst>
              <a:ext uri="{FF2B5EF4-FFF2-40B4-BE49-F238E27FC236}">
                <a16:creationId xmlns:a16="http://schemas.microsoft.com/office/drawing/2014/main" xmlns="" id="{AA07CE3E-5901-4B36-9F44-852DD62BCD89}"/>
              </a:ext>
            </a:extLst>
          </p:cNvPr>
          <p:cNvSpPr>
            <a:spLocks noChangeArrowheads="1"/>
          </p:cNvSpPr>
          <p:nvPr/>
        </p:nvSpPr>
        <p:spPr bwMode="auto">
          <a:xfrm>
            <a:off x="2771775" y="43243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20" name="Oval 36">
            <a:extLst>
              <a:ext uri="{FF2B5EF4-FFF2-40B4-BE49-F238E27FC236}">
                <a16:creationId xmlns:a16="http://schemas.microsoft.com/office/drawing/2014/main" xmlns="" id="{2894A960-6B10-4454-8BC9-E6FB02DB2425}"/>
              </a:ext>
            </a:extLst>
          </p:cNvPr>
          <p:cNvSpPr>
            <a:spLocks noChangeArrowheads="1"/>
          </p:cNvSpPr>
          <p:nvPr/>
        </p:nvSpPr>
        <p:spPr bwMode="auto">
          <a:xfrm>
            <a:off x="3443288" y="433863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21" name="Oval 37">
            <a:extLst>
              <a:ext uri="{FF2B5EF4-FFF2-40B4-BE49-F238E27FC236}">
                <a16:creationId xmlns:a16="http://schemas.microsoft.com/office/drawing/2014/main" xmlns="" id="{BE9228C8-3B30-44B8-A6D9-AD7B0CE52DD6}"/>
              </a:ext>
            </a:extLst>
          </p:cNvPr>
          <p:cNvSpPr>
            <a:spLocks noChangeArrowheads="1"/>
          </p:cNvSpPr>
          <p:nvPr/>
        </p:nvSpPr>
        <p:spPr bwMode="auto">
          <a:xfrm>
            <a:off x="4129088" y="43243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22" name="Oval 38">
            <a:extLst>
              <a:ext uri="{FF2B5EF4-FFF2-40B4-BE49-F238E27FC236}">
                <a16:creationId xmlns:a16="http://schemas.microsoft.com/office/drawing/2014/main" xmlns="" id="{A237CB17-8FD1-4E9A-9AFA-9BAB997A1BC8}"/>
              </a:ext>
            </a:extLst>
          </p:cNvPr>
          <p:cNvSpPr>
            <a:spLocks noChangeArrowheads="1"/>
          </p:cNvSpPr>
          <p:nvPr/>
        </p:nvSpPr>
        <p:spPr bwMode="auto">
          <a:xfrm>
            <a:off x="4805363" y="43243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23" name="Oval 39">
            <a:extLst>
              <a:ext uri="{FF2B5EF4-FFF2-40B4-BE49-F238E27FC236}">
                <a16:creationId xmlns:a16="http://schemas.microsoft.com/office/drawing/2014/main" xmlns="" id="{3685EA15-8465-4174-82B0-0C8CD1D87334}"/>
              </a:ext>
            </a:extLst>
          </p:cNvPr>
          <p:cNvSpPr>
            <a:spLocks noChangeArrowheads="1"/>
          </p:cNvSpPr>
          <p:nvPr/>
        </p:nvSpPr>
        <p:spPr bwMode="auto">
          <a:xfrm>
            <a:off x="5476875" y="431958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24" name="Oval 40">
            <a:extLst>
              <a:ext uri="{FF2B5EF4-FFF2-40B4-BE49-F238E27FC236}">
                <a16:creationId xmlns:a16="http://schemas.microsoft.com/office/drawing/2014/main" xmlns="" id="{7F1D1F36-A777-4CDD-8537-4EE96E2AB000}"/>
              </a:ext>
            </a:extLst>
          </p:cNvPr>
          <p:cNvSpPr>
            <a:spLocks noChangeArrowheads="1"/>
          </p:cNvSpPr>
          <p:nvPr/>
        </p:nvSpPr>
        <p:spPr bwMode="auto">
          <a:xfrm>
            <a:off x="2771775" y="50101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25" name="Oval 41">
            <a:extLst>
              <a:ext uri="{FF2B5EF4-FFF2-40B4-BE49-F238E27FC236}">
                <a16:creationId xmlns:a16="http://schemas.microsoft.com/office/drawing/2014/main" xmlns="" id="{1FB9A092-F98B-40F0-A105-20B929E33548}"/>
              </a:ext>
            </a:extLst>
          </p:cNvPr>
          <p:cNvSpPr>
            <a:spLocks noChangeArrowheads="1"/>
          </p:cNvSpPr>
          <p:nvPr/>
        </p:nvSpPr>
        <p:spPr bwMode="auto">
          <a:xfrm>
            <a:off x="3443288" y="5024438"/>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26" name="Oval 42">
            <a:extLst>
              <a:ext uri="{FF2B5EF4-FFF2-40B4-BE49-F238E27FC236}">
                <a16:creationId xmlns:a16="http://schemas.microsoft.com/office/drawing/2014/main" xmlns="" id="{459BB784-2045-4413-BCDB-8A963DAE8C46}"/>
              </a:ext>
            </a:extLst>
          </p:cNvPr>
          <p:cNvSpPr>
            <a:spLocks noChangeArrowheads="1"/>
          </p:cNvSpPr>
          <p:nvPr/>
        </p:nvSpPr>
        <p:spPr bwMode="auto">
          <a:xfrm>
            <a:off x="4129088" y="5010150"/>
            <a:ext cx="609600" cy="6096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027" name="AutoShape 43">
            <a:extLst>
              <a:ext uri="{FF2B5EF4-FFF2-40B4-BE49-F238E27FC236}">
                <a16:creationId xmlns:a16="http://schemas.microsoft.com/office/drawing/2014/main" xmlns="" id="{7A305214-F866-4C98-A1C3-966F0EEC38E6}"/>
              </a:ext>
            </a:extLst>
          </p:cNvPr>
          <p:cNvSpPr>
            <a:spLocks noChangeArrowheads="1"/>
          </p:cNvSpPr>
          <p:nvPr/>
        </p:nvSpPr>
        <p:spPr bwMode="auto">
          <a:xfrm>
            <a:off x="914400" y="5715000"/>
            <a:ext cx="7772400" cy="1143000"/>
          </a:xfrm>
          <a:prstGeom prst="horizontalScroll">
            <a:avLst>
              <a:gd name="adj" fmla="val 12500"/>
            </a:avLst>
          </a:prstGeom>
          <a:solidFill>
            <a:srgbClr val="0000FF"/>
          </a:soli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Đây là hoang mạc nằm ở phía nam Châu Phi </a:t>
            </a:r>
          </a:p>
        </p:txBody>
      </p:sp>
      <p:sp>
        <p:nvSpPr>
          <p:cNvPr id="42028" name="AutoShape 44">
            <a:extLst>
              <a:ext uri="{FF2B5EF4-FFF2-40B4-BE49-F238E27FC236}">
                <a16:creationId xmlns:a16="http://schemas.microsoft.com/office/drawing/2014/main" xmlns="" id="{0B5FEDA6-4278-4B65-A4C3-C50835785F50}"/>
              </a:ext>
            </a:extLst>
          </p:cNvPr>
          <p:cNvSpPr>
            <a:spLocks noChangeArrowheads="1"/>
          </p:cNvSpPr>
          <p:nvPr/>
        </p:nvSpPr>
        <p:spPr bwMode="auto">
          <a:xfrm>
            <a:off x="95250" y="1042988"/>
            <a:ext cx="6096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Arial" charset="0"/>
                <a:ea typeface="+mn-ea"/>
                <a:cs typeface="Arial" panose="020B0604020202020204" pitchFamily="34" charset="0"/>
              </a:rPr>
              <a:t>1</a:t>
            </a:r>
          </a:p>
        </p:txBody>
      </p:sp>
      <p:sp>
        <p:nvSpPr>
          <p:cNvPr id="42029" name="Text Box 45">
            <a:extLst>
              <a:ext uri="{FF2B5EF4-FFF2-40B4-BE49-F238E27FC236}">
                <a16:creationId xmlns:a16="http://schemas.microsoft.com/office/drawing/2014/main" xmlns="" id="{0CD06E0C-EDB7-4F90-B95A-172D986E9DA9}"/>
              </a:ext>
            </a:extLst>
          </p:cNvPr>
          <p:cNvSpPr txBox="1">
            <a:spLocks noChangeArrowheads="1"/>
          </p:cNvSpPr>
          <p:nvPr/>
        </p:nvSpPr>
        <p:spPr bwMode="auto">
          <a:xfrm>
            <a:off x="3495675" y="96678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VnArial" panose="020B7200000000000000" pitchFamily="34" charset="0"/>
                <a:ea typeface="+mn-ea"/>
                <a:cs typeface="Arial" panose="020B0604020202020204" pitchFamily="34" charset="0"/>
              </a:rPr>
              <a:t>C</a:t>
            </a:r>
          </a:p>
        </p:txBody>
      </p:sp>
      <p:sp>
        <p:nvSpPr>
          <p:cNvPr id="42030" name="Text Box 46">
            <a:extLst>
              <a:ext uri="{FF2B5EF4-FFF2-40B4-BE49-F238E27FC236}">
                <a16:creationId xmlns:a16="http://schemas.microsoft.com/office/drawing/2014/main" xmlns="" id="{E0F86817-FEC6-44F2-902C-126695B60A99}"/>
              </a:ext>
            </a:extLst>
          </p:cNvPr>
          <p:cNvSpPr txBox="1">
            <a:spLocks noChangeArrowheads="1"/>
          </p:cNvSpPr>
          <p:nvPr/>
        </p:nvSpPr>
        <p:spPr bwMode="auto">
          <a:xfrm>
            <a:off x="4191000" y="94773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42031" name="Text Box 47">
            <a:extLst>
              <a:ext uri="{FF2B5EF4-FFF2-40B4-BE49-F238E27FC236}">
                <a16:creationId xmlns:a16="http://schemas.microsoft.com/office/drawing/2014/main" xmlns="" id="{6FD71083-A4FF-4856-9D1D-04644DE56746}"/>
              </a:ext>
            </a:extLst>
          </p:cNvPr>
          <p:cNvSpPr txBox="1">
            <a:spLocks noChangeArrowheads="1"/>
          </p:cNvSpPr>
          <p:nvPr/>
        </p:nvSpPr>
        <p:spPr bwMode="auto">
          <a:xfrm>
            <a:off x="4891088" y="93821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L</a:t>
            </a:r>
          </a:p>
        </p:txBody>
      </p:sp>
      <p:sp>
        <p:nvSpPr>
          <p:cNvPr id="42032" name="Text Box 48">
            <a:extLst>
              <a:ext uri="{FF2B5EF4-FFF2-40B4-BE49-F238E27FC236}">
                <a16:creationId xmlns:a16="http://schemas.microsoft.com/office/drawing/2014/main" xmlns="" id="{18077E63-F5F8-42CB-9B20-9AB1F6A76A0A}"/>
              </a:ext>
            </a:extLst>
          </p:cNvPr>
          <p:cNvSpPr txBox="1">
            <a:spLocks noChangeArrowheads="1"/>
          </p:cNvSpPr>
          <p:nvPr/>
        </p:nvSpPr>
        <p:spPr bwMode="auto">
          <a:xfrm>
            <a:off x="5557838" y="91916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42033" name="Text Box 49">
            <a:extLst>
              <a:ext uri="{FF2B5EF4-FFF2-40B4-BE49-F238E27FC236}">
                <a16:creationId xmlns:a16="http://schemas.microsoft.com/office/drawing/2014/main" xmlns="" id="{B1B3AE0A-1F65-445D-8D7C-DBF5155863F4}"/>
              </a:ext>
            </a:extLst>
          </p:cNvPr>
          <p:cNvSpPr txBox="1">
            <a:spLocks noChangeArrowheads="1"/>
          </p:cNvSpPr>
          <p:nvPr/>
        </p:nvSpPr>
        <p:spPr bwMode="auto">
          <a:xfrm>
            <a:off x="6215063" y="93821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H</a:t>
            </a:r>
          </a:p>
        </p:txBody>
      </p:sp>
      <p:sp>
        <p:nvSpPr>
          <p:cNvPr id="42034" name="Text Box 50">
            <a:extLst>
              <a:ext uri="{FF2B5EF4-FFF2-40B4-BE49-F238E27FC236}">
                <a16:creationId xmlns:a16="http://schemas.microsoft.com/office/drawing/2014/main" xmlns="" id="{FC10ECD4-24CC-4F27-B603-B848D379FB74}"/>
              </a:ext>
            </a:extLst>
          </p:cNvPr>
          <p:cNvSpPr txBox="1">
            <a:spLocks noChangeArrowheads="1"/>
          </p:cNvSpPr>
          <p:nvPr/>
        </p:nvSpPr>
        <p:spPr bwMode="auto">
          <a:xfrm>
            <a:off x="6877050" y="94773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42035" name="Text Box 51">
            <a:extLst>
              <a:ext uri="{FF2B5EF4-FFF2-40B4-BE49-F238E27FC236}">
                <a16:creationId xmlns:a16="http://schemas.microsoft.com/office/drawing/2014/main" xmlns="" id="{21C50C7A-94E6-4AD2-9929-C61422C36182}"/>
              </a:ext>
            </a:extLst>
          </p:cNvPr>
          <p:cNvSpPr txBox="1">
            <a:spLocks noChangeArrowheads="1"/>
          </p:cNvSpPr>
          <p:nvPr/>
        </p:nvSpPr>
        <p:spPr bwMode="auto">
          <a:xfrm>
            <a:off x="7548563" y="94773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R</a:t>
            </a:r>
          </a:p>
        </p:txBody>
      </p:sp>
      <p:sp>
        <p:nvSpPr>
          <p:cNvPr id="42036" name="Text Box 52">
            <a:extLst>
              <a:ext uri="{FF2B5EF4-FFF2-40B4-BE49-F238E27FC236}">
                <a16:creationId xmlns:a16="http://schemas.microsoft.com/office/drawing/2014/main" xmlns="" id="{B82DA76E-AFE5-4211-B0CC-F881DEF2A39E}"/>
              </a:ext>
            </a:extLst>
          </p:cNvPr>
          <p:cNvSpPr txBox="1">
            <a:spLocks noChangeArrowheads="1"/>
          </p:cNvSpPr>
          <p:nvPr/>
        </p:nvSpPr>
        <p:spPr bwMode="auto">
          <a:xfrm>
            <a:off x="8305800" y="96678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I</a:t>
            </a:r>
          </a:p>
        </p:txBody>
      </p:sp>
      <p:sp>
        <p:nvSpPr>
          <p:cNvPr id="42037" name="AutoShape 53">
            <a:extLst>
              <a:ext uri="{FF2B5EF4-FFF2-40B4-BE49-F238E27FC236}">
                <a16:creationId xmlns:a16="http://schemas.microsoft.com/office/drawing/2014/main" xmlns="" id="{7BF2948D-CA39-4BFE-8A41-41B6788B8F5C}"/>
              </a:ext>
            </a:extLst>
          </p:cNvPr>
          <p:cNvSpPr>
            <a:spLocks noChangeArrowheads="1"/>
          </p:cNvSpPr>
          <p:nvPr/>
        </p:nvSpPr>
        <p:spPr bwMode="auto">
          <a:xfrm>
            <a:off x="114300" y="1657350"/>
            <a:ext cx="6096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Arial" charset="0"/>
                <a:ea typeface="+mn-ea"/>
                <a:cs typeface="Arial" panose="020B0604020202020204" pitchFamily="34" charset="0"/>
              </a:rPr>
              <a:t>2</a:t>
            </a:r>
          </a:p>
        </p:txBody>
      </p:sp>
      <p:sp>
        <p:nvSpPr>
          <p:cNvPr id="42038" name="AutoShape 54">
            <a:extLst>
              <a:ext uri="{FF2B5EF4-FFF2-40B4-BE49-F238E27FC236}">
                <a16:creationId xmlns:a16="http://schemas.microsoft.com/office/drawing/2014/main" xmlns="" id="{B74E2E9E-2512-43B3-AD55-5FA12F089730}"/>
              </a:ext>
            </a:extLst>
          </p:cNvPr>
          <p:cNvSpPr>
            <a:spLocks noChangeArrowheads="1"/>
          </p:cNvSpPr>
          <p:nvPr/>
        </p:nvSpPr>
        <p:spPr bwMode="auto">
          <a:xfrm>
            <a:off x="914400" y="5740400"/>
            <a:ext cx="7772400" cy="1143000"/>
          </a:xfrm>
          <a:prstGeom prst="horizontalScroll">
            <a:avLst>
              <a:gd name="adj" fmla="val 12500"/>
            </a:avLst>
          </a:prstGeom>
          <a:solidFill>
            <a:srgbClr val="0000FF"/>
          </a:soli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Châu Phi nằm tương đối cân xứng 2 bên đường: </a:t>
            </a:r>
          </a:p>
        </p:txBody>
      </p:sp>
      <p:sp>
        <p:nvSpPr>
          <p:cNvPr id="42039" name="Text Box 55">
            <a:extLst>
              <a:ext uri="{FF2B5EF4-FFF2-40B4-BE49-F238E27FC236}">
                <a16:creationId xmlns:a16="http://schemas.microsoft.com/office/drawing/2014/main" xmlns="" id="{2562142C-3D75-4ABF-8D08-5FB4F71EF3EE}"/>
              </a:ext>
            </a:extLst>
          </p:cNvPr>
          <p:cNvSpPr txBox="1">
            <a:spLocks noChangeArrowheads="1"/>
          </p:cNvSpPr>
          <p:nvPr/>
        </p:nvSpPr>
        <p:spPr bwMode="auto">
          <a:xfrm>
            <a:off x="1490663" y="162401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X</a:t>
            </a:r>
          </a:p>
        </p:txBody>
      </p:sp>
      <p:sp>
        <p:nvSpPr>
          <p:cNvPr id="42040" name="Text Box 56">
            <a:extLst>
              <a:ext uri="{FF2B5EF4-FFF2-40B4-BE49-F238E27FC236}">
                <a16:creationId xmlns:a16="http://schemas.microsoft.com/office/drawing/2014/main" xmlns="" id="{D525D716-F00D-4D71-8706-186016D8FAE2}"/>
              </a:ext>
            </a:extLst>
          </p:cNvPr>
          <p:cNvSpPr txBox="1">
            <a:spLocks noChangeArrowheads="1"/>
          </p:cNvSpPr>
          <p:nvPr/>
        </p:nvSpPr>
        <p:spPr bwMode="auto">
          <a:xfrm>
            <a:off x="2247900" y="159543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I</a:t>
            </a:r>
          </a:p>
        </p:txBody>
      </p:sp>
      <p:sp>
        <p:nvSpPr>
          <p:cNvPr id="42041" name="Text Box 57">
            <a:extLst>
              <a:ext uri="{FF2B5EF4-FFF2-40B4-BE49-F238E27FC236}">
                <a16:creationId xmlns:a16="http://schemas.microsoft.com/office/drawing/2014/main" xmlns="" id="{2F619399-66AD-4BAC-9DE9-7664AC89F94B}"/>
              </a:ext>
            </a:extLst>
          </p:cNvPr>
          <p:cNvSpPr txBox="1">
            <a:spLocks noChangeArrowheads="1"/>
          </p:cNvSpPr>
          <p:nvPr/>
        </p:nvSpPr>
        <p:spPr bwMode="auto">
          <a:xfrm>
            <a:off x="2838450" y="159543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C</a:t>
            </a:r>
          </a:p>
        </p:txBody>
      </p:sp>
      <p:sp>
        <p:nvSpPr>
          <p:cNvPr id="42042" name="Text Box 58">
            <a:extLst>
              <a:ext uri="{FF2B5EF4-FFF2-40B4-BE49-F238E27FC236}">
                <a16:creationId xmlns:a16="http://schemas.microsoft.com/office/drawing/2014/main" xmlns="" id="{6888CC05-F961-4F1C-8242-A034F4EB355B}"/>
              </a:ext>
            </a:extLst>
          </p:cNvPr>
          <p:cNvSpPr txBox="1">
            <a:spLocks noChangeArrowheads="1"/>
          </p:cNvSpPr>
          <p:nvPr/>
        </p:nvSpPr>
        <p:spPr bwMode="auto">
          <a:xfrm>
            <a:off x="3505200" y="160972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VnArial" panose="020B7200000000000000" pitchFamily="34" charset="0"/>
                <a:ea typeface="+mn-ea"/>
                <a:cs typeface="Arial" panose="020B0604020202020204" pitchFamily="34" charset="0"/>
              </a:rPr>
              <a:t>H</a:t>
            </a:r>
          </a:p>
        </p:txBody>
      </p:sp>
      <p:sp>
        <p:nvSpPr>
          <p:cNvPr id="42043" name="Text Box 59">
            <a:extLst>
              <a:ext uri="{FF2B5EF4-FFF2-40B4-BE49-F238E27FC236}">
                <a16:creationId xmlns:a16="http://schemas.microsoft.com/office/drawing/2014/main" xmlns="" id="{B579C090-B042-402D-A52E-FE0B666C8273}"/>
              </a:ext>
            </a:extLst>
          </p:cNvPr>
          <p:cNvSpPr txBox="1">
            <a:spLocks noChangeArrowheads="1"/>
          </p:cNvSpPr>
          <p:nvPr/>
        </p:nvSpPr>
        <p:spPr bwMode="auto">
          <a:xfrm>
            <a:off x="4233863" y="162401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Đ</a:t>
            </a:r>
          </a:p>
        </p:txBody>
      </p:sp>
      <p:sp>
        <p:nvSpPr>
          <p:cNvPr id="42044" name="Text Box 60">
            <a:extLst>
              <a:ext uri="{FF2B5EF4-FFF2-40B4-BE49-F238E27FC236}">
                <a16:creationId xmlns:a16="http://schemas.microsoft.com/office/drawing/2014/main" xmlns="" id="{83160779-1018-49C5-879E-B1B335D29C62}"/>
              </a:ext>
            </a:extLst>
          </p:cNvPr>
          <p:cNvSpPr txBox="1">
            <a:spLocks noChangeArrowheads="1"/>
          </p:cNvSpPr>
          <p:nvPr/>
        </p:nvSpPr>
        <p:spPr bwMode="auto">
          <a:xfrm>
            <a:off x="4867275" y="160496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42045" name="Text Box 61">
            <a:extLst>
              <a:ext uri="{FF2B5EF4-FFF2-40B4-BE49-F238E27FC236}">
                <a16:creationId xmlns:a16="http://schemas.microsoft.com/office/drawing/2014/main" xmlns="" id="{BCE83F3A-9341-4D32-A711-0EDCB611FD2A}"/>
              </a:ext>
            </a:extLst>
          </p:cNvPr>
          <p:cNvSpPr txBox="1">
            <a:spLocks noChangeArrowheads="1"/>
          </p:cNvSpPr>
          <p:nvPr/>
        </p:nvSpPr>
        <p:spPr bwMode="auto">
          <a:xfrm>
            <a:off x="5524500" y="157638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O</a:t>
            </a:r>
          </a:p>
        </p:txBody>
      </p:sp>
      <p:sp>
        <p:nvSpPr>
          <p:cNvPr id="42046" name="AutoShape 62">
            <a:extLst>
              <a:ext uri="{FF2B5EF4-FFF2-40B4-BE49-F238E27FC236}">
                <a16:creationId xmlns:a16="http://schemas.microsoft.com/office/drawing/2014/main" xmlns="" id="{6F872E9E-FF72-45F2-8925-4B4EA1834FC8}"/>
              </a:ext>
            </a:extLst>
          </p:cNvPr>
          <p:cNvSpPr>
            <a:spLocks noChangeArrowheads="1"/>
          </p:cNvSpPr>
          <p:nvPr/>
        </p:nvSpPr>
        <p:spPr bwMode="auto">
          <a:xfrm>
            <a:off x="95250" y="2319338"/>
            <a:ext cx="6096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Arial" charset="0"/>
                <a:ea typeface="+mn-ea"/>
                <a:cs typeface="Arial" panose="020B0604020202020204" pitchFamily="34" charset="0"/>
              </a:rPr>
              <a:t>3</a:t>
            </a:r>
          </a:p>
        </p:txBody>
      </p:sp>
      <p:sp>
        <p:nvSpPr>
          <p:cNvPr id="42047" name="Text Box 63">
            <a:extLst>
              <a:ext uri="{FF2B5EF4-FFF2-40B4-BE49-F238E27FC236}">
                <a16:creationId xmlns:a16="http://schemas.microsoft.com/office/drawing/2014/main" xmlns="" id="{A8566DA9-6457-4D53-85FA-6AEB748666E1}"/>
              </a:ext>
            </a:extLst>
          </p:cNvPr>
          <p:cNvSpPr txBox="1">
            <a:spLocks noChangeArrowheads="1"/>
          </p:cNvSpPr>
          <p:nvPr/>
        </p:nvSpPr>
        <p:spPr bwMode="auto">
          <a:xfrm>
            <a:off x="3505200" y="229076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VnArial" panose="020B7200000000000000" pitchFamily="34" charset="0"/>
                <a:ea typeface="+mn-ea"/>
                <a:cs typeface="Arial" panose="020B0604020202020204" pitchFamily="34" charset="0"/>
              </a:rPr>
              <a:t>A</a:t>
            </a:r>
          </a:p>
        </p:txBody>
      </p:sp>
      <p:sp>
        <p:nvSpPr>
          <p:cNvPr id="42048" name="Text Box 64">
            <a:extLst>
              <a:ext uri="{FF2B5EF4-FFF2-40B4-BE49-F238E27FC236}">
                <a16:creationId xmlns:a16="http://schemas.microsoft.com/office/drawing/2014/main" xmlns="" id="{72918097-91C8-4F10-B3FB-70639CFCA892}"/>
              </a:ext>
            </a:extLst>
          </p:cNvPr>
          <p:cNvSpPr txBox="1">
            <a:spLocks noChangeArrowheads="1"/>
          </p:cNvSpPr>
          <p:nvPr/>
        </p:nvSpPr>
        <p:spPr bwMode="auto">
          <a:xfrm>
            <a:off x="4219575" y="230663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T</a:t>
            </a:r>
          </a:p>
        </p:txBody>
      </p:sp>
      <p:sp>
        <p:nvSpPr>
          <p:cNvPr id="42049" name="Text Box 65">
            <a:extLst>
              <a:ext uri="{FF2B5EF4-FFF2-40B4-BE49-F238E27FC236}">
                <a16:creationId xmlns:a16="http://schemas.microsoft.com/office/drawing/2014/main" xmlns="" id="{3EC4825E-558B-4B91-9D8B-1300D34334D5}"/>
              </a:ext>
            </a:extLst>
          </p:cNvPr>
          <p:cNvSpPr txBox="1">
            <a:spLocks noChangeArrowheads="1"/>
          </p:cNvSpPr>
          <p:nvPr/>
        </p:nvSpPr>
        <p:spPr bwMode="auto">
          <a:xfrm>
            <a:off x="4876800" y="22733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L</a:t>
            </a:r>
          </a:p>
        </p:txBody>
      </p:sp>
      <p:sp>
        <p:nvSpPr>
          <p:cNvPr id="42050" name="Text Box 66">
            <a:extLst>
              <a:ext uri="{FF2B5EF4-FFF2-40B4-BE49-F238E27FC236}">
                <a16:creationId xmlns:a16="http://schemas.microsoft.com/office/drawing/2014/main" xmlns="" id="{5C8CCCF4-639B-4841-BA6B-3D91A58FE977}"/>
              </a:ext>
            </a:extLst>
          </p:cNvPr>
          <p:cNvSpPr txBox="1">
            <a:spLocks noChangeArrowheads="1"/>
          </p:cNvSpPr>
          <p:nvPr/>
        </p:nvSpPr>
        <p:spPr bwMode="auto">
          <a:xfrm>
            <a:off x="5543550" y="22923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42051" name="Text Box 67">
            <a:extLst>
              <a:ext uri="{FF2B5EF4-FFF2-40B4-BE49-F238E27FC236}">
                <a16:creationId xmlns:a16="http://schemas.microsoft.com/office/drawing/2014/main" xmlns="" id="{4EA14504-79E2-4D0C-BB00-5111F612F716}"/>
              </a:ext>
            </a:extLst>
          </p:cNvPr>
          <p:cNvSpPr txBox="1">
            <a:spLocks noChangeArrowheads="1"/>
          </p:cNvSpPr>
          <p:nvPr/>
        </p:nvSpPr>
        <p:spPr bwMode="auto">
          <a:xfrm>
            <a:off x="6234113" y="228758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T</a:t>
            </a:r>
          </a:p>
        </p:txBody>
      </p:sp>
      <p:sp>
        <p:nvSpPr>
          <p:cNvPr id="42052" name="AutoShape 68">
            <a:extLst>
              <a:ext uri="{FF2B5EF4-FFF2-40B4-BE49-F238E27FC236}">
                <a16:creationId xmlns:a16="http://schemas.microsoft.com/office/drawing/2014/main" xmlns="" id="{092B7687-7F8C-409B-95D2-B04CAD790A82}"/>
              </a:ext>
            </a:extLst>
          </p:cNvPr>
          <p:cNvSpPr>
            <a:spLocks noChangeArrowheads="1"/>
          </p:cNvSpPr>
          <p:nvPr/>
        </p:nvSpPr>
        <p:spPr bwMode="auto">
          <a:xfrm>
            <a:off x="990600" y="5715000"/>
            <a:ext cx="7772400" cy="1143000"/>
          </a:xfrm>
          <a:prstGeom prst="horizontalScroll">
            <a:avLst>
              <a:gd name="adj" fmla="val 12500"/>
            </a:avLst>
          </a:prstGeom>
          <a:solidFill>
            <a:srgbClr val="0000FF"/>
          </a:soli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Đây là một dãy núi nằm ở phía tây bắc Châu Phi</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p>
        </p:txBody>
      </p:sp>
      <p:sp>
        <p:nvSpPr>
          <p:cNvPr id="42053" name="AutoShape 69">
            <a:extLst>
              <a:ext uri="{FF2B5EF4-FFF2-40B4-BE49-F238E27FC236}">
                <a16:creationId xmlns:a16="http://schemas.microsoft.com/office/drawing/2014/main" xmlns="" id="{C874C419-7812-4E67-B8D1-E8995C453D5D}"/>
              </a:ext>
            </a:extLst>
          </p:cNvPr>
          <p:cNvSpPr>
            <a:spLocks noChangeArrowheads="1"/>
          </p:cNvSpPr>
          <p:nvPr/>
        </p:nvSpPr>
        <p:spPr bwMode="auto">
          <a:xfrm>
            <a:off x="95250" y="2967038"/>
            <a:ext cx="6096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Arial" charset="0"/>
                <a:ea typeface="+mn-ea"/>
                <a:cs typeface="Arial" panose="020B0604020202020204" pitchFamily="34" charset="0"/>
              </a:rPr>
              <a:t>4</a:t>
            </a:r>
          </a:p>
        </p:txBody>
      </p:sp>
      <p:sp>
        <p:nvSpPr>
          <p:cNvPr id="42054" name="Text Box 70">
            <a:extLst>
              <a:ext uri="{FF2B5EF4-FFF2-40B4-BE49-F238E27FC236}">
                <a16:creationId xmlns:a16="http://schemas.microsoft.com/office/drawing/2014/main" xmlns="" id="{14177127-F2EA-48A8-A022-D64221F1C25F}"/>
              </a:ext>
            </a:extLst>
          </p:cNvPr>
          <p:cNvSpPr txBox="1">
            <a:spLocks noChangeArrowheads="1"/>
          </p:cNvSpPr>
          <p:nvPr/>
        </p:nvSpPr>
        <p:spPr bwMode="auto">
          <a:xfrm>
            <a:off x="2190750" y="29781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D</a:t>
            </a:r>
          </a:p>
        </p:txBody>
      </p:sp>
      <p:sp>
        <p:nvSpPr>
          <p:cNvPr id="42055" name="Text Box 71">
            <a:extLst>
              <a:ext uri="{FF2B5EF4-FFF2-40B4-BE49-F238E27FC236}">
                <a16:creationId xmlns:a16="http://schemas.microsoft.com/office/drawing/2014/main" xmlns="" id="{3151F04A-9637-4C49-9EE7-DAB6C22919BF}"/>
              </a:ext>
            </a:extLst>
          </p:cNvPr>
          <p:cNvSpPr txBox="1">
            <a:spLocks noChangeArrowheads="1"/>
          </p:cNvSpPr>
          <p:nvPr/>
        </p:nvSpPr>
        <p:spPr bwMode="auto">
          <a:xfrm>
            <a:off x="2847975" y="296862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42056" name="Text Box 72">
            <a:extLst>
              <a:ext uri="{FF2B5EF4-FFF2-40B4-BE49-F238E27FC236}">
                <a16:creationId xmlns:a16="http://schemas.microsoft.com/office/drawing/2014/main" xmlns="" id="{34E99D88-95A4-4045-9346-1C0E33A2BB43}"/>
              </a:ext>
            </a:extLst>
          </p:cNvPr>
          <p:cNvSpPr txBox="1">
            <a:spLocks noChangeArrowheads="1"/>
          </p:cNvSpPr>
          <p:nvPr/>
        </p:nvSpPr>
        <p:spPr bwMode="auto">
          <a:xfrm>
            <a:off x="3543300" y="29781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VnArial" panose="020B7200000000000000" pitchFamily="34" charset="0"/>
                <a:ea typeface="+mn-ea"/>
                <a:cs typeface="Arial" panose="020B0604020202020204" pitchFamily="34" charset="0"/>
              </a:rPr>
              <a:t>U</a:t>
            </a:r>
          </a:p>
        </p:txBody>
      </p:sp>
      <p:sp>
        <p:nvSpPr>
          <p:cNvPr id="42057" name="Text Box 73">
            <a:extLst>
              <a:ext uri="{FF2B5EF4-FFF2-40B4-BE49-F238E27FC236}">
                <a16:creationId xmlns:a16="http://schemas.microsoft.com/office/drawing/2014/main" xmlns="" id="{77E2D186-173B-4937-A1DE-67B2A9C1AD16}"/>
              </a:ext>
            </a:extLst>
          </p:cNvPr>
          <p:cNvSpPr txBox="1">
            <a:spLocks noChangeArrowheads="1"/>
          </p:cNvSpPr>
          <p:nvPr/>
        </p:nvSpPr>
        <p:spPr bwMode="auto">
          <a:xfrm>
            <a:off x="4171950" y="298291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M</a:t>
            </a:r>
          </a:p>
        </p:txBody>
      </p:sp>
      <p:sp>
        <p:nvSpPr>
          <p:cNvPr id="42058" name="Text Box 74">
            <a:extLst>
              <a:ext uri="{FF2B5EF4-FFF2-40B4-BE49-F238E27FC236}">
                <a16:creationId xmlns:a16="http://schemas.microsoft.com/office/drawing/2014/main" xmlns="" id="{BF0F5625-AD5F-4CF9-8693-F94D7C8F2EC3}"/>
              </a:ext>
            </a:extLst>
          </p:cNvPr>
          <p:cNvSpPr txBox="1">
            <a:spLocks noChangeArrowheads="1"/>
          </p:cNvSpPr>
          <p:nvPr/>
        </p:nvSpPr>
        <p:spPr bwMode="auto">
          <a:xfrm>
            <a:off x="4876800" y="29781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O</a:t>
            </a:r>
          </a:p>
        </p:txBody>
      </p:sp>
      <p:sp>
        <p:nvSpPr>
          <p:cNvPr id="42059" name="AutoShape 75">
            <a:extLst>
              <a:ext uri="{FF2B5EF4-FFF2-40B4-BE49-F238E27FC236}">
                <a16:creationId xmlns:a16="http://schemas.microsoft.com/office/drawing/2014/main" xmlns="" id="{349D58CA-186A-495B-A777-07248648548B}"/>
              </a:ext>
            </a:extLst>
          </p:cNvPr>
          <p:cNvSpPr>
            <a:spLocks noChangeArrowheads="1"/>
          </p:cNvSpPr>
          <p:nvPr/>
        </p:nvSpPr>
        <p:spPr bwMode="auto">
          <a:xfrm>
            <a:off x="952500" y="5715000"/>
            <a:ext cx="7772400" cy="1143000"/>
          </a:xfrm>
          <a:prstGeom prst="horizontalScroll">
            <a:avLst>
              <a:gd name="adj" fmla="val 12500"/>
            </a:avLst>
          </a:prstGeom>
          <a:solidFill>
            <a:srgbClr val="0000FF"/>
          </a:soli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Là khoáng sản có nhiều ở ven biển Bắc Phi</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p>
        </p:txBody>
      </p:sp>
      <p:sp>
        <p:nvSpPr>
          <p:cNvPr id="42060" name="Text Box 76">
            <a:extLst>
              <a:ext uri="{FF2B5EF4-FFF2-40B4-BE49-F238E27FC236}">
                <a16:creationId xmlns:a16="http://schemas.microsoft.com/office/drawing/2014/main" xmlns="" id="{E45D6219-39E7-4112-893D-C34F23B26AD9}"/>
              </a:ext>
            </a:extLst>
          </p:cNvPr>
          <p:cNvSpPr txBox="1">
            <a:spLocks noChangeArrowheads="1"/>
          </p:cNvSpPr>
          <p:nvPr/>
        </p:nvSpPr>
        <p:spPr bwMode="auto">
          <a:xfrm>
            <a:off x="819150" y="36639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Đ</a:t>
            </a:r>
          </a:p>
        </p:txBody>
      </p:sp>
      <p:sp>
        <p:nvSpPr>
          <p:cNvPr id="42061" name="Text Box 77">
            <a:extLst>
              <a:ext uri="{FF2B5EF4-FFF2-40B4-BE49-F238E27FC236}">
                <a16:creationId xmlns:a16="http://schemas.microsoft.com/office/drawing/2014/main" xmlns="" id="{B0163DCE-BF90-4A59-BF27-85C4F461DAEB}"/>
              </a:ext>
            </a:extLst>
          </p:cNvPr>
          <p:cNvSpPr txBox="1">
            <a:spLocks noChangeArrowheads="1"/>
          </p:cNvSpPr>
          <p:nvPr/>
        </p:nvSpPr>
        <p:spPr bwMode="auto">
          <a:xfrm>
            <a:off x="1543050" y="36449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Ô</a:t>
            </a:r>
          </a:p>
        </p:txBody>
      </p:sp>
      <p:sp>
        <p:nvSpPr>
          <p:cNvPr id="42062" name="Text Box 78">
            <a:extLst>
              <a:ext uri="{FF2B5EF4-FFF2-40B4-BE49-F238E27FC236}">
                <a16:creationId xmlns:a16="http://schemas.microsoft.com/office/drawing/2014/main" xmlns="" id="{6E5E76E9-D7D6-43C9-9BB3-26215CAAEFFC}"/>
              </a:ext>
            </a:extLst>
          </p:cNvPr>
          <p:cNvSpPr txBox="1">
            <a:spLocks noChangeArrowheads="1"/>
          </p:cNvSpPr>
          <p:nvPr/>
        </p:nvSpPr>
        <p:spPr bwMode="auto">
          <a:xfrm>
            <a:off x="2276475" y="36639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N</a:t>
            </a:r>
          </a:p>
        </p:txBody>
      </p:sp>
      <p:sp>
        <p:nvSpPr>
          <p:cNvPr id="42063" name="Text Box 79">
            <a:extLst>
              <a:ext uri="{FF2B5EF4-FFF2-40B4-BE49-F238E27FC236}">
                <a16:creationId xmlns:a16="http://schemas.microsoft.com/office/drawing/2014/main" xmlns="" id="{70B3BF5D-8C73-4704-A0DB-C404F85DA822}"/>
              </a:ext>
            </a:extLst>
          </p:cNvPr>
          <p:cNvSpPr txBox="1">
            <a:spLocks noChangeArrowheads="1"/>
          </p:cNvSpPr>
          <p:nvPr/>
        </p:nvSpPr>
        <p:spPr bwMode="auto">
          <a:xfrm>
            <a:off x="2819400" y="36449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G</a:t>
            </a:r>
          </a:p>
        </p:txBody>
      </p:sp>
      <p:sp>
        <p:nvSpPr>
          <p:cNvPr id="42064" name="Text Box 80">
            <a:extLst>
              <a:ext uri="{FF2B5EF4-FFF2-40B4-BE49-F238E27FC236}">
                <a16:creationId xmlns:a16="http://schemas.microsoft.com/office/drawing/2014/main" xmlns="" id="{8D535E5B-E22D-455A-AFC7-8E3AC62A0FE0}"/>
              </a:ext>
            </a:extLst>
          </p:cNvPr>
          <p:cNvSpPr txBox="1">
            <a:spLocks noChangeArrowheads="1"/>
          </p:cNvSpPr>
          <p:nvPr/>
        </p:nvSpPr>
        <p:spPr bwMode="auto">
          <a:xfrm>
            <a:off x="3581400" y="36639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VnArial" panose="020B7200000000000000" pitchFamily="34" charset="0"/>
                <a:ea typeface="+mn-ea"/>
                <a:cs typeface="Arial" panose="020B0604020202020204" pitchFamily="34" charset="0"/>
              </a:rPr>
              <a:t>P</a:t>
            </a:r>
          </a:p>
        </p:txBody>
      </p:sp>
      <p:sp>
        <p:nvSpPr>
          <p:cNvPr id="42065" name="Text Box 81">
            <a:extLst>
              <a:ext uri="{FF2B5EF4-FFF2-40B4-BE49-F238E27FC236}">
                <a16:creationId xmlns:a16="http://schemas.microsoft.com/office/drawing/2014/main" xmlns="" id="{9C01BE89-A598-48CC-BF4F-424F55694DF2}"/>
              </a:ext>
            </a:extLst>
          </p:cNvPr>
          <p:cNvSpPr txBox="1">
            <a:spLocks noChangeArrowheads="1"/>
          </p:cNvSpPr>
          <p:nvPr/>
        </p:nvSpPr>
        <p:spPr bwMode="auto">
          <a:xfrm>
            <a:off x="4286250" y="36639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H</a:t>
            </a:r>
          </a:p>
        </p:txBody>
      </p:sp>
      <p:sp>
        <p:nvSpPr>
          <p:cNvPr id="42066" name="Text Box 82">
            <a:extLst>
              <a:ext uri="{FF2B5EF4-FFF2-40B4-BE49-F238E27FC236}">
                <a16:creationId xmlns:a16="http://schemas.microsoft.com/office/drawing/2014/main" xmlns="" id="{FD4F2502-A670-4175-A5B6-AC718C93995D}"/>
              </a:ext>
            </a:extLst>
          </p:cNvPr>
          <p:cNvSpPr txBox="1">
            <a:spLocks noChangeArrowheads="1"/>
          </p:cNvSpPr>
          <p:nvPr/>
        </p:nvSpPr>
        <p:spPr bwMode="auto">
          <a:xfrm>
            <a:off x="4895850" y="36258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I</a:t>
            </a:r>
          </a:p>
        </p:txBody>
      </p:sp>
      <p:sp>
        <p:nvSpPr>
          <p:cNvPr id="42067" name="AutoShape 83">
            <a:extLst>
              <a:ext uri="{FF2B5EF4-FFF2-40B4-BE49-F238E27FC236}">
                <a16:creationId xmlns:a16="http://schemas.microsoft.com/office/drawing/2014/main" xmlns="" id="{C01DAC24-F234-45DA-B677-4D7CF445CF41}"/>
              </a:ext>
            </a:extLst>
          </p:cNvPr>
          <p:cNvSpPr>
            <a:spLocks noChangeArrowheads="1"/>
          </p:cNvSpPr>
          <p:nvPr/>
        </p:nvSpPr>
        <p:spPr bwMode="auto">
          <a:xfrm>
            <a:off x="95250" y="3614738"/>
            <a:ext cx="6096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Arial" charset="0"/>
                <a:ea typeface="+mn-ea"/>
                <a:cs typeface="Arial" panose="020B0604020202020204" pitchFamily="34" charset="0"/>
              </a:rPr>
              <a:t>5</a:t>
            </a:r>
          </a:p>
        </p:txBody>
      </p:sp>
      <p:sp>
        <p:nvSpPr>
          <p:cNvPr id="42068" name="AutoShape 84">
            <a:extLst>
              <a:ext uri="{FF2B5EF4-FFF2-40B4-BE49-F238E27FC236}">
                <a16:creationId xmlns:a16="http://schemas.microsoft.com/office/drawing/2014/main" xmlns="" id="{924CC3DF-11BB-4CC0-9092-788963060A67}"/>
              </a:ext>
            </a:extLst>
          </p:cNvPr>
          <p:cNvSpPr>
            <a:spLocks noChangeArrowheads="1"/>
          </p:cNvSpPr>
          <p:nvPr/>
        </p:nvSpPr>
        <p:spPr bwMode="auto">
          <a:xfrm>
            <a:off x="977900" y="5715000"/>
            <a:ext cx="7772400" cy="1143000"/>
          </a:xfrm>
          <a:prstGeom prst="horizontalScroll">
            <a:avLst>
              <a:gd name="adj" fmla="val 12500"/>
            </a:avLst>
          </a:prstGeom>
          <a:solidFill>
            <a:srgbClr val="0000FF"/>
          </a:soli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Đây là một sơn nguyên rộng lớn ở Đông Phi</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p>
        </p:txBody>
      </p:sp>
      <p:sp>
        <p:nvSpPr>
          <p:cNvPr id="42069" name="AutoShape 85">
            <a:extLst>
              <a:ext uri="{FF2B5EF4-FFF2-40B4-BE49-F238E27FC236}">
                <a16:creationId xmlns:a16="http://schemas.microsoft.com/office/drawing/2014/main" xmlns="" id="{9FCE6E2D-8ED0-44A7-802A-5F0443E330D5}"/>
              </a:ext>
            </a:extLst>
          </p:cNvPr>
          <p:cNvSpPr>
            <a:spLocks noChangeArrowheads="1"/>
          </p:cNvSpPr>
          <p:nvPr/>
        </p:nvSpPr>
        <p:spPr bwMode="auto">
          <a:xfrm>
            <a:off x="939800" y="5740400"/>
            <a:ext cx="7772400" cy="1143000"/>
          </a:xfrm>
          <a:prstGeom prst="horizontalScroll">
            <a:avLst>
              <a:gd name="adj" fmla="val 12500"/>
            </a:avLst>
          </a:prstGeom>
          <a:solidFill>
            <a:srgbClr val="0000FF"/>
          </a:soli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Là hoang mạc rộng nhất ở Châu Phi</a:t>
            </a:r>
            <a:r>
              <a:rPr kumimoji="0" lang="en-US" alt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p>
        </p:txBody>
      </p:sp>
      <p:sp>
        <p:nvSpPr>
          <p:cNvPr id="42070" name="Text Box 86">
            <a:extLst>
              <a:ext uri="{FF2B5EF4-FFF2-40B4-BE49-F238E27FC236}">
                <a16:creationId xmlns:a16="http://schemas.microsoft.com/office/drawing/2014/main" xmlns="" id="{B13DF343-B67D-4C04-85A7-B49DFFD8C24C}"/>
              </a:ext>
            </a:extLst>
          </p:cNvPr>
          <p:cNvSpPr txBox="1">
            <a:spLocks noChangeArrowheads="1"/>
          </p:cNvSpPr>
          <p:nvPr/>
        </p:nvSpPr>
        <p:spPr bwMode="auto">
          <a:xfrm>
            <a:off x="2166938" y="432752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X</a:t>
            </a:r>
          </a:p>
        </p:txBody>
      </p:sp>
      <p:sp>
        <p:nvSpPr>
          <p:cNvPr id="42071" name="Text Box 87">
            <a:extLst>
              <a:ext uri="{FF2B5EF4-FFF2-40B4-BE49-F238E27FC236}">
                <a16:creationId xmlns:a16="http://schemas.microsoft.com/office/drawing/2014/main" xmlns="" id="{9AEE05F5-09CC-4DB0-9C40-628EB2AA57F0}"/>
              </a:ext>
            </a:extLst>
          </p:cNvPr>
          <p:cNvSpPr txBox="1">
            <a:spLocks noChangeArrowheads="1"/>
          </p:cNvSpPr>
          <p:nvPr/>
        </p:nvSpPr>
        <p:spPr bwMode="auto">
          <a:xfrm>
            <a:off x="2819400" y="433228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42072" name="Text Box 88">
            <a:extLst>
              <a:ext uri="{FF2B5EF4-FFF2-40B4-BE49-F238E27FC236}">
                <a16:creationId xmlns:a16="http://schemas.microsoft.com/office/drawing/2014/main" xmlns="" id="{6B026216-15C8-431B-ADAA-06B2EF910F2E}"/>
              </a:ext>
            </a:extLst>
          </p:cNvPr>
          <p:cNvSpPr txBox="1">
            <a:spLocks noChangeArrowheads="1"/>
          </p:cNvSpPr>
          <p:nvPr/>
        </p:nvSpPr>
        <p:spPr bwMode="auto">
          <a:xfrm>
            <a:off x="3486150" y="431323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VnArial" panose="020B7200000000000000" pitchFamily="34" charset="0"/>
                <a:ea typeface="+mn-ea"/>
                <a:cs typeface="Arial" panose="020B0604020202020204" pitchFamily="34" charset="0"/>
              </a:rPr>
              <a:t>H</a:t>
            </a:r>
          </a:p>
        </p:txBody>
      </p:sp>
      <p:sp>
        <p:nvSpPr>
          <p:cNvPr id="42073" name="Text Box 89">
            <a:extLst>
              <a:ext uri="{FF2B5EF4-FFF2-40B4-BE49-F238E27FC236}">
                <a16:creationId xmlns:a16="http://schemas.microsoft.com/office/drawing/2014/main" xmlns="" id="{6CAF20E1-4FC3-4D77-99F7-B118C6C18A7B}"/>
              </a:ext>
            </a:extLst>
          </p:cNvPr>
          <p:cNvSpPr txBox="1">
            <a:spLocks noChangeArrowheads="1"/>
          </p:cNvSpPr>
          <p:nvPr/>
        </p:nvSpPr>
        <p:spPr bwMode="auto">
          <a:xfrm>
            <a:off x="4205288" y="433228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42074" name="Text Box 90">
            <a:extLst>
              <a:ext uri="{FF2B5EF4-FFF2-40B4-BE49-F238E27FC236}">
                <a16:creationId xmlns:a16="http://schemas.microsoft.com/office/drawing/2014/main" xmlns="" id="{131D7DF5-A5B8-44CF-B8B5-50416B2D5AD5}"/>
              </a:ext>
            </a:extLst>
          </p:cNvPr>
          <p:cNvSpPr txBox="1">
            <a:spLocks noChangeArrowheads="1"/>
          </p:cNvSpPr>
          <p:nvPr/>
        </p:nvSpPr>
        <p:spPr bwMode="auto">
          <a:xfrm>
            <a:off x="4891088" y="433228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R</a:t>
            </a:r>
          </a:p>
        </p:txBody>
      </p:sp>
      <p:sp>
        <p:nvSpPr>
          <p:cNvPr id="42075" name="Text Box 91">
            <a:extLst>
              <a:ext uri="{FF2B5EF4-FFF2-40B4-BE49-F238E27FC236}">
                <a16:creationId xmlns:a16="http://schemas.microsoft.com/office/drawing/2014/main" xmlns="" id="{F097FA4C-34E5-4C6A-A2D6-21516E588919}"/>
              </a:ext>
            </a:extLst>
          </p:cNvPr>
          <p:cNvSpPr txBox="1">
            <a:spLocks noChangeArrowheads="1"/>
          </p:cNvSpPr>
          <p:nvPr/>
        </p:nvSpPr>
        <p:spPr bwMode="auto">
          <a:xfrm>
            <a:off x="5548313" y="430847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a:t>
            </a:r>
          </a:p>
        </p:txBody>
      </p:sp>
      <p:sp>
        <p:nvSpPr>
          <p:cNvPr id="42076" name="AutoShape 92">
            <a:extLst>
              <a:ext uri="{FF2B5EF4-FFF2-40B4-BE49-F238E27FC236}">
                <a16:creationId xmlns:a16="http://schemas.microsoft.com/office/drawing/2014/main" xmlns="" id="{F61F35F2-37C4-497B-A3A5-A9EFB83C1F93}"/>
              </a:ext>
            </a:extLst>
          </p:cNvPr>
          <p:cNvSpPr>
            <a:spLocks noChangeArrowheads="1"/>
          </p:cNvSpPr>
          <p:nvPr/>
        </p:nvSpPr>
        <p:spPr bwMode="auto">
          <a:xfrm>
            <a:off x="76200" y="4278313"/>
            <a:ext cx="6096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Arial" charset="0"/>
                <a:ea typeface="+mn-ea"/>
                <a:cs typeface="Arial" panose="020B0604020202020204" pitchFamily="34" charset="0"/>
              </a:rPr>
              <a:t>6</a:t>
            </a:r>
          </a:p>
        </p:txBody>
      </p:sp>
      <p:sp>
        <p:nvSpPr>
          <p:cNvPr id="42077" name="AutoShape 93">
            <a:extLst>
              <a:ext uri="{FF2B5EF4-FFF2-40B4-BE49-F238E27FC236}">
                <a16:creationId xmlns:a16="http://schemas.microsoft.com/office/drawing/2014/main" xmlns="" id="{6A9B74DB-6C7E-4884-8E6E-049E280D4968}"/>
              </a:ext>
            </a:extLst>
          </p:cNvPr>
          <p:cNvSpPr>
            <a:spLocks noChangeArrowheads="1"/>
          </p:cNvSpPr>
          <p:nvPr/>
        </p:nvSpPr>
        <p:spPr bwMode="auto">
          <a:xfrm>
            <a:off x="914400" y="5715000"/>
            <a:ext cx="7772400" cy="1143000"/>
          </a:xfrm>
          <a:prstGeom prst="horizontalScroll">
            <a:avLst>
              <a:gd name="adj" fmla="val 1250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Tên một con sông dài nhất thế giới</a:t>
            </a:r>
            <a:r>
              <a:rPr kumimoji="0" lang="en-US" altLang="en-US" sz="2800" b="1" i="1"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a:t>
            </a:r>
          </a:p>
        </p:txBody>
      </p:sp>
      <p:sp>
        <p:nvSpPr>
          <p:cNvPr id="42078" name="AutoShape 94">
            <a:extLst>
              <a:ext uri="{FF2B5EF4-FFF2-40B4-BE49-F238E27FC236}">
                <a16:creationId xmlns:a16="http://schemas.microsoft.com/office/drawing/2014/main" xmlns="" id="{1C59C9B0-9C61-4056-93FC-6984D42FDA82}"/>
              </a:ext>
            </a:extLst>
          </p:cNvPr>
          <p:cNvSpPr>
            <a:spLocks noChangeArrowheads="1"/>
          </p:cNvSpPr>
          <p:nvPr/>
        </p:nvSpPr>
        <p:spPr bwMode="auto">
          <a:xfrm>
            <a:off x="76200" y="5005388"/>
            <a:ext cx="609600" cy="53340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Arial" charset="0"/>
                <a:ea typeface="+mn-ea"/>
                <a:cs typeface="Arial" panose="020B0604020202020204" pitchFamily="34" charset="0"/>
              </a:rPr>
              <a:t>7</a:t>
            </a:r>
          </a:p>
        </p:txBody>
      </p:sp>
      <p:sp>
        <p:nvSpPr>
          <p:cNvPr id="42079" name="Text Box 95">
            <a:extLst>
              <a:ext uri="{FF2B5EF4-FFF2-40B4-BE49-F238E27FC236}">
                <a16:creationId xmlns:a16="http://schemas.microsoft.com/office/drawing/2014/main" xmlns="" id="{54841935-CE1F-4749-A78F-97309CE8F164}"/>
              </a:ext>
            </a:extLst>
          </p:cNvPr>
          <p:cNvSpPr txBox="1">
            <a:spLocks noChangeArrowheads="1"/>
          </p:cNvSpPr>
          <p:nvPr/>
        </p:nvSpPr>
        <p:spPr bwMode="auto">
          <a:xfrm>
            <a:off x="2840038" y="500062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N</a:t>
            </a:r>
          </a:p>
        </p:txBody>
      </p:sp>
      <p:sp>
        <p:nvSpPr>
          <p:cNvPr id="42080" name="Text Box 96">
            <a:extLst>
              <a:ext uri="{FF2B5EF4-FFF2-40B4-BE49-F238E27FC236}">
                <a16:creationId xmlns:a16="http://schemas.microsoft.com/office/drawing/2014/main" xmlns="" id="{1B1F02D4-E570-4A83-A2CE-E9A67F66892A}"/>
              </a:ext>
            </a:extLst>
          </p:cNvPr>
          <p:cNvSpPr txBox="1">
            <a:spLocks noChangeArrowheads="1"/>
          </p:cNvSpPr>
          <p:nvPr/>
        </p:nvSpPr>
        <p:spPr bwMode="auto">
          <a:xfrm>
            <a:off x="3600450" y="500221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VnArial" panose="020B7200000000000000" pitchFamily="34" charset="0"/>
                <a:ea typeface="+mn-ea"/>
                <a:cs typeface="Arial" panose="020B0604020202020204" pitchFamily="34" charset="0"/>
              </a:rPr>
              <a:t>I</a:t>
            </a:r>
          </a:p>
        </p:txBody>
      </p:sp>
      <p:sp>
        <p:nvSpPr>
          <p:cNvPr id="42081" name="Text Box 97">
            <a:extLst>
              <a:ext uri="{FF2B5EF4-FFF2-40B4-BE49-F238E27FC236}">
                <a16:creationId xmlns:a16="http://schemas.microsoft.com/office/drawing/2014/main" xmlns="" id="{C8EADC9C-5B14-4AF6-B71B-3242EE15DA4D}"/>
              </a:ext>
            </a:extLst>
          </p:cNvPr>
          <p:cNvSpPr txBox="1">
            <a:spLocks noChangeArrowheads="1"/>
          </p:cNvSpPr>
          <p:nvPr/>
        </p:nvSpPr>
        <p:spPr bwMode="auto">
          <a:xfrm>
            <a:off x="4192588" y="500062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N</a:t>
            </a:r>
          </a:p>
        </p:txBody>
      </p:sp>
      <p:sp>
        <p:nvSpPr>
          <p:cNvPr id="42082" name="Text Box 98">
            <a:extLst>
              <a:ext uri="{FF2B5EF4-FFF2-40B4-BE49-F238E27FC236}">
                <a16:creationId xmlns:a16="http://schemas.microsoft.com/office/drawing/2014/main" xmlns="" id="{E701E647-A3B2-47AA-ABD3-4ADF807ACBCB}"/>
              </a:ext>
            </a:extLst>
          </p:cNvPr>
          <p:cNvSpPr txBox="1">
            <a:spLocks noChangeArrowheads="1"/>
          </p:cNvSpPr>
          <p:nvPr/>
        </p:nvSpPr>
        <p:spPr bwMode="auto">
          <a:xfrm>
            <a:off x="3490913" y="96678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9999"/>
                </a:solidFill>
                <a:effectLst/>
                <a:uLnTx/>
                <a:uFillTx/>
                <a:latin typeface="Times New Roman" panose="02020603050405020304" pitchFamily="18" charset="0"/>
                <a:ea typeface="+mn-ea"/>
                <a:cs typeface="Arial" panose="020B0604020202020204" pitchFamily="34" charset="0"/>
              </a:rPr>
              <a:t>C</a:t>
            </a:r>
          </a:p>
        </p:txBody>
      </p:sp>
      <p:sp>
        <p:nvSpPr>
          <p:cNvPr id="42083" name="Text Box 99">
            <a:extLst>
              <a:ext uri="{FF2B5EF4-FFF2-40B4-BE49-F238E27FC236}">
                <a16:creationId xmlns:a16="http://schemas.microsoft.com/office/drawing/2014/main" xmlns="" id="{6044F7F6-CBDA-4105-B06E-14D381E9FCC9}"/>
              </a:ext>
            </a:extLst>
          </p:cNvPr>
          <p:cNvSpPr txBox="1">
            <a:spLocks noChangeArrowheads="1"/>
          </p:cNvSpPr>
          <p:nvPr/>
        </p:nvSpPr>
        <p:spPr bwMode="auto">
          <a:xfrm>
            <a:off x="3505200" y="16065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9999"/>
                </a:solidFill>
                <a:effectLst/>
                <a:uLnTx/>
                <a:uFillTx/>
                <a:latin typeface="Times New Roman" panose="02020603050405020304" pitchFamily="18" charset="0"/>
                <a:ea typeface="+mn-ea"/>
                <a:cs typeface="Arial" panose="020B0604020202020204" pitchFamily="34" charset="0"/>
              </a:rPr>
              <a:t>H</a:t>
            </a:r>
          </a:p>
        </p:txBody>
      </p:sp>
      <p:sp>
        <p:nvSpPr>
          <p:cNvPr id="42084" name="Text Box 100">
            <a:extLst>
              <a:ext uri="{FF2B5EF4-FFF2-40B4-BE49-F238E27FC236}">
                <a16:creationId xmlns:a16="http://schemas.microsoft.com/office/drawing/2014/main" xmlns="" id="{62A9C5CE-3C5C-4540-A5D0-D03CB4AD7582}"/>
              </a:ext>
            </a:extLst>
          </p:cNvPr>
          <p:cNvSpPr txBox="1">
            <a:spLocks noChangeArrowheads="1"/>
          </p:cNvSpPr>
          <p:nvPr/>
        </p:nvSpPr>
        <p:spPr bwMode="auto">
          <a:xfrm>
            <a:off x="3505200" y="229076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9999"/>
                </a:solidFill>
                <a:effectLst/>
                <a:uLnTx/>
                <a:uFillTx/>
                <a:latin typeface="Times New Roman" panose="02020603050405020304" pitchFamily="18" charset="0"/>
                <a:ea typeface="+mn-ea"/>
                <a:cs typeface="Arial" panose="020B0604020202020204" pitchFamily="34" charset="0"/>
              </a:rPr>
              <a:t>A</a:t>
            </a:r>
          </a:p>
        </p:txBody>
      </p:sp>
      <p:sp>
        <p:nvSpPr>
          <p:cNvPr id="42085" name="Text Box 101">
            <a:extLst>
              <a:ext uri="{FF2B5EF4-FFF2-40B4-BE49-F238E27FC236}">
                <a16:creationId xmlns:a16="http://schemas.microsoft.com/office/drawing/2014/main" xmlns="" id="{3B0397FD-CDF1-42EA-83AC-C7723EDED115}"/>
              </a:ext>
            </a:extLst>
          </p:cNvPr>
          <p:cNvSpPr txBox="1">
            <a:spLocks noChangeArrowheads="1"/>
          </p:cNvSpPr>
          <p:nvPr/>
        </p:nvSpPr>
        <p:spPr bwMode="auto">
          <a:xfrm>
            <a:off x="3505200" y="2933700"/>
            <a:ext cx="76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9999"/>
                </a:solidFill>
                <a:effectLst/>
                <a:uLnTx/>
                <a:uFillTx/>
                <a:latin typeface="Times New Roman" panose="02020603050405020304" pitchFamily="18" charset="0"/>
                <a:ea typeface="+mn-ea"/>
                <a:cs typeface="Arial" panose="020B0604020202020204" pitchFamily="34" charset="0"/>
              </a:rPr>
              <a:t>U</a:t>
            </a:r>
          </a:p>
        </p:txBody>
      </p:sp>
      <p:sp>
        <p:nvSpPr>
          <p:cNvPr id="42086" name="Text Box 102">
            <a:extLst>
              <a:ext uri="{FF2B5EF4-FFF2-40B4-BE49-F238E27FC236}">
                <a16:creationId xmlns:a16="http://schemas.microsoft.com/office/drawing/2014/main" xmlns="" id="{98CFE0A3-7181-42E3-854A-0CAC1A2F522C}"/>
              </a:ext>
            </a:extLst>
          </p:cNvPr>
          <p:cNvSpPr txBox="1">
            <a:spLocks noChangeArrowheads="1"/>
          </p:cNvSpPr>
          <p:nvPr/>
        </p:nvSpPr>
        <p:spPr bwMode="auto">
          <a:xfrm>
            <a:off x="3552825" y="3635375"/>
            <a:ext cx="76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9999"/>
                </a:solidFill>
                <a:effectLst/>
                <a:uLnTx/>
                <a:uFillTx/>
                <a:latin typeface="Times New Roman" panose="02020603050405020304" pitchFamily="18" charset="0"/>
                <a:ea typeface="+mn-ea"/>
                <a:cs typeface="Arial" panose="020B0604020202020204" pitchFamily="34" charset="0"/>
              </a:rPr>
              <a:t>P</a:t>
            </a:r>
          </a:p>
        </p:txBody>
      </p:sp>
      <p:sp>
        <p:nvSpPr>
          <p:cNvPr id="42087" name="Text Box 103">
            <a:extLst>
              <a:ext uri="{FF2B5EF4-FFF2-40B4-BE49-F238E27FC236}">
                <a16:creationId xmlns:a16="http://schemas.microsoft.com/office/drawing/2014/main" xmlns="" id="{206D4B09-17DF-45BA-B34A-BA2257FCE5C9}"/>
              </a:ext>
            </a:extLst>
          </p:cNvPr>
          <p:cNvSpPr txBox="1">
            <a:spLocks noChangeArrowheads="1"/>
          </p:cNvSpPr>
          <p:nvPr/>
        </p:nvSpPr>
        <p:spPr bwMode="auto">
          <a:xfrm>
            <a:off x="3471863" y="432752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9999"/>
                </a:solidFill>
                <a:effectLst/>
                <a:uLnTx/>
                <a:uFillTx/>
                <a:latin typeface="Times New Roman" panose="02020603050405020304" pitchFamily="18" charset="0"/>
                <a:ea typeface="+mn-ea"/>
                <a:cs typeface="Arial" panose="020B0604020202020204" pitchFamily="34" charset="0"/>
              </a:rPr>
              <a:t>H</a:t>
            </a:r>
          </a:p>
        </p:txBody>
      </p:sp>
      <p:sp>
        <p:nvSpPr>
          <p:cNvPr id="42088" name="Text Box 104">
            <a:extLst>
              <a:ext uri="{FF2B5EF4-FFF2-40B4-BE49-F238E27FC236}">
                <a16:creationId xmlns:a16="http://schemas.microsoft.com/office/drawing/2014/main" xmlns="" id="{071097B6-3B33-4A44-932A-C5BC609C6A11}"/>
              </a:ext>
            </a:extLst>
          </p:cNvPr>
          <p:cNvSpPr txBox="1">
            <a:spLocks noChangeArrowheads="1"/>
          </p:cNvSpPr>
          <p:nvPr/>
        </p:nvSpPr>
        <p:spPr bwMode="auto">
          <a:xfrm>
            <a:off x="3581400" y="49911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9999"/>
                </a:solidFill>
                <a:effectLst/>
                <a:uLnTx/>
                <a:uFillTx/>
                <a:latin typeface="Times New Roman" panose="02020603050405020304" pitchFamily="18" charset="0"/>
                <a:ea typeface="+mn-ea"/>
                <a:cs typeface="Arial" panose="020B0604020202020204" pitchFamily="34" charset="0"/>
              </a:rPr>
              <a:t>I</a:t>
            </a:r>
          </a:p>
        </p:txBody>
      </p:sp>
      <p:sp>
        <p:nvSpPr>
          <p:cNvPr id="7273" name="Text Box 105">
            <a:extLst>
              <a:ext uri="{FF2B5EF4-FFF2-40B4-BE49-F238E27FC236}">
                <a16:creationId xmlns:a16="http://schemas.microsoft.com/office/drawing/2014/main" xmlns="" id="{4D34A87C-5E1F-4310-B659-4EDC411405EF}"/>
              </a:ext>
            </a:extLst>
          </p:cNvPr>
          <p:cNvSpPr txBox="1">
            <a:spLocks noChangeArrowheads="1"/>
          </p:cNvSpPr>
          <p:nvPr/>
        </p:nvSpPr>
        <p:spPr bwMode="auto">
          <a:xfrm>
            <a:off x="2895600" y="228600"/>
            <a:ext cx="4648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rPr>
              <a:t>GIẢI Ô CHỮ </a:t>
            </a:r>
          </a:p>
        </p:txBody>
      </p:sp>
      <p:sp>
        <p:nvSpPr>
          <p:cNvPr id="7274" name="Text Box 106">
            <a:extLst>
              <a:ext uri="{FF2B5EF4-FFF2-40B4-BE49-F238E27FC236}">
                <a16:creationId xmlns:a16="http://schemas.microsoft.com/office/drawing/2014/main" xmlns="" id="{44A51F93-EEE5-4405-B938-76CF7DDAA2D0}"/>
              </a:ext>
            </a:extLst>
          </p:cNvPr>
          <p:cNvSpPr txBox="1">
            <a:spLocks noChangeArrowheads="1"/>
          </p:cNvSpPr>
          <p:nvPr/>
        </p:nvSpPr>
        <p:spPr bwMode="auto">
          <a:xfrm>
            <a:off x="8915400" y="1066800"/>
            <a:ext cx="228600" cy="376238"/>
          </a:xfrm>
          <a:prstGeom prst="rect">
            <a:avLst/>
          </a:prstGeom>
          <a:solidFill>
            <a:schemeClr val="accent1"/>
          </a:solidFill>
          <a:ln w="9525">
            <a:solidFill>
              <a:srgbClr val="00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Arial" panose="020B0604020202020204" pitchFamily="34" charset="0"/>
              </a:rPr>
              <a:t>8</a:t>
            </a:r>
          </a:p>
        </p:txBody>
      </p:sp>
      <p:sp>
        <p:nvSpPr>
          <p:cNvPr id="7275" name="Text Box 107">
            <a:extLst>
              <a:ext uri="{FF2B5EF4-FFF2-40B4-BE49-F238E27FC236}">
                <a16:creationId xmlns:a16="http://schemas.microsoft.com/office/drawing/2014/main" xmlns="" id="{85181CD0-E020-4AAE-AF8F-9572A376010E}"/>
              </a:ext>
            </a:extLst>
          </p:cNvPr>
          <p:cNvSpPr txBox="1">
            <a:spLocks noChangeArrowheads="1"/>
          </p:cNvSpPr>
          <p:nvPr/>
        </p:nvSpPr>
        <p:spPr bwMode="auto">
          <a:xfrm>
            <a:off x="8763000" y="1600200"/>
            <a:ext cx="381000" cy="376238"/>
          </a:xfrm>
          <a:prstGeom prst="rect">
            <a:avLst/>
          </a:prstGeom>
          <a:solidFill>
            <a:schemeClr val="accent1"/>
          </a:solidFill>
          <a:ln w="9525">
            <a:solidFill>
              <a:srgbClr val="00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Arial" panose="020B0604020202020204" pitchFamily="34" charset="0"/>
              </a:rPr>
              <a:t>7</a:t>
            </a:r>
          </a:p>
        </p:txBody>
      </p:sp>
      <p:sp>
        <p:nvSpPr>
          <p:cNvPr id="7276" name="Text Box 108">
            <a:extLst>
              <a:ext uri="{FF2B5EF4-FFF2-40B4-BE49-F238E27FC236}">
                <a16:creationId xmlns:a16="http://schemas.microsoft.com/office/drawing/2014/main" xmlns="" id="{D96E7372-1ACF-4743-9A61-8CD1954FFF79}"/>
              </a:ext>
            </a:extLst>
          </p:cNvPr>
          <p:cNvSpPr txBox="1">
            <a:spLocks noChangeArrowheads="1"/>
          </p:cNvSpPr>
          <p:nvPr/>
        </p:nvSpPr>
        <p:spPr bwMode="auto">
          <a:xfrm>
            <a:off x="8763000" y="2286000"/>
            <a:ext cx="381000" cy="376238"/>
          </a:xfrm>
          <a:prstGeom prst="rect">
            <a:avLst/>
          </a:prstGeom>
          <a:solidFill>
            <a:schemeClr val="accent1"/>
          </a:solidFill>
          <a:ln w="9525">
            <a:solidFill>
              <a:srgbClr val="00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Arial" panose="020B0604020202020204" pitchFamily="34" charset="0"/>
              </a:rPr>
              <a:t>5</a:t>
            </a:r>
          </a:p>
        </p:txBody>
      </p:sp>
      <p:sp>
        <p:nvSpPr>
          <p:cNvPr id="7277" name="Text Box 109">
            <a:extLst>
              <a:ext uri="{FF2B5EF4-FFF2-40B4-BE49-F238E27FC236}">
                <a16:creationId xmlns:a16="http://schemas.microsoft.com/office/drawing/2014/main" xmlns="" id="{29341914-82E2-45A4-B6F6-2B8461C78E71}"/>
              </a:ext>
            </a:extLst>
          </p:cNvPr>
          <p:cNvSpPr txBox="1">
            <a:spLocks noChangeArrowheads="1"/>
          </p:cNvSpPr>
          <p:nvPr/>
        </p:nvSpPr>
        <p:spPr bwMode="auto">
          <a:xfrm>
            <a:off x="8908701" y="1049337"/>
            <a:ext cx="228600" cy="376238"/>
          </a:xfrm>
          <a:prstGeom prst="rect">
            <a:avLst/>
          </a:prstGeom>
          <a:solidFill>
            <a:schemeClr val="accent1"/>
          </a:solidFill>
          <a:ln w="9525">
            <a:solidFill>
              <a:srgbClr val="00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Arial" panose="020B0604020202020204" pitchFamily="34" charset="0"/>
              </a:rPr>
              <a:t>8</a:t>
            </a:r>
          </a:p>
        </p:txBody>
      </p:sp>
      <p:sp>
        <p:nvSpPr>
          <p:cNvPr id="7278" name="Text Box 110">
            <a:extLst>
              <a:ext uri="{FF2B5EF4-FFF2-40B4-BE49-F238E27FC236}">
                <a16:creationId xmlns:a16="http://schemas.microsoft.com/office/drawing/2014/main" xmlns="" id="{159E08AC-5EE6-4CA3-B62C-93FA773B603C}"/>
              </a:ext>
            </a:extLst>
          </p:cNvPr>
          <p:cNvSpPr txBox="1">
            <a:spLocks noChangeArrowheads="1"/>
          </p:cNvSpPr>
          <p:nvPr/>
        </p:nvSpPr>
        <p:spPr bwMode="auto">
          <a:xfrm>
            <a:off x="8763000" y="2971800"/>
            <a:ext cx="381000" cy="376238"/>
          </a:xfrm>
          <a:prstGeom prst="rect">
            <a:avLst/>
          </a:prstGeom>
          <a:solidFill>
            <a:schemeClr val="accent1"/>
          </a:solidFill>
          <a:ln w="9525">
            <a:solidFill>
              <a:srgbClr val="00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Arial" panose="020B0604020202020204" pitchFamily="34" charset="0"/>
              </a:rPr>
              <a:t>5</a:t>
            </a:r>
          </a:p>
        </p:txBody>
      </p:sp>
      <p:sp>
        <p:nvSpPr>
          <p:cNvPr id="7279" name="Text Box 111">
            <a:extLst>
              <a:ext uri="{FF2B5EF4-FFF2-40B4-BE49-F238E27FC236}">
                <a16:creationId xmlns:a16="http://schemas.microsoft.com/office/drawing/2014/main" xmlns="" id="{C5E10080-B394-4C3A-A815-C3572859BEC7}"/>
              </a:ext>
            </a:extLst>
          </p:cNvPr>
          <p:cNvSpPr txBox="1">
            <a:spLocks noChangeArrowheads="1"/>
          </p:cNvSpPr>
          <p:nvPr/>
        </p:nvSpPr>
        <p:spPr bwMode="auto">
          <a:xfrm>
            <a:off x="8763000" y="3657600"/>
            <a:ext cx="381000" cy="376238"/>
          </a:xfrm>
          <a:prstGeom prst="rect">
            <a:avLst/>
          </a:prstGeom>
          <a:solidFill>
            <a:schemeClr val="accent1"/>
          </a:solidFill>
          <a:ln w="9525">
            <a:solidFill>
              <a:srgbClr val="00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Arial" panose="020B0604020202020204" pitchFamily="34" charset="0"/>
              </a:rPr>
              <a:t>7</a:t>
            </a:r>
          </a:p>
        </p:txBody>
      </p:sp>
      <p:sp>
        <p:nvSpPr>
          <p:cNvPr id="7280" name="Text Box 112">
            <a:extLst>
              <a:ext uri="{FF2B5EF4-FFF2-40B4-BE49-F238E27FC236}">
                <a16:creationId xmlns:a16="http://schemas.microsoft.com/office/drawing/2014/main" xmlns="" id="{7A60B3E0-9E6F-4136-92CF-27FCF980A280}"/>
              </a:ext>
            </a:extLst>
          </p:cNvPr>
          <p:cNvSpPr txBox="1">
            <a:spLocks noChangeArrowheads="1"/>
          </p:cNvSpPr>
          <p:nvPr/>
        </p:nvSpPr>
        <p:spPr bwMode="auto">
          <a:xfrm>
            <a:off x="8763000" y="4267200"/>
            <a:ext cx="381000" cy="376238"/>
          </a:xfrm>
          <a:prstGeom prst="rect">
            <a:avLst/>
          </a:prstGeom>
          <a:solidFill>
            <a:schemeClr val="accent1"/>
          </a:solidFill>
          <a:ln w="9525">
            <a:solidFill>
              <a:srgbClr val="00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Arial" panose="020B0604020202020204" pitchFamily="34" charset="0"/>
              </a:rPr>
              <a:t>6</a:t>
            </a:r>
          </a:p>
        </p:txBody>
      </p:sp>
      <p:sp>
        <p:nvSpPr>
          <p:cNvPr id="7281" name="Text Box 113">
            <a:extLst>
              <a:ext uri="{FF2B5EF4-FFF2-40B4-BE49-F238E27FC236}">
                <a16:creationId xmlns:a16="http://schemas.microsoft.com/office/drawing/2014/main" xmlns="" id="{4641DA0D-BD76-4E9D-BEED-CBEECF198E4C}"/>
              </a:ext>
            </a:extLst>
          </p:cNvPr>
          <p:cNvSpPr txBox="1">
            <a:spLocks noChangeArrowheads="1"/>
          </p:cNvSpPr>
          <p:nvPr/>
        </p:nvSpPr>
        <p:spPr bwMode="auto">
          <a:xfrm>
            <a:off x="8763000" y="5029200"/>
            <a:ext cx="381000" cy="376238"/>
          </a:xfrm>
          <a:prstGeom prst="rect">
            <a:avLst/>
          </a:prstGeom>
          <a:solidFill>
            <a:schemeClr val="accent1"/>
          </a:solidFill>
          <a:ln w="9525">
            <a:solidFill>
              <a:srgbClr val="00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Arial" panose="020B0604020202020204" pitchFamily="34" charset="0"/>
              </a:rPr>
              <a:t>3</a:t>
            </a:r>
          </a:p>
        </p:txBody>
      </p:sp>
      <p:sp>
        <p:nvSpPr>
          <p:cNvPr id="7282" name="Line 114">
            <a:extLst>
              <a:ext uri="{FF2B5EF4-FFF2-40B4-BE49-F238E27FC236}">
                <a16:creationId xmlns:a16="http://schemas.microsoft.com/office/drawing/2014/main" xmlns="" id="{50198A4F-9DCF-403D-8C7A-2C3E31DE476E}"/>
              </a:ext>
            </a:extLst>
          </p:cNvPr>
          <p:cNvSpPr>
            <a:spLocks noChangeShapeType="1"/>
          </p:cNvSpPr>
          <p:nvPr/>
        </p:nvSpPr>
        <p:spPr bwMode="auto">
          <a:xfrm flipH="1">
            <a:off x="6248400" y="1800225"/>
            <a:ext cx="2514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83" name="Line 116">
            <a:extLst>
              <a:ext uri="{FF2B5EF4-FFF2-40B4-BE49-F238E27FC236}">
                <a16:creationId xmlns:a16="http://schemas.microsoft.com/office/drawing/2014/main" xmlns="" id="{DAA80330-FD1F-483E-8D37-00CFB52CE2FC}"/>
              </a:ext>
            </a:extLst>
          </p:cNvPr>
          <p:cNvSpPr>
            <a:spLocks noChangeShapeType="1"/>
          </p:cNvSpPr>
          <p:nvPr/>
        </p:nvSpPr>
        <p:spPr bwMode="auto">
          <a:xfrm flipH="1">
            <a:off x="6858000" y="2514600"/>
            <a:ext cx="1828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84" name="Line 117">
            <a:extLst>
              <a:ext uri="{FF2B5EF4-FFF2-40B4-BE49-F238E27FC236}">
                <a16:creationId xmlns:a16="http://schemas.microsoft.com/office/drawing/2014/main" xmlns="" id="{17E606A8-BAE5-4473-9E01-42268A279E9C}"/>
              </a:ext>
            </a:extLst>
          </p:cNvPr>
          <p:cNvSpPr>
            <a:spLocks noChangeShapeType="1"/>
          </p:cNvSpPr>
          <p:nvPr/>
        </p:nvSpPr>
        <p:spPr bwMode="auto">
          <a:xfrm flipH="1">
            <a:off x="5791200" y="3238500"/>
            <a:ext cx="297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85" name="Line 118">
            <a:extLst>
              <a:ext uri="{FF2B5EF4-FFF2-40B4-BE49-F238E27FC236}">
                <a16:creationId xmlns:a16="http://schemas.microsoft.com/office/drawing/2014/main" xmlns="" id="{80276329-BE2B-4E20-AC53-FB1DA7B3C273}"/>
              </a:ext>
            </a:extLst>
          </p:cNvPr>
          <p:cNvSpPr>
            <a:spLocks noChangeShapeType="1"/>
          </p:cNvSpPr>
          <p:nvPr/>
        </p:nvSpPr>
        <p:spPr bwMode="auto">
          <a:xfrm flipH="1">
            <a:off x="5591175" y="3886200"/>
            <a:ext cx="3124200" cy="14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86" name="Line 119">
            <a:extLst>
              <a:ext uri="{FF2B5EF4-FFF2-40B4-BE49-F238E27FC236}">
                <a16:creationId xmlns:a16="http://schemas.microsoft.com/office/drawing/2014/main" xmlns="" id="{979F2153-E830-491F-989E-DF687BDE16E3}"/>
              </a:ext>
            </a:extLst>
          </p:cNvPr>
          <p:cNvSpPr>
            <a:spLocks noChangeShapeType="1"/>
          </p:cNvSpPr>
          <p:nvPr/>
        </p:nvSpPr>
        <p:spPr bwMode="auto">
          <a:xfrm flipH="1">
            <a:off x="6324600" y="4505325"/>
            <a:ext cx="23812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87" name="Line 120">
            <a:extLst>
              <a:ext uri="{FF2B5EF4-FFF2-40B4-BE49-F238E27FC236}">
                <a16:creationId xmlns:a16="http://schemas.microsoft.com/office/drawing/2014/main" xmlns="" id="{E402C7C4-C1C4-4797-A988-7EC375D2FE92}"/>
              </a:ext>
            </a:extLst>
          </p:cNvPr>
          <p:cNvSpPr>
            <a:spLocks noChangeShapeType="1"/>
          </p:cNvSpPr>
          <p:nvPr/>
        </p:nvSpPr>
        <p:spPr bwMode="auto">
          <a:xfrm flipH="1">
            <a:off x="5676900" y="5219700"/>
            <a:ext cx="3048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2082"/>
                                        </p:tgtEl>
                                        <p:attrNameLst>
                                          <p:attrName>style.visibility</p:attrName>
                                        </p:attrNameLst>
                                      </p:cBhvr>
                                      <p:to>
                                        <p:strVal val="visible"/>
                                      </p:to>
                                    </p:set>
                                    <p:animEffect transition="in" filter="fade">
                                      <p:cBhvr>
                                        <p:cTn id="7" dur="500"/>
                                        <p:tgtEl>
                                          <p:spTgt spid="4208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2083"/>
                                        </p:tgtEl>
                                        <p:attrNameLst>
                                          <p:attrName>style.visibility</p:attrName>
                                        </p:attrNameLst>
                                      </p:cBhvr>
                                      <p:to>
                                        <p:strVal val="visible"/>
                                      </p:to>
                                    </p:set>
                                    <p:animEffect transition="in" filter="fade">
                                      <p:cBhvr>
                                        <p:cTn id="10" dur="500"/>
                                        <p:tgtEl>
                                          <p:spTgt spid="4208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2084"/>
                                        </p:tgtEl>
                                        <p:attrNameLst>
                                          <p:attrName>style.visibility</p:attrName>
                                        </p:attrNameLst>
                                      </p:cBhvr>
                                      <p:to>
                                        <p:strVal val="visible"/>
                                      </p:to>
                                    </p:set>
                                    <p:animEffect transition="in" filter="fade">
                                      <p:cBhvr>
                                        <p:cTn id="13" dur="500"/>
                                        <p:tgtEl>
                                          <p:spTgt spid="420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085"/>
                                        </p:tgtEl>
                                        <p:attrNameLst>
                                          <p:attrName>style.visibility</p:attrName>
                                        </p:attrNameLst>
                                      </p:cBhvr>
                                      <p:to>
                                        <p:strVal val="visible"/>
                                      </p:to>
                                    </p:set>
                                    <p:animEffect transition="in" filter="fade">
                                      <p:cBhvr>
                                        <p:cTn id="16" dur="500"/>
                                        <p:tgtEl>
                                          <p:spTgt spid="4208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086"/>
                                        </p:tgtEl>
                                        <p:attrNameLst>
                                          <p:attrName>style.visibility</p:attrName>
                                        </p:attrNameLst>
                                      </p:cBhvr>
                                      <p:to>
                                        <p:strVal val="visible"/>
                                      </p:to>
                                    </p:set>
                                    <p:animEffect transition="in" filter="fade">
                                      <p:cBhvr>
                                        <p:cTn id="19" dur="500"/>
                                        <p:tgtEl>
                                          <p:spTgt spid="4208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087"/>
                                        </p:tgtEl>
                                        <p:attrNameLst>
                                          <p:attrName>style.visibility</p:attrName>
                                        </p:attrNameLst>
                                      </p:cBhvr>
                                      <p:to>
                                        <p:strVal val="visible"/>
                                      </p:to>
                                    </p:set>
                                    <p:animEffect transition="in" filter="fade">
                                      <p:cBhvr>
                                        <p:cTn id="22" dur="500"/>
                                        <p:tgtEl>
                                          <p:spTgt spid="4208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088"/>
                                        </p:tgtEl>
                                        <p:attrNameLst>
                                          <p:attrName>style.visibility</p:attrName>
                                        </p:attrNameLst>
                                      </p:cBhvr>
                                      <p:to>
                                        <p:strVal val="visible"/>
                                      </p:to>
                                    </p:set>
                                    <p:animEffect transition="in" filter="fade">
                                      <p:cBhvr>
                                        <p:cTn id="25" dur="500"/>
                                        <p:tgtEl>
                                          <p:spTgt spid="42088"/>
                                        </p:tgtEl>
                                      </p:cBhvr>
                                    </p:animEffect>
                                  </p:childTnLst>
                                </p:cTn>
                              </p:par>
                              <p:par>
                                <p:cTn id="26"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27" dur="500" fill="hold"/>
                                        <p:tgtEl>
                                          <p:spTgt spid="42082"/>
                                        </p:tgtEl>
                                        <p:attrNameLst>
                                          <p:attrName>style.color</p:attrName>
                                        </p:attrNameLst>
                                      </p:cBhvr>
                                      <p:by>
                                        <p:hsl h="10842353" s="0" l="0"/>
                                      </p:by>
                                    </p:animClr>
                                    <p:animClr clrSpc="hsl" dir="cw">
                                      <p:cBhvr>
                                        <p:cTn id="28" dur="500" fill="hold"/>
                                        <p:tgtEl>
                                          <p:spTgt spid="42082"/>
                                        </p:tgtEl>
                                        <p:attrNameLst>
                                          <p:attrName>fillcolor</p:attrName>
                                        </p:attrNameLst>
                                      </p:cBhvr>
                                      <p:by>
                                        <p:hsl h="10842353" s="0" l="0"/>
                                      </p:by>
                                    </p:animClr>
                                    <p:animClr clrSpc="hsl" dir="cw">
                                      <p:cBhvr>
                                        <p:cTn id="29" dur="500" fill="hold"/>
                                        <p:tgtEl>
                                          <p:spTgt spid="42082"/>
                                        </p:tgtEl>
                                        <p:attrNameLst>
                                          <p:attrName>stroke.color</p:attrName>
                                        </p:attrNameLst>
                                      </p:cBhvr>
                                      <p:by>
                                        <p:hsl h="10842353" s="0" l="0"/>
                                      </p:by>
                                    </p:animClr>
                                    <p:set>
                                      <p:cBhvr>
                                        <p:cTn id="30" dur="500" fill="hold"/>
                                        <p:tgtEl>
                                          <p:spTgt spid="42082"/>
                                        </p:tgtEl>
                                        <p:attrNameLst>
                                          <p:attrName>fill.type</p:attrName>
                                        </p:attrNameLst>
                                      </p:cBhvr>
                                      <p:to>
                                        <p:strVal val="solid"/>
                                      </p:to>
                                    </p:set>
                                  </p:childTnLst>
                                </p:cTn>
                              </p:par>
                              <p:par>
                                <p:cTn id="31" presetID="23" presetClass="emph" presetSubtype="0" repeatCount="indefinite" fill="hold" nodeType="withEffect">
                                  <p:stCondLst>
                                    <p:cond delay="0"/>
                                  </p:stCondLst>
                                  <p:endCondLst>
                                    <p:cond evt="onNext" delay="0">
                                      <p:tgtEl>
                                        <p:sldTgt/>
                                      </p:tgtEl>
                                    </p:cond>
                                  </p:endCondLst>
                                  <p:childTnLst>
                                    <p:animClr clrSpc="hsl" dir="cw">
                                      <p:cBhvr override="childStyle">
                                        <p:cTn id="32" dur="500" fill="hold"/>
                                        <p:tgtEl>
                                          <p:spTgt spid="42083"/>
                                        </p:tgtEl>
                                        <p:attrNameLst>
                                          <p:attrName>style.color</p:attrName>
                                        </p:attrNameLst>
                                      </p:cBhvr>
                                      <p:by>
                                        <p:hsl h="10842353" s="0" l="0"/>
                                      </p:by>
                                    </p:animClr>
                                    <p:animClr clrSpc="hsl" dir="cw">
                                      <p:cBhvr>
                                        <p:cTn id="33" dur="500" fill="hold"/>
                                        <p:tgtEl>
                                          <p:spTgt spid="42083"/>
                                        </p:tgtEl>
                                        <p:attrNameLst>
                                          <p:attrName>fillcolor</p:attrName>
                                        </p:attrNameLst>
                                      </p:cBhvr>
                                      <p:by>
                                        <p:hsl h="10842353" s="0" l="0"/>
                                      </p:by>
                                    </p:animClr>
                                    <p:animClr clrSpc="hsl" dir="cw">
                                      <p:cBhvr>
                                        <p:cTn id="34" dur="500" fill="hold"/>
                                        <p:tgtEl>
                                          <p:spTgt spid="42083"/>
                                        </p:tgtEl>
                                        <p:attrNameLst>
                                          <p:attrName>stroke.color</p:attrName>
                                        </p:attrNameLst>
                                      </p:cBhvr>
                                      <p:by>
                                        <p:hsl h="10842353" s="0" l="0"/>
                                      </p:by>
                                    </p:animClr>
                                    <p:set>
                                      <p:cBhvr>
                                        <p:cTn id="35" dur="500" fill="hold"/>
                                        <p:tgtEl>
                                          <p:spTgt spid="42083"/>
                                        </p:tgtEl>
                                        <p:attrNameLst>
                                          <p:attrName>fill.type</p:attrName>
                                        </p:attrNameLst>
                                      </p:cBhvr>
                                      <p:to>
                                        <p:strVal val="solid"/>
                                      </p:to>
                                    </p:set>
                                  </p:childTnLst>
                                </p:cTn>
                              </p:par>
                              <p:par>
                                <p:cTn id="36"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37" dur="500" fill="hold"/>
                                        <p:tgtEl>
                                          <p:spTgt spid="42084"/>
                                        </p:tgtEl>
                                        <p:attrNameLst>
                                          <p:attrName>style.color</p:attrName>
                                        </p:attrNameLst>
                                      </p:cBhvr>
                                      <p:by>
                                        <p:hsl h="10842353" s="0" l="0"/>
                                      </p:by>
                                    </p:animClr>
                                    <p:animClr clrSpc="hsl" dir="cw">
                                      <p:cBhvr>
                                        <p:cTn id="38" dur="500" fill="hold"/>
                                        <p:tgtEl>
                                          <p:spTgt spid="42084"/>
                                        </p:tgtEl>
                                        <p:attrNameLst>
                                          <p:attrName>fillcolor</p:attrName>
                                        </p:attrNameLst>
                                      </p:cBhvr>
                                      <p:by>
                                        <p:hsl h="10842353" s="0" l="0"/>
                                      </p:by>
                                    </p:animClr>
                                    <p:animClr clrSpc="hsl" dir="cw">
                                      <p:cBhvr>
                                        <p:cTn id="39" dur="500" fill="hold"/>
                                        <p:tgtEl>
                                          <p:spTgt spid="42084"/>
                                        </p:tgtEl>
                                        <p:attrNameLst>
                                          <p:attrName>stroke.color</p:attrName>
                                        </p:attrNameLst>
                                      </p:cBhvr>
                                      <p:by>
                                        <p:hsl h="10842353" s="0" l="0"/>
                                      </p:by>
                                    </p:animClr>
                                    <p:set>
                                      <p:cBhvr>
                                        <p:cTn id="40" dur="500" fill="hold"/>
                                        <p:tgtEl>
                                          <p:spTgt spid="42084"/>
                                        </p:tgtEl>
                                        <p:attrNameLst>
                                          <p:attrName>fill.type</p:attrName>
                                        </p:attrNameLst>
                                      </p:cBhvr>
                                      <p:to>
                                        <p:strVal val="solid"/>
                                      </p:to>
                                    </p:set>
                                  </p:childTnLst>
                                </p:cTn>
                              </p:par>
                              <p:par>
                                <p:cTn id="41" presetID="23" presetClass="emph" presetSubtype="0" repeatCount="indefinite" fill="hold" nodeType="withEffect">
                                  <p:stCondLst>
                                    <p:cond delay="0"/>
                                  </p:stCondLst>
                                  <p:endCondLst>
                                    <p:cond evt="onNext" delay="0">
                                      <p:tgtEl>
                                        <p:sldTgt/>
                                      </p:tgtEl>
                                    </p:cond>
                                  </p:endCondLst>
                                  <p:childTnLst>
                                    <p:animClr clrSpc="hsl" dir="cw">
                                      <p:cBhvr override="childStyle">
                                        <p:cTn id="42" dur="500" fill="hold"/>
                                        <p:tgtEl>
                                          <p:spTgt spid="42085"/>
                                        </p:tgtEl>
                                        <p:attrNameLst>
                                          <p:attrName>style.color</p:attrName>
                                        </p:attrNameLst>
                                      </p:cBhvr>
                                      <p:by>
                                        <p:hsl h="10842353" s="0" l="0"/>
                                      </p:by>
                                    </p:animClr>
                                    <p:animClr clrSpc="hsl" dir="cw">
                                      <p:cBhvr>
                                        <p:cTn id="43" dur="500" fill="hold"/>
                                        <p:tgtEl>
                                          <p:spTgt spid="42085"/>
                                        </p:tgtEl>
                                        <p:attrNameLst>
                                          <p:attrName>fillcolor</p:attrName>
                                        </p:attrNameLst>
                                      </p:cBhvr>
                                      <p:by>
                                        <p:hsl h="10842353" s="0" l="0"/>
                                      </p:by>
                                    </p:animClr>
                                    <p:animClr clrSpc="hsl" dir="cw">
                                      <p:cBhvr>
                                        <p:cTn id="44" dur="500" fill="hold"/>
                                        <p:tgtEl>
                                          <p:spTgt spid="42085"/>
                                        </p:tgtEl>
                                        <p:attrNameLst>
                                          <p:attrName>stroke.color</p:attrName>
                                        </p:attrNameLst>
                                      </p:cBhvr>
                                      <p:by>
                                        <p:hsl h="10842353" s="0" l="0"/>
                                      </p:by>
                                    </p:animClr>
                                    <p:set>
                                      <p:cBhvr>
                                        <p:cTn id="45" dur="500" fill="hold"/>
                                        <p:tgtEl>
                                          <p:spTgt spid="42085"/>
                                        </p:tgtEl>
                                        <p:attrNameLst>
                                          <p:attrName>fill.type</p:attrName>
                                        </p:attrNameLst>
                                      </p:cBhvr>
                                      <p:to>
                                        <p:strVal val="solid"/>
                                      </p:to>
                                    </p:set>
                                  </p:childTnLst>
                                </p:cTn>
                              </p:par>
                              <p:par>
                                <p:cTn id="46" presetID="23" presetClass="emph" presetSubtype="0" repeatCount="indefinite" fill="hold" nodeType="withEffect">
                                  <p:stCondLst>
                                    <p:cond delay="0"/>
                                  </p:stCondLst>
                                  <p:endCondLst>
                                    <p:cond evt="onNext" delay="0">
                                      <p:tgtEl>
                                        <p:sldTgt/>
                                      </p:tgtEl>
                                    </p:cond>
                                  </p:endCondLst>
                                  <p:childTnLst>
                                    <p:animClr clrSpc="hsl" dir="cw">
                                      <p:cBhvr override="childStyle">
                                        <p:cTn id="47" dur="500" fill="hold"/>
                                        <p:tgtEl>
                                          <p:spTgt spid="42086"/>
                                        </p:tgtEl>
                                        <p:attrNameLst>
                                          <p:attrName>style.color</p:attrName>
                                        </p:attrNameLst>
                                      </p:cBhvr>
                                      <p:by>
                                        <p:hsl h="10842353" s="0" l="0"/>
                                      </p:by>
                                    </p:animClr>
                                    <p:animClr clrSpc="hsl" dir="cw">
                                      <p:cBhvr>
                                        <p:cTn id="48" dur="500" fill="hold"/>
                                        <p:tgtEl>
                                          <p:spTgt spid="42086"/>
                                        </p:tgtEl>
                                        <p:attrNameLst>
                                          <p:attrName>fillcolor</p:attrName>
                                        </p:attrNameLst>
                                      </p:cBhvr>
                                      <p:by>
                                        <p:hsl h="10842353" s="0" l="0"/>
                                      </p:by>
                                    </p:animClr>
                                    <p:animClr clrSpc="hsl" dir="cw">
                                      <p:cBhvr>
                                        <p:cTn id="49" dur="500" fill="hold"/>
                                        <p:tgtEl>
                                          <p:spTgt spid="42086"/>
                                        </p:tgtEl>
                                        <p:attrNameLst>
                                          <p:attrName>stroke.color</p:attrName>
                                        </p:attrNameLst>
                                      </p:cBhvr>
                                      <p:by>
                                        <p:hsl h="10842353" s="0" l="0"/>
                                      </p:by>
                                    </p:animClr>
                                    <p:set>
                                      <p:cBhvr>
                                        <p:cTn id="50" dur="500" fill="hold"/>
                                        <p:tgtEl>
                                          <p:spTgt spid="42086"/>
                                        </p:tgtEl>
                                        <p:attrNameLst>
                                          <p:attrName>fill.type</p:attrName>
                                        </p:attrNameLst>
                                      </p:cBhvr>
                                      <p:to>
                                        <p:strVal val="solid"/>
                                      </p:to>
                                    </p:set>
                                  </p:childTnLst>
                                </p:cTn>
                              </p:par>
                              <p:par>
                                <p:cTn id="51" presetID="23" presetClass="emph" presetSubtype="0" repeatCount="indefinite" fill="hold" nodeType="withEffect">
                                  <p:stCondLst>
                                    <p:cond delay="0"/>
                                  </p:stCondLst>
                                  <p:endCondLst>
                                    <p:cond evt="onNext" delay="0">
                                      <p:tgtEl>
                                        <p:sldTgt/>
                                      </p:tgtEl>
                                    </p:cond>
                                  </p:endCondLst>
                                  <p:childTnLst>
                                    <p:animClr clrSpc="hsl" dir="cw">
                                      <p:cBhvr override="childStyle">
                                        <p:cTn id="52" dur="500" fill="hold"/>
                                        <p:tgtEl>
                                          <p:spTgt spid="42087"/>
                                        </p:tgtEl>
                                        <p:attrNameLst>
                                          <p:attrName>style.color</p:attrName>
                                        </p:attrNameLst>
                                      </p:cBhvr>
                                      <p:by>
                                        <p:hsl h="10842353" s="0" l="0"/>
                                      </p:by>
                                    </p:animClr>
                                    <p:animClr clrSpc="hsl" dir="cw">
                                      <p:cBhvr>
                                        <p:cTn id="53" dur="500" fill="hold"/>
                                        <p:tgtEl>
                                          <p:spTgt spid="42087"/>
                                        </p:tgtEl>
                                        <p:attrNameLst>
                                          <p:attrName>fillcolor</p:attrName>
                                        </p:attrNameLst>
                                      </p:cBhvr>
                                      <p:by>
                                        <p:hsl h="10842353" s="0" l="0"/>
                                      </p:by>
                                    </p:animClr>
                                    <p:animClr clrSpc="hsl" dir="cw">
                                      <p:cBhvr>
                                        <p:cTn id="54" dur="500" fill="hold"/>
                                        <p:tgtEl>
                                          <p:spTgt spid="42087"/>
                                        </p:tgtEl>
                                        <p:attrNameLst>
                                          <p:attrName>stroke.color</p:attrName>
                                        </p:attrNameLst>
                                      </p:cBhvr>
                                      <p:by>
                                        <p:hsl h="10842353" s="0" l="0"/>
                                      </p:by>
                                    </p:animClr>
                                    <p:set>
                                      <p:cBhvr>
                                        <p:cTn id="55" dur="500" fill="hold"/>
                                        <p:tgtEl>
                                          <p:spTgt spid="42087"/>
                                        </p:tgtEl>
                                        <p:attrNameLst>
                                          <p:attrName>fill.type</p:attrName>
                                        </p:attrNameLst>
                                      </p:cBhvr>
                                      <p:to>
                                        <p:strVal val="solid"/>
                                      </p:to>
                                    </p:set>
                                  </p:childTnLst>
                                </p:cTn>
                              </p:par>
                              <p:par>
                                <p:cTn id="56" presetID="23" presetClass="emph" presetSubtype="0" repeatCount="indefinite" fill="hold" nodeType="withEffect">
                                  <p:stCondLst>
                                    <p:cond delay="0"/>
                                  </p:stCondLst>
                                  <p:endCondLst>
                                    <p:cond evt="onNext" delay="0">
                                      <p:tgtEl>
                                        <p:sldTgt/>
                                      </p:tgtEl>
                                    </p:cond>
                                  </p:endCondLst>
                                  <p:childTnLst>
                                    <p:animClr clrSpc="hsl" dir="cw">
                                      <p:cBhvr override="childStyle">
                                        <p:cTn id="57" dur="500" fill="hold"/>
                                        <p:tgtEl>
                                          <p:spTgt spid="42088"/>
                                        </p:tgtEl>
                                        <p:attrNameLst>
                                          <p:attrName>style.color</p:attrName>
                                        </p:attrNameLst>
                                      </p:cBhvr>
                                      <p:by>
                                        <p:hsl h="10842353" s="0" l="0"/>
                                      </p:by>
                                    </p:animClr>
                                    <p:animClr clrSpc="hsl" dir="cw">
                                      <p:cBhvr>
                                        <p:cTn id="58" dur="500" fill="hold"/>
                                        <p:tgtEl>
                                          <p:spTgt spid="42088"/>
                                        </p:tgtEl>
                                        <p:attrNameLst>
                                          <p:attrName>fillcolor</p:attrName>
                                        </p:attrNameLst>
                                      </p:cBhvr>
                                      <p:by>
                                        <p:hsl h="10842353" s="0" l="0"/>
                                      </p:by>
                                    </p:animClr>
                                    <p:animClr clrSpc="hsl" dir="cw">
                                      <p:cBhvr>
                                        <p:cTn id="59" dur="500" fill="hold"/>
                                        <p:tgtEl>
                                          <p:spTgt spid="42088"/>
                                        </p:tgtEl>
                                        <p:attrNameLst>
                                          <p:attrName>stroke.color</p:attrName>
                                        </p:attrNameLst>
                                      </p:cBhvr>
                                      <p:by>
                                        <p:hsl h="10842353" s="0" l="0"/>
                                      </p:by>
                                    </p:animClr>
                                    <p:set>
                                      <p:cBhvr>
                                        <p:cTn id="60" dur="500" fill="hold"/>
                                        <p:tgtEl>
                                          <p:spTgt spid="420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42028"/>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 presetClass="emph" presetSubtype="2" fill="hold" nodeType="clickEffect">
                                  <p:stCondLst>
                                    <p:cond delay="0"/>
                                  </p:stCondLst>
                                  <p:childTnLst>
                                    <p:animClr clrSpc="rgb" dir="cw">
                                      <p:cBhvr>
                                        <p:cTn id="65" dur="500" fill="hold"/>
                                        <p:tgtEl>
                                          <p:spTgt spid="42010"/>
                                        </p:tgtEl>
                                        <p:attrNameLst>
                                          <p:attrName>fillcolor</p:attrName>
                                        </p:attrNameLst>
                                      </p:cBhvr>
                                      <p:to>
                                        <a:schemeClr val="accent2"/>
                                      </p:to>
                                    </p:animClr>
                                    <p:set>
                                      <p:cBhvr>
                                        <p:cTn id="66" dur="500" fill="hold"/>
                                        <p:tgtEl>
                                          <p:spTgt spid="42010"/>
                                        </p:tgtEl>
                                        <p:attrNameLst>
                                          <p:attrName>fill.type</p:attrName>
                                        </p:attrNameLst>
                                      </p:cBhvr>
                                      <p:to>
                                        <p:strVal val="solid"/>
                                      </p:to>
                                    </p:set>
                                    <p:set>
                                      <p:cBhvr>
                                        <p:cTn id="67" dur="500" fill="hold"/>
                                        <p:tgtEl>
                                          <p:spTgt spid="42010"/>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42011"/>
                                        </p:tgtEl>
                                        <p:attrNameLst>
                                          <p:attrName>fillcolor</p:attrName>
                                        </p:attrNameLst>
                                      </p:cBhvr>
                                      <p:to>
                                        <a:schemeClr val="accent2"/>
                                      </p:to>
                                    </p:animClr>
                                    <p:set>
                                      <p:cBhvr>
                                        <p:cTn id="70" dur="500" fill="hold"/>
                                        <p:tgtEl>
                                          <p:spTgt spid="42011"/>
                                        </p:tgtEl>
                                        <p:attrNameLst>
                                          <p:attrName>fill.type</p:attrName>
                                        </p:attrNameLst>
                                      </p:cBhvr>
                                      <p:to>
                                        <p:strVal val="solid"/>
                                      </p:to>
                                    </p:set>
                                    <p:set>
                                      <p:cBhvr>
                                        <p:cTn id="71" dur="500" fill="hold"/>
                                        <p:tgtEl>
                                          <p:spTgt spid="42011"/>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42012"/>
                                        </p:tgtEl>
                                        <p:attrNameLst>
                                          <p:attrName>fillcolor</p:attrName>
                                        </p:attrNameLst>
                                      </p:cBhvr>
                                      <p:to>
                                        <a:schemeClr val="accent2"/>
                                      </p:to>
                                    </p:animClr>
                                    <p:set>
                                      <p:cBhvr>
                                        <p:cTn id="74" dur="500" fill="hold"/>
                                        <p:tgtEl>
                                          <p:spTgt spid="42012"/>
                                        </p:tgtEl>
                                        <p:attrNameLst>
                                          <p:attrName>fill.type</p:attrName>
                                        </p:attrNameLst>
                                      </p:cBhvr>
                                      <p:to>
                                        <p:strVal val="solid"/>
                                      </p:to>
                                    </p:set>
                                    <p:set>
                                      <p:cBhvr>
                                        <p:cTn id="75" dur="500" fill="hold"/>
                                        <p:tgtEl>
                                          <p:spTgt spid="42012"/>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42013"/>
                                        </p:tgtEl>
                                        <p:attrNameLst>
                                          <p:attrName>fillcolor</p:attrName>
                                        </p:attrNameLst>
                                      </p:cBhvr>
                                      <p:to>
                                        <a:schemeClr val="accent2"/>
                                      </p:to>
                                    </p:animClr>
                                    <p:set>
                                      <p:cBhvr>
                                        <p:cTn id="78" dur="500" fill="hold"/>
                                        <p:tgtEl>
                                          <p:spTgt spid="42013"/>
                                        </p:tgtEl>
                                        <p:attrNameLst>
                                          <p:attrName>fill.type</p:attrName>
                                        </p:attrNameLst>
                                      </p:cBhvr>
                                      <p:to>
                                        <p:strVal val="solid"/>
                                      </p:to>
                                    </p:set>
                                    <p:set>
                                      <p:cBhvr>
                                        <p:cTn id="79" dur="500" fill="hold"/>
                                        <p:tgtEl>
                                          <p:spTgt spid="42013"/>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42014"/>
                                        </p:tgtEl>
                                        <p:attrNameLst>
                                          <p:attrName>fillcolor</p:attrName>
                                        </p:attrNameLst>
                                      </p:cBhvr>
                                      <p:to>
                                        <a:schemeClr val="accent2"/>
                                      </p:to>
                                    </p:animClr>
                                    <p:set>
                                      <p:cBhvr>
                                        <p:cTn id="82" dur="500" fill="hold"/>
                                        <p:tgtEl>
                                          <p:spTgt spid="42014"/>
                                        </p:tgtEl>
                                        <p:attrNameLst>
                                          <p:attrName>fill.type</p:attrName>
                                        </p:attrNameLst>
                                      </p:cBhvr>
                                      <p:to>
                                        <p:strVal val="solid"/>
                                      </p:to>
                                    </p:set>
                                    <p:set>
                                      <p:cBhvr>
                                        <p:cTn id="83" dur="500" fill="hold"/>
                                        <p:tgtEl>
                                          <p:spTgt spid="420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42015"/>
                                        </p:tgtEl>
                                        <p:attrNameLst>
                                          <p:attrName>fillcolor</p:attrName>
                                        </p:attrNameLst>
                                      </p:cBhvr>
                                      <p:to>
                                        <a:schemeClr val="accent2"/>
                                      </p:to>
                                    </p:animClr>
                                    <p:set>
                                      <p:cBhvr>
                                        <p:cTn id="86" dur="500" fill="hold"/>
                                        <p:tgtEl>
                                          <p:spTgt spid="42015"/>
                                        </p:tgtEl>
                                        <p:attrNameLst>
                                          <p:attrName>fill.type</p:attrName>
                                        </p:attrNameLst>
                                      </p:cBhvr>
                                      <p:to>
                                        <p:strVal val="solid"/>
                                      </p:to>
                                    </p:set>
                                    <p:set>
                                      <p:cBhvr>
                                        <p:cTn id="87" dur="500" fill="hold"/>
                                        <p:tgtEl>
                                          <p:spTgt spid="42015"/>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42017"/>
                                        </p:tgtEl>
                                        <p:attrNameLst>
                                          <p:attrName>fillcolor</p:attrName>
                                        </p:attrNameLst>
                                      </p:cBhvr>
                                      <p:to>
                                        <a:schemeClr val="accent2"/>
                                      </p:to>
                                    </p:animClr>
                                    <p:set>
                                      <p:cBhvr>
                                        <p:cTn id="90" dur="500" fill="hold"/>
                                        <p:tgtEl>
                                          <p:spTgt spid="42017"/>
                                        </p:tgtEl>
                                        <p:attrNameLst>
                                          <p:attrName>fill.type</p:attrName>
                                        </p:attrNameLst>
                                      </p:cBhvr>
                                      <p:to>
                                        <p:strVal val="solid"/>
                                      </p:to>
                                    </p:set>
                                    <p:set>
                                      <p:cBhvr>
                                        <p:cTn id="91" dur="500" fill="hold"/>
                                        <p:tgtEl>
                                          <p:spTgt spid="42017"/>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42016"/>
                                        </p:tgtEl>
                                        <p:attrNameLst>
                                          <p:attrName>fillcolor</p:attrName>
                                        </p:attrNameLst>
                                      </p:cBhvr>
                                      <p:to>
                                        <a:schemeClr val="accent2"/>
                                      </p:to>
                                    </p:animClr>
                                    <p:set>
                                      <p:cBhvr>
                                        <p:cTn id="94" dur="500" fill="hold"/>
                                        <p:tgtEl>
                                          <p:spTgt spid="42016"/>
                                        </p:tgtEl>
                                        <p:attrNameLst>
                                          <p:attrName>fill.type</p:attrName>
                                        </p:attrNameLst>
                                      </p:cBhvr>
                                      <p:to>
                                        <p:strVal val="solid"/>
                                      </p:to>
                                    </p:set>
                                    <p:set>
                                      <p:cBhvr>
                                        <p:cTn id="95" dur="500" fill="hold"/>
                                        <p:tgtEl>
                                          <p:spTgt spid="42016"/>
                                        </p:tgtEl>
                                        <p:attrNameLst>
                                          <p:attrName>fill.on</p:attrName>
                                        </p:attrNameLst>
                                      </p:cBhvr>
                                      <p:to>
                                        <p:strVal val="true"/>
                                      </p:to>
                                    </p:set>
                                  </p:childTnLst>
                                </p:cTn>
                              </p:par>
                              <p:par>
                                <p:cTn id="96" presetID="29" presetClass="entr" presetSubtype="0" fill="hold" grpId="0" nodeType="withEffect">
                                  <p:stCondLst>
                                    <p:cond delay="0"/>
                                  </p:stCondLst>
                                  <p:childTnLst>
                                    <p:set>
                                      <p:cBhvr>
                                        <p:cTn id="97" dur="1" fill="hold">
                                          <p:stCondLst>
                                            <p:cond delay="0"/>
                                          </p:stCondLst>
                                        </p:cTn>
                                        <p:tgtEl>
                                          <p:spTgt spid="42027"/>
                                        </p:tgtEl>
                                        <p:attrNameLst>
                                          <p:attrName>style.visibility</p:attrName>
                                        </p:attrNameLst>
                                      </p:cBhvr>
                                      <p:to>
                                        <p:strVal val="visible"/>
                                      </p:to>
                                    </p:set>
                                    <p:anim calcmode="lin" valueType="num">
                                      <p:cBhvr>
                                        <p:cTn id="98" dur="1000" fill="hold"/>
                                        <p:tgtEl>
                                          <p:spTgt spid="42027"/>
                                        </p:tgtEl>
                                        <p:attrNameLst>
                                          <p:attrName>ppt_x</p:attrName>
                                        </p:attrNameLst>
                                      </p:cBhvr>
                                      <p:tavLst>
                                        <p:tav tm="0">
                                          <p:val>
                                            <p:strVal val="#ppt_x-.2"/>
                                          </p:val>
                                        </p:tav>
                                        <p:tav tm="100000">
                                          <p:val>
                                            <p:strVal val="#ppt_x"/>
                                          </p:val>
                                        </p:tav>
                                      </p:tavLst>
                                    </p:anim>
                                    <p:anim calcmode="lin" valueType="num">
                                      <p:cBhvr>
                                        <p:cTn id="99" dur="1000" fill="hold"/>
                                        <p:tgtEl>
                                          <p:spTgt spid="42027"/>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42027"/>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2029"/>
                                        </p:tgtEl>
                                        <p:attrNameLst>
                                          <p:attrName>style.visibility</p:attrName>
                                        </p:attrNameLst>
                                      </p:cBhvr>
                                      <p:to>
                                        <p:strVal val="visible"/>
                                      </p:to>
                                    </p:set>
                                    <p:animEffect transition="in" filter="fade">
                                      <p:cBhvr>
                                        <p:cTn id="105" dur="1000"/>
                                        <p:tgtEl>
                                          <p:spTgt spid="42029"/>
                                        </p:tgtEl>
                                      </p:cBhvr>
                                    </p:animEffect>
                                  </p:childTnLst>
                                  <p:subTnLst>
                                    <p:audio>
                                      <p:cMediaNode>
                                        <p:cTn display="0" masterRel="sameClick">
                                          <p:stCondLst>
                                            <p:cond evt="begin" delay="0">
                                              <p:tn val="103"/>
                                            </p:cond>
                                          </p:stCondLst>
                                          <p:endCondLst>
                                            <p:cond evt="onStopAudio" delay="0">
                                              <p:tgtEl>
                                                <p:sldTgt/>
                                              </p:tgtEl>
                                            </p:cond>
                                          </p:endCondLst>
                                        </p:cTn>
                                        <p:tgtEl>
                                          <p:sndTgt r:embed="rId2" name="applause.wav"/>
                                        </p:tgtEl>
                                      </p:cMediaNode>
                                    </p:audio>
                                  </p:subTnLst>
                                </p:cTn>
                              </p:par>
                              <p:par>
                                <p:cTn id="106" presetID="10" presetClass="entr" presetSubtype="0" fill="hold" grpId="0" nodeType="withEffect">
                                  <p:stCondLst>
                                    <p:cond delay="0"/>
                                  </p:stCondLst>
                                  <p:childTnLst>
                                    <p:set>
                                      <p:cBhvr>
                                        <p:cTn id="107" dur="1" fill="hold">
                                          <p:stCondLst>
                                            <p:cond delay="0"/>
                                          </p:stCondLst>
                                        </p:cTn>
                                        <p:tgtEl>
                                          <p:spTgt spid="42030"/>
                                        </p:tgtEl>
                                        <p:attrNameLst>
                                          <p:attrName>style.visibility</p:attrName>
                                        </p:attrNameLst>
                                      </p:cBhvr>
                                      <p:to>
                                        <p:strVal val="visible"/>
                                      </p:to>
                                    </p:set>
                                    <p:animEffect transition="in" filter="fade">
                                      <p:cBhvr>
                                        <p:cTn id="108" dur="1000"/>
                                        <p:tgtEl>
                                          <p:spTgt spid="4203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2031"/>
                                        </p:tgtEl>
                                        <p:attrNameLst>
                                          <p:attrName>style.visibility</p:attrName>
                                        </p:attrNameLst>
                                      </p:cBhvr>
                                      <p:to>
                                        <p:strVal val="visible"/>
                                      </p:to>
                                    </p:set>
                                    <p:animEffect transition="in" filter="fade">
                                      <p:cBhvr>
                                        <p:cTn id="111" dur="1000"/>
                                        <p:tgtEl>
                                          <p:spTgt spid="4203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2032"/>
                                        </p:tgtEl>
                                        <p:attrNameLst>
                                          <p:attrName>style.visibility</p:attrName>
                                        </p:attrNameLst>
                                      </p:cBhvr>
                                      <p:to>
                                        <p:strVal val="visible"/>
                                      </p:to>
                                    </p:set>
                                    <p:animEffect transition="in" filter="fade">
                                      <p:cBhvr>
                                        <p:cTn id="114" dur="1000"/>
                                        <p:tgtEl>
                                          <p:spTgt spid="4203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2033"/>
                                        </p:tgtEl>
                                        <p:attrNameLst>
                                          <p:attrName>style.visibility</p:attrName>
                                        </p:attrNameLst>
                                      </p:cBhvr>
                                      <p:to>
                                        <p:strVal val="visible"/>
                                      </p:to>
                                    </p:set>
                                    <p:animEffect transition="in" filter="fade">
                                      <p:cBhvr>
                                        <p:cTn id="117" dur="1000"/>
                                        <p:tgtEl>
                                          <p:spTgt spid="42033"/>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2034"/>
                                        </p:tgtEl>
                                        <p:attrNameLst>
                                          <p:attrName>style.visibility</p:attrName>
                                        </p:attrNameLst>
                                      </p:cBhvr>
                                      <p:to>
                                        <p:strVal val="visible"/>
                                      </p:to>
                                    </p:set>
                                    <p:animEffect transition="in" filter="fade">
                                      <p:cBhvr>
                                        <p:cTn id="120" dur="1000"/>
                                        <p:tgtEl>
                                          <p:spTgt spid="42034"/>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2035"/>
                                        </p:tgtEl>
                                        <p:attrNameLst>
                                          <p:attrName>style.visibility</p:attrName>
                                        </p:attrNameLst>
                                      </p:cBhvr>
                                      <p:to>
                                        <p:strVal val="visible"/>
                                      </p:to>
                                    </p:set>
                                    <p:animEffect transition="in" filter="fade">
                                      <p:cBhvr>
                                        <p:cTn id="123" dur="1000"/>
                                        <p:tgtEl>
                                          <p:spTgt spid="4203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42036"/>
                                        </p:tgtEl>
                                        <p:attrNameLst>
                                          <p:attrName>style.visibility</p:attrName>
                                        </p:attrNameLst>
                                      </p:cBhvr>
                                      <p:to>
                                        <p:strVal val="visible"/>
                                      </p:to>
                                    </p:set>
                                    <p:animEffect transition="in" filter="fade">
                                      <p:cBhvr>
                                        <p:cTn id="126" dur="1000"/>
                                        <p:tgtEl>
                                          <p:spTgt spid="42036"/>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 presetClass="exit" presetSubtype="10" fill="hold" grpId="1" nodeType="clickEffect">
                                  <p:stCondLst>
                                    <p:cond delay="0"/>
                                  </p:stCondLst>
                                  <p:childTnLst>
                                    <p:animEffect transition="out" filter="blinds(horizontal)">
                                      <p:cBhvr>
                                        <p:cTn id="130" dur="500"/>
                                        <p:tgtEl>
                                          <p:spTgt spid="42027"/>
                                        </p:tgtEl>
                                      </p:cBhvr>
                                    </p:animEffect>
                                    <p:set>
                                      <p:cBhvr>
                                        <p:cTn id="131" dur="1" fill="hold">
                                          <p:stCondLst>
                                            <p:cond delay="499"/>
                                          </p:stCondLst>
                                        </p:cTn>
                                        <p:tgtEl>
                                          <p:spTgt spid="42027"/>
                                        </p:tgtEl>
                                        <p:attrNameLst>
                                          <p:attrName>style.visibility</p:attrName>
                                        </p:attrNameLst>
                                      </p:cBhvr>
                                      <p:to>
                                        <p:strVal val="hidden"/>
                                      </p:to>
                                    </p:set>
                                  </p:childTnLst>
                                </p:cTn>
                              </p:par>
                            </p:childTnLst>
                          </p:cTn>
                        </p:par>
                      </p:childTnLst>
                    </p:cTn>
                  </p:par>
                </p:childTnLst>
              </p:cTn>
              <p:nextCondLst>
                <p:cond evt="onClick" delay="0">
                  <p:tgtEl>
                    <p:spTgt spid="42028"/>
                  </p:tgtEl>
                </p:cond>
              </p:nextCondLst>
            </p:seq>
            <p:seq concurrent="1" nextAc="seek">
              <p:cTn id="132" restart="whenNotActive" fill="hold" evtFilter="cancelBubble" nodeType="interactiveSeq">
                <p:stCondLst>
                  <p:cond evt="onClick" delay="0">
                    <p:tgtEl>
                      <p:spTgt spid="42037"/>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mph" presetSubtype="2" fill="hold" nodeType="withEffect">
                                  <p:stCondLst>
                                    <p:cond delay="0"/>
                                  </p:stCondLst>
                                  <p:childTnLst>
                                    <p:animClr clrSpc="rgb" dir="cw">
                                      <p:cBhvr>
                                        <p:cTn id="136" dur="500" fill="hold"/>
                                        <p:tgtEl>
                                          <p:spTgt spid="41991"/>
                                        </p:tgtEl>
                                        <p:attrNameLst>
                                          <p:attrName>fillcolor</p:attrName>
                                        </p:attrNameLst>
                                      </p:cBhvr>
                                      <p:to>
                                        <a:schemeClr val="accent2"/>
                                      </p:to>
                                    </p:animClr>
                                    <p:set>
                                      <p:cBhvr>
                                        <p:cTn id="137" dur="500" fill="hold"/>
                                        <p:tgtEl>
                                          <p:spTgt spid="41991"/>
                                        </p:tgtEl>
                                        <p:attrNameLst>
                                          <p:attrName>fill.type</p:attrName>
                                        </p:attrNameLst>
                                      </p:cBhvr>
                                      <p:to>
                                        <p:strVal val="solid"/>
                                      </p:to>
                                    </p:set>
                                    <p:set>
                                      <p:cBhvr>
                                        <p:cTn id="138" dur="500" fill="hold"/>
                                        <p:tgtEl>
                                          <p:spTgt spid="41991"/>
                                        </p:tgtEl>
                                        <p:attrNameLst>
                                          <p:attrName>fill.on</p:attrName>
                                        </p:attrNameLst>
                                      </p:cBhvr>
                                      <p:to>
                                        <p:strVal val="true"/>
                                      </p:to>
                                    </p:set>
                                  </p:childTnLst>
                                </p:cTn>
                              </p:par>
                              <p:par>
                                <p:cTn id="139" presetID="1" presetClass="emph" presetSubtype="2" fill="hold" nodeType="withEffect">
                                  <p:stCondLst>
                                    <p:cond delay="0"/>
                                  </p:stCondLst>
                                  <p:childTnLst>
                                    <p:animClr clrSpc="rgb" dir="cw">
                                      <p:cBhvr>
                                        <p:cTn id="140" dur="500" fill="hold"/>
                                        <p:tgtEl>
                                          <p:spTgt spid="41992"/>
                                        </p:tgtEl>
                                        <p:attrNameLst>
                                          <p:attrName>fillcolor</p:attrName>
                                        </p:attrNameLst>
                                      </p:cBhvr>
                                      <p:to>
                                        <a:schemeClr val="accent2"/>
                                      </p:to>
                                    </p:animClr>
                                    <p:set>
                                      <p:cBhvr>
                                        <p:cTn id="141" dur="500" fill="hold"/>
                                        <p:tgtEl>
                                          <p:spTgt spid="41992"/>
                                        </p:tgtEl>
                                        <p:attrNameLst>
                                          <p:attrName>fill.type</p:attrName>
                                        </p:attrNameLst>
                                      </p:cBhvr>
                                      <p:to>
                                        <p:strVal val="solid"/>
                                      </p:to>
                                    </p:set>
                                    <p:set>
                                      <p:cBhvr>
                                        <p:cTn id="142" dur="500" fill="hold"/>
                                        <p:tgtEl>
                                          <p:spTgt spid="41992"/>
                                        </p:tgtEl>
                                        <p:attrNameLst>
                                          <p:attrName>fill.on</p:attrName>
                                        </p:attrNameLst>
                                      </p:cBhvr>
                                      <p:to>
                                        <p:strVal val="true"/>
                                      </p:to>
                                    </p:set>
                                  </p:childTnLst>
                                </p:cTn>
                              </p:par>
                              <p:par>
                                <p:cTn id="143" presetID="1" presetClass="emph" presetSubtype="2" fill="hold" nodeType="withEffect">
                                  <p:stCondLst>
                                    <p:cond delay="0"/>
                                  </p:stCondLst>
                                  <p:childTnLst>
                                    <p:animClr clrSpc="rgb" dir="cw">
                                      <p:cBhvr>
                                        <p:cTn id="144" dur="500" fill="hold"/>
                                        <p:tgtEl>
                                          <p:spTgt spid="41993"/>
                                        </p:tgtEl>
                                        <p:attrNameLst>
                                          <p:attrName>fillcolor</p:attrName>
                                        </p:attrNameLst>
                                      </p:cBhvr>
                                      <p:to>
                                        <a:schemeClr val="accent2"/>
                                      </p:to>
                                    </p:animClr>
                                    <p:set>
                                      <p:cBhvr>
                                        <p:cTn id="145" dur="500" fill="hold"/>
                                        <p:tgtEl>
                                          <p:spTgt spid="41993"/>
                                        </p:tgtEl>
                                        <p:attrNameLst>
                                          <p:attrName>fill.type</p:attrName>
                                        </p:attrNameLst>
                                      </p:cBhvr>
                                      <p:to>
                                        <p:strVal val="solid"/>
                                      </p:to>
                                    </p:set>
                                    <p:set>
                                      <p:cBhvr>
                                        <p:cTn id="146" dur="500" fill="hold"/>
                                        <p:tgtEl>
                                          <p:spTgt spid="41993"/>
                                        </p:tgtEl>
                                        <p:attrNameLst>
                                          <p:attrName>fill.on</p:attrName>
                                        </p:attrNameLst>
                                      </p:cBhvr>
                                      <p:to>
                                        <p:strVal val="true"/>
                                      </p:to>
                                    </p:set>
                                  </p:childTnLst>
                                </p:cTn>
                              </p:par>
                              <p:par>
                                <p:cTn id="147" presetID="1" presetClass="emph" presetSubtype="2" fill="hold" nodeType="withEffect">
                                  <p:stCondLst>
                                    <p:cond delay="0"/>
                                  </p:stCondLst>
                                  <p:childTnLst>
                                    <p:animClr clrSpc="rgb" dir="cw">
                                      <p:cBhvr>
                                        <p:cTn id="148" dur="500" fill="hold"/>
                                        <p:tgtEl>
                                          <p:spTgt spid="41994"/>
                                        </p:tgtEl>
                                        <p:attrNameLst>
                                          <p:attrName>fillcolor</p:attrName>
                                        </p:attrNameLst>
                                      </p:cBhvr>
                                      <p:to>
                                        <a:schemeClr val="accent2"/>
                                      </p:to>
                                    </p:animClr>
                                    <p:set>
                                      <p:cBhvr>
                                        <p:cTn id="149" dur="500" fill="hold"/>
                                        <p:tgtEl>
                                          <p:spTgt spid="41994"/>
                                        </p:tgtEl>
                                        <p:attrNameLst>
                                          <p:attrName>fill.type</p:attrName>
                                        </p:attrNameLst>
                                      </p:cBhvr>
                                      <p:to>
                                        <p:strVal val="solid"/>
                                      </p:to>
                                    </p:set>
                                    <p:set>
                                      <p:cBhvr>
                                        <p:cTn id="150" dur="500" fill="hold"/>
                                        <p:tgtEl>
                                          <p:spTgt spid="41994"/>
                                        </p:tgtEl>
                                        <p:attrNameLst>
                                          <p:attrName>fill.on</p:attrName>
                                        </p:attrNameLst>
                                      </p:cBhvr>
                                      <p:to>
                                        <p:strVal val="true"/>
                                      </p:to>
                                    </p:set>
                                  </p:childTnLst>
                                </p:cTn>
                              </p:par>
                              <p:par>
                                <p:cTn id="151" presetID="1" presetClass="emph" presetSubtype="2" fill="hold" nodeType="withEffect">
                                  <p:stCondLst>
                                    <p:cond delay="0"/>
                                  </p:stCondLst>
                                  <p:childTnLst>
                                    <p:animClr clrSpc="rgb" dir="cw">
                                      <p:cBhvr>
                                        <p:cTn id="152" dur="500" fill="hold"/>
                                        <p:tgtEl>
                                          <p:spTgt spid="41995"/>
                                        </p:tgtEl>
                                        <p:attrNameLst>
                                          <p:attrName>fillcolor</p:attrName>
                                        </p:attrNameLst>
                                      </p:cBhvr>
                                      <p:to>
                                        <a:schemeClr val="accent2"/>
                                      </p:to>
                                    </p:animClr>
                                    <p:set>
                                      <p:cBhvr>
                                        <p:cTn id="153" dur="500" fill="hold"/>
                                        <p:tgtEl>
                                          <p:spTgt spid="41995"/>
                                        </p:tgtEl>
                                        <p:attrNameLst>
                                          <p:attrName>fill.type</p:attrName>
                                        </p:attrNameLst>
                                      </p:cBhvr>
                                      <p:to>
                                        <p:strVal val="solid"/>
                                      </p:to>
                                    </p:set>
                                    <p:set>
                                      <p:cBhvr>
                                        <p:cTn id="154" dur="500" fill="hold"/>
                                        <p:tgtEl>
                                          <p:spTgt spid="41995"/>
                                        </p:tgtEl>
                                        <p:attrNameLst>
                                          <p:attrName>fill.on</p:attrName>
                                        </p:attrNameLst>
                                      </p:cBhvr>
                                      <p:to>
                                        <p:strVal val="true"/>
                                      </p:to>
                                    </p:set>
                                  </p:childTnLst>
                                </p:cTn>
                              </p:par>
                              <p:par>
                                <p:cTn id="155" presetID="1" presetClass="emph" presetSubtype="2" fill="hold" nodeType="withEffect">
                                  <p:stCondLst>
                                    <p:cond delay="0"/>
                                  </p:stCondLst>
                                  <p:childTnLst>
                                    <p:animClr clrSpc="rgb" dir="cw">
                                      <p:cBhvr>
                                        <p:cTn id="156" dur="500" fill="hold"/>
                                        <p:tgtEl>
                                          <p:spTgt spid="41996"/>
                                        </p:tgtEl>
                                        <p:attrNameLst>
                                          <p:attrName>fillcolor</p:attrName>
                                        </p:attrNameLst>
                                      </p:cBhvr>
                                      <p:to>
                                        <a:schemeClr val="accent2"/>
                                      </p:to>
                                    </p:animClr>
                                    <p:set>
                                      <p:cBhvr>
                                        <p:cTn id="157" dur="500" fill="hold"/>
                                        <p:tgtEl>
                                          <p:spTgt spid="41996"/>
                                        </p:tgtEl>
                                        <p:attrNameLst>
                                          <p:attrName>fill.type</p:attrName>
                                        </p:attrNameLst>
                                      </p:cBhvr>
                                      <p:to>
                                        <p:strVal val="solid"/>
                                      </p:to>
                                    </p:set>
                                    <p:set>
                                      <p:cBhvr>
                                        <p:cTn id="158" dur="500" fill="hold"/>
                                        <p:tgtEl>
                                          <p:spTgt spid="41996"/>
                                        </p:tgtEl>
                                        <p:attrNameLst>
                                          <p:attrName>fill.on</p:attrName>
                                        </p:attrNameLst>
                                      </p:cBhvr>
                                      <p:to>
                                        <p:strVal val="true"/>
                                      </p:to>
                                    </p:set>
                                  </p:childTnLst>
                                </p:cTn>
                              </p:par>
                              <p:par>
                                <p:cTn id="159" presetID="1" presetClass="emph" presetSubtype="2" fill="hold" nodeType="withEffect">
                                  <p:stCondLst>
                                    <p:cond delay="0"/>
                                  </p:stCondLst>
                                  <p:childTnLst>
                                    <p:animClr clrSpc="rgb" dir="cw">
                                      <p:cBhvr>
                                        <p:cTn id="160" dur="500" fill="hold"/>
                                        <p:tgtEl>
                                          <p:spTgt spid="41997"/>
                                        </p:tgtEl>
                                        <p:attrNameLst>
                                          <p:attrName>fillcolor</p:attrName>
                                        </p:attrNameLst>
                                      </p:cBhvr>
                                      <p:to>
                                        <a:schemeClr val="accent2"/>
                                      </p:to>
                                    </p:animClr>
                                    <p:set>
                                      <p:cBhvr>
                                        <p:cTn id="161" dur="500" fill="hold"/>
                                        <p:tgtEl>
                                          <p:spTgt spid="41997"/>
                                        </p:tgtEl>
                                        <p:attrNameLst>
                                          <p:attrName>fill.type</p:attrName>
                                        </p:attrNameLst>
                                      </p:cBhvr>
                                      <p:to>
                                        <p:strVal val="solid"/>
                                      </p:to>
                                    </p:set>
                                    <p:set>
                                      <p:cBhvr>
                                        <p:cTn id="162" dur="500" fill="hold"/>
                                        <p:tgtEl>
                                          <p:spTgt spid="41997"/>
                                        </p:tgtEl>
                                        <p:attrNameLst>
                                          <p:attrName>fill.on</p:attrName>
                                        </p:attrNameLst>
                                      </p:cBhvr>
                                      <p:to>
                                        <p:strVal val="true"/>
                                      </p:to>
                                    </p:set>
                                  </p:childTnLst>
                                </p:cTn>
                              </p:par>
                              <p:par>
                                <p:cTn id="163" presetID="29" presetClass="entr" presetSubtype="0" fill="hold" grpId="0" nodeType="withEffect">
                                  <p:stCondLst>
                                    <p:cond delay="0"/>
                                  </p:stCondLst>
                                  <p:childTnLst>
                                    <p:set>
                                      <p:cBhvr>
                                        <p:cTn id="164" dur="1" fill="hold">
                                          <p:stCondLst>
                                            <p:cond delay="0"/>
                                          </p:stCondLst>
                                        </p:cTn>
                                        <p:tgtEl>
                                          <p:spTgt spid="42038"/>
                                        </p:tgtEl>
                                        <p:attrNameLst>
                                          <p:attrName>style.visibility</p:attrName>
                                        </p:attrNameLst>
                                      </p:cBhvr>
                                      <p:to>
                                        <p:strVal val="visible"/>
                                      </p:to>
                                    </p:set>
                                    <p:anim calcmode="lin" valueType="num">
                                      <p:cBhvr>
                                        <p:cTn id="165" dur="1000" fill="hold"/>
                                        <p:tgtEl>
                                          <p:spTgt spid="42038"/>
                                        </p:tgtEl>
                                        <p:attrNameLst>
                                          <p:attrName>ppt_x</p:attrName>
                                        </p:attrNameLst>
                                      </p:cBhvr>
                                      <p:tavLst>
                                        <p:tav tm="0">
                                          <p:val>
                                            <p:strVal val="#ppt_x-.2"/>
                                          </p:val>
                                        </p:tav>
                                        <p:tav tm="100000">
                                          <p:val>
                                            <p:strVal val="#ppt_x"/>
                                          </p:val>
                                        </p:tav>
                                      </p:tavLst>
                                    </p:anim>
                                    <p:anim calcmode="lin" valueType="num">
                                      <p:cBhvr>
                                        <p:cTn id="166" dur="1000" fill="hold"/>
                                        <p:tgtEl>
                                          <p:spTgt spid="42038"/>
                                        </p:tgtEl>
                                        <p:attrNameLst>
                                          <p:attrName>ppt_y</p:attrName>
                                        </p:attrNameLst>
                                      </p:cBhvr>
                                      <p:tavLst>
                                        <p:tav tm="0">
                                          <p:val>
                                            <p:strVal val="#ppt_y"/>
                                          </p:val>
                                        </p:tav>
                                        <p:tav tm="100000">
                                          <p:val>
                                            <p:strVal val="#ppt_y"/>
                                          </p:val>
                                        </p:tav>
                                      </p:tavLst>
                                    </p:anim>
                                    <p:animEffect transition="in" filter="wipe(right)" prLst="gradientSize: 0.1">
                                      <p:cBhvr>
                                        <p:cTn id="167" dur="1000"/>
                                        <p:tgtEl>
                                          <p:spTgt spid="42038"/>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nodeType="clickEffect">
                                  <p:stCondLst>
                                    <p:cond delay="0"/>
                                  </p:stCondLst>
                                  <p:childTnLst>
                                    <p:set>
                                      <p:cBhvr>
                                        <p:cTn id="171" dur="1" fill="hold">
                                          <p:stCondLst>
                                            <p:cond delay="0"/>
                                          </p:stCondLst>
                                        </p:cTn>
                                        <p:tgtEl>
                                          <p:spTgt spid="42039"/>
                                        </p:tgtEl>
                                        <p:attrNameLst>
                                          <p:attrName>style.visibility</p:attrName>
                                        </p:attrNameLst>
                                      </p:cBhvr>
                                      <p:to>
                                        <p:strVal val="visible"/>
                                      </p:to>
                                    </p:set>
                                    <p:animEffect transition="in" filter="fade">
                                      <p:cBhvr>
                                        <p:cTn id="172" dur="1000"/>
                                        <p:tgtEl>
                                          <p:spTgt spid="4203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42040"/>
                                        </p:tgtEl>
                                        <p:attrNameLst>
                                          <p:attrName>style.visibility</p:attrName>
                                        </p:attrNameLst>
                                      </p:cBhvr>
                                      <p:to>
                                        <p:strVal val="visible"/>
                                      </p:to>
                                    </p:set>
                                    <p:animEffect transition="in" filter="fade">
                                      <p:cBhvr>
                                        <p:cTn id="175" dur="1000"/>
                                        <p:tgtEl>
                                          <p:spTgt spid="42040"/>
                                        </p:tgtEl>
                                      </p:cBhvr>
                                    </p:animEffect>
                                  </p:childTnLst>
                                  <p:subTnLst>
                                    <p:audio>
                                      <p:cMediaNode>
                                        <p:cTn display="0" masterRel="sameClick">
                                          <p:stCondLst>
                                            <p:cond evt="begin" delay="0">
                                              <p:tn val="173"/>
                                            </p:cond>
                                          </p:stCondLst>
                                          <p:endCondLst>
                                            <p:cond evt="onStopAudio" delay="0">
                                              <p:tgtEl>
                                                <p:sldTgt/>
                                              </p:tgtEl>
                                            </p:cond>
                                          </p:endCondLst>
                                        </p:cTn>
                                        <p:tgtEl>
                                          <p:sndTgt r:embed="rId2" name="applause.wav"/>
                                        </p:tgtEl>
                                      </p:cMediaNode>
                                    </p:audio>
                                  </p:subTnLst>
                                </p:cTn>
                              </p:par>
                              <p:par>
                                <p:cTn id="176" presetID="10" presetClass="entr" presetSubtype="0" fill="hold" grpId="0" nodeType="withEffect">
                                  <p:stCondLst>
                                    <p:cond delay="0"/>
                                  </p:stCondLst>
                                  <p:childTnLst>
                                    <p:set>
                                      <p:cBhvr>
                                        <p:cTn id="177" dur="1" fill="hold">
                                          <p:stCondLst>
                                            <p:cond delay="0"/>
                                          </p:stCondLst>
                                        </p:cTn>
                                        <p:tgtEl>
                                          <p:spTgt spid="42041"/>
                                        </p:tgtEl>
                                        <p:attrNameLst>
                                          <p:attrName>style.visibility</p:attrName>
                                        </p:attrNameLst>
                                      </p:cBhvr>
                                      <p:to>
                                        <p:strVal val="visible"/>
                                      </p:to>
                                    </p:set>
                                    <p:animEffect transition="in" filter="fade">
                                      <p:cBhvr>
                                        <p:cTn id="178" dur="1000"/>
                                        <p:tgtEl>
                                          <p:spTgt spid="42041"/>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42042"/>
                                        </p:tgtEl>
                                        <p:attrNameLst>
                                          <p:attrName>style.visibility</p:attrName>
                                        </p:attrNameLst>
                                      </p:cBhvr>
                                      <p:to>
                                        <p:strVal val="visible"/>
                                      </p:to>
                                    </p:set>
                                    <p:animEffect transition="in" filter="fade">
                                      <p:cBhvr>
                                        <p:cTn id="181" dur="1000"/>
                                        <p:tgtEl>
                                          <p:spTgt spid="42042"/>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42043"/>
                                        </p:tgtEl>
                                        <p:attrNameLst>
                                          <p:attrName>style.visibility</p:attrName>
                                        </p:attrNameLst>
                                      </p:cBhvr>
                                      <p:to>
                                        <p:strVal val="visible"/>
                                      </p:to>
                                    </p:set>
                                    <p:animEffect transition="in" filter="fade">
                                      <p:cBhvr>
                                        <p:cTn id="184" dur="1000"/>
                                        <p:tgtEl>
                                          <p:spTgt spid="42043"/>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42044"/>
                                        </p:tgtEl>
                                        <p:attrNameLst>
                                          <p:attrName>style.visibility</p:attrName>
                                        </p:attrNameLst>
                                      </p:cBhvr>
                                      <p:to>
                                        <p:strVal val="visible"/>
                                      </p:to>
                                    </p:set>
                                    <p:animEffect transition="in" filter="fade">
                                      <p:cBhvr>
                                        <p:cTn id="187" dur="1000"/>
                                        <p:tgtEl>
                                          <p:spTgt spid="42044"/>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42045"/>
                                        </p:tgtEl>
                                        <p:attrNameLst>
                                          <p:attrName>style.visibility</p:attrName>
                                        </p:attrNameLst>
                                      </p:cBhvr>
                                      <p:to>
                                        <p:strVal val="visible"/>
                                      </p:to>
                                    </p:set>
                                    <p:animEffect transition="in" filter="fade">
                                      <p:cBhvr>
                                        <p:cTn id="190" dur="1000"/>
                                        <p:tgtEl>
                                          <p:spTgt spid="42045"/>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3" presetClass="exit" presetSubtype="10" fill="hold" nodeType="clickEffect">
                                  <p:stCondLst>
                                    <p:cond delay="0"/>
                                  </p:stCondLst>
                                  <p:childTnLst>
                                    <p:animEffect transition="out" filter="blinds(horizontal)">
                                      <p:cBhvr>
                                        <p:cTn id="194" dur="500"/>
                                        <p:tgtEl>
                                          <p:spTgt spid="42038"/>
                                        </p:tgtEl>
                                      </p:cBhvr>
                                    </p:animEffect>
                                    <p:set>
                                      <p:cBhvr>
                                        <p:cTn id="195" dur="1" fill="hold">
                                          <p:stCondLst>
                                            <p:cond delay="499"/>
                                          </p:stCondLst>
                                        </p:cTn>
                                        <p:tgtEl>
                                          <p:spTgt spid="42038"/>
                                        </p:tgtEl>
                                        <p:attrNameLst>
                                          <p:attrName>style.visibility</p:attrName>
                                        </p:attrNameLst>
                                      </p:cBhvr>
                                      <p:to>
                                        <p:strVal val="hidden"/>
                                      </p:to>
                                    </p:set>
                                  </p:childTnLst>
                                </p:cTn>
                              </p:par>
                            </p:childTnLst>
                          </p:cTn>
                        </p:par>
                      </p:childTnLst>
                    </p:cTn>
                  </p:par>
                </p:childTnLst>
              </p:cTn>
              <p:nextCondLst>
                <p:cond evt="onClick" delay="0">
                  <p:tgtEl>
                    <p:spTgt spid="42037"/>
                  </p:tgtEl>
                </p:cond>
              </p:nextCondLst>
            </p:seq>
            <p:seq concurrent="1" nextAc="seek">
              <p:cTn id="196" restart="whenNotActive" fill="hold" evtFilter="cancelBubble" nodeType="interactiveSeq">
                <p:stCondLst>
                  <p:cond evt="onClick" delay="0">
                    <p:tgtEl>
                      <p:spTgt spid="42046"/>
                    </p:tgtEl>
                  </p:cond>
                </p:stCondLst>
                <p:endSync evt="end" delay="0">
                  <p:rtn val="all"/>
                </p:endSync>
                <p:childTnLst>
                  <p:par>
                    <p:cTn id="197" fill="hold" nodeType="clickPar">
                      <p:stCondLst>
                        <p:cond delay="0"/>
                      </p:stCondLst>
                      <p:childTnLst>
                        <p:par>
                          <p:cTn id="198" fill="hold" nodeType="withGroup">
                            <p:stCondLst>
                              <p:cond delay="0"/>
                            </p:stCondLst>
                            <p:childTnLst>
                              <p:par>
                                <p:cTn id="199" presetID="1" presetClass="emph" presetSubtype="2" fill="hold" nodeType="withEffect">
                                  <p:stCondLst>
                                    <p:cond delay="0"/>
                                  </p:stCondLst>
                                  <p:childTnLst>
                                    <p:animClr clrSpc="rgb" dir="cw">
                                      <p:cBhvr>
                                        <p:cTn id="200" dur="500" fill="hold"/>
                                        <p:tgtEl>
                                          <p:spTgt spid="41986"/>
                                        </p:tgtEl>
                                        <p:attrNameLst>
                                          <p:attrName>fillcolor</p:attrName>
                                        </p:attrNameLst>
                                      </p:cBhvr>
                                      <p:to>
                                        <a:schemeClr val="accent2"/>
                                      </p:to>
                                    </p:animClr>
                                    <p:set>
                                      <p:cBhvr>
                                        <p:cTn id="201" dur="500" fill="hold"/>
                                        <p:tgtEl>
                                          <p:spTgt spid="41986"/>
                                        </p:tgtEl>
                                        <p:attrNameLst>
                                          <p:attrName>fill.type</p:attrName>
                                        </p:attrNameLst>
                                      </p:cBhvr>
                                      <p:to>
                                        <p:strVal val="solid"/>
                                      </p:to>
                                    </p:set>
                                    <p:set>
                                      <p:cBhvr>
                                        <p:cTn id="202" dur="500" fill="hold"/>
                                        <p:tgtEl>
                                          <p:spTgt spid="41986"/>
                                        </p:tgtEl>
                                        <p:attrNameLst>
                                          <p:attrName>fill.on</p:attrName>
                                        </p:attrNameLst>
                                      </p:cBhvr>
                                      <p:to>
                                        <p:strVal val="true"/>
                                      </p:to>
                                    </p:set>
                                  </p:childTnLst>
                                </p:cTn>
                              </p:par>
                              <p:par>
                                <p:cTn id="203" presetID="1" presetClass="emph" presetSubtype="2" fill="hold" nodeType="withEffect">
                                  <p:stCondLst>
                                    <p:cond delay="0"/>
                                  </p:stCondLst>
                                  <p:childTnLst>
                                    <p:animClr clrSpc="rgb" dir="cw">
                                      <p:cBhvr>
                                        <p:cTn id="204" dur="500" fill="hold"/>
                                        <p:tgtEl>
                                          <p:spTgt spid="41987"/>
                                        </p:tgtEl>
                                        <p:attrNameLst>
                                          <p:attrName>fillcolor</p:attrName>
                                        </p:attrNameLst>
                                      </p:cBhvr>
                                      <p:to>
                                        <a:schemeClr val="accent2"/>
                                      </p:to>
                                    </p:animClr>
                                    <p:set>
                                      <p:cBhvr>
                                        <p:cTn id="205" dur="500" fill="hold"/>
                                        <p:tgtEl>
                                          <p:spTgt spid="41987"/>
                                        </p:tgtEl>
                                        <p:attrNameLst>
                                          <p:attrName>fill.type</p:attrName>
                                        </p:attrNameLst>
                                      </p:cBhvr>
                                      <p:to>
                                        <p:strVal val="solid"/>
                                      </p:to>
                                    </p:set>
                                    <p:set>
                                      <p:cBhvr>
                                        <p:cTn id="206" dur="500" fill="hold"/>
                                        <p:tgtEl>
                                          <p:spTgt spid="41987"/>
                                        </p:tgtEl>
                                        <p:attrNameLst>
                                          <p:attrName>fill.on</p:attrName>
                                        </p:attrNameLst>
                                      </p:cBhvr>
                                      <p:to>
                                        <p:strVal val="true"/>
                                      </p:to>
                                    </p:set>
                                  </p:childTnLst>
                                </p:cTn>
                              </p:par>
                              <p:par>
                                <p:cTn id="207" presetID="1" presetClass="emph" presetSubtype="2" fill="hold" nodeType="withEffect">
                                  <p:stCondLst>
                                    <p:cond delay="0"/>
                                  </p:stCondLst>
                                  <p:childTnLst>
                                    <p:animClr clrSpc="rgb" dir="cw">
                                      <p:cBhvr>
                                        <p:cTn id="208" dur="500" fill="hold"/>
                                        <p:tgtEl>
                                          <p:spTgt spid="41988"/>
                                        </p:tgtEl>
                                        <p:attrNameLst>
                                          <p:attrName>fillcolor</p:attrName>
                                        </p:attrNameLst>
                                      </p:cBhvr>
                                      <p:to>
                                        <a:schemeClr val="accent2"/>
                                      </p:to>
                                    </p:animClr>
                                    <p:set>
                                      <p:cBhvr>
                                        <p:cTn id="209" dur="500" fill="hold"/>
                                        <p:tgtEl>
                                          <p:spTgt spid="41988"/>
                                        </p:tgtEl>
                                        <p:attrNameLst>
                                          <p:attrName>fill.type</p:attrName>
                                        </p:attrNameLst>
                                      </p:cBhvr>
                                      <p:to>
                                        <p:strVal val="solid"/>
                                      </p:to>
                                    </p:set>
                                    <p:set>
                                      <p:cBhvr>
                                        <p:cTn id="210" dur="500" fill="hold"/>
                                        <p:tgtEl>
                                          <p:spTgt spid="41988"/>
                                        </p:tgtEl>
                                        <p:attrNameLst>
                                          <p:attrName>fill.on</p:attrName>
                                        </p:attrNameLst>
                                      </p:cBhvr>
                                      <p:to>
                                        <p:strVal val="true"/>
                                      </p:to>
                                    </p:set>
                                  </p:childTnLst>
                                </p:cTn>
                              </p:par>
                              <p:par>
                                <p:cTn id="211" presetID="1" presetClass="emph" presetSubtype="2" fill="hold" nodeType="withEffect">
                                  <p:stCondLst>
                                    <p:cond delay="0"/>
                                  </p:stCondLst>
                                  <p:childTnLst>
                                    <p:animClr clrSpc="rgb" dir="cw">
                                      <p:cBhvr>
                                        <p:cTn id="212" dur="500" fill="hold"/>
                                        <p:tgtEl>
                                          <p:spTgt spid="41989"/>
                                        </p:tgtEl>
                                        <p:attrNameLst>
                                          <p:attrName>fillcolor</p:attrName>
                                        </p:attrNameLst>
                                      </p:cBhvr>
                                      <p:to>
                                        <a:schemeClr val="accent2"/>
                                      </p:to>
                                    </p:animClr>
                                    <p:set>
                                      <p:cBhvr>
                                        <p:cTn id="213" dur="500" fill="hold"/>
                                        <p:tgtEl>
                                          <p:spTgt spid="41989"/>
                                        </p:tgtEl>
                                        <p:attrNameLst>
                                          <p:attrName>fill.type</p:attrName>
                                        </p:attrNameLst>
                                      </p:cBhvr>
                                      <p:to>
                                        <p:strVal val="solid"/>
                                      </p:to>
                                    </p:set>
                                    <p:set>
                                      <p:cBhvr>
                                        <p:cTn id="214" dur="500" fill="hold"/>
                                        <p:tgtEl>
                                          <p:spTgt spid="41989"/>
                                        </p:tgtEl>
                                        <p:attrNameLst>
                                          <p:attrName>fill.on</p:attrName>
                                        </p:attrNameLst>
                                      </p:cBhvr>
                                      <p:to>
                                        <p:strVal val="true"/>
                                      </p:to>
                                    </p:set>
                                  </p:childTnLst>
                                </p:cTn>
                              </p:par>
                              <p:par>
                                <p:cTn id="215" presetID="1" presetClass="emph" presetSubtype="2" fill="hold" nodeType="withEffect">
                                  <p:stCondLst>
                                    <p:cond delay="0"/>
                                  </p:stCondLst>
                                  <p:childTnLst>
                                    <p:animClr clrSpc="rgb" dir="cw">
                                      <p:cBhvr>
                                        <p:cTn id="216" dur="500" fill="hold"/>
                                        <p:tgtEl>
                                          <p:spTgt spid="41990"/>
                                        </p:tgtEl>
                                        <p:attrNameLst>
                                          <p:attrName>fillcolor</p:attrName>
                                        </p:attrNameLst>
                                      </p:cBhvr>
                                      <p:to>
                                        <a:schemeClr val="accent2"/>
                                      </p:to>
                                    </p:animClr>
                                    <p:set>
                                      <p:cBhvr>
                                        <p:cTn id="217" dur="500" fill="hold"/>
                                        <p:tgtEl>
                                          <p:spTgt spid="41990"/>
                                        </p:tgtEl>
                                        <p:attrNameLst>
                                          <p:attrName>fill.type</p:attrName>
                                        </p:attrNameLst>
                                      </p:cBhvr>
                                      <p:to>
                                        <p:strVal val="solid"/>
                                      </p:to>
                                    </p:set>
                                    <p:set>
                                      <p:cBhvr>
                                        <p:cTn id="218" dur="500" fill="hold"/>
                                        <p:tgtEl>
                                          <p:spTgt spid="41990"/>
                                        </p:tgtEl>
                                        <p:attrNameLst>
                                          <p:attrName>fill.on</p:attrName>
                                        </p:attrNameLst>
                                      </p:cBhvr>
                                      <p:to>
                                        <p:strVal val="true"/>
                                      </p:to>
                                    </p:set>
                                  </p:childTnLst>
                                </p:cTn>
                              </p:par>
                              <p:par>
                                <p:cTn id="219" presetID="29" presetClass="entr" presetSubtype="0" fill="hold" grpId="0" nodeType="withEffect">
                                  <p:stCondLst>
                                    <p:cond delay="0"/>
                                  </p:stCondLst>
                                  <p:childTnLst>
                                    <p:set>
                                      <p:cBhvr>
                                        <p:cTn id="220" dur="1" fill="hold">
                                          <p:stCondLst>
                                            <p:cond delay="0"/>
                                          </p:stCondLst>
                                        </p:cTn>
                                        <p:tgtEl>
                                          <p:spTgt spid="42052"/>
                                        </p:tgtEl>
                                        <p:attrNameLst>
                                          <p:attrName>style.visibility</p:attrName>
                                        </p:attrNameLst>
                                      </p:cBhvr>
                                      <p:to>
                                        <p:strVal val="visible"/>
                                      </p:to>
                                    </p:set>
                                    <p:anim calcmode="lin" valueType="num">
                                      <p:cBhvr>
                                        <p:cTn id="221" dur="1000" fill="hold"/>
                                        <p:tgtEl>
                                          <p:spTgt spid="42052"/>
                                        </p:tgtEl>
                                        <p:attrNameLst>
                                          <p:attrName>ppt_x</p:attrName>
                                        </p:attrNameLst>
                                      </p:cBhvr>
                                      <p:tavLst>
                                        <p:tav tm="0">
                                          <p:val>
                                            <p:strVal val="#ppt_x-.2"/>
                                          </p:val>
                                        </p:tav>
                                        <p:tav tm="100000">
                                          <p:val>
                                            <p:strVal val="#ppt_x"/>
                                          </p:val>
                                        </p:tav>
                                      </p:tavLst>
                                    </p:anim>
                                    <p:anim calcmode="lin" valueType="num">
                                      <p:cBhvr>
                                        <p:cTn id="222" dur="1000" fill="hold"/>
                                        <p:tgtEl>
                                          <p:spTgt spid="42052"/>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42052"/>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42047"/>
                                        </p:tgtEl>
                                        <p:attrNameLst>
                                          <p:attrName>style.visibility</p:attrName>
                                        </p:attrNameLst>
                                      </p:cBhvr>
                                      <p:to>
                                        <p:strVal val="visible"/>
                                      </p:to>
                                    </p:set>
                                    <p:animEffect transition="in" filter="fade">
                                      <p:cBhvr>
                                        <p:cTn id="228" dur="1000"/>
                                        <p:tgtEl>
                                          <p:spTgt spid="42047"/>
                                        </p:tgtEl>
                                      </p:cBhvr>
                                    </p:animEffect>
                                  </p:childTnLst>
                                  <p:subTnLst>
                                    <p:audio>
                                      <p:cMediaNode>
                                        <p:cTn display="0" masterRel="sameClick">
                                          <p:stCondLst>
                                            <p:cond evt="begin" delay="0">
                                              <p:tn val="226"/>
                                            </p:cond>
                                          </p:stCondLst>
                                          <p:endCondLst>
                                            <p:cond evt="onStopAudio" delay="0">
                                              <p:tgtEl>
                                                <p:sldTgt/>
                                              </p:tgtEl>
                                            </p:cond>
                                          </p:endCondLst>
                                        </p:cTn>
                                        <p:tgtEl>
                                          <p:sndTgt r:embed="rId2" name="applause.wav"/>
                                        </p:tgtEl>
                                      </p:cMediaNode>
                                    </p:audio>
                                  </p:subTnLst>
                                </p:cTn>
                              </p:par>
                              <p:par>
                                <p:cTn id="229" presetID="10" presetClass="entr" presetSubtype="0" fill="hold" grpId="0" nodeType="withEffect">
                                  <p:stCondLst>
                                    <p:cond delay="0"/>
                                  </p:stCondLst>
                                  <p:childTnLst>
                                    <p:set>
                                      <p:cBhvr>
                                        <p:cTn id="230" dur="1" fill="hold">
                                          <p:stCondLst>
                                            <p:cond delay="0"/>
                                          </p:stCondLst>
                                        </p:cTn>
                                        <p:tgtEl>
                                          <p:spTgt spid="42048"/>
                                        </p:tgtEl>
                                        <p:attrNameLst>
                                          <p:attrName>style.visibility</p:attrName>
                                        </p:attrNameLst>
                                      </p:cBhvr>
                                      <p:to>
                                        <p:strVal val="visible"/>
                                      </p:to>
                                    </p:set>
                                    <p:animEffect transition="in" filter="fade">
                                      <p:cBhvr>
                                        <p:cTn id="231" dur="1000"/>
                                        <p:tgtEl>
                                          <p:spTgt spid="42048"/>
                                        </p:tgtEl>
                                      </p:cBhvr>
                                    </p:animEffect>
                                  </p:childTnLst>
                                </p:cTn>
                              </p:par>
                              <p:par>
                                <p:cTn id="232" presetID="10" presetClass="entr" presetSubtype="0" fill="hold" grpId="0" nodeType="withEffect">
                                  <p:stCondLst>
                                    <p:cond delay="0"/>
                                  </p:stCondLst>
                                  <p:childTnLst>
                                    <p:set>
                                      <p:cBhvr>
                                        <p:cTn id="233" dur="1" fill="hold">
                                          <p:stCondLst>
                                            <p:cond delay="0"/>
                                          </p:stCondLst>
                                        </p:cTn>
                                        <p:tgtEl>
                                          <p:spTgt spid="42049"/>
                                        </p:tgtEl>
                                        <p:attrNameLst>
                                          <p:attrName>style.visibility</p:attrName>
                                        </p:attrNameLst>
                                      </p:cBhvr>
                                      <p:to>
                                        <p:strVal val="visible"/>
                                      </p:to>
                                    </p:set>
                                    <p:animEffect transition="in" filter="fade">
                                      <p:cBhvr>
                                        <p:cTn id="234" dur="1000"/>
                                        <p:tgtEl>
                                          <p:spTgt spid="42049"/>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42050"/>
                                        </p:tgtEl>
                                        <p:attrNameLst>
                                          <p:attrName>style.visibility</p:attrName>
                                        </p:attrNameLst>
                                      </p:cBhvr>
                                      <p:to>
                                        <p:strVal val="visible"/>
                                      </p:to>
                                    </p:set>
                                    <p:animEffect transition="in" filter="fade">
                                      <p:cBhvr>
                                        <p:cTn id="237" dur="1000"/>
                                        <p:tgtEl>
                                          <p:spTgt spid="42050"/>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42051"/>
                                        </p:tgtEl>
                                        <p:attrNameLst>
                                          <p:attrName>style.visibility</p:attrName>
                                        </p:attrNameLst>
                                      </p:cBhvr>
                                      <p:to>
                                        <p:strVal val="visible"/>
                                      </p:to>
                                    </p:set>
                                    <p:animEffect transition="in" filter="fade">
                                      <p:cBhvr>
                                        <p:cTn id="240" dur="1000"/>
                                        <p:tgtEl>
                                          <p:spTgt spid="42051"/>
                                        </p:tgtEl>
                                      </p:cBhvr>
                                    </p:animEffect>
                                  </p:childTnLst>
                                </p:cTn>
                              </p:par>
                            </p:childTnLst>
                          </p:cTn>
                        </p:par>
                      </p:childTnLst>
                    </p:cTn>
                  </p:par>
                  <p:par>
                    <p:cTn id="241" fill="hold" nodeType="clickPar">
                      <p:stCondLst>
                        <p:cond delay="indefinite"/>
                      </p:stCondLst>
                      <p:childTnLst>
                        <p:par>
                          <p:cTn id="242" fill="hold" nodeType="withGroup">
                            <p:stCondLst>
                              <p:cond delay="0"/>
                            </p:stCondLst>
                            <p:childTnLst>
                              <p:par>
                                <p:cTn id="243" presetID="3" presetClass="exit" presetSubtype="10" fill="hold" grpId="1" nodeType="clickEffect">
                                  <p:stCondLst>
                                    <p:cond delay="0"/>
                                  </p:stCondLst>
                                  <p:childTnLst>
                                    <p:animEffect transition="out" filter="blinds(horizontal)">
                                      <p:cBhvr>
                                        <p:cTn id="244" dur="500"/>
                                        <p:tgtEl>
                                          <p:spTgt spid="42052"/>
                                        </p:tgtEl>
                                      </p:cBhvr>
                                    </p:animEffect>
                                    <p:set>
                                      <p:cBhvr>
                                        <p:cTn id="245" dur="1" fill="hold">
                                          <p:stCondLst>
                                            <p:cond delay="499"/>
                                          </p:stCondLst>
                                        </p:cTn>
                                        <p:tgtEl>
                                          <p:spTgt spid="42052"/>
                                        </p:tgtEl>
                                        <p:attrNameLst>
                                          <p:attrName>style.visibility</p:attrName>
                                        </p:attrNameLst>
                                      </p:cBhvr>
                                      <p:to>
                                        <p:strVal val="hidden"/>
                                      </p:to>
                                    </p:set>
                                  </p:childTnLst>
                                </p:cTn>
                              </p:par>
                            </p:childTnLst>
                          </p:cTn>
                        </p:par>
                      </p:childTnLst>
                    </p:cTn>
                  </p:par>
                </p:childTnLst>
              </p:cTn>
              <p:nextCondLst>
                <p:cond evt="onClick" delay="0">
                  <p:tgtEl>
                    <p:spTgt spid="42046"/>
                  </p:tgtEl>
                </p:cond>
              </p:nextCondLst>
            </p:seq>
            <p:seq concurrent="1" nextAc="seek">
              <p:cTn id="246" restart="whenNotActive" fill="hold" evtFilter="cancelBubble" nodeType="interactiveSeq">
                <p:stCondLst>
                  <p:cond evt="onClick" delay="0">
                    <p:tgtEl>
                      <p:spTgt spid="42053"/>
                    </p:tgtEl>
                  </p:cond>
                </p:stCondLst>
                <p:endSync evt="end" delay="0">
                  <p:rtn val="all"/>
                </p:endSync>
                <p:childTnLst>
                  <p:par>
                    <p:cTn id="247" fill="hold" nodeType="clickPar">
                      <p:stCondLst>
                        <p:cond delay="0"/>
                      </p:stCondLst>
                      <p:childTnLst>
                        <p:par>
                          <p:cTn id="248" fill="hold" nodeType="withGroup">
                            <p:stCondLst>
                              <p:cond delay="0"/>
                            </p:stCondLst>
                            <p:childTnLst>
                              <p:par>
                                <p:cTn id="249" presetID="1" presetClass="emph" presetSubtype="2" fill="hold" nodeType="withEffect">
                                  <p:stCondLst>
                                    <p:cond delay="0"/>
                                  </p:stCondLst>
                                  <p:childTnLst>
                                    <p:animClr clrSpc="rgb" dir="cw">
                                      <p:cBhvr>
                                        <p:cTn id="250" dur="500" fill="hold"/>
                                        <p:tgtEl>
                                          <p:spTgt spid="41998"/>
                                        </p:tgtEl>
                                        <p:attrNameLst>
                                          <p:attrName>fillcolor</p:attrName>
                                        </p:attrNameLst>
                                      </p:cBhvr>
                                      <p:to>
                                        <a:schemeClr val="accent2"/>
                                      </p:to>
                                    </p:animClr>
                                    <p:set>
                                      <p:cBhvr>
                                        <p:cTn id="251" dur="500" fill="hold"/>
                                        <p:tgtEl>
                                          <p:spTgt spid="41998"/>
                                        </p:tgtEl>
                                        <p:attrNameLst>
                                          <p:attrName>fill.type</p:attrName>
                                        </p:attrNameLst>
                                      </p:cBhvr>
                                      <p:to>
                                        <p:strVal val="solid"/>
                                      </p:to>
                                    </p:set>
                                    <p:set>
                                      <p:cBhvr>
                                        <p:cTn id="252" dur="500" fill="hold"/>
                                        <p:tgtEl>
                                          <p:spTgt spid="41998"/>
                                        </p:tgtEl>
                                        <p:attrNameLst>
                                          <p:attrName>fill.on</p:attrName>
                                        </p:attrNameLst>
                                      </p:cBhvr>
                                      <p:to>
                                        <p:strVal val="true"/>
                                      </p:to>
                                    </p:set>
                                  </p:childTnLst>
                                </p:cTn>
                              </p:par>
                              <p:par>
                                <p:cTn id="253" presetID="1" presetClass="emph" presetSubtype="2" fill="hold" nodeType="withEffect">
                                  <p:stCondLst>
                                    <p:cond delay="0"/>
                                  </p:stCondLst>
                                  <p:childTnLst>
                                    <p:animClr clrSpc="rgb" dir="cw">
                                      <p:cBhvr>
                                        <p:cTn id="254" dur="500" fill="hold"/>
                                        <p:tgtEl>
                                          <p:spTgt spid="41999"/>
                                        </p:tgtEl>
                                        <p:attrNameLst>
                                          <p:attrName>fillcolor</p:attrName>
                                        </p:attrNameLst>
                                      </p:cBhvr>
                                      <p:to>
                                        <a:schemeClr val="accent2"/>
                                      </p:to>
                                    </p:animClr>
                                    <p:set>
                                      <p:cBhvr>
                                        <p:cTn id="255" dur="500" fill="hold"/>
                                        <p:tgtEl>
                                          <p:spTgt spid="41999"/>
                                        </p:tgtEl>
                                        <p:attrNameLst>
                                          <p:attrName>fill.type</p:attrName>
                                        </p:attrNameLst>
                                      </p:cBhvr>
                                      <p:to>
                                        <p:strVal val="solid"/>
                                      </p:to>
                                    </p:set>
                                    <p:set>
                                      <p:cBhvr>
                                        <p:cTn id="256" dur="500" fill="hold"/>
                                        <p:tgtEl>
                                          <p:spTgt spid="41999"/>
                                        </p:tgtEl>
                                        <p:attrNameLst>
                                          <p:attrName>fill.on</p:attrName>
                                        </p:attrNameLst>
                                      </p:cBhvr>
                                      <p:to>
                                        <p:strVal val="true"/>
                                      </p:to>
                                    </p:set>
                                  </p:childTnLst>
                                </p:cTn>
                              </p:par>
                              <p:par>
                                <p:cTn id="257" presetID="1" presetClass="emph" presetSubtype="2" fill="hold" nodeType="withEffect">
                                  <p:stCondLst>
                                    <p:cond delay="0"/>
                                  </p:stCondLst>
                                  <p:childTnLst>
                                    <p:animClr clrSpc="rgb" dir="cw">
                                      <p:cBhvr>
                                        <p:cTn id="258" dur="500" fill="hold"/>
                                        <p:tgtEl>
                                          <p:spTgt spid="42000"/>
                                        </p:tgtEl>
                                        <p:attrNameLst>
                                          <p:attrName>fillcolor</p:attrName>
                                        </p:attrNameLst>
                                      </p:cBhvr>
                                      <p:to>
                                        <a:schemeClr val="accent2"/>
                                      </p:to>
                                    </p:animClr>
                                    <p:set>
                                      <p:cBhvr>
                                        <p:cTn id="259" dur="500" fill="hold"/>
                                        <p:tgtEl>
                                          <p:spTgt spid="42000"/>
                                        </p:tgtEl>
                                        <p:attrNameLst>
                                          <p:attrName>fill.type</p:attrName>
                                        </p:attrNameLst>
                                      </p:cBhvr>
                                      <p:to>
                                        <p:strVal val="solid"/>
                                      </p:to>
                                    </p:set>
                                    <p:set>
                                      <p:cBhvr>
                                        <p:cTn id="260" dur="500" fill="hold"/>
                                        <p:tgtEl>
                                          <p:spTgt spid="42000"/>
                                        </p:tgtEl>
                                        <p:attrNameLst>
                                          <p:attrName>fill.on</p:attrName>
                                        </p:attrNameLst>
                                      </p:cBhvr>
                                      <p:to>
                                        <p:strVal val="true"/>
                                      </p:to>
                                    </p:set>
                                  </p:childTnLst>
                                </p:cTn>
                              </p:par>
                              <p:par>
                                <p:cTn id="261" presetID="1" presetClass="emph" presetSubtype="2" fill="hold" nodeType="withEffect">
                                  <p:stCondLst>
                                    <p:cond delay="0"/>
                                  </p:stCondLst>
                                  <p:childTnLst>
                                    <p:animClr clrSpc="rgb" dir="cw">
                                      <p:cBhvr>
                                        <p:cTn id="262" dur="500" fill="hold"/>
                                        <p:tgtEl>
                                          <p:spTgt spid="42001"/>
                                        </p:tgtEl>
                                        <p:attrNameLst>
                                          <p:attrName>fillcolor</p:attrName>
                                        </p:attrNameLst>
                                      </p:cBhvr>
                                      <p:to>
                                        <a:schemeClr val="accent2"/>
                                      </p:to>
                                    </p:animClr>
                                    <p:set>
                                      <p:cBhvr>
                                        <p:cTn id="263" dur="500" fill="hold"/>
                                        <p:tgtEl>
                                          <p:spTgt spid="42001"/>
                                        </p:tgtEl>
                                        <p:attrNameLst>
                                          <p:attrName>fill.type</p:attrName>
                                        </p:attrNameLst>
                                      </p:cBhvr>
                                      <p:to>
                                        <p:strVal val="solid"/>
                                      </p:to>
                                    </p:set>
                                    <p:set>
                                      <p:cBhvr>
                                        <p:cTn id="264" dur="500" fill="hold"/>
                                        <p:tgtEl>
                                          <p:spTgt spid="42001"/>
                                        </p:tgtEl>
                                        <p:attrNameLst>
                                          <p:attrName>fill.on</p:attrName>
                                        </p:attrNameLst>
                                      </p:cBhvr>
                                      <p:to>
                                        <p:strVal val="true"/>
                                      </p:to>
                                    </p:set>
                                  </p:childTnLst>
                                </p:cTn>
                              </p:par>
                              <p:par>
                                <p:cTn id="265" presetID="1" presetClass="emph" presetSubtype="2" fill="hold" nodeType="withEffect">
                                  <p:stCondLst>
                                    <p:cond delay="0"/>
                                  </p:stCondLst>
                                  <p:childTnLst>
                                    <p:animClr clrSpc="rgb" dir="cw">
                                      <p:cBhvr>
                                        <p:cTn id="266" dur="500" fill="hold"/>
                                        <p:tgtEl>
                                          <p:spTgt spid="42002"/>
                                        </p:tgtEl>
                                        <p:attrNameLst>
                                          <p:attrName>fillcolor</p:attrName>
                                        </p:attrNameLst>
                                      </p:cBhvr>
                                      <p:to>
                                        <a:schemeClr val="accent2"/>
                                      </p:to>
                                    </p:animClr>
                                    <p:set>
                                      <p:cBhvr>
                                        <p:cTn id="267" dur="500" fill="hold"/>
                                        <p:tgtEl>
                                          <p:spTgt spid="42002"/>
                                        </p:tgtEl>
                                        <p:attrNameLst>
                                          <p:attrName>fill.type</p:attrName>
                                        </p:attrNameLst>
                                      </p:cBhvr>
                                      <p:to>
                                        <p:strVal val="solid"/>
                                      </p:to>
                                    </p:set>
                                    <p:set>
                                      <p:cBhvr>
                                        <p:cTn id="268" dur="500" fill="hold"/>
                                        <p:tgtEl>
                                          <p:spTgt spid="42002"/>
                                        </p:tgtEl>
                                        <p:attrNameLst>
                                          <p:attrName>fill.on</p:attrName>
                                        </p:attrNameLst>
                                      </p:cBhvr>
                                      <p:to>
                                        <p:strVal val="true"/>
                                      </p:to>
                                    </p:set>
                                  </p:childTnLst>
                                </p:cTn>
                              </p:par>
                              <p:par>
                                <p:cTn id="269" presetID="22" presetClass="entr" presetSubtype="2" fill="hold" grpId="1" nodeType="withEffect">
                                  <p:stCondLst>
                                    <p:cond delay="0"/>
                                  </p:stCondLst>
                                  <p:childTnLst>
                                    <p:set>
                                      <p:cBhvr>
                                        <p:cTn id="270" dur="1" fill="hold">
                                          <p:stCondLst>
                                            <p:cond delay="0"/>
                                          </p:stCondLst>
                                        </p:cTn>
                                        <p:tgtEl>
                                          <p:spTgt spid="42059"/>
                                        </p:tgtEl>
                                        <p:attrNameLst>
                                          <p:attrName>style.visibility</p:attrName>
                                        </p:attrNameLst>
                                      </p:cBhvr>
                                      <p:to>
                                        <p:strVal val="visible"/>
                                      </p:to>
                                    </p:set>
                                    <p:animEffect transition="in" filter="wipe(right)">
                                      <p:cBhvr>
                                        <p:cTn id="271" dur="2000"/>
                                        <p:tgtEl>
                                          <p:spTgt spid="42059"/>
                                        </p:tgtEl>
                                      </p:cBhvr>
                                    </p:animEffect>
                                  </p:childTnLst>
                                </p:cTn>
                              </p:par>
                            </p:childTnLst>
                          </p:cTn>
                        </p:par>
                      </p:childTnLst>
                    </p:cTn>
                  </p:par>
                  <p:par>
                    <p:cTn id="272" fill="hold" nodeType="clickPar">
                      <p:stCondLst>
                        <p:cond delay="indefinite"/>
                      </p:stCondLst>
                      <p:childTnLst>
                        <p:par>
                          <p:cTn id="273" fill="hold" nodeType="withGroup">
                            <p:stCondLst>
                              <p:cond delay="0"/>
                            </p:stCondLst>
                            <p:childTnLst>
                              <p:par>
                                <p:cTn id="274" presetID="10" presetClass="entr" presetSubtype="0" fill="hold" grpId="0" nodeType="clickEffect">
                                  <p:stCondLst>
                                    <p:cond delay="0"/>
                                  </p:stCondLst>
                                  <p:childTnLst>
                                    <p:set>
                                      <p:cBhvr>
                                        <p:cTn id="275" dur="1" fill="hold">
                                          <p:stCondLst>
                                            <p:cond delay="0"/>
                                          </p:stCondLst>
                                        </p:cTn>
                                        <p:tgtEl>
                                          <p:spTgt spid="42054"/>
                                        </p:tgtEl>
                                        <p:attrNameLst>
                                          <p:attrName>style.visibility</p:attrName>
                                        </p:attrNameLst>
                                      </p:cBhvr>
                                      <p:to>
                                        <p:strVal val="visible"/>
                                      </p:to>
                                    </p:set>
                                    <p:animEffect transition="in" filter="fade">
                                      <p:cBhvr>
                                        <p:cTn id="276" dur="1000"/>
                                        <p:tgtEl>
                                          <p:spTgt spid="42054"/>
                                        </p:tgtEl>
                                      </p:cBhvr>
                                    </p:animEffect>
                                  </p:childTnLst>
                                  <p:subTnLst>
                                    <p:audio>
                                      <p:cMediaNode>
                                        <p:cTn display="0" masterRel="sameClick">
                                          <p:stCondLst>
                                            <p:cond evt="begin" delay="0">
                                              <p:tn val="274"/>
                                            </p:cond>
                                          </p:stCondLst>
                                          <p:endCondLst>
                                            <p:cond evt="onStopAudio" delay="0">
                                              <p:tgtEl>
                                                <p:sldTgt/>
                                              </p:tgtEl>
                                            </p:cond>
                                          </p:endCondLst>
                                        </p:cTn>
                                        <p:tgtEl>
                                          <p:sndTgt r:embed="rId2" name="applause.wav"/>
                                        </p:tgtEl>
                                      </p:cMediaNode>
                                    </p:audio>
                                  </p:subTnLst>
                                </p:cTn>
                              </p:par>
                              <p:par>
                                <p:cTn id="277" presetID="10" presetClass="entr" presetSubtype="0" fill="hold" grpId="0" nodeType="withEffect">
                                  <p:stCondLst>
                                    <p:cond delay="0"/>
                                  </p:stCondLst>
                                  <p:childTnLst>
                                    <p:set>
                                      <p:cBhvr>
                                        <p:cTn id="278" dur="1" fill="hold">
                                          <p:stCondLst>
                                            <p:cond delay="0"/>
                                          </p:stCondLst>
                                        </p:cTn>
                                        <p:tgtEl>
                                          <p:spTgt spid="42055"/>
                                        </p:tgtEl>
                                        <p:attrNameLst>
                                          <p:attrName>style.visibility</p:attrName>
                                        </p:attrNameLst>
                                      </p:cBhvr>
                                      <p:to>
                                        <p:strVal val="visible"/>
                                      </p:to>
                                    </p:set>
                                    <p:animEffect transition="in" filter="fade">
                                      <p:cBhvr>
                                        <p:cTn id="279" dur="1000"/>
                                        <p:tgtEl>
                                          <p:spTgt spid="42055"/>
                                        </p:tgtEl>
                                      </p:cBhvr>
                                    </p:animEffect>
                                  </p:childTnLst>
                                </p:cTn>
                              </p:par>
                              <p:par>
                                <p:cTn id="280" presetID="10" presetClass="entr" presetSubtype="0" fill="hold" grpId="0" nodeType="withEffect">
                                  <p:stCondLst>
                                    <p:cond delay="0"/>
                                  </p:stCondLst>
                                  <p:childTnLst>
                                    <p:set>
                                      <p:cBhvr>
                                        <p:cTn id="281" dur="1" fill="hold">
                                          <p:stCondLst>
                                            <p:cond delay="0"/>
                                          </p:stCondLst>
                                        </p:cTn>
                                        <p:tgtEl>
                                          <p:spTgt spid="42056"/>
                                        </p:tgtEl>
                                        <p:attrNameLst>
                                          <p:attrName>style.visibility</p:attrName>
                                        </p:attrNameLst>
                                      </p:cBhvr>
                                      <p:to>
                                        <p:strVal val="visible"/>
                                      </p:to>
                                    </p:set>
                                    <p:animEffect transition="in" filter="fade">
                                      <p:cBhvr>
                                        <p:cTn id="282" dur="1000"/>
                                        <p:tgtEl>
                                          <p:spTgt spid="42056"/>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42057"/>
                                        </p:tgtEl>
                                        <p:attrNameLst>
                                          <p:attrName>style.visibility</p:attrName>
                                        </p:attrNameLst>
                                      </p:cBhvr>
                                      <p:to>
                                        <p:strVal val="visible"/>
                                      </p:to>
                                    </p:set>
                                    <p:animEffect transition="in" filter="fade">
                                      <p:cBhvr>
                                        <p:cTn id="285" dur="1000"/>
                                        <p:tgtEl>
                                          <p:spTgt spid="42057"/>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42058"/>
                                        </p:tgtEl>
                                        <p:attrNameLst>
                                          <p:attrName>style.visibility</p:attrName>
                                        </p:attrNameLst>
                                      </p:cBhvr>
                                      <p:to>
                                        <p:strVal val="visible"/>
                                      </p:to>
                                    </p:set>
                                    <p:animEffect transition="in" filter="fade">
                                      <p:cBhvr>
                                        <p:cTn id="288" dur="1000"/>
                                        <p:tgtEl>
                                          <p:spTgt spid="42058"/>
                                        </p:tgtEl>
                                      </p:cBhvr>
                                    </p:animEffect>
                                  </p:childTnLst>
                                </p:cTn>
                              </p:par>
                            </p:childTnLst>
                          </p:cTn>
                        </p:par>
                      </p:childTnLst>
                    </p:cTn>
                  </p:par>
                  <p:par>
                    <p:cTn id="289" fill="hold" nodeType="clickPar">
                      <p:stCondLst>
                        <p:cond delay="indefinite"/>
                      </p:stCondLst>
                      <p:childTnLst>
                        <p:par>
                          <p:cTn id="290" fill="hold" nodeType="withGroup">
                            <p:stCondLst>
                              <p:cond delay="0"/>
                            </p:stCondLst>
                            <p:childTnLst>
                              <p:par>
                                <p:cTn id="291" presetID="3" presetClass="exit" presetSubtype="10" fill="hold" grpId="0" nodeType="clickEffect">
                                  <p:stCondLst>
                                    <p:cond delay="0"/>
                                  </p:stCondLst>
                                  <p:childTnLst>
                                    <p:animEffect transition="out" filter="blinds(horizontal)">
                                      <p:cBhvr>
                                        <p:cTn id="292" dur="500"/>
                                        <p:tgtEl>
                                          <p:spTgt spid="42059"/>
                                        </p:tgtEl>
                                      </p:cBhvr>
                                    </p:animEffect>
                                    <p:set>
                                      <p:cBhvr>
                                        <p:cTn id="293" dur="1" fill="hold">
                                          <p:stCondLst>
                                            <p:cond delay="499"/>
                                          </p:stCondLst>
                                        </p:cTn>
                                        <p:tgtEl>
                                          <p:spTgt spid="42059"/>
                                        </p:tgtEl>
                                        <p:attrNameLst>
                                          <p:attrName>style.visibility</p:attrName>
                                        </p:attrNameLst>
                                      </p:cBhvr>
                                      <p:to>
                                        <p:strVal val="hidden"/>
                                      </p:to>
                                    </p:set>
                                  </p:childTnLst>
                                </p:cTn>
                              </p:par>
                            </p:childTnLst>
                          </p:cTn>
                        </p:par>
                      </p:childTnLst>
                    </p:cTn>
                  </p:par>
                </p:childTnLst>
              </p:cTn>
              <p:nextCondLst>
                <p:cond evt="onClick" delay="0">
                  <p:tgtEl>
                    <p:spTgt spid="42053"/>
                  </p:tgtEl>
                </p:cond>
              </p:nextCondLst>
            </p:seq>
            <p:seq concurrent="1" nextAc="seek">
              <p:cTn id="294" restart="whenNotActive" fill="hold" evtFilter="cancelBubble" nodeType="interactiveSeq">
                <p:stCondLst>
                  <p:cond evt="onClick" delay="0">
                    <p:tgtEl>
                      <p:spTgt spid="42067"/>
                    </p:tgtEl>
                  </p:cond>
                </p:stCondLst>
                <p:endSync evt="end" delay="0">
                  <p:rtn val="all"/>
                </p:endSync>
                <p:childTnLst>
                  <p:par>
                    <p:cTn id="295" fill="hold" nodeType="clickPar">
                      <p:stCondLst>
                        <p:cond delay="0"/>
                      </p:stCondLst>
                      <p:childTnLst>
                        <p:par>
                          <p:cTn id="296" fill="hold" nodeType="withGroup">
                            <p:stCondLst>
                              <p:cond delay="0"/>
                            </p:stCondLst>
                            <p:childTnLst>
                              <p:par>
                                <p:cTn id="297" presetID="1" presetClass="emph" presetSubtype="2" fill="hold" nodeType="withEffect">
                                  <p:stCondLst>
                                    <p:cond delay="0"/>
                                  </p:stCondLst>
                                  <p:childTnLst>
                                    <p:animClr clrSpc="rgb" dir="cw">
                                      <p:cBhvr>
                                        <p:cTn id="298" dur="500" fill="hold"/>
                                        <p:tgtEl>
                                          <p:spTgt spid="42003"/>
                                        </p:tgtEl>
                                        <p:attrNameLst>
                                          <p:attrName>fillcolor</p:attrName>
                                        </p:attrNameLst>
                                      </p:cBhvr>
                                      <p:to>
                                        <a:schemeClr val="accent2"/>
                                      </p:to>
                                    </p:animClr>
                                    <p:set>
                                      <p:cBhvr>
                                        <p:cTn id="299" dur="500" fill="hold"/>
                                        <p:tgtEl>
                                          <p:spTgt spid="42003"/>
                                        </p:tgtEl>
                                        <p:attrNameLst>
                                          <p:attrName>fill.type</p:attrName>
                                        </p:attrNameLst>
                                      </p:cBhvr>
                                      <p:to>
                                        <p:strVal val="solid"/>
                                      </p:to>
                                    </p:set>
                                    <p:set>
                                      <p:cBhvr>
                                        <p:cTn id="300" dur="500" fill="hold"/>
                                        <p:tgtEl>
                                          <p:spTgt spid="42003"/>
                                        </p:tgtEl>
                                        <p:attrNameLst>
                                          <p:attrName>fill.on</p:attrName>
                                        </p:attrNameLst>
                                      </p:cBhvr>
                                      <p:to>
                                        <p:strVal val="true"/>
                                      </p:to>
                                    </p:set>
                                  </p:childTnLst>
                                </p:cTn>
                              </p:par>
                              <p:par>
                                <p:cTn id="301" presetID="1" presetClass="emph" presetSubtype="2" fill="hold" nodeType="withEffect">
                                  <p:stCondLst>
                                    <p:cond delay="0"/>
                                  </p:stCondLst>
                                  <p:childTnLst>
                                    <p:animClr clrSpc="rgb" dir="cw">
                                      <p:cBhvr>
                                        <p:cTn id="302" dur="500" fill="hold"/>
                                        <p:tgtEl>
                                          <p:spTgt spid="42004"/>
                                        </p:tgtEl>
                                        <p:attrNameLst>
                                          <p:attrName>fillcolor</p:attrName>
                                        </p:attrNameLst>
                                      </p:cBhvr>
                                      <p:to>
                                        <a:schemeClr val="accent2"/>
                                      </p:to>
                                    </p:animClr>
                                    <p:set>
                                      <p:cBhvr>
                                        <p:cTn id="303" dur="500" fill="hold"/>
                                        <p:tgtEl>
                                          <p:spTgt spid="42004"/>
                                        </p:tgtEl>
                                        <p:attrNameLst>
                                          <p:attrName>fill.type</p:attrName>
                                        </p:attrNameLst>
                                      </p:cBhvr>
                                      <p:to>
                                        <p:strVal val="solid"/>
                                      </p:to>
                                    </p:set>
                                    <p:set>
                                      <p:cBhvr>
                                        <p:cTn id="304" dur="500" fill="hold"/>
                                        <p:tgtEl>
                                          <p:spTgt spid="42004"/>
                                        </p:tgtEl>
                                        <p:attrNameLst>
                                          <p:attrName>fill.on</p:attrName>
                                        </p:attrNameLst>
                                      </p:cBhvr>
                                      <p:to>
                                        <p:strVal val="true"/>
                                      </p:to>
                                    </p:set>
                                  </p:childTnLst>
                                </p:cTn>
                              </p:par>
                              <p:par>
                                <p:cTn id="305" presetID="1" presetClass="emph" presetSubtype="2" fill="hold" nodeType="withEffect">
                                  <p:stCondLst>
                                    <p:cond delay="0"/>
                                  </p:stCondLst>
                                  <p:childTnLst>
                                    <p:animClr clrSpc="rgb" dir="cw">
                                      <p:cBhvr>
                                        <p:cTn id="306" dur="500" fill="hold"/>
                                        <p:tgtEl>
                                          <p:spTgt spid="42005"/>
                                        </p:tgtEl>
                                        <p:attrNameLst>
                                          <p:attrName>fillcolor</p:attrName>
                                        </p:attrNameLst>
                                      </p:cBhvr>
                                      <p:to>
                                        <a:schemeClr val="accent2"/>
                                      </p:to>
                                    </p:animClr>
                                    <p:set>
                                      <p:cBhvr>
                                        <p:cTn id="307" dur="500" fill="hold"/>
                                        <p:tgtEl>
                                          <p:spTgt spid="42005"/>
                                        </p:tgtEl>
                                        <p:attrNameLst>
                                          <p:attrName>fill.type</p:attrName>
                                        </p:attrNameLst>
                                      </p:cBhvr>
                                      <p:to>
                                        <p:strVal val="solid"/>
                                      </p:to>
                                    </p:set>
                                    <p:set>
                                      <p:cBhvr>
                                        <p:cTn id="308" dur="500" fill="hold"/>
                                        <p:tgtEl>
                                          <p:spTgt spid="42005"/>
                                        </p:tgtEl>
                                        <p:attrNameLst>
                                          <p:attrName>fill.on</p:attrName>
                                        </p:attrNameLst>
                                      </p:cBhvr>
                                      <p:to>
                                        <p:strVal val="true"/>
                                      </p:to>
                                    </p:set>
                                  </p:childTnLst>
                                </p:cTn>
                              </p:par>
                              <p:par>
                                <p:cTn id="309" presetID="1" presetClass="emph" presetSubtype="2" fill="hold" nodeType="withEffect">
                                  <p:stCondLst>
                                    <p:cond delay="0"/>
                                  </p:stCondLst>
                                  <p:childTnLst>
                                    <p:animClr clrSpc="rgb" dir="cw">
                                      <p:cBhvr>
                                        <p:cTn id="310" dur="500" fill="hold"/>
                                        <p:tgtEl>
                                          <p:spTgt spid="42006"/>
                                        </p:tgtEl>
                                        <p:attrNameLst>
                                          <p:attrName>fillcolor</p:attrName>
                                        </p:attrNameLst>
                                      </p:cBhvr>
                                      <p:to>
                                        <a:schemeClr val="accent2"/>
                                      </p:to>
                                    </p:animClr>
                                    <p:set>
                                      <p:cBhvr>
                                        <p:cTn id="311" dur="500" fill="hold"/>
                                        <p:tgtEl>
                                          <p:spTgt spid="42006"/>
                                        </p:tgtEl>
                                        <p:attrNameLst>
                                          <p:attrName>fill.type</p:attrName>
                                        </p:attrNameLst>
                                      </p:cBhvr>
                                      <p:to>
                                        <p:strVal val="solid"/>
                                      </p:to>
                                    </p:set>
                                    <p:set>
                                      <p:cBhvr>
                                        <p:cTn id="312" dur="500" fill="hold"/>
                                        <p:tgtEl>
                                          <p:spTgt spid="42006"/>
                                        </p:tgtEl>
                                        <p:attrNameLst>
                                          <p:attrName>fill.on</p:attrName>
                                        </p:attrNameLst>
                                      </p:cBhvr>
                                      <p:to>
                                        <p:strVal val="true"/>
                                      </p:to>
                                    </p:set>
                                  </p:childTnLst>
                                </p:cTn>
                              </p:par>
                              <p:par>
                                <p:cTn id="313" presetID="1" presetClass="emph" presetSubtype="2" fill="hold" grpId="0" nodeType="withEffect">
                                  <p:stCondLst>
                                    <p:cond delay="0"/>
                                  </p:stCondLst>
                                  <p:childTnLst>
                                    <p:animClr clrSpc="rgb" dir="cw">
                                      <p:cBhvr>
                                        <p:cTn id="314" dur="500" fill="hold"/>
                                        <p:tgtEl>
                                          <p:spTgt spid="42007"/>
                                        </p:tgtEl>
                                        <p:attrNameLst>
                                          <p:attrName>fillcolor</p:attrName>
                                        </p:attrNameLst>
                                      </p:cBhvr>
                                      <p:to>
                                        <a:schemeClr val="accent2"/>
                                      </p:to>
                                    </p:animClr>
                                    <p:set>
                                      <p:cBhvr>
                                        <p:cTn id="315" dur="500" fill="hold"/>
                                        <p:tgtEl>
                                          <p:spTgt spid="42007"/>
                                        </p:tgtEl>
                                        <p:attrNameLst>
                                          <p:attrName>fill.type</p:attrName>
                                        </p:attrNameLst>
                                      </p:cBhvr>
                                      <p:to>
                                        <p:strVal val="solid"/>
                                      </p:to>
                                    </p:set>
                                    <p:set>
                                      <p:cBhvr>
                                        <p:cTn id="316" dur="500" fill="hold"/>
                                        <p:tgtEl>
                                          <p:spTgt spid="42007"/>
                                        </p:tgtEl>
                                        <p:attrNameLst>
                                          <p:attrName>fill.on</p:attrName>
                                        </p:attrNameLst>
                                      </p:cBhvr>
                                      <p:to>
                                        <p:strVal val="true"/>
                                      </p:to>
                                    </p:set>
                                  </p:childTnLst>
                                </p:cTn>
                              </p:par>
                              <p:par>
                                <p:cTn id="317" presetID="1" presetClass="emph" presetSubtype="2" fill="hold" nodeType="withEffect">
                                  <p:stCondLst>
                                    <p:cond delay="0"/>
                                  </p:stCondLst>
                                  <p:childTnLst>
                                    <p:animClr clrSpc="rgb" dir="cw">
                                      <p:cBhvr>
                                        <p:cTn id="318" dur="500" fill="hold"/>
                                        <p:tgtEl>
                                          <p:spTgt spid="42008"/>
                                        </p:tgtEl>
                                        <p:attrNameLst>
                                          <p:attrName>fillcolor</p:attrName>
                                        </p:attrNameLst>
                                      </p:cBhvr>
                                      <p:to>
                                        <a:schemeClr val="accent2"/>
                                      </p:to>
                                    </p:animClr>
                                    <p:set>
                                      <p:cBhvr>
                                        <p:cTn id="319" dur="500" fill="hold"/>
                                        <p:tgtEl>
                                          <p:spTgt spid="42008"/>
                                        </p:tgtEl>
                                        <p:attrNameLst>
                                          <p:attrName>fill.type</p:attrName>
                                        </p:attrNameLst>
                                      </p:cBhvr>
                                      <p:to>
                                        <p:strVal val="solid"/>
                                      </p:to>
                                    </p:set>
                                    <p:set>
                                      <p:cBhvr>
                                        <p:cTn id="320" dur="500" fill="hold"/>
                                        <p:tgtEl>
                                          <p:spTgt spid="42008"/>
                                        </p:tgtEl>
                                        <p:attrNameLst>
                                          <p:attrName>fill.on</p:attrName>
                                        </p:attrNameLst>
                                      </p:cBhvr>
                                      <p:to>
                                        <p:strVal val="true"/>
                                      </p:to>
                                    </p:set>
                                  </p:childTnLst>
                                </p:cTn>
                              </p:par>
                              <p:par>
                                <p:cTn id="321" presetID="1" presetClass="emph" presetSubtype="2" fill="hold" nodeType="withEffect">
                                  <p:stCondLst>
                                    <p:cond delay="0"/>
                                  </p:stCondLst>
                                  <p:childTnLst>
                                    <p:animClr clrSpc="rgb" dir="cw">
                                      <p:cBhvr>
                                        <p:cTn id="322" dur="500" fill="hold"/>
                                        <p:tgtEl>
                                          <p:spTgt spid="42009"/>
                                        </p:tgtEl>
                                        <p:attrNameLst>
                                          <p:attrName>fillcolor</p:attrName>
                                        </p:attrNameLst>
                                      </p:cBhvr>
                                      <p:to>
                                        <a:schemeClr val="accent2"/>
                                      </p:to>
                                    </p:animClr>
                                    <p:set>
                                      <p:cBhvr>
                                        <p:cTn id="323" dur="500" fill="hold"/>
                                        <p:tgtEl>
                                          <p:spTgt spid="42009"/>
                                        </p:tgtEl>
                                        <p:attrNameLst>
                                          <p:attrName>fill.type</p:attrName>
                                        </p:attrNameLst>
                                      </p:cBhvr>
                                      <p:to>
                                        <p:strVal val="solid"/>
                                      </p:to>
                                    </p:set>
                                    <p:set>
                                      <p:cBhvr>
                                        <p:cTn id="324" dur="500" fill="hold"/>
                                        <p:tgtEl>
                                          <p:spTgt spid="42009"/>
                                        </p:tgtEl>
                                        <p:attrNameLst>
                                          <p:attrName>fill.on</p:attrName>
                                        </p:attrNameLst>
                                      </p:cBhvr>
                                      <p:to>
                                        <p:strVal val="true"/>
                                      </p:to>
                                    </p:set>
                                  </p:childTnLst>
                                </p:cTn>
                              </p:par>
                              <p:par>
                                <p:cTn id="325" presetID="29" presetClass="entr" presetSubtype="0" fill="hold" grpId="0" nodeType="withEffect">
                                  <p:stCondLst>
                                    <p:cond delay="0"/>
                                  </p:stCondLst>
                                  <p:childTnLst>
                                    <p:set>
                                      <p:cBhvr>
                                        <p:cTn id="326" dur="1" fill="hold">
                                          <p:stCondLst>
                                            <p:cond delay="0"/>
                                          </p:stCondLst>
                                        </p:cTn>
                                        <p:tgtEl>
                                          <p:spTgt spid="42068"/>
                                        </p:tgtEl>
                                        <p:attrNameLst>
                                          <p:attrName>style.visibility</p:attrName>
                                        </p:attrNameLst>
                                      </p:cBhvr>
                                      <p:to>
                                        <p:strVal val="visible"/>
                                      </p:to>
                                    </p:set>
                                    <p:anim calcmode="lin" valueType="num">
                                      <p:cBhvr>
                                        <p:cTn id="327" dur="1000" fill="hold"/>
                                        <p:tgtEl>
                                          <p:spTgt spid="42068"/>
                                        </p:tgtEl>
                                        <p:attrNameLst>
                                          <p:attrName>ppt_x</p:attrName>
                                        </p:attrNameLst>
                                      </p:cBhvr>
                                      <p:tavLst>
                                        <p:tav tm="0">
                                          <p:val>
                                            <p:strVal val="#ppt_x-.2"/>
                                          </p:val>
                                        </p:tav>
                                        <p:tav tm="100000">
                                          <p:val>
                                            <p:strVal val="#ppt_x"/>
                                          </p:val>
                                        </p:tav>
                                      </p:tavLst>
                                    </p:anim>
                                    <p:anim calcmode="lin" valueType="num">
                                      <p:cBhvr>
                                        <p:cTn id="328" dur="1000" fill="hold"/>
                                        <p:tgtEl>
                                          <p:spTgt spid="42068"/>
                                        </p:tgtEl>
                                        <p:attrNameLst>
                                          <p:attrName>ppt_y</p:attrName>
                                        </p:attrNameLst>
                                      </p:cBhvr>
                                      <p:tavLst>
                                        <p:tav tm="0">
                                          <p:val>
                                            <p:strVal val="#ppt_y"/>
                                          </p:val>
                                        </p:tav>
                                        <p:tav tm="100000">
                                          <p:val>
                                            <p:strVal val="#ppt_y"/>
                                          </p:val>
                                        </p:tav>
                                      </p:tavLst>
                                    </p:anim>
                                    <p:animEffect transition="in" filter="wipe(right)" prLst="gradientSize: 0.1">
                                      <p:cBhvr>
                                        <p:cTn id="329" dur="1000"/>
                                        <p:tgtEl>
                                          <p:spTgt spid="42068"/>
                                        </p:tgtEl>
                                      </p:cBhvr>
                                    </p:animEffect>
                                  </p:childTnLst>
                                </p:cTn>
                              </p:par>
                            </p:childTnLst>
                          </p:cTn>
                        </p:par>
                      </p:childTnLst>
                    </p:cTn>
                  </p:par>
                  <p:par>
                    <p:cTn id="330" fill="hold" nodeType="clickPar">
                      <p:stCondLst>
                        <p:cond delay="indefinite"/>
                      </p:stCondLst>
                      <p:childTnLst>
                        <p:par>
                          <p:cTn id="331" fill="hold" nodeType="withGroup">
                            <p:stCondLst>
                              <p:cond delay="0"/>
                            </p:stCondLst>
                            <p:childTnLst>
                              <p:par>
                                <p:cTn id="332" presetID="10" presetClass="entr" presetSubtype="0" fill="hold" grpId="0" nodeType="clickEffect">
                                  <p:stCondLst>
                                    <p:cond delay="0"/>
                                  </p:stCondLst>
                                  <p:childTnLst>
                                    <p:set>
                                      <p:cBhvr>
                                        <p:cTn id="333" dur="1" fill="hold">
                                          <p:stCondLst>
                                            <p:cond delay="0"/>
                                          </p:stCondLst>
                                        </p:cTn>
                                        <p:tgtEl>
                                          <p:spTgt spid="42060"/>
                                        </p:tgtEl>
                                        <p:attrNameLst>
                                          <p:attrName>style.visibility</p:attrName>
                                        </p:attrNameLst>
                                      </p:cBhvr>
                                      <p:to>
                                        <p:strVal val="visible"/>
                                      </p:to>
                                    </p:set>
                                    <p:animEffect transition="in" filter="fade">
                                      <p:cBhvr>
                                        <p:cTn id="334" dur="1000"/>
                                        <p:tgtEl>
                                          <p:spTgt spid="42060"/>
                                        </p:tgtEl>
                                      </p:cBhvr>
                                    </p:animEffect>
                                  </p:childTnLst>
                                  <p:subTnLst>
                                    <p:audio>
                                      <p:cMediaNode>
                                        <p:cTn display="0" masterRel="sameClick">
                                          <p:stCondLst>
                                            <p:cond evt="begin" delay="0">
                                              <p:tn val="332"/>
                                            </p:cond>
                                          </p:stCondLst>
                                          <p:endCondLst>
                                            <p:cond evt="onStopAudio" delay="0">
                                              <p:tgtEl>
                                                <p:sldTgt/>
                                              </p:tgtEl>
                                            </p:cond>
                                          </p:endCondLst>
                                        </p:cTn>
                                        <p:tgtEl>
                                          <p:sndTgt r:embed="rId2" name="applause.wav"/>
                                        </p:tgtEl>
                                      </p:cMediaNode>
                                    </p:audio>
                                  </p:subTnLst>
                                </p:cTn>
                              </p:par>
                              <p:par>
                                <p:cTn id="335" presetID="10" presetClass="entr" presetSubtype="0" fill="hold" grpId="0" nodeType="withEffect">
                                  <p:stCondLst>
                                    <p:cond delay="0"/>
                                  </p:stCondLst>
                                  <p:childTnLst>
                                    <p:set>
                                      <p:cBhvr>
                                        <p:cTn id="336" dur="1" fill="hold">
                                          <p:stCondLst>
                                            <p:cond delay="0"/>
                                          </p:stCondLst>
                                        </p:cTn>
                                        <p:tgtEl>
                                          <p:spTgt spid="42061"/>
                                        </p:tgtEl>
                                        <p:attrNameLst>
                                          <p:attrName>style.visibility</p:attrName>
                                        </p:attrNameLst>
                                      </p:cBhvr>
                                      <p:to>
                                        <p:strVal val="visible"/>
                                      </p:to>
                                    </p:set>
                                    <p:animEffect transition="in" filter="fade">
                                      <p:cBhvr>
                                        <p:cTn id="337" dur="1000"/>
                                        <p:tgtEl>
                                          <p:spTgt spid="42061"/>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42062"/>
                                        </p:tgtEl>
                                        <p:attrNameLst>
                                          <p:attrName>style.visibility</p:attrName>
                                        </p:attrNameLst>
                                      </p:cBhvr>
                                      <p:to>
                                        <p:strVal val="visible"/>
                                      </p:to>
                                    </p:set>
                                    <p:animEffect transition="in" filter="fade">
                                      <p:cBhvr>
                                        <p:cTn id="340" dur="1000"/>
                                        <p:tgtEl>
                                          <p:spTgt spid="42062"/>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42063"/>
                                        </p:tgtEl>
                                        <p:attrNameLst>
                                          <p:attrName>style.visibility</p:attrName>
                                        </p:attrNameLst>
                                      </p:cBhvr>
                                      <p:to>
                                        <p:strVal val="visible"/>
                                      </p:to>
                                    </p:set>
                                    <p:animEffect transition="in" filter="fade">
                                      <p:cBhvr>
                                        <p:cTn id="343" dur="1000"/>
                                        <p:tgtEl>
                                          <p:spTgt spid="42063"/>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42064"/>
                                        </p:tgtEl>
                                        <p:attrNameLst>
                                          <p:attrName>style.visibility</p:attrName>
                                        </p:attrNameLst>
                                      </p:cBhvr>
                                      <p:to>
                                        <p:strVal val="visible"/>
                                      </p:to>
                                    </p:set>
                                    <p:animEffect transition="in" filter="fade">
                                      <p:cBhvr>
                                        <p:cTn id="346" dur="1000"/>
                                        <p:tgtEl>
                                          <p:spTgt spid="42064"/>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42065"/>
                                        </p:tgtEl>
                                        <p:attrNameLst>
                                          <p:attrName>style.visibility</p:attrName>
                                        </p:attrNameLst>
                                      </p:cBhvr>
                                      <p:to>
                                        <p:strVal val="visible"/>
                                      </p:to>
                                    </p:set>
                                    <p:animEffect transition="in" filter="fade">
                                      <p:cBhvr>
                                        <p:cTn id="349" dur="1000"/>
                                        <p:tgtEl>
                                          <p:spTgt spid="42065"/>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42066"/>
                                        </p:tgtEl>
                                        <p:attrNameLst>
                                          <p:attrName>style.visibility</p:attrName>
                                        </p:attrNameLst>
                                      </p:cBhvr>
                                      <p:to>
                                        <p:strVal val="visible"/>
                                      </p:to>
                                    </p:set>
                                    <p:animEffect transition="in" filter="fade">
                                      <p:cBhvr>
                                        <p:cTn id="352" dur="1000"/>
                                        <p:tgtEl>
                                          <p:spTgt spid="42066"/>
                                        </p:tgtEl>
                                      </p:cBhvr>
                                    </p:animEffect>
                                  </p:childTnLst>
                                </p:cTn>
                              </p:par>
                            </p:childTnLst>
                          </p:cTn>
                        </p:par>
                      </p:childTnLst>
                    </p:cTn>
                  </p:par>
                  <p:par>
                    <p:cTn id="353" fill="hold" nodeType="clickPar">
                      <p:stCondLst>
                        <p:cond delay="indefinite"/>
                      </p:stCondLst>
                      <p:childTnLst>
                        <p:par>
                          <p:cTn id="354" fill="hold" nodeType="withGroup">
                            <p:stCondLst>
                              <p:cond delay="0"/>
                            </p:stCondLst>
                            <p:childTnLst>
                              <p:par>
                                <p:cTn id="355" presetID="3" presetClass="exit" presetSubtype="10" fill="hold" grpId="1" nodeType="clickEffect">
                                  <p:stCondLst>
                                    <p:cond delay="0"/>
                                  </p:stCondLst>
                                  <p:childTnLst>
                                    <p:animEffect transition="out" filter="blinds(horizontal)">
                                      <p:cBhvr>
                                        <p:cTn id="356" dur="500"/>
                                        <p:tgtEl>
                                          <p:spTgt spid="42068"/>
                                        </p:tgtEl>
                                      </p:cBhvr>
                                    </p:animEffect>
                                    <p:set>
                                      <p:cBhvr>
                                        <p:cTn id="357" dur="1" fill="hold">
                                          <p:stCondLst>
                                            <p:cond delay="499"/>
                                          </p:stCondLst>
                                        </p:cTn>
                                        <p:tgtEl>
                                          <p:spTgt spid="42068"/>
                                        </p:tgtEl>
                                        <p:attrNameLst>
                                          <p:attrName>style.visibility</p:attrName>
                                        </p:attrNameLst>
                                      </p:cBhvr>
                                      <p:to>
                                        <p:strVal val="hidden"/>
                                      </p:to>
                                    </p:set>
                                  </p:childTnLst>
                                </p:cTn>
                              </p:par>
                            </p:childTnLst>
                          </p:cTn>
                        </p:par>
                      </p:childTnLst>
                    </p:cTn>
                  </p:par>
                </p:childTnLst>
              </p:cTn>
              <p:nextCondLst>
                <p:cond evt="onClick" delay="0">
                  <p:tgtEl>
                    <p:spTgt spid="42067"/>
                  </p:tgtEl>
                </p:cond>
              </p:nextCondLst>
            </p:seq>
            <p:seq concurrent="1" nextAc="seek">
              <p:cTn id="358" restart="whenNotActive" fill="hold" evtFilter="cancelBubble" nodeType="interactiveSeq">
                <p:stCondLst>
                  <p:cond evt="onClick" delay="0">
                    <p:tgtEl>
                      <p:spTgt spid="42076"/>
                    </p:tgtEl>
                  </p:cond>
                </p:stCondLst>
                <p:endSync evt="end" delay="0">
                  <p:rtn val="all"/>
                </p:endSync>
                <p:childTnLst>
                  <p:par>
                    <p:cTn id="359" fill="hold" nodeType="clickPar">
                      <p:stCondLst>
                        <p:cond delay="0"/>
                      </p:stCondLst>
                      <p:childTnLst>
                        <p:par>
                          <p:cTn id="360" fill="hold" nodeType="withGroup">
                            <p:stCondLst>
                              <p:cond delay="0"/>
                            </p:stCondLst>
                            <p:childTnLst>
                              <p:par>
                                <p:cTn id="361" presetID="1" presetClass="emph" presetSubtype="2" fill="hold" nodeType="withEffect">
                                  <p:stCondLst>
                                    <p:cond delay="0"/>
                                  </p:stCondLst>
                                  <p:childTnLst>
                                    <p:animClr clrSpc="rgb" dir="cw">
                                      <p:cBhvr>
                                        <p:cTn id="362" dur="500" fill="hold"/>
                                        <p:tgtEl>
                                          <p:spTgt spid="42018"/>
                                        </p:tgtEl>
                                        <p:attrNameLst>
                                          <p:attrName>fillcolor</p:attrName>
                                        </p:attrNameLst>
                                      </p:cBhvr>
                                      <p:to>
                                        <a:schemeClr val="accent2"/>
                                      </p:to>
                                    </p:animClr>
                                    <p:set>
                                      <p:cBhvr>
                                        <p:cTn id="363" dur="500" fill="hold"/>
                                        <p:tgtEl>
                                          <p:spTgt spid="42018"/>
                                        </p:tgtEl>
                                        <p:attrNameLst>
                                          <p:attrName>fill.type</p:attrName>
                                        </p:attrNameLst>
                                      </p:cBhvr>
                                      <p:to>
                                        <p:strVal val="solid"/>
                                      </p:to>
                                    </p:set>
                                    <p:set>
                                      <p:cBhvr>
                                        <p:cTn id="364" dur="500" fill="hold"/>
                                        <p:tgtEl>
                                          <p:spTgt spid="42018"/>
                                        </p:tgtEl>
                                        <p:attrNameLst>
                                          <p:attrName>fill.on</p:attrName>
                                        </p:attrNameLst>
                                      </p:cBhvr>
                                      <p:to>
                                        <p:strVal val="true"/>
                                      </p:to>
                                    </p:set>
                                  </p:childTnLst>
                                </p:cTn>
                              </p:par>
                              <p:par>
                                <p:cTn id="365" presetID="1" presetClass="emph" presetSubtype="2" fill="hold" nodeType="withEffect">
                                  <p:stCondLst>
                                    <p:cond delay="0"/>
                                  </p:stCondLst>
                                  <p:childTnLst>
                                    <p:animClr clrSpc="rgb" dir="cw">
                                      <p:cBhvr>
                                        <p:cTn id="366" dur="500" fill="hold"/>
                                        <p:tgtEl>
                                          <p:spTgt spid="42019"/>
                                        </p:tgtEl>
                                        <p:attrNameLst>
                                          <p:attrName>fillcolor</p:attrName>
                                        </p:attrNameLst>
                                      </p:cBhvr>
                                      <p:to>
                                        <a:schemeClr val="accent2"/>
                                      </p:to>
                                    </p:animClr>
                                    <p:set>
                                      <p:cBhvr>
                                        <p:cTn id="367" dur="500" fill="hold"/>
                                        <p:tgtEl>
                                          <p:spTgt spid="42019"/>
                                        </p:tgtEl>
                                        <p:attrNameLst>
                                          <p:attrName>fill.type</p:attrName>
                                        </p:attrNameLst>
                                      </p:cBhvr>
                                      <p:to>
                                        <p:strVal val="solid"/>
                                      </p:to>
                                    </p:set>
                                    <p:set>
                                      <p:cBhvr>
                                        <p:cTn id="368" dur="500" fill="hold"/>
                                        <p:tgtEl>
                                          <p:spTgt spid="42019"/>
                                        </p:tgtEl>
                                        <p:attrNameLst>
                                          <p:attrName>fill.on</p:attrName>
                                        </p:attrNameLst>
                                      </p:cBhvr>
                                      <p:to>
                                        <p:strVal val="true"/>
                                      </p:to>
                                    </p:set>
                                  </p:childTnLst>
                                </p:cTn>
                              </p:par>
                              <p:par>
                                <p:cTn id="369" presetID="1" presetClass="emph" presetSubtype="2" fill="hold" nodeType="withEffect">
                                  <p:stCondLst>
                                    <p:cond delay="0"/>
                                  </p:stCondLst>
                                  <p:childTnLst>
                                    <p:animClr clrSpc="rgb" dir="cw">
                                      <p:cBhvr>
                                        <p:cTn id="370" dur="500" fill="hold"/>
                                        <p:tgtEl>
                                          <p:spTgt spid="42020"/>
                                        </p:tgtEl>
                                        <p:attrNameLst>
                                          <p:attrName>fillcolor</p:attrName>
                                        </p:attrNameLst>
                                      </p:cBhvr>
                                      <p:to>
                                        <a:schemeClr val="accent2"/>
                                      </p:to>
                                    </p:animClr>
                                    <p:set>
                                      <p:cBhvr>
                                        <p:cTn id="371" dur="500" fill="hold"/>
                                        <p:tgtEl>
                                          <p:spTgt spid="42020"/>
                                        </p:tgtEl>
                                        <p:attrNameLst>
                                          <p:attrName>fill.type</p:attrName>
                                        </p:attrNameLst>
                                      </p:cBhvr>
                                      <p:to>
                                        <p:strVal val="solid"/>
                                      </p:to>
                                    </p:set>
                                    <p:set>
                                      <p:cBhvr>
                                        <p:cTn id="372" dur="500" fill="hold"/>
                                        <p:tgtEl>
                                          <p:spTgt spid="42020"/>
                                        </p:tgtEl>
                                        <p:attrNameLst>
                                          <p:attrName>fill.on</p:attrName>
                                        </p:attrNameLst>
                                      </p:cBhvr>
                                      <p:to>
                                        <p:strVal val="true"/>
                                      </p:to>
                                    </p:set>
                                  </p:childTnLst>
                                </p:cTn>
                              </p:par>
                              <p:par>
                                <p:cTn id="373" presetID="1" presetClass="emph" presetSubtype="2" fill="hold" nodeType="withEffect">
                                  <p:stCondLst>
                                    <p:cond delay="0"/>
                                  </p:stCondLst>
                                  <p:childTnLst>
                                    <p:animClr clrSpc="rgb" dir="cw">
                                      <p:cBhvr>
                                        <p:cTn id="374" dur="500" fill="hold"/>
                                        <p:tgtEl>
                                          <p:spTgt spid="42021"/>
                                        </p:tgtEl>
                                        <p:attrNameLst>
                                          <p:attrName>fillcolor</p:attrName>
                                        </p:attrNameLst>
                                      </p:cBhvr>
                                      <p:to>
                                        <a:schemeClr val="accent2"/>
                                      </p:to>
                                    </p:animClr>
                                    <p:set>
                                      <p:cBhvr>
                                        <p:cTn id="375" dur="500" fill="hold"/>
                                        <p:tgtEl>
                                          <p:spTgt spid="42021"/>
                                        </p:tgtEl>
                                        <p:attrNameLst>
                                          <p:attrName>fill.type</p:attrName>
                                        </p:attrNameLst>
                                      </p:cBhvr>
                                      <p:to>
                                        <p:strVal val="solid"/>
                                      </p:to>
                                    </p:set>
                                    <p:set>
                                      <p:cBhvr>
                                        <p:cTn id="376" dur="500" fill="hold"/>
                                        <p:tgtEl>
                                          <p:spTgt spid="42021"/>
                                        </p:tgtEl>
                                        <p:attrNameLst>
                                          <p:attrName>fill.on</p:attrName>
                                        </p:attrNameLst>
                                      </p:cBhvr>
                                      <p:to>
                                        <p:strVal val="true"/>
                                      </p:to>
                                    </p:set>
                                  </p:childTnLst>
                                </p:cTn>
                              </p:par>
                              <p:par>
                                <p:cTn id="377" presetID="1" presetClass="emph" presetSubtype="2" fill="hold" nodeType="withEffect">
                                  <p:stCondLst>
                                    <p:cond delay="0"/>
                                  </p:stCondLst>
                                  <p:childTnLst>
                                    <p:animClr clrSpc="rgb" dir="cw">
                                      <p:cBhvr>
                                        <p:cTn id="378" dur="500" fill="hold"/>
                                        <p:tgtEl>
                                          <p:spTgt spid="42022"/>
                                        </p:tgtEl>
                                        <p:attrNameLst>
                                          <p:attrName>fillcolor</p:attrName>
                                        </p:attrNameLst>
                                      </p:cBhvr>
                                      <p:to>
                                        <a:schemeClr val="accent2"/>
                                      </p:to>
                                    </p:animClr>
                                    <p:set>
                                      <p:cBhvr>
                                        <p:cTn id="379" dur="500" fill="hold"/>
                                        <p:tgtEl>
                                          <p:spTgt spid="42022"/>
                                        </p:tgtEl>
                                        <p:attrNameLst>
                                          <p:attrName>fill.type</p:attrName>
                                        </p:attrNameLst>
                                      </p:cBhvr>
                                      <p:to>
                                        <p:strVal val="solid"/>
                                      </p:to>
                                    </p:set>
                                    <p:set>
                                      <p:cBhvr>
                                        <p:cTn id="380" dur="500" fill="hold"/>
                                        <p:tgtEl>
                                          <p:spTgt spid="42022"/>
                                        </p:tgtEl>
                                        <p:attrNameLst>
                                          <p:attrName>fill.on</p:attrName>
                                        </p:attrNameLst>
                                      </p:cBhvr>
                                      <p:to>
                                        <p:strVal val="true"/>
                                      </p:to>
                                    </p:set>
                                  </p:childTnLst>
                                </p:cTn>
                              </p:par>
                              <p:par>
                                <p:cTn id="381" presetID="1" presetClass="emph" presetSubtype="2" fill="hold" nodeType="withEffect">
                                  <p:stCondLst>
                                    <p:cond delay="0"/>
                                  </p:stCondLst>
                                  <p:childTnLst>
                                    <p:animClr clrSpc="rgb" dir="cw">
                                      <p:cBhvr>
                                        <p:cTn id="382" dur="500" fill="hold"/>
                                        <p:tgtEl>
                                          <p:spTgt spid="42023"/>
                                        </p:tgtEl>
                                        <p:attrNameLst>
                                          <p:attrName>fillcolor</p:attrName>
                                        </p:attrNameLst>
                                      </p:cBhvr>
                                      <p:to>
                                        <a:schemeClr val="accent2"/>
                                      </p:to>
                                    </p:animClr>
                                    <p:set>
                                      <p:cBhvr>
                                        <p:cTn id="383" dur="500" fill="hold"/>
                                        <p:tgtEl>
                                          <p:spTgt spid="42023"/>
                                        </p:tgtEl>
                                        <p:attrNameLst>
                                          <p:attrName>fill.type</p:attrName>
                                        </p:attrNameLst>
                                      </p:cBhvr>
                                      <p:to>
                                        <p:strVal val="solid"/>
                                      </p:to>
                                    </p:set>
                                    <p:set>
                                      <p:cBhvr>
                                        <p:cTn id="384" dur="500" fill="hold"/>
                                        <p:tgtEl>
                                          <p:spTgt spid="42023"/>
                                        </p:tgtEl>
                                        <p:attrNameLst>
                                          <p:attrName>fill.on</p:attrName>
                                        </p:attrNameLst>
                                      </p:cBhvr>
                                      <p:to>
                                        <p:strVal val="true"/>
                                      </p:to>
                                    </p:set>
                                  </p:childTnLst>
                                </p:cTn>
                              </p:par>
                              <p:par>
                                <p:cTn id="385" presetID="29" presetClass="entr" presetSubtype="0" fill="hold" grpId="0" nodeType="withEffect">
                                  <p:stCondLst>
                                    <p:cond delay="0"/>
                                  </p:stCondLst>
                                  <p:childTnLst>
                                    <p:set>
                                      <p:cBhvr>
                                        <p:cTn id="386" dur="1" fill="hold">
                                          <p:stCondLst>
                                            <p:cond delay="0"/>
                                          </p:stCondLst>
                                        </p:cTn>
                                        <p:tgtEl>
                                          <p:spTgt spid="42069"/>
                                        </p:tgtEl>
                                        <p:attrNameLst>
                                          <p:attrName>style.visibility</p:attrName>
                                        </p:attrNameLst>
                                      </p:cBhvr>
                                      <p:to>
                                        <p:strVal val="visible"/>
                                      </p:to>
                                    </p:set>
                                    <p:anim calcmode="lin" valueType="num">
                                      <p:cBhvr>
                                        <p:cTn id="387" dur="1000" fill="hold"/>
                                        <p:tgtEl>
                                          <p:spTgt spid="42069"/>
                                        </p:tgtEl>
                                        <p:attrNameLst>
                                          <p:attrName>ppt_x</p:attrName>
                                        </p:attrNameLst>
                                      </p:cBhvr>
                                      <p:tavLst>
                                        <p:tav tm="0">
                                          <p:val>
                                            <p:strVal val="#ppt_x-.2"/>
                                          </p:val>
                                        </p:tav>
                                        <p:tav tm="100000">
                                          <p:val>
                                            <p:strVal val="#ppt_x"/>
                                          </p:val>
                                        </p:tav>
                                      </p:tavLst>
                                    </p:anim>
                                    <p:anim calcmode="lin" valueType="num">
                                      <p:cBhvr>
                                        <p:cTn id="388" dur="1000" fill="hold"/>
                                        <p:tgtEl>
                                          <p:spTgt spid="42069"/>
                                        </p:tgtEl>
                                        <p:attrNameLst>
                                          <p:attrName>ppt_y</p:attrName>
                                        </p:attrNameLst>
                                      </p:cBhvr>
                                      <p:tavLst>
                                        <p:tav tm="0">
                                          <p:val>
                                            <p:strVal val="#ppt_y"/>
                                          </p:val>
                                        </p:tav>
                                        <p:tav tm="100000">
                                          <p:val>
                                            <p:strVal val="#ppt_y"/>
                                          </p:val>
                                        </p:tav>
                                      </p:tavLst>
                                    </p:anim>
                                    <p:animEffect transition="in" filter="wipe(right)" prLst="gradientSize: 0.1">
                                      <p:cBhvr>
                                        <p:cTn id="389" dur="1000"/>
                                        <p:tgtEl>
                                          <p:spTgt spid="42069"/>
                                        </p:tgtEl>
                                      </p:cBhvr>
                                    </p:animEffect>
                                  </p:childTnLst>
                                </p:cTn>
                              </p:par>
                            </p:childTnLst>
                          </p:cTn>
                        </p:par>
                      </p:childTnLst>
                    </p:cTn>
                  </p:par>
                  <p:par>
                    <p:cTn id="390" fill="hold" nodeType="clickPar">
                      <p:stCondLst>
                        <p:cond delay="indefinite"/>
                      </p:stCondLst>
                      <p:childTnLst>
                        <p:par>
                          <p:cTn id="391" fill="hold" nodeType="withGroup">
                            <p:stCondLst>
                              <p:cond delay="0"/>
                            </p:stCondLst>
                            <p:childTnLst>
                              <p:par>
                                <p:cTn id="392" presetID="10" presetClass="entr" presetSubtype="0" fill="hold" grpId="0" nodeType="clickEffect">
                                  <p:stCondLst>
                                    <p:cond delay="0"/>
                                  </p:stCondLst>
                                  <p:childTnLst>
                                    <p:set>
                                      <p:cBhvr>
                                        <p:cTn id="393" dur="1" fill="hold">
                                          <p:stCondLst>
                                            <p:cond delay="0"/>
                                          </p:stCondLst>
                                        </p:cTn>
                                        <p:tgtEl>
                                          <p:spTgt spid="42070"/>
                                        </p:tgtEl>
                                        <p:attrNameLst>
                                          <p:attrName>style.visibility</p:attrName>
                                        </p:attrNameLst>
                                      </p:cBhvr>
                                      <p:to>
                                        <p:strVal val="visible"/>
                                      </p:to>
                                    </p:set>
                                    <p:animEffect transition="in" filter="fade">
                                      <p:cBhvr>
                                        <p:cTn id="394" dur="1000"/>
                                        <p:tgtEl>
                                          <p:spTgt spid="42070"/>
                                        </p:tgtEl>
                                      </p:cBhvr>
                                    </p:animEffect>
                                  </p:childTnLst>
                                  <p:subTnLst>
                                    <p:audio>
                                      <p:cMediaNode>
                                        <p:cTn display="0" masterRel="sameClick">
                                          <p:stCondLst>
                                            <p:cond evt="begin" delay="0">
                                              <p:tn val="392"/>
                                            </p:cond>
                                          </p:stCondLst>
                                          <p:endCondLst>
                                            <p:cond evt="onStopAudio" delay="0">
                                              <p:tgtEl>
                                                <p:sldTgt/>
                                              </p:tgtEl>
                                            </p:cond>
                                          </p:endCondLst>
                                        </p:cTn>
                                        <p:tgtEl>
                                          <p:sndTgt r:embed="rId2" name="applause.wav"/>
                                        </p:tgtEl>
                                      </p:cMediaNode>
                                    </p:audio>
                                  </p:subTnLst>
                                </p:cTn>
                              </p:par>
                              <p:par>
                                <p:cTn id="395" presetID="10" presetClass="entr" presetSubtype="0" fill="hold" grpId="0" nodeType="withEffect">
                                  <p:stCondLst>
                                    <p:cond delay="0"/>
                                  </p:stCondLst>
                                  <p:childTnLst>
                                    <p:set>
                                      <p:cBhvr>
                                        <p:cTn id="396" dur="1" fill="hold">
                                          <p:stCondLst>
                                            <p:cond delay="0"/>
                                          </p:stCondLst>
                                        </p:cTn>
                                        <p:tgtEl>
                                          <p:spTgt spid="42071"/>
                                        </p:tgtEl>
                                        <p:attrNameLst>
                                          <p:attrName>style.visibility</p:attrName>
                                        </p:attrNameLst>
                                      </p:cBhvr>
                                      <p:to>
                                        <p:strVal val="visible"/>
                                      </p:to>
                                    </p:set>
                                    <p:animEffect transition="in" filter="fade">
                                      <p:cBhvr>
                                        <p:cTn id="397" dur="1000"/>
                                        <p:tgtEl>
                                          <p:spTgt spid="42071"/>
                                        </p:tgtEl>
                                      </p:cBhvr>
                                    </p:animEffect>
                                  </p:childTnLst>
                                </p:cTn>
                              </p:par>
                              <p:par>
                                <p:cTn id="398" presetID="10" presetClass="entr" presetSubtype="0" fill="hold" grpId="0" nodeType="withEffect">
                                  <p:stCondLst>
                                    <p:cond delay="0"/>
                                  </p:stCondLst>
                                  <p:childTnLst>
                                    <p:set>
                                      <p:cBhvr>
                                        <p:cTn id="399" dur="1" fill="hold">
                                          <p:stCondLst>
                                            <p:cond delay="0"/>
                                          </p:stCondLst>
                                        </p:cTn>
                                        <p:tgtEl>
                                          <p:spTgt spid="42072"/>
                                        </p:tgtEl>
                                        <p:attrNameLst>
                                          <p:attrName>style.visibility</p:attrName>
                                        </p:attrNameLst>
                                      </p:cBhvr>
                                      <p:to>
                                        <p:strVal val="visible"/>
                                      </p:to>
                                    </p:set>
                                    <p:animEffect transition="in" filter="fade">
                                      <p:cBhvr>
                                        <p:cTn id="400" dur="1000"/>
                                        <p:tgtEl>
                                          <p:spTgt spid="42072"/>
                                        </p:tgtEl>
                                      </p:cBhvr>
                                    </p:animEffect>
                                  </p:childTnLst>
                                </p:cTn>
                              </p:par>
                              <p:par>
                                <p:cTn id="401" presetID="10" presetClass="entr" presetSubtype="0" fill="hold" grpId="0" nodeType="withEffect">
                                  <p:stCondLst>
                                    <p:cond delay="0"/>
                                  </p:stCondLst>
                                  <p:childTnLst>
                                    <p:set>
                                      <p:cBhvr>
                                        <p:cTn id="402" dur="1" fill="hold">
                                          <p:stCondLst>
                                            <p:cond delay="0"/>
                                          </p:stCondLst>
                                        </p:cTn>
                                        <p:tgtEl>
                                          <p:spTgt spid="42073"/>
                                        </p:tgtEl>
                                        <p:attrNameLst>
                                          <p:attrName>style.visibility</p:attrName>
                                        </p:attrNameLst>
                                      </p:cBhvr>
                                      <p:to>
                                        <p:strVal val="visible"/>
                                      </p:to>
                                    </p:set>
                                    <p:animEffect transition="in" filter="fade">
                                      <p:cBhvr>
                                        <p:cTn id="403" dur="1000"/>
                                        <p:tgtEl>
                                          <p:spTgt spid="42073"/>
                                        </p:tgtEl>
                                      </p:cBhvr>
                                    </p:animEffect>
                                  </p:childTnLst>
                                </p:cTn>
                              </p:par>
                              <p:par>
                                <p:cTn id="404" presetID="10" presetClass="entr" presetSubtype="0" fill="hold" grpId="0" nodeType="withEffect">
                                  <p:stCondLst>
                                    <p:cond delay="0"/>
                                  </p:stCondLst>
                                  <p:childTnLst>
                                    <p:set>
                                      <p:cBhvr>
                                        <p:cTn id="405" dur="1" fill="hold">
                                          <p:stCondLst>
                                            <p:cond delay="0"/>
                                          </p:stCondLst>
                                        </p:cTn>
                                        <p:tgtEl>
                                          <p:spTgt spid="42074"/>
                                        </p:tgtEl>
                                        <p:attrNameLst>
                                          <p:attrName>style.visibility</p:attrName>
                                        </p:attrNameLst>
                                      </p:cBhvr>
                                      <p:to>
                                        <p:strVal val="visible"/>
                                      </p:to>
                                    </p:set>
                                    <p:animEffect transition="in" filter="fade">
                                      <p:cBhvr>
                                        <p:cTn id="406" dur="1000"/>
                                        <p:tgtEl>
                                          <p:spTgt spid="42074"/>
                                        </p:tgtEl>
                                      </p:cBhvr>
                                    </p:animEffect>
                                  </p:childTnLst>
                                </p:cTn>
                              </p:par>
                              <p:par>
                                <p:cTn id="407" presetID="10" presetClass="entr" presetSubtype="0" fill="hold" grpId="0" nodeType="withEffect">
                                  <p:stCondLst>
                                    <p:cond delay="0"/>
                                  </p:stCondLst>
                                  <p:childTnLst>
                                    <p:set>
                                      <p:cBhvr>
                                        <p:cTn id="408" dur="1" fill="hold">
                                          <p:stCondLst>
                                            <p:cond delay="0"/>
                                          </p:stCondLst>
                                        </p:cTn>
                                        <p:tgtEl>
                                          <p:spTgt spid="42075"/>
                                        </p:tgtEl>
                                        <p:attrNameLst>
                                          <p:attrName>style.visibility</p:attrName>
                                        </p:attrNameLst>
                                      </p:cBhvr>
                                      <p:to>
                                        <p:strVal val="visible"/>
                                      </p:to>
                                    </p:set>
                                    <p:animEffect transition="in" filter="fade">
                                      <p:cBhvr>
                                        <p:cTn id="409" dur="1000"/>
                                        <p:tgtEl>
                                          <p:spTgt spid="42075"/>
                                        </p:tgtEl>
                                      </p:cBhvr>
                                    </p:animEffect>
                                  </p:childTnLst>
                                </p:cTn>
                              </p:par>
                            </p:childTnLst>
                          </p:cTn>
                        </p:par>
                      </p:childTnLst>
                    </p:cTn>
                  </p:par>
                  <p:par>
                    <p:cTn id="410" fill="hold" nodeType="clickPar">
                      <p:stCondLst>
                        <p:cond delay="indefinite"/>
                      </p:stCondLst>
                      <p:childTnLst>
                        <p:par>
                          <p:cTn id="411" fill="hold" nodeType="withGroup">
                            <p:stCondLst>
                              <p:cond delay="0"/>
                            </p:stCondLst>
                            <p:childTnLst>
                              <p:par>
                                <p:cTn id="412" presetID="3" presetClass="exit" presetSubtype="10" fill="hold" grpId="1" nodeType="clickEffect">
                                  <p:stCondLst>
                                    <p:cond delay="0"/>
                                  </p:stCondLst>
                                  <p:childTnLst>
                                    <p:animEffect transition="out" filter="blinds(horizontal)">
                                      <p:cBhvr>
                                        <p:cTn id="413" dur="500"/>
                                        <p:tgtEl>
                                          <p:spTgt spid="42069"/>
                                        </p:tgtEl>
                                      </p:cBhvr>
                                    </p:animEffect>
                                    <p:set>
                                      <p:cBhvr>
                                        <p:cTn id="414" dur="1" fill="hold">
                                          <p:stCondLst>
                                            <p:cond delay="499"/>
                                          </p:stCondLst>
                                        </p:cTn>
                                        <p:tgtEl>
                                          <p:spTgt spid="42069"/>
                                        </p:tgtEl>
                                        <p:attrNameLst>
                                          <p:attrName>style.visibility</p:attrName>
                                        </p:attrNameLst>
                                      </p:cBhvr>
                                      <p:to>
                                        <p:strVal val="hidden"/>
                                      </p:to>
                                    </p:set>
                                  </p:childTnLst>
                                </p:cTn>
                              </p:par>
                            </p:childTnLst>
                          </p:cTn>
                        </p:par>
                      </p:childTnLst>
                    </p:cTn>
                  </p:par>
                </p:childTnLst>
              </p:cTn>
              <p:nextCondLst>
                <p:cond evt="onClick" delay="0">
                  <p:tgtEl>
                    <p:spTgt spid="42076"/>
                  </p:tgtEl>
                </p:cond>
              </p:nextCondLst>
            </p:seq>
            <p:seq concurrent="1" nextAc="seek">
              <p:cTn id="415" restart="whenNotActive" fill="hold" evtFilter="cancelBubble" nodeType="interactiveSeq">
                <p:stCondLst>
                  <p:cond evt="onClick" delay="0">
                    <p:tgtEl>
                      <p:spTgt spid="42078"/>
                    </p:tgtEl>
                  </p:cond>
                </p:stCondLst>
                <p:endSync evt="end" delay="0">
                  <p:rtn val="all"/>
                </p:endSync>
                <p:childTnLst>
                  <p:par>
                    <p:cTn id="416" fill="hold" nodeType="clickPar">
                      <p:stCondLst>
                        <p:cond delay="0"/>
                      </p:stCondLst>
                      <p:childTnLst>
                        <p:par>
                          <p:cTn id="417" fill="hold" nodeType="withGroup">
                            <p:stCondLst>
                              <p:cond delay="0"/>
                            </p:stCondLst>
                            <p:childTnLst>
                              <p:par>
                                <p:cTn id="418" presetID="1" presetClass="emph" presetSubtype="2" fill="hold" nodeType="withEffect">
                                  <p:stCondLst>
                                    <p:cond delay="0"/>
                                  </p:stCondLst>
                                  <p:childTnLst>
                                    <p:animClr clrSpc="rgb" dir="cw">
                                      <p:cBhvr>
                                        <p:cTn id="419" dur="500" fill="hold"/>
                                        <p:tgtEl>
                                          <p:spTgt spid="42024"/>
                                        </p:tgtEl>
                                        <p:attrNameLst>
                                          <p:attrName>fillcolor</p:attrName>
                                        </p:attrNameLst>
                                      </p:cBhvr>
                                      <p:to>
                                        <a:schemeClr val="accent2"/>
                                      </p:to>
                                    </p:animClr>
                                    <p:set>
                                      <p:cBhvr>
                                        <p:cTn id="420" dur="500" fill="hold"/>
                                        <p:tgtEl>
                                          <p:spTgt spid="42024"/>
                                        </p:tgtEl>
                                        <p:attrNameLst>
                                          <p:attrName>fill.type</p:attrName>
                                        </p:attrNameLst>
                                      </p:cBhvr>
                                      <p:to>
                                        <p:strVal val="solid"/>
                                      </p:to>
                                    </p:set>
                                    <p:set>
                                      <p:cBhvr>
                                        <p:cTn id="421" dur="500" fill="hold"/>
                                        <p:tgtEl>
                                          <p:spTgt spid="42024"/>
                                        </p:tgtEl>
                                        <p:attrNameLst>
                                          <p:attrName>fill.on</p:attrName>
                                        </p:attrNameLst>
                                      </p:cBhvr>
                                      <p:to>
                                        <p:strVal val="true"/>
                                      </p:to>
                                    </p:set>
                                  </p:childTnLst>
                                </p:cTn>
                              </p:par>
                              <p:par>
                                <p:cTn id="422" presetID="1" presetClass="emph" presetSubtype="2" fill="hold" nodeType="withEffect">
                                  <p:stCondLst>
                                    <p:cond delay="0"/>
                                  </p:stCondLst>
                                  <p:childTnLst>
                                    <p:animClr clrSpc="rgb" dir="cw">
                                      <p:cBhvr>
                                        <p:cTn id="423" dur="500" fill="hold"/>
                                        <p:tgtEl>
                                          <p:spTgt spid="42025"/>
                                        </p:tgtEl>
                                        <p:attrNameLst>
                                          <p:attrName>fillcolor</p:attrName>
                                        </p:attrNameLst>
                                      </p:cBhvr>
                                      <p:to>
                                        <a:schemeClr val="accent2"/>
                                      </p:to>
                                    </p:animClr>
                                    <p:set>
                                      <p:cBhvr>
                                        <p:cTn id="424" dur="500" fill="hold"/>
                                        <p:tgtEl>
                                          <p:spTgt spid="42025"/>
                                        </p:tgtEl>
                                        <p:attrNameLst>
                                          <p:attrName>fill.type</p:attrName>
                                        </p:attrNameLst>
                                      </p:cBhvr>
                                      <p:to>
                                        <p:strVal val="solid"/>
                                      </p:to>
                                    </p:set>
                                    <p:set>
                                      <p:cBhvr>
                                        <p:cTn id="425" dur="500" fill="hold"/>
                                        <p:tgtEl>
                                          <p:spTgt spid="42025"/>
                                        </p:tgtEl>
                                        <p:attrNameLst>
                                          <p:attrName>fill.on</p:attrName>
                                        </p:attrNameLst>
                                      </p:cBhvr>
                                      <p:to>
                                        <p:strVal val="true"/>
                                      </p:to>
                                    </p:set>
                                  </p:childTnLst>
                                </p:cTn>
                              </p:par>
                              <p:par>
                                <p:cTn id="426" presetID="1" presetClass="emph" presetSubtype="2" fill="hold" nodeType="withEffect">
                                  <p:stCondLst>
                                    <p:cond delay="0"/>
                                  </p:stCondLst>
                                  <p:childTnLst>
                                    <p:animClr clrSpc="rgb" dir="cw">
                                      <p:cBhvr>
                                        <p:cTn id="427" dur="500" fill="hold"/>
                                        <p:tgtEl>
                                          <p:spTgt spid="42026"/>
                                        </p:tgtEl>
                                        <p:attrNameLst>
                                          <p:attrName>fillcolor</p:attrName>
                                        </p:attrNameLst>
                                      </p:cBhvr>
                                      <p:to>
                                        <a:schemeClr val="accent2"/>
                                      </p:to>
                                    </p:animClr>
                                    <p:set>
                                      <p:cBhvr>
                                        <p:cTn id="428" dur="500" fill="hold"/>
                                        <p:tgtEl>
                                          <p:spTgt spid="42026"/>
                                        </p:tgtEl>
                                        <p:attrNameLst>
                                          <p:attrName>fill.type</p:attrName>
                                        </p:attrNameLst>
                                      </p:cBhvr>
                                      <p:to>
                                        <p:strVal val="solid"/>
                                      </p:to>
                                    </p:set>
                                    <p:set>
                                      <p:cBhvr>
                                        <p:cTn id="429" dur="500" fill="hold"/>
                                        <p:tgtEl>
                                          <p:spTgt spid="42026"/>
                                        </p:tgtEl>
                                        <p:attrNameLst>
                                          <p:attrName>fill.on</p:attrName>
                                        </p:attrNameLst>
                                      </p:cBhvr>
                                      <p:to>
                                        <p:strVal val="true"/>
                                      </p:to>
                                    </p:set>
                                  </p:childTnLst>
                                </p:cTn>
                              </p:par>
                              <p:par>
                                <p:cTn id="430" presetID="29" presetClass="entr" presetSubtype="0" fill="hold" grpId="0" nodeType="withEffect">
                                  <p:stCondLst>
                                    <p:cond delay="0"/>
                                  </p:stCondLst>
                                  <p:childTnLst>
                                    <p:set>
                                      <p:cBhvr>
                                        <p:cTn id="431" dur="1" fill="hold">
                                          <p:stCondLst>
                                            <p:cond delay="0"/>
                                          </p:stCondLst>
                                        </p:cTn>
                                        <p:tgtEl>
                                          <p:spTgt spid="42077"/>
                                        </p:tgtEl>
                                        <p:attrNameLst>
                                          <p:attrName>style.visibility</p:attrName>
                                        </p:attrNameLst>
                                      </p:cBhvr>
                                      <p:to>
                                        <p:strVal val="visible"/>
                                      </p:to>
                                    </p:set>
                                    <p:anim calcmode="lin" valueType="num">
                                      <p:cBhvr>
                                        <p:cTn id="432" dur="1000" fill="hold"/>
                                        <p:tgtEl>
                                          <p:spTgt spid="42077"/>
                                        </p:tgtEl>
                                        <p:attrNameLst>
                                          <p:attrName>ppt_x</p:attrName>
                                        </p:attrNameLst>
                                      </p:cBhvr>
                                      <p:tavLst>
                                        <p:tav tm="0">
                                          <p:val>
                                            <p:strVal val="#ppt_x-.2"/>
                                          </p:val>
                                        </p:tav>
                                        <p:tav tm="100000">
                                          <p:val>
                                            <p:strVal val="#ppt_x"/>
                                          </p:val>
                                        </p:tav>
                                      </p:tavLst>
                                    </p:anim>
                                    <p:anim calcmode="lin" valueType="num">
                                      <p:cBhvr>
                                        <p:cTn id="433" dur="1000" fill="hold"/>
                                        <p:tgtEl>
                                          <p:spTgt spid="42077"/>
                                        </p:tgtEl>
                                        <p:attrNameLst>
                                          <p:attrName>ppt_y</p:attrName>
                                        </p:attrNameLst>
                                      </p:cBhvr>
                                      <p:tavLst>
                                        <p:tav tm="0">
                                          <p:val>
                                            <p:strVal val="#ppt_y"/>
                                          </p:val>
                                        </p:tav>
                                        <p:tav tm="100000">
                                          <p:val>
                                            <p:strVal val="#ppt_y"/>
                                          </p:val>
                                        </p:tav>
                                      </p:tavLst>
                                    </p:anim>
                                    <p:animEffect transition="in" filter="wipe(right)" prLst="gradientSize: 0.1">
                                      <p:cBhvr>
                                        <p:cTn id="434" dur="1000"/>
                                        <p:tgtEl>
                                          <p:spTgt spid="42077"/>
                                        </p:tgtEl>
                                      </p:cBhvr>
                                    </p:animEffect>
                                  </p:childTnLst>
                                </p:cTn>
                              </p:par>
                            </p:childTnLst>
                          </p:cTn>
                        </p:par>
                      </p:childTnLst>
                    </p:cTn>
                  </p:par>
                  <p:par>
                    <p:cTn id="435" fill="hold" nodeType="clickPar">
                      <p:stCondLst>
                        <p:cond delay="indefinite"/>
                      </p:stCondLst>
                      <p:childTnLst>
                        <p:par>
                          <p:cTn id="436" fill="hold" nodeType="withGroup">
                            <p:stCondLst>
                              <p:cond delay="0"/>
                            </p:stCondLst>
                            <p:childTnLst>
                              <p:par>
                                <p:cTn id="437" presetID="10" presetClass="entr" presetSubtype="0" fill="hold" grpId="0" nodeType="clickEffect">
                                  <p:stCondLst>
                                    <p:cond delay="0"/>
                                  </p:stCondLst>
                                  <p:childTnLst>
                                    <p:set>
                                      <p:cBhvr>
                                        <p:cTn id="438" dur="1" fill="hold">
                                          <p:stCondLst>
                                            <p:cond delay="0"/>
                                          </p:stCondLst>
                                        </p:cTn>
                                        <p:tgtEl>
                                          <p:spTgt spid="42079"/>
                                        </p:tgtEl>
                                        <p:attrNameLst>
                                          <p:attrName>style.visibility</p:attrName>
                                        </p:attrNameLst>
                                      </p:cBhvr>
                                      <p:to>
                                        <p:strVal val="visible"/>
                                      </p:to>
                                    </p:set>
                                    <p:animEffect transition="in" filter="fade">
                                      <p:cBhvr>
                                        <p:cTn id="439" dur="1000"/>
                                        <p:tgtEl>
                                          <p:spTgt spid="42079"/>
                                        </p:tgtEl>
                                      </p:cBhvr>
                                    </p:animEffect>
                                  </p:childTnLst>
                                  <p:subTnLst>
                                    <p:audio>
                                      <p:cMediaNode>
                                        <p:cTn display="0" masterRel="sameClick">
                                          <p:stCondLst>
                                            <p:cond evt="begin" delay="0">
                                              <p:tn val="437"/>
                                            </p:cond>
                                          </p:stCondLst>
                                          <p:endCondLst>
                                            <p:cond evt="onStopAudio" delay="0">
                                              <p:tgtEl>
                                                <p:sldTgt/>
                                              </p:tgtEl>
                                            </p:cond>
                                          </p:endCondLst>
                                        </p:cTn>
                                        <p:tgtEl>
                                          <p:sndTgt r:embed="rId2" name="applause.wav"/>
                                        </p:tgtEl>
                                      </p:cMediaNode>
                                    </p:audio>
                                  </p:subTnLst>
                                </p:cTn>
                              </p:par>
                              <p:par>
                                <p:cTn id="440" presetID="10" presetClass="entr" presetSubtype="0" fill="hold" grpId="0" nodeType="withEffect">
                                  <p:stCondLst>
                                    <p:cond delay="0"/>
                                  </p:stCondLst>
                                  <p:childTnLst>
                                    <p:set>
                                      <p:cBhvr>
                                        <p:cTn id="441" dur="1" fill="hold">
                                          <p:stCondLst>
                                            <p:cond delay="0"/>
                                          </p:stCondLst>
                                        </p:cTn>
                                        <p:tgtEl>
                                          <p:spTgt spid="42080"/>
                                        </p:tgtEl>
                                        <p:attrNameLst>
                                          <p:attrName>style.visibility</p:attrName>
                                        </p:attrNameLst>
                                      </p:cBhvr>
                                      <p:to>
                                        <p:strVal val="visible"/>
                                      </p:to>
                                    </p:set>
                                    <p:animEffect transition="in" filter="fade">
                                      <p:cBhvr>
                                        <p:cTn id="442" dur="1000"/>
                                        <p:tgtEl>
                                          <p:spTgt spid="42080"/>
                                        </p:tgtEl>
                                      </p:cBhvr>
                                    </p:animEffect>
                                  </p:childTnLst>
                                </p:cTn>
                              </p:par>
                              <p:par>
                                <p:cTn id="443" presetID="10" presetClass="entr" presetSubtype="0" fill="hold" grpId="0" nodeType="withEffect">
                                  <p:stCondLst>
                                    <p:cond delay="0"/>
                                  </p:stCondLst>
                                  <p:childTnLst>
                                    <p:set>
                                      <p:cBhvr>
                                        <p:cTn id="444" dur="1" fill="hold">
                                          <p:stCondLst>
                                            <p:cond delay="0"/>
                                          </p:stCondLst>
                                        </p:cTn>
                                        <p:tgtEl>
                                          <p:spTgt spid="42081"/>
                                        </p:tgtEl>
                                        <p:attrNameLst>
                                          <p:attrName>style.visibility</p:attrName>
                                        </p:attrNameLst>
                                      </p:cBhvr>
                                      <p:to>
                                        <p:strVal val="visible"/>
                                      </p:to>
                                    </p:set>
                                    <p:animEffect transition="in" filter="fade">
                                      <p:cBhvr>
                                        <p:cTn id="445" dur="1000"/>
                                        <p:tgtEl>
                                          <p:spTgt spid="42081"/>
                                        </p:tgtEl>
                                      </p:cBhvr>
                                    </p:animEffect>
                                  </p:childTnLst>
                                </p:cTn>
                              </p:par>
                            </p:childTnLst>
                          </p:cTn>
                        </p:par>
                      </p:childTnLst>
                    </p:cTn>
                  </p:par>
                  <p:par>
                    <p:cTn id="446" fill="hold" nodeType="clickPar">
                      <p:stCondLst>
                        <p:cond delay="indefinite"/>
                      </p:stCondLst>
                      <p:childTnLst>
                        <p:par>
                          <p:cTn id="447" fill="hold" nodeType="withGroup">
                            <p:stCondLst>
                              <p:cond delay="0"/>
                            </p:stCondLst>
                            <p:childTnLst>
                              <p:par>
                                <p:cTn id="448" presetID="3" presetClass="exit" presetSubtype="10" fill="hold" grpId="1" nodeType="clickEffect">
                                  <p:stCondLst>
                                    <p:cond delay="0"/>
                                  </p:stCondLst>
                                  <p:childTnLst>
                                    <p:animEffect transition="out" filter="blinds(horizontal)">
                                      <p:cBhvr>
                                        <p:cTn id="449" dur="500"/>
                                        <p:tgtEl>
                                          <p:spTgt spid="42077"/>
                                        </p:tgtEl>
                                      </p:cBhvr>
                                    </p:animEffect>
                                    <p:set>
                                      <p:cBhvr>
                                        <p:cTn id="450" dur="1" fill="hold">
                                          <p:stCondLst>
                                            <p:cond delay="499"/>
                                          </p:stCondLst>
                                        </p:cTn>
                                        <p:tgtEl>
                                          <p:spTgt spid="42077"/>
                                        </p:tgtEl>
                                        <p:attrNameLst>
                                          <p:attrName>style.visibility</p:attrName>
                                        </p:attrNameLst>
                                      </p:cBhvr>
                                      <p:to>
                                        <p:strVal val="hidden"/>
                                      </p:to>
                                    </p:set>
                                  </p:childTnLst>
                                </p:cTn>
                              </p:par>
                            </p:childTnLst>
                          </p:cTn>
                        </p:par>
                      </p:childTnLst>
                    </p:cTn>
                  </p:par>
                </p:childTnLst>
              </p:cTn>
              <p:nextCondLst>
                <p:cond evt="onClick" delay="0">
                  <p:tgtEl>
                    <p:spTgt spid="42078"/>
                  </p:tgtEl>
                </p:cond>
              </p:nextCondLst>
            </p:seq>
          </p:childTnLst>
        </p:cTn>
      </p:par>
    </p:tnLst>
    <p:bldLst>
      <p:bldP spid="42007" grpId="0" animBg="1"/>
      <p:bldP spid="42027" grpId="0" animBg="1"/>
      <p:bldP spid="42027" grpId="1" animBg="1"/>
      <p:bldP spid="42029" grpId="0"/>
      <p:bldP spid="42030" grpId="0"/>
      <p:bldP spid="42031" grpId="0"/>
      <p:bldP spid="42032" grpId="0"/>
      <p:bldP spid="42033" grpId="0"/>
      <p:bldP spid="42034" grpId="0"/>
      <p:bldP spid="42035" grpId="0"/>
      <p:bldP spid="42036" grpId="0"/>
      <p:bldP spid="42038" grpId="0" animBg="1"/>
      <p:bldP spid="42040" grpId="0"/>
      <p:bldP spid="42041" grpId="0"/>
      <p:bldP spid="42042" grpId="0"/>
      <p:bldP spid="42043" grpId="0"/>
      <p:bldP spid="42044" grpId="0"/>
      <p:bldP spid="42045" grpId="0"/>
      <p:bldP spid="42047" grpId="0"/>
      <p:bldP spid="42048" grpId="0"/>
      <p:bldP spid="42049" grpId="0"/>
      <p:bldP spid="42050" grpId="0"/>
      <p:bldP spid="42051" grpId="0"/>
      <p:bldP spid="42052" grpId="0" animBg="1"/>
      <p:bldP spid="42052" grpId="1" animBg="1"/>
      <p:bldP spid="42054" grpId="0"/>
      <p:bldP spid="42055" grpId="0"/>
      <p:bldP spid="42056" grpId="0"/>
      <p:bldP spid="42057" grpId="0"/>
      <p:bldP spid="42058" grpId="0"/>
      <p:bldP spid="42059" grpId="0" animBg="1"/>
      <p:bldP spid="42059" grpId="1" animBg="1"/>
      <p:bldP spid="42060" grpId="0"/>
      <p:bldP spid="42061" grpId="0"/>
      <p:bldP spid="42062" grpId="0"/>
      <p:bldP spid="42063" grpId="0"/>
      <p:bldP spid="42064" grpId="0"/>
      <p:bldP spid="42065" grpId="0"/>
      <p:bldP spid="42066" grpId="0"/>
      <p:bldP spid="42068" grpId="0" animBg="1"/>
      <p:bldP spid="42068" grpId="1" animBg="1"/>
      <p:bldP spid="42069" grpId="0" animBg="1"/>
      <p:bldP spid="42069" grpId="1" animBg="1"/>
      <p:bldP spid="42070" grpId="0"/>
      <p:bldP spid="42071" grpId="0"/>
      <p:bldP spid="42072" grpId="0"/>
      <p:bldP spid="42073" grpId="0"/>
      <p:bldP spid="42074" grpId="0"/>
      <p:bldP spid="42075" grpId="0"/>
      <p:bldP spid="42077" grpId="0" animBg="1"/>
      <p:bldP spid="42077" grpId="1" animBg="1"/>
      <p:bldP spid="42079" grpId="0"/>
      <p:bldP spid="42080" grpId="0"/>
      <p:bldP spid="42081" grpId="0"/>
      <p:bldP spid="42082" grpId="0"/>
      <p:bldP spid="42082" grpId="1"/>
      <p:bldP spid="42083" grpId="0"/>
      <p:bldP spid="42084" grpId="0"/>
      <p:bldP spid="42084" grpId="1"/>
      <p:bldP spid="42085" grpId="0"/>
      <p:bldP spid="42086" grpId="0"/>
      <p:bldP spid="42087" grpId="0"/>
      <p:bldP spid="4208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Oval 2">
            <a:extLst>
              <a:ext uri="{FF2B5EF4-FFF2-40B4-BE49-F238E27FC236}">
                <a16:creationId xmlns:a16="http://schemas.microsoft.com/office/drawing/2014/main" xmlns="" id="{A4298535-2DD6-4B73-8119-4FF8A25EFDCD}"/>
              </a:ext>
            </a:extLst>
          </p:cNvPr>
          <p:cNvSpPr>
            <a:spLocks noChangeArrowheads="1"/>
          </p:cNvSpPr>
          <p:nvPr/>
        </p:nvSpPr>
        <p:spPr bwMode="auto">
          <a:xfrm>
            <a:off x="990600" y="4953000"/>
            <a:ext cx="457200" cy="457200"/>
          </a:xfrm>
          <a:prstGeom prst="ellipse">
            <a:avLst/>
          </a:prstGeom>
          <a:solidFill>
            <a:srgbClr val="FF0066"/>
          </a:solidFill>
          <a:ln w="9525">
            <a:solidFill>
              <a:srgbClr val="FF0066"/>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200">
              <a:solidFill>
                <a:schemeClr val="bg1"/>
              </a:solidFill>
              <a:latin typeface="Times New Roman" panose="02020603050405020304" pitchFamily="18" charset="0"/>
            </a:endParaRPr>
          </a:p>
        </p:txBody>
      </p:sp>
      <p:sp>
        <p:nvSpPr>
          <p:cNvPr id="46083" name="Line 3">
            <a:extLst>
              <a:ext uri="{FF2B5EF4-FFF2-40B4-BE49-F238E27FC236}">
                <a16:creationId xmlns:a16="http://schemas.microsoft.com/office/drawing/2014/main" xmlns="" id="{41E48708-58D1-4DF9-ADAD-0C1357270DD4}"/>
              </a:ext>
            </a:extLst>
          </p:cNvPr>
          <p:cNvSpPr>
            <a:spLocks noChangeShapeType="1"/>
          </p:cNvSpPr>
          <p:nvPr/>
        </p:nvSpPr>
        <p:spPr bwMode="auto">
          <a:xfrm>
            <a:off x="7543800" y="2362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4" name="Text Box 4">
            <a:extLst>
              <a:ext uri="{FF2B5EF4-FFF2-40B4-BE49-F238E27FC236}">
                <a16:creationId xmlns:a16="http://schemas.microsoft.com/office/drawing/2014/main" xmlns="" id="{DDABAE93-1443-416C-94D2-91C07E5DA856}"/>
              </a:ext>
            </a:extLst>
          </p:cNvPr>
          <p:cNvSpPr txBox="1">
            <a:spLocks noChangeArrowheads="1"/>
          </p:cNvSpPr>
          <p:nvPr/>
        </p:nvSpPr>
        <p:spPr bwMode="auto">
          <a:xfrm>
            <a:off x="990600" y="371475"/>
            <a:ext cx="1841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600">
              <a:solidFill>
                <a:srgbClr val="0000FF"/>
              </a:solidFill>
              <a:latin typeface="Times New Roman" panose="02020603050405020304" pitchFamily="18" charset="0"/>
            </a:endParaRPr>
          </a:p>
        </p:txBody>
      </p:sp>
      <p:sp>
        <p:nvSpPr>
          <p:cNvPr id="46085" name="Text Box 5">
            <a:extLst>
              <a:ext uri="{FF2B5EF4-FFF2-40B4-BE49-F238E27FC236}">
                <a16:creationId xmlns:a16="http://schemas.microsoft.com/office/drawing/2014/main" xmlns="" id="{1CFC56F1-957B-4982-9143-7193A166DCBE}"/>
              </a:ext>
            </a:extLst>
          </p:cNvPr>
          <p:cNvSpPr txBox="1">
            <a:spLocks noChangeArrowheads="1"/>
          </p:cNvSpPr>
          <p:nvPr/>
        </p:nvSpPr>
        <p:spPr bwMode="auto">
          <a:xfrm>
            <a:off x="838200" y="990600"/>
            <a:ext cx="7848600" cy="492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600" b="1" i="1">
              <a:solidFill>
                <a:srgbClr val="FF3399"/>
              </a:solidFill>
              <a:latin typeface="Times New Roman" panose="02020603050405020304" pitchFamily="18" charset="0"/>
            </a:endParaRPr>
          </a:p>
        </p:txBody>
      </p:sp>
      <p:sp>
        <p:nvSpPr>
          <p:cNvPr id="46086" name="Text Box 6">
            <a:extLst>
              <a:ext uri="{FF2B5EF4-FFF2-40B4-BE49-F238E27FC236}">
                <a16:creationId xmlns:a16="http://schemas.microsoft.com/office/drawing/2014/main" xmlns="" id="{F20687A4-4B27-4065-BB5B-505DB9CF64EB}"/>
              </a:ext>
            </a:extLst>
          </p:cNvPr>
          <p:cNvSpPr txBox="1">
            <a:spLocks noChangeArrowheads="1"/>
          </p:cNvSpPr>
          <p:nvPr/>
        </p:nvSpPr>
        <p:spPr bwMode="auto">
          <a:xfrm>
            <a:off x="1524000" y="2362200"/>
            <a:ext cx="693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46087" name="Text Box 7">
            <a:extLst>
              <a:ext uri="{FF2B5EF4-FFF2-40B4-BE49-F238E27FC236}">
                <a16:creationId xmlns:a16="http://schemas.microsoft.com/office/drawing/2014/main" xmlns="" id="{BA30103A-1D2C-4CD9-8BFE-EA1B746461FE}"/>
              </a:ext>
            </a:extLst>
          </p:cNvPr>
          <p:cNvSpPr txBox="1">
            <a:spLocks noChangeArrowheads="1"/>
          </p:cNvSpPr>
          <p:nvPr/>
        </p:nvSpPr>
        <p:spPr bwMode="auto">
          <a:xfrm>
            <a:off x="914400" y="1219200"/>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65545" name="Text Box 9">
            <a:extLst>
              <a:ext uri="{FF2B5EF4-FFF2-40B4-BE49-F238E27FC236}">
                <a16:creationId xmlns:a16="http://schemas.microsoft.com/office/drawing/2014/main" xmlns="" id="{3212606A-FFE0-4E86-8089-5D74F4CED3AE}"/>
              </a:ext>
            </a:extLst>
          </p:cNvPr>
          <p:cNvSpPr txBox="1">
            <a:spLocks noChangeArrowheads="1"/>
          </p:cNvSpPr>
          <p:nvPr/>
        </p:nvSpPr>
        <p:spPr bwMode="auto">
          <a:xfrm>
            <a:off x="380999" y="1600200"/>
            <a:ext cx="8478915" cy="1138773"/>
          </a:xfrm>
          <a:prstGeom prst="rect">
            <a:avLst/>
          </a:prstGeom>
          <a:noFill/>
          <a:ln w="9525">
            <a:noFill/>
            <a:miter lim="800000"/>
            <a:headEnd/>
            <a:tailEnd/>
          </a:ln>
          <a:effectLst/>
        </p:spPr>
        <p:txBody>
          <a:bodyPr wrap="square">
            <a:spAutoFit/>
          </a:bodyPr>
          <a:lstStyle/>
          <a:p>
            <a:pPr algn="ctr" eaLnBrk="1" hangingPunct="1">
              <a:spcBef>
                <a:spcPct val="50000"/>
              </a:spcBef>
              <a:defRPr/>
            </a:pPr>
            <a:r>
              <a:rPr lang="en-US" sz="3400" b="1" u="sng"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a:t>
            </a:r>
            <a:r>
              <a:rPr lang="en-US" sz="3400" b="1" u="sng"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1:</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Những</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nguyên</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nhân</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nào</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đã</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kìm</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hãm</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sự</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phát</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triển</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kinh</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tế</a:t>
            </a:r>
            <a:r>
              <a:rPr lang="en-US" sz="3400" b="1" dirty="0">
                <a:solidFill>
                  <a:srgbClr val="0070C0"/>
                </a:solidFill>
                <a:latin typeface="Times New Roman" panose="02020603050405020304" pitchFamily="18" charset="0"/>
                <a:cs typeface="Times New Roman" panose="02020603050405020304" pitchFamily="18" charset="0"/>
              </a:rPr>
              <a:t> - </a:t>
            </a:r>
            <a:r>
              <a:rPr lang="en-US" sz="3400" b="1" dirty="0" err="1">
                <a:solidFill>
                  <a:srgbClr val="0070C0"/>
                </a:solidFill>
                <a:latin typeface="Times New Roman" panose="02020603050405020304" pitchFamily="18" charset="0"/>
                <a:cs typeface="Times New Roman" panose="02020603050405020304" pitchFamily="18" charset="0"/>
              </a:rPr>
              <a:t>xã</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hội</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của</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Châu</a:t>
            </a:r>
            <a:r>
              <a:rPr lang="en-US" sz="3400" b="1" dirty="0">
                <a:solidFill>
                  <a:srgbClr val="0070C0"/>
                </a:solidFill>
                <a:latin typeface="Times New Roman" panose="02020603050405020304" pitchFamily="18" charset="0"/>
                <a:cs typeface="Times New Roman" panose="02020603050405020304" pitchFamily="18" charset="0"/>
              </a:rPr>
              <a:t> Phi ?      </a:t>
            </a:r>
          </a:p>
        </p:txBody>
      </p:sp>
      <p:sp>
        <p:nvSpPr>
          <p:cNvPr id="46089" name="Text Box 10">
            <a:extLst>
              <a:ext uri="{FF2B5EF4-FFF2-40B4-BE49-F238E27FC236}">
                <a16:creationId xmlns:a16="http://schemas.microsoft.com/office/drawing/2014/main" xmlns="" id="{BDCC43A9-5A2F-4612-9C2A-C4755E424A2A}"/>
              </a:ext>
            </a:extLst>
          </p:cNvPr>
          <p:cNvSpPr txBox="1">
            <a:spLocks noChangeArrowheads="1"/>
          </p:cNvSpPr>
          <p:nvPr/>
        </p:nvSpPr>
        <p:spPr bwMode="auto">
          <a:xfrm>
            <a:off x="985838" y="266700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B050"/>
                </a:solidFill>
                <a:latin typeface="Times New Roman" panose="02020603050405020304" pitchFamily="18" charset="0"/>
                <a:cs typeface="Times New Roman" panose="02020603050405020304" pitchFamily="18" charset="0"/>
              </a:rPr>
              <a:t>A. </a:t>
            </a:r>
            <a:r>
              <a:rPr lang="en-US" altLang="en-US" sz="2800" b="1" dirty="0" err="1">
                <a:solidFill>
                  <a:srgbClr val="00B050"/>
                </a:solidFill>
                <a:latin typeface="Times New Roman" panose="02020603050405020304" pitchFamily="18" charset="0"/>
                <a:cs typeface="Times New Roman" panose="02020603050405020304" pitchFamily="18" charset="0"/>
              </a:rPr>
              <a:t>Bùng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nổ</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dân</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số</a:t>
            </a:r>
            <a:endParaRPr lang="en-US" altLang="en-US" sz="2800" b="1" dirty="0">
              <a:solidFill>
                <a:srgbClr val="00B050"/>
              </a:solidFill>
              <a:latin typeface="Times New Roman" panose="02020603050405020304" pitchFamily="18" charset="0"/>
              <a:cs typeface="Times New Roman" panose="02020603050405020304" pitchFamily="18" charset="0"/>
            </a:endParaRPr>
          </a:p>
        </p:txBody>
      </p:sp>
      <p:sp>
        <p:nvSpPr>
          <p:cNvPr id="46090" name="Text Box 11">
            <a:extLst>
              <a:ext uri="{FF2B5EF4-FFF2-40B4-BE49-F238E27FC236}">
                <a16:creationId xmlns:a16="http://schemas.microsoft.com/office/drawing/2014/main" xmlns="" id="{5E3B22FE-E77F-4D51-AC4B-2157016A7465}"/>
              </a:ext>
            </a:extLst>
          </p:cNvPr>
          <p:cNvSpPr txBox="1">
            <a:spLocks noChangeArrowheads="1"/>
          </p:cNvSpPr>
          <p:nvPr/>
        </p:nvSpPr>
        <p:spPr bwMode="auto">
          <a:xfrm>
            <a:off x="985838" y="320040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B050"/>
                </a:solidFill>
                <a:latin typeface="Times New Roman" panose="02020603050405020304" pitchFamily="18" charset="0"/>
                <a:cs typeface="Times New Roman" panose="02020603050405020304" pitchFamily="18" charset="0"/>
              </a:rPr>
              <a:t>B. </a:t>
            </a:r>
            <a:r>
              <a:rPr lang="en-US" altLang="en-US" sz="2800" b="1" dirty="0" err="1">
                <a:solidFill>
                  <a:srgbClr val="00B050"/>
                </a:solidFill>
                <a:latin typeface="Times New Roman" panose="02020603050405020304" pitchFamily="18" charset="0"/>
                <a:cs typeface="Times New Roman" panose="02020603050405020304" pitchFamily="18" charset="0"/>
              </a:rPr>
              <a:t>Đại</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dịch</a:t>
            </a:r>
            <a:r>
              <a:rPr lang="en-US" altLang="en-US" sz="2800" b="1" dirty="0">
                <a:solidFill>
                  <a:srgbClr val="00B050"/>
                </a:solidFill>
                <a:latin typeface="Times New Roman" panose="02020603050405020304" pitchFamily="18" charset="0"/>
                <a:cs typeface="Times New Roman" panose="02020603050405020304" pitchFamily="18" charset="0"/>
              </a:rPr>
              <a:t> AIDS</a:t>
            </a:r>
          </a:p>
        </p:txBody>
      </p:sp>
      <p:sp>
        <p:nvSpPr>
          <p:cNvPr id="46091" name="Text Box 12">
            <a:extLst>
              <a:ext uri="{FF2B5EF4-FFF2-40B4-BE49-F238E27FC236}">
                <a16:creationId xmlns:a16="http://schemas.microsoft.com/office/drawing/2014/main" xmlns="" id="{513B3E00-74D5-44F4-867B-2E5002BF9100}"/>
              </a:ext>
            </a:extLst>
          </p:cNvPr>
          <p:cNvSpPr txBox="1">
            <a:spLocks noChangeArrowheads="1"/>
          </p:cNvSpPr>
          <p:nvPr/>
        </p:nvSpPr>
        <p:spPr bwMode="auto">
          <a:xfrm>
            <a:off x="990600" y="381000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B050"/>
                </a:solidFill>
                <a:latin typeface="Times New Roman" panose="02020603050405020304" pitchFamily="18" charset="0"/>
                <a:cs typeface="Times New Roman" panose="02020603050405020304" pitchFamily="18" charset="0"/>
              </a:rPr>
              <a:t>C. </a:t>
            </a:r>
            <a:r>
              <a:rPr lang="en-US" altLang="en-US" sz="2800" b="1" dirty="0" err="1">
                <a:solidFill>
                  <a:srgbClr val="00B050"/>
                </a:solidFill>
                <a:latin typeface="Times New Roman" panose="02020603050405020304" pitchFamily="18" charset="0"/>
                <a:cs typeface="Times New Roman" panose="02020603050405020304" pitchFamily="18" charset="0"/>
              </a:rPr>
              <a:t>Xung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đột</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giữa</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các</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tộc</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người</a:t>
            </a:r>
            <a:endParaRPr lang="en-US" altLang="en-US" sz="2800" b="1" dirty="0">
              <a:solidFill>
                <a:srgbClr val="00B050"/>
              </a:solidFill>
              <a:latin typeface="Times New Roman" panose="02020603050405020304" pitchFamily="18" charset="0"/>
              <a:cs typeface="Times New Roman" panose="02020603050405020304" pitchFamily="18" charset="0"/>
            </a:endParaRPr>
          </a:p>
        </p:txBody>
      </p:sp>
      <p:sp>
        <p:nvSpPr>
          <p:cNvPr id="46092" name="Text Box 13">
            <a:extLst>
              <a:ext uri="{FF2B5EF4-FFF2-40B4-BE49-F238E27FC236}">
                <a16:creationId xmlns:a16="http://schemas.microsoft.com/office/drawing/2014/main" xmlns="" id="{308A80A9-2591-4B03-8EC3-2774134A7725}"/>
              </a:ext>
            </a:extLst>
          </p:cNvPr>
          <p:cNvSpPr txBox="1">
            <a:spLocks noChangeArrowheads="1"/>
          </p:cNvSpPr>
          <p:nvPr/>
        </p:nvSpPr>
        <p:spPr bwMode="auto">
          <a:xfrm>
            <a:off x="985838" y="434340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B050"/>
                </a:solidFill>
                <a:latin typeface="Times New Roman" panose="02020603050405020304" pitchFamily="18" charset="0"/>
                <a:cs typeface="Times New Roman" panose="02020603050405020304" pitchFamily="18" charset="0"/>
              </a:rPr>
              <a:t>D. </a:t>
            </a:r>
            <a:r>
              <a:rPr lang="en-US" altLang="en-US" sz="2800" b="1" dirty="0" err="1">
                <a:solidFill>
                  <a:srgbClr val="00B050"/>
                </a:solidFill>
                <a:latin typeface="Times New Roman" panose="02020603050405020304" pitchFamily="18" charset="0"/>
                <a:cs typeface="Times New Roman" panose="02020603050405020304" pitchFamily="18" charset="0"/>
              </a:rPr>
              <a:t>Sự</a:t>
            </a:r>
            <a:r>
              <a:rPr lang="en-US" altLang="en-US" sz="2800" b="1" dirty="0">
                <a:solidFill>
                  <a:srgbClr val="00B050"/>
                </a:solidFill>
                <a:latin typeface="Times New Roman" panose="02020603050405020304" pitchFamily="18" charset="0"/>
                <a:cs typeface="Times New Roman" panose="02020603050405020304" pitchFamily="18" charset="0"/>
              </a:rPr>
              <a:t> can </a:t>
            </a:r>
            <a:r>
              <a:rPr lang="en-US" altLang="en-US" sz="2800" b="1" dirty="0" err="1">
                <a:solidFill>
                  <a:srgbClr val="00B050"/>
                </a:solidFill>
                <a:latin typeface="Times New Roman" panose="02020603050405020304" pitchFamily="18" charset="0"/>
                <a:cs typeface="Times New Roman" panose="02020603050405020304" pitchFamily="18" charset="0"/>
              </a:rPr>
              <a:t>thiệp</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của</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nước</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ngoài</a:t>
            </a:r>
            <a:endParaRPr lang="en-US" altLang="en-US" sz="2800" b="1" dirty="0">
              <a:solidFill>
                <a:srgbClr val="00B050"/>
              </a:solidFill>
              <a:latin typeface="Times New Roman" panose="02020603050405020304" pitchFamily="18" charset="0"/>
              <a:cs typeface="Times New Roman" panose="02020603050405020304" pitchFamily="18" charset="0"/>
            </a:endParaRPr>
          </a:p>
        </p:txBody>
      </p:sp>
      <p:sp>
        <p:nvSpPr>
          <p:cNvPr id="46093" name="Text Box 14">
            <a:extLst>
              <a:ext uri="{FF2B5EF4-FFF2-40B4-BE49-F238E27FC236}">
                <a16:creationId xmlns:a16="http://schemas.microsoft.com/office/drawing/2014/main" xmlns="" id="{8209540D-6F84-434D-AEF8-CBBE26DAAD6F}"/>
              </a:ext>
            </a:extLst>
          </p:cNvPr>
          <p:cNvSpPr txBox="1">
            <a:spLocks noChangeArrowheads="1"/>
          </p:cNvSpPr>
          <p:nvPr/>
        </p:nvSpPr>
        <p:spPr bwMode="auto">
          <a:xfrm>
            <a:off x="990600" y="4891088"/>
            <a:ext cx="762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B050"/>
                </a:solidFill>
                <a:latin typeface="Times New Roman" panose="02020603050405020304" pitchFamily="18" charset="0"/>
                <a:cs typeface="Times New Roman" panose="02020603050405020304" pitchFamily="18" charset="0"/>
              </a:rPr>
              <a:t>E. </a:t>
            </a:r>
            <a:r>
              <a:rPr lang="en-US" altLang="en-US" sz="2800" b="1" dirty="0" err="1">
                <a:solidFill>
                  <a:srgbClr val="00B050"/>
                </a:solidFill>
                <a:latin typeface="Times New Roman" panose="02020603050405020304" pitchFamily="18" charset="0"/>
                <a:cs typeface="Times New Roman" panose="02020603050405020304" pitchFamily="18" charset="0"/>
              </a:rPr>
              <a:t>Tất</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cả</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các</a:t>
            </a:r>
            <a:r>
              <a:rPr lang="en-US" altLang="en-US" sz="2800" b="1" dirty="0">
                <a:solidFill>
                  <a:srgbClr val="00B050"/>
                </a:solidFill>
                <a:latin typeface="Times New Roman" panose="02020603050405020304" pitchFamily="18" charset="0"/>
                <a:cs typeface="Times New Roman" panose="02020603050405020304" pitchFamily="18" charset="0"/>
              </a:rPr>
              <a:t> ý </a:t>
            </a:r>
            <a:r>
              <a:rPr lang="en-US" altLang="en-US" sz="2800" b="1" dirty="0" err="1">
                <a:solidFill>
                  <a:srgbClr val="00B050"/>
                </a:solidFill>
                <a:latin typeface="Times New Roman" panose="02020603050405020304" pitchFamily="18" charset="0"/>
                <a:cs typeface="Times New Roman" panose="02020603050405020304" pitchFamily="18" charset="0"/>
              </a:rPr>
              <a:t>trên</a:t>
            </a:r>
            <a:endParaRPr lang="en-US" altLang="en-US" sz="2800" b="1" dirty="0">
              <a:solidFill>
                <a:srgbClr val="00B050"/>
              </a:solidFill>
              <a:latin typeface="Times New Roman" panose="02020603050405020304" pitchFamily="18" charset="0"/>
              <a:cs typeface="Times New Roman" panose="02020603050405020304" pitchFamily="18" charset="0"/>
            </a:endParaRPr>
          </a:p>
        </p:txBody>
      </p:sp>
      <p:sp>
        <p:nvSpPr>
          <p:cNvPr id="65551" name="AutoShape 15">
            <a:extLst>
              <a:ext uri="{FF2B5EF4-FFF2-40B4-BE49-F238E27FC236}">
                <a16:creationId xmlns:a16="http://schemas.microsoft.com/office/drawing/2014/main" xmlns="" id="{51411C74-08C1-4FF0-A1B5-E77673B9C896}"/>
              </a:ext>
            </a:extLst>
          </p:cNvPr>
          <p:cNvSpPr>
            <a:spLocks noChangeArrowheads="1"/>
          </p:cNvSpPr>
          <p:nvPr/>
        </p:nvSpPr>
        <p:spPr bwMode="auto">
          <a:xfrm>
            <a:off x="0" y="0"/>
            <a:ext cx="4953000" cy="1524000"/>
          </a:xfrm>
          <a:prstGeom prst="star24">
            <a:avLst>
              <a:gd name="adj" fmla="val 37500"/>
            </a:avLst>
          </a:prstGeom>
          <a:gradFill rotWithShape="1">
            <a:gsLst>
              <a:gs pos="0">
                <a:schemeClr val="accent1"/>
              </a:gs>
              <a:gs pos="50000">
                <a:srgbClr val="FFFF00"/>
              </a:gs>
              <a:gs pos="100000">
                <a:schemeClr val="accent1"/>
              </a:gs>
            </a:gsLst>
            <a:lin ang="5400000" scaled="1"/>
          </a:gradFill>
          <a:ln w="9525">
            <a:solidFill>
              <a:schemeClr val="tx1"/>
            </a:solidFill>
            <a:miter lim="800000"/>
            <a:headEnd/>
            <a:tailEnd/>
          </a:ln>
          <a:effectLst/>
        </p:spPr>
        <p:txBody>
          <a:bodyPr wrap="none" anchor="ctr"/>
          <a:lstStyle/>
          <a:p>
            <a:pPr eaLnBrk="1" hangingPunct="1">
              <a:defRPr/>
            </a:pPr>
            <a:endParaRPr lang="en-US"/>
          </a:p>
        </p:txBody>
      </p:sp>
      <p:sp>
        <p:nvSpPr>
          <p:cNvPr id="46095" name="Rectangle 16">
            <a:extLst>
              <a:ext uri="{FF2B5EF4-FFF2-40B4-BE49-F238E27FC236}">
                <a16:creationId xmlns:a16="http://schemas.microsoft.com/office/drawing/2014/main" xmlns="" id="{15EA8219-3277-461D-A848-8F45EE774E5F}"/>
              </a:ext>
            </a:extLst>
          </p:cNvPr>
          <p:cNvSpPr>
            <a:spLocks noChangeArrowheads="1"/>
          </p:cNvSpPr>
          <p:nvPr/>
        </p:nvSpPr>
        <p:spPr bwMode="auto">
          <a:xfrm>
            <a:off x="999638" y="413505"/>
            <a:ext cx="298274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800" b="1" dirty="0">
                <a:solidFill>
                  <a:srgbClr val="FF0066"/>
                </a:solidFill>
                <a:latin typeface="Times New Roman" panose="02020603050405020304" pitchFamily="18" charset="0"/>
              </a:rPr>
              <a:t>LUYỆN TẬP</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fade">
                                      <p:cBhvr>
                                        <p:cTn id="7" dur="770" decel="100000"/>
                                        <p:tgtEl>
                                          <p:spTgt spid="65538"/>
                                        </p:tgtEl>
                                      </p:cBhvr>
                                    </p:animEffect>
                                    <p:animScale>
                                      <p:cBhvr>
                                        <p:cTn id="8" dur="770" decel="100000"/>
                                        <p:tgtEl>
                                          <p:spTgt spid="65538"/>
                                        </p:tgtEl>
                                      </p:cBhvr>
                                      <p:from x="10000" y="10000"/>
                                      <p:to x="200000" y="450000"/>
                                    </p:animScale>
                                    <p:animScale>
                                      <p:cBhvr>
                                        <p:cTn id="9" dur="1230" accel="100000" fill="hold">
                                          <p:stCondLst>
                                            <p:cond delay="770"/>
                                          </p:stCondLst>
                                        </p:cTn>
                                        <p:tgtEl>
                                          <p:spTgt spid="65538"/>
                                        </p:tgtEl>
                                      </p:cBhvr>
                                      <p:from x="200000" y="450000"/>
                                      <p:to x="100000" y="100000"/>
                                    </p:animScale>
                                    <p:set>
                                      <p:cBhvr>
                                        <p:cTn id="10" dur="770" fill="hold"/>
                                        <p:tgtEl>
                                          <p:spTgt spid="65538"/>
                                        </p:tgtEl>
                                        <p:attrNameLst>
                                          <p:attrName>ppt_x</p:attrName>
                                        </p:attrNameLst>
                                      </p:cBhvr>
                                      <p:to>
                                        <p:strVal val="(0.5)"/>
                                      </p:to>
                                    </p:set>
                                    <p:anim from="(0.5)" to="(#ppt_x)" calcmode="lin" valueType="num">
                                      <p:cBhvr>
                                        <p:cTn id="11" dur="1230" accel="100000" fill="hold">
                                          <p:stCondLst>
                                            <p:cond delay="770"/>
                                          </p:stCondLst>
                                        </p:cTn>
                                        <p:tgtEl>
                                          <p:spTgt spid="65538"/>
                                        </p:tgtEl>
                                        <p:attrNameLst>
                                          <p:attrName>ppt_x</p:attrName>
                                        </p:attrNameLst>
                                      </p:cBhvr>
                                    </p:anim>
                                    <p:set>
                                      <p:cBhvr>
                                        <p:cTn id="12" dur="770" fill="hold"/>
                                        <p:tgtEl>
                                          <p:spTgt spid="65538"/>
                                        </p:tgtEl>
                                        <p:attrNameLst>
                                          <p:attrName>ppt_y</p:attrName>
                                        </p:attrNameLst>
                                      </p:cBhvr>
                                      <p:to>
                                        <p:strVal val="(#ppt_y+0.4)"/>
                                      </p:to>
                                    </p:set>
                                    <p:anim from="(#ppt_y+0.4)" to="(#ppt_y)" calcmode="lin" valueType="num">
                                      <p:cBhvr>
                                        <p:cTn id="13" dur="1230" accel="100000" fill="hold">
                                          <p:stCondLst>
                                            <p:cond delay="770"/>
                                          </p:stCondLst>
                                        </p:cTn>
                                        <p:tgtEl>
                                          <p:spTgt spid="6553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xmlns="" id="{A25AF325-B226-4A29-A370-659D7ABD743A}"/>
              </a:ext>
            </a:extLst>
          </p:cNvPr>
          <p:cNvSpPr>
            <a:spLocks noChangeShapeType="1"/>
          </p:cNvSpPr>
          <p:nvPr/>
        </p:nvSpPr>
        <p:spPr bwMode="auto">
          <a:xfrm>
            <a:off x="7543800" y="2362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31" name="Text Box 3">
            <a:extLst>
              <a:ext uri="{FF2B5EF4-FFF2-40B4-BE49-F238E27FC236}">
                <a16:creationId xmlns:a16="http://schemas.microsoft.com/office/drawing/2014/main" xmlns="" id="{FE2A5727-D5F3-4B9F-B6C0-FD6842DA6B58}"/>
              </a:ext>
            </a:extLst>
          </p:cNvPr>
          <p:cNvSpPr txBox="1">
            <a:spLocks noChangeArrowheads="1"/>
          </p:cNvSpPr>
          <p:nvPr/>
        </p:nvSpPr>
        <p:spPr bwMode="auto">
          <a:xfrm>
            <a:off x="990600" y="371475"/>
            <a:ext cx="1841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600">
              <a:solidFill>
                <a:srgbClr val="0000FF"/>
              </a:solidFill>
              <a:latin typeface="Times New Roman" panose="02020603050405020304" pitchFamily="18" charset="0"/>
            </a:endParaRPr>
          </a:p>
        </p:txBody>
      </p:sp>
      <p:sp>
        <p:nvSpPr>
          <p:cNvPr id="48132" name="Text Box 4">
            <a:extLst>
              <a:ext uri="{FF2B5EF4-FFF2-40B4-BE49-F238E27FC236}">
                <a16:creationId xmlns:a16="http://schemas.microsoft.com/office/drawing/2014/main" xmlns="" id="{4AE61857-AF1A-4600-8EAC-75C2F0CF3476}"/>
              </a:ext>
            </a:extLst>
          </p:cNvPr>
          <p:cNvSpPr txBox="1">
            <a:spLocks noChangeArrowheads="1"/>
          </p:cNvSpPr>
          <p:nvPr/>
        </p:nvSpPr>
        <p:spPr bwMode="auto">
          <a:xfrm>
            <a:off x="838200" y="990600"/>
            <a:ext cx="7848600" cy="492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600" b="1" i="1">
              <a:solidFill>
                <a:srgbClr val="FF3399"/>
              </a:solidFill>
              <a:latin typeface="Times New Roman" panose="02020603050405020304" pitchFamily="18" charset="0"/>
            </a:endParaRPr>
          </a:p>
        </p:txBody>
      </p:sp>
      <p:sp>
        <p:nvSpPr>
          <p:cNvPr id="48133" name="Text Box 5">
            <a:extLst>
              <a:ext uri="{FF2B5EF4-FFF2-40B4-BE49-F238E27FC236}">
                <a16:creationId xmlns:a16="http://schemas.microsoft.com/office/drawing/2014/main" xmlns="" id="{DDF69489-8FEE-484B-A705-1B3E2C538DE9}"/>
              </a:ext>
            </a:extLst>
          </p:cNvPr>
          <p:cNvSpPr txBox="1">
            <a:spLocks noChangeArrowheads="1"/>
          </p:cNvSpPr>
          <p:nvPr/>
        </p:nvSpPr>
        <p:spPr bwMode="auto">
          <a:xfrm>
            <a:off x="1524000" y="2362200"/>
            <a:ext cx="693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67590" name="Text Box 6">
            <a:extLst>
              <a:ext uri="{FF2B5EF4-FFF2-40B4-BE49-F238E27FC236}">
                <a16:creationId xmlns:a16="http://schemas.microsoft.com/office/drawing/2014/main" xmlns="" id="{C1DC0875-7198-4414-9809-2EF6C8B17434}"/>
              </a:ext>
            </a:extLst>
          </p:cNvPr>
          <p:cNvSpPr txBox="1">
            <a:spLocks noChangeArrowheads="1"/>
          </p:cNvSpPr>
          <p:nvPr/>
        </p:nvSpPr>
        <p:spPr bwMode="auto">
          <a:xfrm>
            <a:off x="457200" y="1524000"/>
            <a:ext cx="8435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b="1" dirty="0" err="1">
                <a:solidFill>
                  <a:srgbClr val="0070C0"/>
                </a:solidFill>
                <a:latin typeface="Times New Roman" panose="02020603050405020304" pitchFamily="18" charset="0"/>
                <a:cs typeface="Times New Roman" panose="02020603050405020304" pitchFamily="18" charset="0"/>
              </a:rPr>
              <a:t>Câu</a:t>
            </a:r>
            <a:r>
              <a:rPr lang="en-US" b="1" dirty="0">
                <a:solidFill>
                  <a:srgbClr val="0070C0"/>
                </a:solidFill>
                <a:latin typeface="Times New Roman" panose="02020603050405020304" pitchFamily="18" charset="0"/>
                <a:cs typeface="Times New Roman" panose="02020603050405020304" pitchFamily="18" charset="0"/>
              </a:rPr>
              <a:t> 2: </a:t>
            </a:r>
            <a:r>
              <a:rPr lang="vi-VN" b="1" dirty="0">
                <a:solidFill>
                  <a:srgbClr val="0070C0"/>
                </a:solidFill>
                <a:latin typeface="Times New Roman" panose="02020603050405020304" pitchFamily="18" charset="0"/>
                <a:cs typeface="Times New Roman" panose="02020603050405020304" pitchFamily="18" charset="0"/>
              </a:rPr>
              <a:t>Dân cư châu Phi tập trung đông đúc ở:</a:t>
            </a:r>
            <a:endParaRPr lang="en-US" altLang="en-US" sz="2800" b="1" dirty="0">
              <a:solidFill>
                <a:srgbClr val="0070C0"/>
              </a:solidFill>
              <a:latin typeface="Times New Roman" panose="02020603050405020304" pitchFamily="18" charset="0"/>
              <a:cs typeface="Times New Roman" panose="02020603050405020304" pitchFamily="18" charset="0"/>
            </a:endParaRPr>
          </a:p>
        </p:txBody>
      </p:sp>
      <p:sp>
        <p:nvSpPr>
          <p:cNvPr id="67591" name="Text Box 7">
            <a:extLst>
              <a:ext uri="{FF2B5EF4-FFF2-40B4-BE49-F238E27FC236}">
                <a16:creationId xmlns:a16="http://schemas.microsoft.com/office/drawing/2014/main" xmlns="" id="{A2C21EA8-3A32-4413-8758-3A372DD0D488}"/>
              </a:ext>
            </a:extLst>
          </p:cNvPr>
          <p:cNvSpPr txBox="1">
            <a:spLocks noChangeArrowheads="1"/>
          </p:cNvSpPr>
          <p:nvPr/>
        </p:nvSpPr>
        <p:spPr bwMode="auto">
          <a:xfrm>
            <a:off x="1066800" y="2667000"/>
            <a:ext cx="7696200" cy="584775"/>
          </a:xfrm>
          <a:prstGeom prst="rect">
            <a:avLst/>
          </a:prstGeom>
          <a:solidFill>
            <a:schemeClr val="bg1"/>
          </a:solidFill>
          <a:ln w="9525">
            <a:solidFill>
              <a:schemeClr val="bg1"/>
            </a:solidFill>
            <a:miter lim="800000"/>
            <a:headEnd/>
            <a:tailEnd/>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50000"/>
              </a:spcBef>
              <a:buNone/>
            </a:pPr>
            <a:r>
              <a:rPr lang="en-US" b="1" dirty="0">
                <a:solidFill>
                  <a:srgbClr val="00B050"/>
                </a:solidFill>
                <a:latin typeface="Times New Roman" panose="02020603050405020304" pitchFamily="18" charset="0"/>
                <a:cs typeface="Times New Roman" panose="02020603050405020304" pitchFamily="18" charset="0"/>
              </a:rPr>
              <a:t> A.  </a:t>
            </a:r>
            <a:r>
              <a:rPr lang="en-US" b="1" dirty="0" err="1">
                <a:solidFill>
                  <a:srgbClr val="00B050"/>
                </a:solidFill>
                <a:latin typeface="Times New Roman" panose="02020603050405020304" pitchFamily="18" charset="0"/>
                <a:cs typeface="Times New Roman" panose="02020603050405020304" pitchFamily="18" charset="0"/>
              </a:rPr>
              <a:t>Vùng</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rừng</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rậm</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xích</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đạo</a:t>
            </a:r>
            <a:r>
              <a:rPr lang="en-US" b="1" dirty="0">
                <a:solidFill>
                  <a:srgbClr val="00B050"/>
                </a:solidFill>
                <a:latin typeface="Times New Roman" panose="02020603050405020304" pitchFamily="18" charset="0"/>
                <a:cs typeface="Times New Roman" panose="02020603050405020304" pitchFamily="18" charset="0"/>
              </a:rPr>
              <a:t>.</a:t>
            </a:r>
            <a:endParaRPr lang="en-US" altLang="en-US" b="1" dirty="0">
              <a:solidFill>
                <a:srgbClr val="00B050"/>
              </a:solidFill>
              <a:latin typeface="Times New Roman" panose="02020603050405020304" pitchFamily="18" charset="0"/>
              <a:cs typeface="Times New Roman" panose="02020603050405020304" pitchFamily="18" charset="0"/>
            </a:endParaRPr>
          </a:p>
        </p:txBody>
      </p:sp>
      <p:sp>
        <p:nvSpPr>
          <p:cNvPr id="67592" name="Text Box 8">
            <a:extLst>
              <a:ext uri="{FF2B5EF4-FFF2-40B4-BE49-F238E27FC236}">
                <a16:creationId xmlns:a16="http://schemas.microsoft.com/office/drawing/2014/main" xmlns="" id="{F2960605-717D-41C7-9578-94AF3282B018}"/>
              </a:ext>
            </a:extLst>
          </p:cNvPr>
          <p:cNvSpPr txBox="1">
            <a:spLocks noChangeArrowheads="1"/>
          </p:cNvSpPr>
          <p:nvPr/>
        </p:nvSpPr>
        <p:spPr bwMode="auto">
          <a:xfrm>
            <a:off x="1066800" y="3325813"/>
            <a:ext cx="7315200" cy="584775"/>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vi-VN" altLang="en-US" b="1" dirty="0">
                <a:solidFill>
                  <a:srgbClr val="00B050"/>
                </a:solidFill>
                <a:latin typeface="Times New Roman" panose="02020603050405020304" pitchFamily="18" charset="0"/>
                <a:cs typeface="Times New Roman" panose="02020603050405020304" pitchFamily="18" charset="0"/>
              </a:rPr>
              <a:t>B. </a:t>
            </a:r>
            <a:r>
              <a:rPr lang="en-US" b="1" dirty="0">
                <a:solidFill>
                  <a:srgbClr val="00B050"/>
                </a:solidFill>
                <a:latin typeface="Times New Roman" panose="02020603050405020304" pitchFamily="18" charset="0"/>
                <a:cs typeface="Times New Roman" panose="02020603050405020304" pitchFamily="18" charset="0"/>
              </a:rPr>
              <a:t>Hoang </a:t>
            </a:r>
            <a:r>
              <a:rPr lang="en-US" b="1" dirty="0" err="1">
                <a:solidFill>
                  <a:srgbClr val="00B050"/>
                </a:solidFill>
                <a:latin typeface="Times New Roman" panose="02020603050405020304" pitchFamily="18" charset="0"/>
                <a:cs typeface="Times New Roman" panose="02020603050405020304" pitchFamily="18" charset="0"/>
              </a:rPr>
              <a:t>mạc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Xa</a:t>
            </a:r>
            <a:r>
              <a:rPr lang="en-US" b="1" dirty="0">
                <a:solidFill>
                  <a:srgbClr val="00B050"/>
                </a:solidFill>
                <a:latin typeface="Times New Roman" panose="02020603050405020304" pitchFamily="18" charset="0"/>
                <a:cs typeface="Times New Roman" panose="02020603050405020304" pitchFamily="18" charset="0"/>
              </a:rPr>
              <a:t>-ha-ra.</a:t>
            </a:r>
            <a:endParaRPr lang="en-US" altLang="en-US" b="1" dirty="0">
              <a:solidFill>
                <a:srgbClr val="00B050"/>
              </a:solidFill>
              <a:latin typeface="Times New Roman" panose="02020603050405020304" pitchFamily="18" charset="0"/>
              <a:cs typeface="Times New Roman" panose="02020603050405020304" pitchFamily="18" charset="0"/>
            </a:endParaRPr>
          </a:p>
        </p:txBody>
      </p:sp>
      <p:sp>
        <p:nvSpPr>
          <p:cNvPr id="67593" name="Text Box 9">
            <a:extLst>
              <a:ext uri="{FF2B5EF4-FFF2-40B4-BE49-F238E27FC236}">
                <a16:creationId xmlns:a16="http://schemas.microsoft.com/office/drawing/2014/main" xmlns="" id="{3335AE7D-847A-4D92-9B56-6E0C20F0006B}"/>
              </a:ext>
            </a:extLst>
          </p:cNvPr>
          <p:cNvSpPr txBox="1">
            <a:spLocks noChangeArrowheads="1"/>
          </p:cNvSpPr>
          <p:nvPr/>
        </p:nvSpPr>
        <p:spPr bwMode="auto">
          <a:xfrm>
            <a:off x="1066800" y="3886200"/>
            <a:ext cx="8077200" cy="584775"/>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b="1" dirty="0">
                <a:solidFill>
                  <a:srgbClr val="00B050"/>
                </a:solidFill>
                <a:latin typeface="Times New Roman" panose="02020603050405020304" pitchFamily="18" charset="0"/>
                <a:cs typeface="Times New Roman" panose="02020603050405020304" pitchFamily="18" charset="0"/>
              </a:rPr>
              <a:t>C. </a:t>
            </a:r>
            <a:r>
              <a:rPr lang="en-US" b="1" dirty="0" err="1">
                <a:solidFill>
                  <a:srgbClr val="00B050"/>
                </a:solidFill>
                <a:latin typeface="Times New Roman" panose="02020603050405020304" pitchFamily="18" charset="0"/>
                <a:cs typeface="Times New Roman" panose="02020603050405020304" pitchFamily="18" charset="0"/>
              </a:rPr>
              <a:t>Vùng</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duyên</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hải</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cực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Bắc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và</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cực</a:t>
            </a:r>
            <a:r>
              <a:rPr lang="en-US" b="1" dirty="0">
                <a:solidFill>
                  <a:srgbClr val="00B050"/>
                </a:solidFill>
                <a:latin typeface="Times New Roman" panose="02020603050405020304" pitchFamily="18" charset="0"/>
                <a:cs typeface="Times New Roman" panose="02020603050405020304" pitchFamily="18" charset="0"/>
              </a:rPr>
              <a:t> Nam.</a:t>
            </a:r>
            <a:endParaRPr lang="en-US" altLang="en-US" sz="2600" b="1" dirty="0">
              <a:solidFill>
                <a:srgbClr val="00B050"/>
              </a:solidFill>
              <a:latin typeface="Times New Roman" panose="02020603050405020304" pitchFamily="18" charset="0"/>
              <a:cs typeface="Times New Roman" panose="02020603050405020304" pitchFamily="18" charset="0"/>
            </a:endParaRPr>
          </a:p>
        </p:txBody>
      </p:sp>
      <p:sp>
        <p:nvSpPr>
          <p:cNvPr id="67595" name="Oval 11">
            <a:extLst>
              <a:ext uri="{FF2B5EF4-FFF2-40B4-BE49-F238E27FC236}">
                <a16:creationId xmlns:a16="http://schemas.microsoft.com/office/drawing/2014/main" xmlns="" id="{1660A769-EF24-484A-85B6-AEF53D8C5891}"/>
              </a:ext>
            </a:extLst>
          </p:cNvPr>
          <p:cNvSpPr>
            <a:spLocks noChangeArrowheads="1"/>
          </p:cNvSpPr>
          <p:nvPr/>
        </p:nvSpPr>
        <p:spPr bwMode="auto">
          <a:xfrm>
            <a:off x="1080856" y="4001799"/>
            <a:ext cx="457200" cy="457200"/>
          </a:xfrm>
          <a:prstGeom prst="ellipse">
            <a:avLst/>
          </a:prstGeom>
          <a:solidFill>
            <a:srgbClr val="FF0066"/>
          </a:solidFill>
          <a:ln w="9525">
            <a:solidFill>
              <a:srgbClr val="FF0066"/>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dirty="0">
                <a:solidFill>
                  <a:schemeClr val="bg1"/>
                </a:solidFill>
                <a:latin typeface="Times New Roman" panose="02020603050405020304" pitchFamily="18" charset="0"/>
              </a:rPr>
              <a:t>C</a:t>
            </a:r>
          </a:p>
        </p:txBody>
      </p:sp>
      <p:sp>
        <p:nvSpPr>
          <p:cNvPr id="14" name="Text Box 9">
            <a:extLst>
              <a:ext uri="{FF2B5EF4-FFF2-40B4-BE49-F238E27FC236}">
                <a16:creationId xmlns:a16="http://schemas.microsoft.com/office/drawing/2014/main" xmlns="" id="{6A85D48C-F266-4AEE-9342-FCAD8E5E85E1}"/>
              </a:ext>
            </a:extLst>
          </p:cNvPr>
          <p:cNvSpPr txBox="1">
            <a:spLocks noChangeArrowheads="1"/>
          </p:cNvSpPr>
          <p:nvPr/>
        </p:nvSpPr>
        <p:spPr bwMode="auto">
          <a:xfrm>
            <a:off x="1082675" y="4545013"/>
            <a:ext cx="8077200" cy="584775"/>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b="1" dirty="0">
                <a:solidFill>
                  <a:srgbClr val="00B050"/>
                </a:solidFill>
                <a:latin typeface="Times New Roman" panose="02020603050405020304" pitchFamily="18" charset="0"/>
                <a:cs typeface="Times New Roman" panose="02020603050405020304" pitchFamily="18" charset="0"/>
              </a:rPr>
              <a:t>D. Hoang </a:t>
            </a:r>
            <a:r>
              <a:rPr lang="en-US" b="1" dirty="0" err="1">
                <a:solidFill>
                  <a:srgbClr val="00B050"/>
                </a:solidFill>
                <a:latin typeface="Times New Roman" panose="02020603050405020304" pitchFamily="18" charset="0"/>
                <a:cs typeface="Times New Roman" panose="02020603050405020304" pitchFamily="18" charset="0"/>
              </a:rPr>
              <a:t>mạc</a:t>
            </a:r>
            <a:r>
              <a:rPr lang="en-US" b="1" dirty="0">
                <a:solidFill>
                  <a:srgbClr val="00B050"/>
                </a:solidFill>
                <a:latin typeface="Times New Roman" panose="02020603050405020304" pitchFamily="18" charset="0"/>
                <a:cs typeface="Times New Roman" panose="02020603050405020304" pitchFamily="18" charset="0"/>
              </a:rPr>
              <a:t> Ca-la-ha-</a:t>
            </a:r>
            <a:r>
              <a:rPr lang="en-US" b="1" dirty="0" err="1">
                <a:solidFill>
                  <a:srgbClr val="00B050"/>
                </a:solidFill>
                <a:latin typeface="Times New Roman" panose="02020603050405020304" pitchFamily="18" charset="0"/>
                <a:cs typeface="Times New Roman" panose="02020603050405020304" pitchFamily="18" charset="0"/>
              </a:rPr>
              <a:t>ri</a:t>
            </a:r>
            <a:r>
              <a:rPr lang="en-US" b="1" dirty="0">
                <a:solidFill>
                  <a:srgbClr val="00B050"/>
                </a:solidFill>
                <a:latin typeface="Times New Roman" panose="02020603050405020304" pitchFamily="18" charset="0"/>
                <a:cs typeface="Times New Roman" panose="02020603050405020304" pitchFamily="18" charset="0"/>
              </a:rPr>
              <a:t>.</a:t>
            </a:r>
            <a:endParaRPr lang="en-US" altLang="en-US" sz="26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dissolve">
                                      <p:cBhvr>
                                        <p:cTn id="7" dur="500"/>
                                        <p:tgtEl>
                                          <p:spTgt spid="67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591"/>
                                        </p:tgtEl>
                                        <p:attrNameLst>
                                          <p:attrName>style.visibility</p:attrName>
                                        </p:attrNameLst>
                                      </p:cBhvr>
                                      <p:to>
                                        <p:strVal val="visible"/>
                                      </p:to>
                                    </p:set>
                                    <p:animEffect transition="in" filter="fade">
                                      <p:cBhvr>
                                        <p:cTn id="12" dur="2000"/>
                                        <p:tgtEl>
                                          <p:spTgt spid="6759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592"/>
                                        </p:tgtEl>
                                        <p:attrNameLst>
                                          <p:attrName>style.visibility</p:attrName>
                                        </p:attrNameLst>
                                      </p:cBhvr>
                                      <p:to>
                                        <p:strVal val="visible"/>
                                      </p:to>
                                    </p:set>
                                    <p:animEffect transition="in" filter="fade">
                                      <p:cBhvr>
                                        <p:cTn id="15" dur="2000"/>
                                        <p:tgtEl>
                                          <p:spTgt spid="675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593"/>
                                        </p:tgtEl>
                                        <p:attrNameLst>
                                          <p:attrName>style.visibility</p:attrName>
                                        </p:attrNameLst>
                                      </p:cBhvr>
                                      <p:to>
                                        <p:strVal val="visible"/>
                                      </p:to>
                                    </p:set>
                                    <p:animEffect transition="in" filter="fade">
                                      <p:cBhvr>
                                        <p:cTn id="18" dur="2000"/>
                                        <p:tgtEl>
                                          <p:spTgt spid="67593"/>
                                        </p:tgtEl>
                                      </p:cBhvr>
                                    </p:animEffect>
                                  </p:childTnLst>
                                </p:cTn>
                              </p:par>
                              <p:par>
                                <p:cTn id="19" presetID="51" presetClass="entr" presetSubtype="0" fill="hold" grpId="0" nodeType="withEffect">
                                  <p:stCondLst>
                                    <p:cond delay="0"/>
                                  </p:stCondLst>
                                  <p:childTnLst>
                                    <p:set>
                                      <p:cBhvr>
                                        <p:cTn id="20" dur="1" fill="hold">
                                          <p:stCondLst>
                                            <p:cond delay="0"/>
                                          </p:stCondLst>
                                        </p:cTn>
                                        <p:tgtEl>
                                          <p:spTgt spid="67595"/>
                                        </p:tgtEl>
                                        <p:attrNameLst>
                                          <p:attrName>style.visibility</p:attrName>
                                        </p:attrNameLst>
                                      </p:cBhvr>
                                      <p:to>
                                        <p:strVal val="visible"/>
                                      </p:to>
                                    </p:set>
                                    <p:animEffect transition="in" filter="fade">
                                      <p:cBhvr>
                                        <p:cTn id="21" dur="770" decel="100000"/>
                                        <p:tgtEl>
                                          <p:spTgt spid="67595"/>
                                        </p:tgtEl>
                                      </p:cBhvr>
                                    </p:animEffect>
                                    <p:animScale>
                                      <p:cBhvr>
                                        <p:cTn id="22" dur="770" decel="100000"/>
                                        <p:tgtEl>
                                          <p:spTgt spid="67595"/>
                                        </p:tgtEl>
                                      </p:cBhvr>
                                      <p:from x="10000" y="10000"/>
                                      <p:to x="200000" y="450000"/>
                                    </p:animScale>
                                    <p:animScale>
                                      <p:cBhvr>
                                        <p:cTn id="23" dur="1230" accel="100000" fill="hold">
                                          <p:stCondLst>
                                            <p:cond delay="770"/>
                                          </p:stCondLst>
                                        </p:cTn>
                                        <p:tgtEl>
                                          <p:spTgt spid="67595"/>
                                        </p:tgtEl>
                                      </p:cBhvr>
                                      <p:from x="200000" y="450000"/>
                                      <p:to x="100000" y="100000"/>
                                    </p:animScale>
                                    <p:set>
                                      <p:cBhvr>
                                        <p:cTn id="24" dur="770" fill="hold"/>
                                        <p:tgtEl>
                                          <p:spTgt spid="67595"/>
                                        </p:tgtEl>
                                        <p:attrNameLst>
                                          <p:attrName>ppt_x</p:attrName>
                                        </p:attrNameLst>
                                      </p:cBhvr>
                                      <p:to>
                                        <p:strVal val="(0.5)"/>
                                      </p:to>
                                    </p:set>
                                    <p:anim from="(0.5)" to="(#ppt_x)" calcmode="lin" valueType="num">
                                      <p:cBhvr>
                                        <p:cTn id="25" dur="1230" accel="100000" fill="hold">
                                          <p:stCondLst>
                                            <p:cond delay="770"/>
                                          </p:stCondLst>
                                        </p:cTn>
                                        <p:tgtEl>
                                          <p:spTgt spid="67595"/>
                                        </p:tgtEl>
                                        <p:attrNameLst>
                                          <p:attrName>ppt_x</p:attrName>
                                        </p:attrNameLst>
                                      </p:cBhvr>
                                    </p:anim>
                                    <p:set>
                                      <p:cBhvr>
                                        <p:cTn id="26" dur="770" fill="hold"/>
                                        <p:tgtEl>
                                          <p:spTgt spid="67595"/>
                                        </p:tgtEl>
                                        <p:attrNameLst>
                                          <p:attrName>ppt_y</p:attrName>
                                        </p:attrNameLst>
                                      </p:cBhvr>
                                      <p:to>
                                        <p:strVal val="(#ppt_y+0.4)"/>
                                      </p:to>
                                    </p:set>
                                    <p:anim from="(#ppt_y+0.4)" to="(#ppt_y)" calcmode="lin" valueType="num">
                                      <p:cBhvr>
                                        <p:cTn id="27" dur="1230" accel="100000" fill="hold">
                                          <p:stCondLst>
                                            <p:cond delay="770"/>
                                          </p:stCondLst>
                                        </p:cTn>
                                        <p:tgtEl>
                                          <p:spTgt spid="67595"/>
                                        </p:tgtEl>
                                        <p:attrNameLst>
                                          <p:attrName>ppt_y</p:attrName>
                                        </p:attrNameLst>
                                      </p:cBhvr>
                                    </p:anim>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p:bldP spid="67591" grpId="0" animBg="1"/>
      <p:bldP spid="67592" grpId="0" animBg="1"/>
      <p:bldP spid="67593" grpId="0" animBg="1"/>
      <p:bldP spid="67595"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xmlns="" id="{A25AF325-B226-4A29-A370-659D7ABD743A}"/>
              </a:ext>
            </a:extLst>
          </p:cNvPr>
          <p:cNvSpPr>
            <a:spLocks noChangeShapeType="1"/>
          </p:cNvSpPr>
          <p:nvPr/>
        </p:nvSpPr>
        <p:spPr bwMode="auto">
          <a:xfrm>
            <a:off x="7543800" y="2362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31" name="Text Box 3">
            <a:extLst>
              <a:ext uri="{FF2B5EF4-FFF2-40B4-BE49-F238E27FC236}">
                <a16:creationId xmlns:a16="http://schemas.microsoft.com/office/drawing/2014/main" xmlns="" id="{FE2A5727-D5F3-4B9F-B6C0-FD6842DA6B58}"/>
              </a:ext>
            </a:extLst>
          </p:cNvPr>
          <p:cNvSpPr txBox="1">
            <a:spLocks noChangeArrowheads="1"/>
          </p:cNvSpPr>
          <p:nvPr/>
        </p:nvSpPr>
        <p:spPr bwMode="auto">
          <a:xfrm>
            <a:off x="990600" y="371475"/>
            <a:ext cx="1841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600">
              <a:solidFill>
                <a:srgbClr val="0000FF"/>
              </a:solidFill>
              <a:latin typeface="Times New Roman" panose="02020603050405020304" pitchFamily="18" charset="0"/>
            </a:endParaRPr>
          </a:p>
        </p:txBody>
      </p:sp>
      <p:sp>
        <p:nvSpPr>
          <p:cNvPr id="48132" name="Text Box 4">
            <a:extLst>
              <a:ext uri="{FF2B5EF4-FFF2-40B4-BE49-F238E27FC236}">
                <a16:creationId xmlns:a16="http://schemas.microsoft.com/office/drawing/2014/main" xmlns="" id="{4AE61857-AF1A-4600-8EAC-75C2F0CF3476}"/>
              </a:ext>
            </a:extLst>
          </p:cNvPr>
          <p:cNvSpPr txBox="1">
            <a:spLocks noChangeArrowheads="1"/>
          </p:cNvSpPr>
          <p:nvPr/>
        </p:nvSpPr>
        <p:spPr bwMode="auto">
          <a:xfrm>
            <a:off x="838200" y="990600"/>
            <a:ext cx="7848600" cy="492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600" b="1" i="1">
              <a:solidFill>
                <a:srgbClr val="FF3399"/>
              </a:solidFill>
              <a:latin typeface="Times New Roman" panose="02020603050405020304" pitchFamily="18" charset="0"/>
            </a:endParaRPr>
          </a:p>
        </p:txBody>
      </p:sp>
      <p:sp>
        <p:nvSpPr>
          <p:cNvPr id="48133" name="Text Box 5">
            <a:extLst>
              <a:ext uri="{FF2B5EF4-FFF2-40B4-BE49-F238E27FC236}">
                <a16:creationId xmlns:a16="http://schemas.microsoft.com/office/drawing/2014/main" xmlns="" id="{DDF69489-8FEE-484B-A705-1B3E2C538DE9}"/>
              </a:ext>
            </a:extLst>
          </p:cNvPr>
          <p:cNvSpPr txBox="1">
            <a:spLocks noChangeArrowheads="1"/>
          </p:cNvSpPr>
          <p:nvPr/>
        </p:nvSpPr>
        <p:spPr bwMode="auto">
          <a:xfrm>
            <a:off x="1524000" y="2362200"/>
            <a:ext cx="693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67590" name="Text Box 6">
            <a:extLst>
              <a:ext uri="{FF2B5EF4-FFF2-40B4-BE49-F238E27FC236}">
                <a16:creationId xmlns:a16="http://schemas.microsoft.com/office/drawing/2014/main" xmlns="" id="{C1DC0875-7198-4414-9809-2EF6C8B17434}"/>
              </a:ext>
            </a:extLst>
          </p:cNvPr>
          <p:cNvSpPr txBox="1">
            <a:spLocks noChangeArrowheads="1"/>
          </p:cNvSpPr>
          <p:nvPr/>
        </p:nvSpPr>
        <p:spPr bwMode="auto">
          <a:xfrm>
            <a:off x="444372" y="462915"/>
            <a:ext cx="84352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b="1" dirty="0" err="1">
                <a:solidFill>
                  <a:srgbClr val="0070C0"/>
                </a:solidFill>
                <a:latin typeface="Times New Roman" panose="02020603050405020304" pitchFamily="18" charset="0"/>
                <a:cs typeface="Times New Roman" panose="02020603050405020304" pitchFamily="18" charset="0"/>
              </a:rPr>
              <a:t>Câu</a:t>
            </a:r>
            <a:r>
              <a:rPr lang="en-US" b="1" dirty="0">
                <a:solidFill>
                  <a:srgbClr val="0070C0"/>
                </a:solidFill>
                <a:latin typeface="Times New Roman" panose="02020603050405020304" pitchFamily="18" charset="0"/>
                <a:cs typeface="Times New Roman" panose="02020603050405020304" pitchFamily="18" charset="0"/>
              </a:rPr>
              <a:t> 3: </a:t>
            </a:r>
            <a:r>
              <a:rPr lang="en-US" b="1" dirty="0" err="1">
                <a:solidFill>
                  <a:srgbClr val="0070C0"/>
                </a:solidFill>
                <a:latin typeface="Times New Roman" panose="02020603050405020304" pitchFamily="18" charset="0"/>
                <a:cs typeface="Times New Roman" panose="02020603050405020304" pitchFamily="18" charset="0"/>
              </a:rPr>
              <a:t>Đâu</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không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phải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nguyên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nhân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chủ</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yếu</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kìm</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hãm</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sự</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phát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triển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kinh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tế</a:t>
            </a:r>
            <a:r>
              <a:rPr lang="en-US" b="1" dirty="0">
                <a:solidFill>
                  <a:srgbClr val="0070C0"/>
                </a:solidFill>
                <a:latin typeface="Times New Roman" panose="02020603050405020304" pitchFamily="18" charset="0"/>
                <a:cs typeface="Times New Roman" panose="02020603050405020304" pitchFamily="18" charset="0"/>
              </a:rPr>
              <a:t> - </a:t>
            </a:r>
            <a:r>
              <a:rPr lang="en-US" b="1" dirty="0" err="1">
                <a:solidFill>
                  <a:srgbClr val="0070C0"/>
                </a:solidFill>
                <a:latin typeface="Times New Roman" panose="02020603050405020304" pitchFamily="18" charset="0"/>
                <a:cs typeface="Times New Roman" panose="02020603050405020304" pitchFamily="18" charset="0"/>
              </a:rPr>
              <a:t>xã</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hội</a:t>
            </a:r>
            <a:r>
              <a:rPr lang="en-US" b="1" dirty="0">
                <a:solidFill>
                  <a:srgbClr val="0070C0"/>
                </a:solidFill>
                <a:latin typeface="Times New Roman" panose="02020603050405020304" pitchFamily="18" charset="0"/>
                <a:cs typeface="Times New Roman" panose="02020603050405020304" pitchFamily="18" charset="0"/>
              </a:rPr>
              <a:t> ở </a:t>
            </a:r>
            <a:r>
              <a:rPr lang="en-US" b="1" dirty="0" err="1">
                <a:solidFill>
                  <a:srgbClr val="0070C0"/>
                </a:solidFill>
                <a:latin typeface="Times New Roman" panose="02020603050405020304" pitchFamily="18" charset="0"/>
                <a:cs typeface="Times New Roman" panose="02020603050405020304" pitchFamily="18" charset="0"/>
              </a:rPr>
              <a:t>châu</a:t>
            </a:r>
            <a:r>
              <a:rPr lang="en-US" b="1" dirty="0">
                <a:solidFill>
                  <a:srgbClr val="0070C0"/>
                </a:solidFill>
                <a:latin typeface="Times New Roman" panose="02020603050405020304" pitchFamily="18" charset="0"/>
                <a:cs typeface="Times New Roman" panose="02020603050405020304" pitchFamily="18" charset="0"/>
              </a:rPr>
              <a:t> Phi </a:t>
            </a:r>
            <a:r>
              <a:rPr lang="en-US" b="1" dirty="0" err="1">
                <a:solidFill>
                  <a:srgbClr val="0070C0"/>
                </a:solidFill>
                <a:latin typeface="Times New Roman" panose="02020603050405020304" pitchFamily="18" charset="0"/>
                <a:cs typeface="Times New Roman" panose="02020603050405020304" pitchFamily="18" charset="0"/>
              </a:rPr>
              <a:t>là</a:t>
            </a:r>
            <a:r>
              <a:rPr lang="vi-VN" b="1" dirty="0">
                <a:solidFill>
                  <a:srgbClr val="0070C0"/>
                </a:solidFill>
                <a:latin typeface="Times New Roman" panose="02020603050405020304" pitchFamily="18" charset="0"/>
                <a:cs typeface="Times New Roman" panose="02020603050405020304" pitchFamily="18" charset="0"/>
              </a:rPr>
              <a:t>:</a:t>
            </a:r>
            <a:endParaRPr lang="en-US" altLang="en-US" sz="2800" b="1" dirty="0">
              <a:solidFill>
                <a:srgbClr val="0070C0"/>
              </a:solidFill>
              <a:latin typeface="Times New Roman" panose="02020603050405020304" pitchFamily="18" charset="0"/>
              <a:cs typeface="Times New Roman" panose="02020603050405020304" pitchFamily="18" charset="0"/>
            </a:endParaRPr>
          </a:p>
        </p:txBody>
      </p:sp>
      <p:sp>
        <p:nvSpPr>
          <p:cNvPr id="67591" name="Text Box 7">
            <a:extLst>
              <a:ext uri="{FF2B5EF4-FFF2-40B4-BE49-F238E27FC236}">
                <a16:creationId xmlns:a16="http://schemas.microsoft.com/office/drawing/2014/main" xmlns="" id="{A2C21EA8-3A32-4413-8758-3A372DD0D488}"/>
              </a:ext>
            </a:extLst>
          </p:cNvPr>
          <p:cNvSpPr txBox="1">
            <a:spLocks noChangeArrowheads="1"/>
          </p:cNvSpPr>
          <p:nvPr/>
        </p:nvSpPr>
        <p:spPr bwMode="auto">
          <a:xfrm>
            <a:off x="1066800" y="2667000"/>
            <a:ext cx="7696200" cy="584775"/>
          </a:xfrm>
          <a:prstGeom prst="rect">
            <a:avLst/>
          </a:prstGeom>
          <a:solidFill>
            <a:schemeClr val="bg1"/>
          </a:solidFill>
          <a:ln w="9525">
            <a:solidFill>
              <a:schemeClr val="bg1"/>
            </a:solidFill>
            <a:miter lim="800000"/>
            <a:headEnd/>
            <a:tailEnd/>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50000"/>
              </a:spcBef>
              <a:buNone/>
            </a:pPr>
            <a:r>
              <a:rPr lang="en-US" b="1" dirty="0">
                <a:solidFill>
                  <a:srgbClr val="00B050"/>
                </a:solidFill>
                <a:latin typeface="Times New Roman" panose="02020603050405020304" pitchFamily="18" charset="0"/>
                <a:cs typeface="Times New Roman" panose="02020603050405020304" pitchFamily="18" charset="0"/>
              </a:rPr>
              <a:t> A.  </a:t>
            </a:r>
            <a:r>
              <a:rPr lang="en-US" b="1" dirty="0" err="1">
                <a:solidFill>
                  <a:srgbClr val="00B050"/>
                </a:solidFill>
                <a:latin typeface="Times New Roman" panose="02020603050405020304" pitchFamily="18" charset="0"/>
                <a:cs typeface="Times New Roman" panose="02020603050405020304" pitchFamily="18" charset="0"/>
              </a:rPr>
              <a:t>Xung</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đột</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tộc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người</a:t>
            </a:r>
            <a:r>
              <a:rPr lang="en-US" b="1" dirty="0">
                <a:solidFill>
                  <a:srgbClr val="00B050"/>
                </a:solidFill>
                <a:latin typeface="Times New Roman" panose="02020603050405020304" pitchFamily="18" charset="0"/>
                <a:cs typeface="Times New Roman" panose="02020603050405020304" pitchFamily="18" charset="0"/>
              </a:rPr>
              <a:t>.</a:t>
            </a:r>
            <a:endParaRPr lang="en-US" altLang="en-US" b="1" dirty="0">
              <a:solidFill>
                <a:srgbClr val="00B050"/>
              </a:solidFill>
              <a:latin typeface="Times New Roman" panose="02020603050405020304" pitchFamily="18" charset="0"/>
              <a:cs typeface="Times New Roman" panose="02020603050405020304" pitchFamily="18" charset="0"/>
            </a:endParaRPr>
          </a:p>
        </p:txBody>
      </p:sp>
      <p:sp>
        <p:nvSpPr>
          <p:cNvPr id="67592" name="Text Box 8">
            <a:extLst>
              <a:ext uri="{FF2B5EF4-FFF2-40B4-BE49-F238E27FC236}">
                <a16:creationId xmlns:a16="http://schemas.microsoft.com/office/drawing/2014/main" xmlns="" id="{F2960605-717D-41C7-9578-94AF3282B018}"/>
              </a:ext>
            </a:extLst>
          </p:cNvPr>
          <p:cNvSpPr txBox="1">
            <a:spLocks noChangeArrowheads="1"/>
          </p:cNvSpPr>
          <p:nvPr/>
        </p:nvSpPr>
        <p:spPr bwMode="auto">
          <a:xfrm>
            <a:off x="1066800" y="3325813"/>
            <a:ext cx="7315200" cy="584775"/>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vi-VN" altLang="en-US" b="1" dirty="0">
                <a:solidFill>
                  <a:srgbClr val="00B050"/>
                </a:solidFill>
                <a:latin typeface="Times New Roman" panose="02020603050405020304" pitchFamily="18" charset="0"/>
                <a:cs typeface="Times New Roman" panose="02020603050405020304" pitchFamily="18" charset="0"/>
              </a:rPr>
              <a:t>B. </a:t>
            </a:r>
            <a:r>
              <a:rPr lang="en-US" altLang="en-US" b="1" dirty="0" err="1">
                <a:solidFill>
                  <a:srgbClr val="00B050"/>
                </a:solidFill>
                <a:latin typeface="Times New Roman" panose="02020603050405020304" pitchFamily="18" charset="0"/>
                <a:cs typeface="Times New Roman" panose="02020603050405020304" pitchFamily="18" charset="0"/>
              </a:rPr>
              <a:t>Dịch</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vụ</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phát</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triển</a:t>
            </a:r>
            <a:r>
              <a:rPr lang="en-US" b="1" dirty="0">
                <a:solidFill>
                  <a:srgbClr val="00B050"/>
                </a:solidFill>
                <a:latin typeface="Times New Roman" panose="02020603050405020304" pitchFamily="18" charset="0"/>
                <a:cs typeface="Times New Roman" panose="02020603050405020304" pitchFamily="18" charset="0"/>
              </a:rPr>
              <a:t>.</a:t>
            </a:r>
            <a:endParaRPr lang="en-US" altLang="en-US" b="1" dirty="0">
              <a:solidFill>
                <a:srgbClr val="00B050"/>
              </a:solidFill>
              <a:latin typeface="Times New Roman" panose="02020603050405020304" pitchFamily="18" charset="0"/>
              <a:cs typeface="Times New Roman" panose="02020603050405020304" pitchFamily="18" charset="0"/>
            </a:endParaRPr>
          </a:p>
        </p:txBody>
      </p:sp>
      <p:sp>
        <p:nvSpPr>
          <p:cNvPr id="67593" name="Text Box 9">
            <a:extLst>
              <a:ext uri="{FF2B5EF4-FFF2-40B4-BE49-F238E27FC236}">
                <a16:creationId xmlns:a16="http://schemas.microsoft.com/office/drawing/2014/main" xmlns="" id="{3335AE7D-847A-4D92-9B56-6E0C20F0006B}"/>
              </a:ext>
            </a:extLst>
          </p:cNvPr>
          <p:cNvSpPr txBox="1">
            <a:spLocks noChangeArrowheads="1"/>
          </p:cNvSpPr>
          <p:nvPr/>
        </p:nvSpPr>
        <p:spPr bwMode="auto">
          <a:xfrm>
            <a:off x="1066800" y="3886200"/>
            <a:ext cx="8077200" cy="584775"/>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b="1" dirty="0">
                <a:solidFill>
                  <a:srgbClr val="00B050"/>
                </a:solidFill>
                <a:latin typeface="Times New Roman" panose="02020603050405020304" pitchFamily="18" charset="0"/>
                <a:cs typeface="Times New Roman" panose="02020603050405020304" pitchFamily="18" charset="0"/>
              </a:rPr>
              <a:t>C. </a:t>
            </a:r>
            <a:r>
              <a:rPr lang="en-US" b="1" dirty="0" err="1">
                <a:solidFill>
                  <a:srgbClr val="00B050"/>
                </a:solidFill>
                <a:latin typeface="Times New Roman" panose="02020603050405020304" pitchFamily="18" charset="0"/>
                <a:cs typeface="Times New Roman" panose="02020603050405020304" pitchFamily="18" charset="0"/>
              </a:rPr>
              <a:t>Sự</a:t>
            </a:r>
            <a:r>
              <a:rPr lang="en-US" b="1" dirty="0">
                <a:solidFill>
                  <a:srgbClr val="00B050"/>
                </a:solidFill>
                <a:latin typeface="Times New Roman" panose="02020603050405020304" pitchFamily="18" charset="0"/>
                <a:cs typeface="Times New Roman" panose="02020603050405020304" pitchFamily="18" charset="0"/>
              </a:rPr>
              <a:t> can </a:t>
            </a:r>
            <a:r>
              <a:rPr lang="en-US" b="1" dirty="0" err="1">
                <a:solidFill>
                  <a:srgbClr val="00B050"/>
                </a:solidFill>
                <a:latin typeface="Times New Roman" panose="02020603050405020304" pitchFamily="18" charset="0"/>
                <a:cs typeface="Times New Roman" panose="02020603050405020304" pitchFamily="18" charset="0"/>
              </a:rPr>
              <a:t>thiệp</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của</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nước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ngoài</a:t>
            </a:r>
            <a:r>
              <a:rPr lang="en-US" b="1" dirty="0">
                <a:solidFill>
                  <a:srgbClr val="00B050"/>
                </a:solidFill>
                <a:latin typeface="Times New Roman" panose="02020603050405020304" pitchFamily="18" charset="0"/>
                <a:cs typeface="Times New Roman" panose="02020603050405020304" pitchFamily="18" charset="0"/>
              </a:rPr>
              <a:t>.</a:t>
            </a:r>
            <a:endParaRPr lang="en-US" altLang="en-US" sz="2600" b="1" dirty="0">
              <a:solidFill>
                <a:srgbClr val="00B050"/>
              </a:solidFill>
              <a:latin typeface="Times New Roman" panose="02020603050405020304" pitchFamily="18" charset="0"/>
              <a:cs typeface="Times New Roman" panose="02020603050405020304" pitchFamily="18" charset="0"/>
            </a:endParaRPr>
          </a:p>
        </p:txBody>
      </p:sp>
      <p:sp>
        <p:nvSpPr>
          <p:cNvPr id="67595" name="Oval 11">
            <a:extLst>
              <a:ext uri="{FF2B5EF4-FFF2-40B4-BE49-F238E27FC236}">
                <a16:creationId xmlns:a16="http://schemas.microsoft.com/office/drawing/2014/main" xmlns="" id="{1660A769-EF24-484A-85B6-AEF53D8C5891}"/>
              </a:ext>
            </a:extLst>
          </p:cNvPr>
          <p:cNvSpPr>
            <a:spLocks noChangeArrowheads="1"/>
          </p:cNvSpPr>
          <p:nvPr/>
        </p:nvSpPr>
        <p:spPr bwMode="auto">
          <a:xfrm>
            <a:off x="1086374" y="3450954"/>
            <a:ext cx="457200" cy="457200"/>
          </a:xfrm>
          <a:prstGeom prst="ellipse">
            <a:avLst/>
          </a:prstGeom>
          <a:solidFill>
            <a:srgbClr val="FF0066"/>
          </a:solidFill>
          <a:ln w="9525">
            <a:solidFill>
              <a:srgbClr val="FF0066"/>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dirty="0">
                <a:solidFill>
                  <a:schemeClr val="bg1"/>
                </a:solidFill>
                <a:latin typeface="Times New Roman" panose="02020603050405020304" pitchFamily="18" charset="0"/>
              </a:rPr>
              <a:t>B</a:t>
            </a:r>
          </a:p>
        </p:txBody>
      </p:sp>
      <p:sp>
        <p:nvSpPr>
          <p:cNvPr id="14" name="Text Box 9">
            <a:extLst>
              <a:ext uri="{FF2B5EF4-FFF2-40B4-BE49-F238E27FC236}">
                <a16:creationId xmlns:a16="http://schemas.microsoft.com/office/drawing/2014/main" xmlns="" id="{6A85D48C-F266-4AEE-9342-FCAD8E5E85E1}"/>
              </a:ext>
            </a:extLst>
          </p:cNvPr>
          <p:cNvSpPr txBox="1">
            <a:spLocks noChangeArrowheads="1"/>
          </p:cNvSpPr>
          <p:nvPr/>
        </p:nvSpPr>
        <p:spPr bwMode="auto">
          <a:xfrm>
            <a:off x="1082675" y="4545013"/>
            <a:ext cx="8077200" cy="584775"/>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b="1" dirty="0">
                <a:solidFill>
                  <a:srgbClr val="00B050"/>
                </a:solidFill>
                <a:latin typeface="Times New Roman" panose="02020603050405020304" pitchFamily="18" charset="0"/>
                <a:cs typeface="Times New Roman" panose="02020603050405020304" pitchFamily="18" charset="0"/>
              </a:rPr>
              <a:t>D. </a:t>
            </a:r>
            <a:r>
              <a:rPr lang="en-US" altLang="en-US" b="1" dirty="0" err="1">
                <a:solidFill>
                  <a:srgbClr val="00B050"/>
                </a:solidFill>
                <a:latin typeface="Times New Roman" panose="02020603050405020304" pitchFamily="18" charset="0"/>
                <a:cs typeface="Times New Roman" panose="02020603050405020304" pitchFamily="18" charset="0"/>
              </a:rPr>
              <a:t>Bùng</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nổ</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dân</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số</a:t>
            </a:r>
            <a:r>
              <a:rPr lang="en-US" b="1" dirty="0">
                <a:solidFill>
                  <a:srgbClr val="00B050"/>
                </a:solidFill>
                <a:latin typeface="Times New Roman" panose="02020603050405020304" pitchFamily="18" charset="0"/>
                <a:cs typeface="Times New Roman" panose="02020603050405020304" pitchFamily="18" charset="0"/>
              </a:rPr>
              <a:t>.</a:t>
            </a:r>
            <a:endParaRPr lang="en-US" altLang="en-US" sz="2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151454"/>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dissolve">
                                      <p:cBhvr>
                                        <p:cTn id="7" dur="500"/>
                                        <p:tgtEl>
                                          <p:spTgt spid="67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591"/>
                                        </p:tgtEl>
                                        <p:attrNameLst>
                                          <p:attrName>style.visibility</p:attrName>
                                        </p:attrNameLst>
                                      </p:cBhvr>
                                      <p:to>
                                        <p:strVal val="visible"/>
                                      </p:to>
                                    </p:set>
                                    <p:animEffect transition="in" filter="fade">
                                      <p:cBhvr>
                                        <p:cTn id="12" dur="2000"/>
                                        <p:tgtEl>
                                          <p:spTgt spid="6759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592"/>
                                        </p:tgtEl>
                                        <p:attrNameLst>
                                          <p:attrName>style.visibility</p:attrName>
                                        </p:attrNameLst>
                                      </p:cBhvr>
                                      <p:to>
                                        <p:strVal val="visible"/>
                                      </p:to>
                                    </p:set>
                                    <p:animEffect transition="in" filter="fade">
                                      <p:cBhvr>
                                        <p:cTn id="15" dur="2000"/>
                                        <p:tgtEl>
                                          <p:spTgt spid="675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593"/>
                                        </p:tgtEl>
                                        <p:attrNameLst>
                                          <p:attrName>style.visibility</p:attrName>
                                        </p:attrNameLst>
                                      </p:cBhvr>
                                      <p:to>
                                        <p:strVal val="visible"/>
                                      </p:to>
                                    </p:set>
                                    <p:animEffect transition="in" filter="fade">
                                      <p:cBhvr>
                                        <p:cTn id="18" dur="2000"/>
                                        <p:tgtEl>
                                          <p:spTgt spid="67593"/>
                                        </p:tgtEl>
                                      </p:cBhvr>
                                    </p:animEffect>
                                  </p:childTnLst>
                                </p:cTn>
                              </p:par>
                              <p:par>
                                <p:cTn id="19" presetID="51" presetClass="entr" presetSubtype="0" fill="hold" grpId="0" nodeType="withEffect">
                                  <p:stCondLst>
                                    <p:cond delay="0"/>
                                  </p:stCondLst>
                                  <p:childTnLst>
                                    <p:set>
                                      <p:cBhvr>
                                        <p:cTn id="20" dur="1" fill="hold">
                                          <p:stCondLst>
                                            <p:cond delay="0"/>
                                          </p:stCondLst>
                                        </p:cTn>
                                        <p:tgtEl>
                                          <p:spTgt spid="67595"/>
                                        </p:tgtEl>
                                        <p:attrNameLst>
                                          <p:attrName>style.visibility</p:attrName>
                                        </p:attrNameLst>
                                      </p:cBhvr>
                                      <p:to>
                                        <p:strVal val="visible"/>
                                      </p:to>
                                    </p:set>
                                    <p:animEffect transition="in" filter="fade">
                                      <p:cBhvr>
                                        <p:cTn id="21" dur="770" decel="100000"/>
                                        <p:tgtEl>
                                          <p:spTgt spid="67595"/>
                                        </p:tgtEl>
                                      </p:cBhvr>
                                    </p:animEffect>
                                    <p:animScale>
                                      <p:cBhvr>
                                        <p:cTn id="22" dur="770" decel="100000"/>
                                        <p:tgtEl>
                                          <p:spTgt spid="67595"/>
                                        </p:tgtEl>
                                      </p:cBhvr>
                                      <p:from x="10000" y="10000"/>
                                      <p:to x="200000" y="450000"/>
                                    </p:animScale>
                                    <p:animScale>
                                      <p:cBhvr>
                                        <p:cTn id="23" dur="1230" accel="100000" fill="hold">
                                          <p:stCondLst>
                                            <p:cond delay="770"/>
                                          </p:stCondLst>
                                        </p:cTn>
                                        <p:tgtEl>
                                          <p:spTgt spid="67595"/>
                                        </p:tgtEl>
                                      </p:cBhvr>
                                      <p:from x="200000" y="450000"/>
                                      <p:to x="100000" y="100000"/>
                                    </p:animScale>
                                    <p:set>
                                      <p:cBhvr>
                                        <p:cTn id="24" dur="770" fill="hold"/>
                                        <p:tgtEl>
                                          <p:spTgt spid="67595"/>
                                        </p:tgtEl>
                                        <p:attrNameLst>
                                          <p:attrName>ppt_x</p:attrName>
                                        </p:attrNameLst>
                                      </p:cBhvr>
                                      <p:to>
                                        <p:strVal val="(0.5)"/>
                                      </p:to>
                                    </p:set>
                                    <p:anim from="(0.5)" to="(#ppt_x)" calcmode="lin" valueType="num">
                                      <p:cBhvr>
                                        <p:cTn id="25" dur="1230" accel="100000" fill="hold">
                                          <p:stCondLst>
                                            <p:cond delay="770"/>
                                          </p:stCondLst>
                                        </p:cTn>
                                        <p:tgtEl>
                                          <p:spTgt spid="67595"/>
                                        </p:tgtEl>
                                        <p:attrNameLst>
                                          <p:attrName>ppt_x</p:attrName>
                                        </p:attrNameLst>
                                      </p:cBhvr>
                                    </p:anim>
                                    <p:set>
                                      <p:cBhvr>
                                        <p:cTn id="26" dur="770" fill="hold"/>
                                        <p:tgtEl>
                                          <p:spTgt spid="67595"/>
                                        </p:tgtEl>
                                        <p:attrNameLst>
                                          <p:attrName>ppt_y</p:attrName>
                                        </p:attrNameLst>
                                      </p:cBhvr>
                                      <p:to>
                                        <p:strVal val="(#ppt_y+0.4)"/>
                                      </p:to>
                                    </p:set>
                                    <p:anim from="(#ppt_y+0.4)" to="(#ppt_y)" calcmode="lin" valueType="num">
                                      <p:cBhvr>
                                        <p:cTn id="27" dur="1230" accel="100000" fill="hold">
                                          <p:stCondLst>
                                            <p:cond delay="770"/>
                                          </p:stCondLst>
                                        </p:cTn>
                                        <p:tgtEl>
                                          <p:spTgt spid="67595"/>
                                        </p:tgtEl>
                                        <p:attrNameLst>
                                          <p:attrName>ppt_y</p:attrName>
                                        </p:attrNameLst>
                                      </p:cBhvr>
                                    </p:anim>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p:bldP spid="67591" grpId="0" animBg="1"/>
      <p:bldP spid="67592" grpId="0" animBg="1"/>
      <p:bldP spid="67593" grpId="0" animBg="1"/>
      <p:bldP spid="67595"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Line 3">
            <a:extLst>
              <a:ext uri="{FF2B5EF4-FFF2-40B4-BE49-F238E27FC236}">
                <a16:creationId xmlns:a16="http://schemas.microsoft.com/office/drawing/2014/main" xmlns="" id="{41E48708-58D1-4DF9-ADAD-0C1357270DD4}"/>
              </a:ext>
            </a:extLst>
          </p:cNvPr>
          <p:cNvSpPr>
            <a:spLocks noChangeShapeType="1"/>
          </p:cNvSpPr>
          <p:nvPr/>
        </p:nvSpPr>
        <p:spPr bwMode="auto">
          <a:xfrm>
            <a:off x="7543800" y="2362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4" name="Text Box 4">
            <a:extLst>
              <a:ext uri="{FF2B5EF4-FFF2-40B4-BE49-F238E27FC236}">
                <a16:creationId xmlns:a16="http://schemas.microsoft.com/office/drawing/2014/main" xmlns="" id="{DDABAE93-1443-416C-94D2-91C07E5DA856}"/>
              </a:ext>
            </a:extLst>
          </p:cNvPr>
          <p:cNvSpPr txBox="1">
            <a:spLocks noChangeArrowheads="1"/>
          </p:cNvSpPr>
          <p:nvPr/>
        </p:nvSpPr>
        <p:spPr bwMode="auto">
          <a:xfrm>
            <a:off x="990600" y="371475"/>
            <a:ext cx="1841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600">
              <a:solidFill>
                <a:srgbClr val="0000FF"/>
              </a:solidFill>
              <a:latin typeface="Times New Roman" panose="02020603050405020304" pitchFamily="18" charset="0"/>
            </a:endParaRPr>
          </a:p>
        </p:txBody>
      </p:sp>
      <p:sp>
        <p:nvSpPr>
          <p:cNvPr id="46085" name="Text Box 5">
            <a:extLst>
              <a:ext uri="{FF2B5EF4-FFF2-40B4-BE49-F238E27FC236}">
                <a16:creationId xmlns:a16="http://schemas.microsoft.com/office/drawing/2014/main" xmlns="" id="{1CFC56F1-957B-4982-9143-7193A166DCBE}"/>
              </a:ext>
            </a:extLst>
          </p:cNvPr>
          <p:cNvSpPr txBox="1">
            <a:spLocks noChangeArrowheads="1"/>
          </p:cNvSpPr>
          <p:nvPr/>
        </p:nvSpPr>
        <p:spPr bwMode="auto">
          <a:xfrm>
            <a:off x="838200" y="990600"/>
            <a:ext cx="7848600" cy="492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600" b="1" i="1">
              <a:solidFill>
                <a:srgbClr val="FF3399"/>
              </a:solidFill>
              <a:latin typeface="Times New Roman" panose="02020603050405020304" pitchFamily="18" charset="0"/>
            </a:endParaRPr>
          </a:p>
        </p:txBody>
      </p:sp>
      <p:sp>
        <p:nvSpPr>
          <p:cNvPr id="46086" name="Text Box 6">
            <a:extLst>
              <a:ext uri="{FF2B5EF4-FFF2-40B4-BE49-F238E27FC236}">
                <a16:creationId xmlns:a16="http://schemas.microsoft.com/office/drawing/2014/main" xmlns="" id="{F20687A4-4B27-4065-BB5B-505DB9CF64EB}"/>
              </a:ext>
            </a:extLst>
          </p:cNvPr>
          <p:cNvSpPr txBox="1">
            <a:spLocks noChangeArrowheads="1"/>
          </p:cNvSpPr>
          <p:nvPr/>
        </p:nvSpPr>
        <p:spPr bwMode="auto">
          <a:xfrm>
            <a:off x="1524000" y="2362200"/>
            <a:ext cx="693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46087" name="Text Box 7">
            <a:extLst>
              <a:ext uri="{FF2B5EF4-FFF2-40B4-BE49-F238E27FC236}">
                <a16:creationId xmlns:a16="http://schemas.microsoft.com/office/drawing/2014/main" xmlns="" id="{BA30103A-1D2C-4CD9-8BFE-EA1B746461FE}"/>
              </a:ext>
            </a:extLst>
          </p:cNvPr>
          <p:cNvSpPr txBox="1">
            <a:spLocks noChangeArrowheads="1"/>
          </p:cNvSpPr>
          <p:nvPr/>
        </p:nvSpPr>
        <p:spPr bwMode="auto">
          <a:xfrm>
            <a:off x="914400" y="1219200"/>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65545" name="Text Box 9">
            <a:extLst>
              <a:ext uri="{FF2B5EF4-FFF2-40B4-BE49-F238E27FC236}">
                <a16:creationId xmlns:a16="http://schemas.microsoft.com/office/drawing/2014/main" xmlns="" id="{3212606A-FFE0-4E86-8089-5D74F4CED3AE}"/>
              </a:ext>
            </a:extLst>
          </p:cNvPr>
          <p:cNvSpPr txBox="1">
            <a:spLocks noChangeArrowheads="1"/>
          </p:cNvSpPr>
          <p:nvPr/>
        </p:nvSpPr>
        <p:spPr bwMode="auto">
          <a:xfrm>
            <a:off x="179279" y="2694752"/>
            <a:ext cx="8478915" cy="2862322"/>
          </a:xfrm>
          <a:prstGeom prst="rect">
            <a:avLst/>
          </a:prstGeom>
          <a:noFill/>
          <a:ln w="9525">
            <a:noFill/>
            <a:miter lim="800000"/>
            <a:headEnd/>
            <a:tailEnd/>
          </a:ln>
          <a:effectLst/>
        </p:spPr>
        <p:txBody>
          <a:bodyPr wrap="square">
            <a:spAutoFit/>
          </a:bodyPr>
          <a:lstStyle/>
          <a:p>
            <a:pPr marL="457200" indent="-457200" eaLnBrk="1" hangingPunct="1">
              <a:spcBef>
                <a:spcPct val="50000"/>
              </a:spcBef>
              <a:buFontTx/>
              <a:buChar char="-"/>
              <a:defRPr/>
            </a:pP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trả</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lời</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hỏi</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trong</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SGK</a:t>
            </a:r>
          </a:p>
          <a:p>
            <a:pPr marL="457200" indent="-457200" eaLnBrk="1" hangingPunct="1">
              <a:spcBef>
                <a:spcPct val="50000"/>
              </a:spcBef>
              <a:buFontTx/>
              <a:buChar char="-"/>
              <a:defRPr/>
            </a:pP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Tìm</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hiểu</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tr</a:t>
            </a:r>
            <a:r>
              <a:rPr lang="vi-VN"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ớc</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30: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Kinh</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tế</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châu</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Phi</a:t>
            </a:r>
          </a:p>
          <a:p>
            <a:pPr marL="457200" indent="-457200" eaLnBrk="1" hangingPunct="1">
              <a:spcBef>
                <a:spcPct val="50000"/>
              </a:spcBef>
              <a:buFontTx/>
              <a:buChar char="-"/>
              <a:defRPr/>
            </a:pP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Tìm</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thêm</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một</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số</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ảnh</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hoạt</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động</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nông</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nghiệp</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nghiệp</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ở </a:t>
            </a:r>
            <a:r>
              <a:rPr lang="en-US" sz="3600" b="1" dirty="0" err="1">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châu</a:t>
            </a:r>
            <a:r>
              <a:rPr lang="en-US" sz="3600"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Phi</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65551" name="AutoShape 15">
            <a:extLst>
              <a:ext uri="{FF2B5EF4-FFF2-40B4-BE49-F238E27FC236}">
                <a16:creationId xmlns:a16="http://schemas.microsoft.com/office/drawing/2014/main" xmlns="" id="{51411C74-08C1-4FF0-A1B5-E77673B9C896}"/>
              </a:ext>
            </a:extLst>
          </p:cNvPr>
          <p:cNvSpPr>
            <a:spLocks noChangeArrowheads="1"/>
          </p:cNvSpPr>
          <p:nvPr/>
        </p:nvSpPr>
        <p:spPr bwMode="auto">
          <a:xfrm>
            <a:off x="0" y="0"/>
            <a:ext cx="6477000" cy="1524000"/>
          </a:xfrm>
          <a:prstGeom prst="star24">
            <a:avLst>
              <a:gd name="adj" fmla="val 37500"/>
            </a:avLst>
          </a:prstGeom>
          <a:gradFill rotWithShape="1">
            <a:gsLst>
              <a:gs pos="0">
                <a:schemeClr val="accent1"/>
              </a:gs>
              <a:gs pos="50000">
                <a:srgbClr val="FFFF00"/>
              </a:gs>
              <a:gs pos="100000">
                <a:schemeClr val="accent1"/>
              </a:gs>
            </a:gsLst>
            <a:lin ang="5400000" scaled="1"/>
          </a:gradFill>
          <a:ln w="9525">
            <a:solidFill>
              <a:schemeClr val="tx1"/>
            </a:solidFill>
            <a:miter lim="800000"/>
            <a:headEnd/>
            <a:tailEnd/>
          </a:ln>
          <a:effectLst/>
        </p:spPr>
        <p:txBody>
          <a:bodyPr wrap="none" anchor="ctr"/>
          <a:lstStyle/>
          <a:p>
            <a:pPr eaLnBrk="1" hangingPunct="1">
              <a:defRPr/>
            </a:pPr>
            <a:endParaRPr lang="en-US"/>
          </a:p>
        </p:txBody>
      </p:sp>
      <p:sp>
        <p:nvSpPr>
          <p:cNvPr id="46095" name="Rectangle 16">
            <a:extLst>
              <a:ext uri="{FF2B5EF4-FFF2-40B4-BE49-F238E27FC236}">
                <a16:creationId xmlns:a16="http://schemas.microsoft.com/office/drawing/2014/main" xmlns="" id="{15EA8219-3277-461D-A848-8F45EE774E5F}"/>
              </a:ext>
            </a:extLst>
          </p:cNvPr>
          <p:cNvSpPr>
            <a:spLocks noChangeArrowheads="1"/>
          </p:cNvSpPr>
          <p:nvPr/>
        </p:nvSpPr>
        <p:spPr bwMode="auto">
          <a:xfrm>
            <a:off x="999638" y="413505"/>
            <a:ext cx="43706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dirty="0">
                <a:solidFill>
                  <a:srgbClr val="FF0066"/>
                </a:solidFill>
                <a:latin typeface="Times New Roman" panose="02020603050405020304" pitchFamily="18" charset="0"/>
              </a:rPr>
              <a:t>HOẠT ĐỘNG NỐI TIẾP</a:t>
            </a:r>
          </a:p>
        </p:txBody>
      </p:sp>
    </p:spTree>
    <p:extLst>
      <p:ext uri="{BB962C8B-B14F-4D97-AF65-F5344CB8AC3E}">
        <p14:creationId xmlns:p14="http://schemas.microsoft.com/office/powerpoint/2010/main" val="3810667015"/>
      </p:ext>
    </p:extLst>
  </p:cSld>
  <p:clrMapOvr>
    <a:masterClrMapping/>
  </p:clrMapOvr>
  <p:transition>
    <p:blinds/>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a:grpSpLocks/>
          </p:cNvGrpSpPr>
          <p:nvPr/>
        </p:nvGrpSpPr>
        <p:grpSpPr bwMode="auto">
          <a:xfrm>
            <a:off x="0" y="-19050"/>
            <a:ext cx="9144000" cy="6877050"/>
            <a:chOff x="0" y="-19050"/>
            <a:chExt cx="9144000" cy="6877049"/>
          </a:xfrm>
        </p:grpSpPr>
        <p:pic>
          <p:nvPicPr>
            <p:cNvPr id="4105" name="Picture 2"/>
            <p:cNvPicPr>
              <a:picLocks noChangeAspect="1" noChangeArrowheads="1"/>
            </p:cNvPicPr>
            <p:nvPr/>
          </p:nvPicPr>
          <p:blipFill>
            <a:blip r:embed="rId3">
              <a:extLst>
                <a:ext uri="{28A0092B-C50C-407E-A947-70E740481C1C}">
                  <a14:useLocalDpi xmlns:a14="http://schemas.microsoft.com/office/drawing/2010/main" val="0"/>
                </a:ext>
              </a:extLst>
            </a:blip>
            <a:srcRect l="12885" r="12471"/>
            <a:stretch>
              <a:fillRect/>
            </a:stretch>
          </p:blipFill>
          <p:spPr bwMode="auto">
            <a:xfrm>
              <a:off x="0" y="-19050"/>
              <a:ext cx="9144000" cy="6877049"/>
            </a:xfrm>
            <a:prstGeom prst="rect">
              <a:avLst/>
            </a:prstGeom>
            <a:noFill/>
            <a:ln>
              <a:noFill/>
            </a:ln>
            <a:effectLst>
              <a:prstShdw prst="shdw17" dist="17961" dir="2700000">
                <a:srgbClr val="7A3D00"/>
              </a:prstShdw>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Rounded Rectangle 1"/>
            <p:cNvSpPr/>
            <p:nvPr/>
          </p:nvSpPr>
          <p:spPr bwMode="auto">
            <a:xfrm>
              <a:off x="533400" y="1066800"/>
              <a:ext cx="8001000" cy="5181599"/>
            </a:xfrm>
            <a:prstGeom prst="roundRect">
              <a:avLst/>
            </a:prstGeom>
            <a:ln w="28575">
              <a:solidFill>
                <a:schemeClr val="bg1">
                  <a:lumMod val="60000"/>
                  <a:lumOff val="4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l" eaLnBrk="0" hangingPunct="0"/>
              <a:endParaRPr lang="en-US">
                <a:solidFill>
                  <a:schemeClr val="tx1"/>
                </a:solidFill>
                <a:cs typeface="Arial" charset="0"/>
              </a:endParaRPr>
            </a:p>
          </p:txBody>
        </p:sp>
      </p:grpSp>
      <p:sp>
        <p:nvSpPr>
          <p:cNvPr id="13" name="Rectangle 6"/>
          <p:cNvSpPr txBox="1">
            <a:spLocks noChangeArrowheads="1"/>
          </p:cNvSpPr>
          <p:nvPr/>
        </p:nvSpPr>
        <p:spPr bwMode="auto">
          <a:xfrm>
            <a:off x="-152400" y="3438525"/>
            <a:ext cx="9296400" cy="1371600"/>
          </a:xfrm>
          <a:prstGeom prst="rect">
            <a:avLst/>
          </a:prstGeom>
          <a:noFill/>
          <a:ln w="9525">
            <a:noFill/>
            <a:miter lim="800000"/>
            <a:headEnd/>
            <a:tailEnd/>
          </a:ln>
          <a:effectLst/>
        </p:spPr>
        <p:txBody>
          <a:bodyPr anchor="ct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ctr" eaLnBrk="0" fontAlgn="base" hangingPunct="0">
              <a:spcBef>
                <a:spcPct val="0"/>
              </a:spcBef>
              <a:spcAft>
                <a:spcPct val="0"/>
              </a:spcAft>
              <a:defRPr>
                <a:solidFill>
                  <a:schemeClr val="tx1"/>
                </a:solidFill>
                <a:latin typeface="Tahoma" pitchFamily="34" charset="0"/>
                <a:cs typeface="Arial" charset="0"/>
              </a:defRPr>
            </a:lvl6pPr>
            <a:lvl7pPr marL="2971800" indent="-228600" algn="ctr" eaLnBrk="0" fontAlgn="base" hangingPunct="0">
              <a:spcBef>
                <a:spcPct val="0"/>
              </a:spcBef>
              <a:spcAft>
                <a:spcPct val="0"/>
              </a:spcAft>
              <a:defRPr>
                <a:solidFill>
                  <a:schemeClr val="tx1"/>
                </a:solidFill>
                <a:latin typeface="Tahoma" pitchFamily="34" charset="0"/>
                <a:cs typeface="Arial" charset="0"/>
              </a:defRPr>
            </a:lvl7pPr>
            <a:lvl8pPr marL="3429000" indent="-228600" algn="ctr" eaLnBrk="0" fontAlgn="base" hangingPunct="0">
              <a:spcBef>
                <a:spcPct val="0"/>
              </a:spcBef>
              <a:spcAft>
                <a:spcPct val="0"/>
              </a:spcAft>
              <a:defRPr>
                <a:solidFill>
                  <a:schemeClr val="tx1"/>
                </a:solidFill>
                <a:latin typeface="Tahoma" pitchFamily="34" charset="0"/>
                <a:cs typeface="Arial" charset="0"/>
              </a:defRPr>
            </a:lvl8pPr>
            <a:lvl9pPr marL="3886200" indent="-228600" algn="ctr" eaLnBrk="0" fontAlgn="base" hangingPunct="0">
              <a:spcBef>
                <a:spcPct val="0"/>
              </a:spcBef>
              <a:spcAft>
                <a:spcPct val="0"/>
              </a:spcAft>
              <a:defRPr>
                <a:solidFill>
                  <a:schemeClr val="tx1"/>
                </a:solidFill>
                <a:latin typeface="Tahoma" pitchFamily="34" charset="0"/>
                <a:cs typeface="Arial" charset="0"/>
              </a:defRPr>
            </a:lvl9pPr>
          </a:lstStyle>
          <a:p>
            <a:pPr eaLnBrk="1" hangingPunct="1"/>
            <a:endParaRPr lang="en-US" sz="3600" b="1">
              <a:solidFill>
                <a:srgbClr val="FF0000"/>
              </a:solidFill>
              <a:effectLst>
                <a:outerShdw blurRad="38100" dist="38100" dir="2700000" algn="tl">
                  <a:srgbClr val="000000"/>
                </a:outerShdw>
              </a:effectLst>
              <a:latin typeface="Times New Roman" pitchFamily="18" charset="0"/>
            </a:endParaRPr>
          </a:p>
          <a:p>
            <a:pPr eaLnBrk="1" hangingPunct="1"/>
            <a:endParaRPr lang="en-US" sz="3600" b="1">
              <a:solidFill>
                <a:srgbClr val="FF0000"/>
              </a:solidFill>
              <a:effectLst>
                <a:outerShdw blurRad="38100" dist="38100" dir="2700000" algn="tl">
                  <a:srgbClr val="000000"/>
                </a:outerShdw>
              </a:effectLst>
              <a:latin typeface="Times New Roman" pitchFamily="18" charset="0"/>
            </a:endParaRPr>
          </a:p>
          <a:p>
            <a:pPr eaLnBrk="1" hangingPunct="1">
              <a:spcBef>
                <a:spcPts val="600"/>
              </a:spcBef>
            </a:pPr>
            <a:r>
              <a:rPr lang="en-US" sz="4600" b="1">
                <a:solidFill>
                  <a:srgbClr val="FF0000"/>
                </a:solidFill>
                <a:effectLst>
                  <a:outerShdw blurRad="38100" dist="38100" dir="2700000" algn="tl">
                    <a:srgbClr val="000000"/>
                  </a:outerShdw>
                </a:effectLst>
                <a:latin typeface="Times New Roman" pitchFamily="18" charset="0"/>
              </a:rPr>
              <a:t>BÀI 30. KINH TẾ CHÂU PHI</a:t>
            </a:r>
          </a:p>
          <a:p>
            <a:pPr eaLnBrk="1" hangingPunct="1">
              <a:spcBef>
                <a:spcPts val="600"/>
              </a:spcBef>
            </a:pPr>
            <a:endParaRPr lang="en-US" sz="4600" b="1">
              <a:solidFill>
                <a:srgbClr val="FF0000"/>
              </a:solidFill>
              <a:effectLst>
                <a:outerShdw blurRad="38100" dist="38100" dir="2700000" algn="tl">
                  <a:srgbClr val="000000"/>
                </a:outerShdw>
              </a:effectLst>
              <a:latin typeface="Times New Roman" pitchFamily="18" charset="0"/>
            </a:endParaRPr>
          </a:p>
        </p:txBody>
      </p:sp>
      <p:sp>
        <p:nvSpPr>
          <p:cNvPr id="26630" name="Rectangle 6"/>
          <p:cNvSpPr>
            <a:spLocks noGrp="1" noChangeArrowheads="1"/>
          </p:cNvSpPr>
          <p:nvPr>
            <p:ph type="title"/>
          </p:nvPr>
        </p:nvSpPr>
        <p:spPr>
          <a:xfrm>
            <a:off x="457200" y="171450"/>
            <a:ext cx="8229600" cy="1143000"/>
          </a:xfrm>
        </p:spPr>
        <p:txBody>
          <a:bodyPr/>
          <a:lstStyle/>
          <a:p>
            <a:pPr algn="ctr" eaLnBrk="1" hangingPunct="1"/>
            <a:r>
              <a:rPr lang="en-US" sz="2800" b="1" smtClean="0">
                <a:solidFill>
                  <a:srgbClr val="000000"/>
                </a:solidFill>
                <a:effectLst>
                  <a:outerShdw blurRad="38100" dist="38100" dir="2700000" algn="tl">
                    <a:srgbClr val="FFFFFF"/>
                  </a:outerShdw>
                </a:effectLst>
                <a:latin typeface="Times New Roman" pitchFamily="18" charset="0"/>
              </a:rPr>
              <a:t>PHÒNG GD&amp;ĐT QUẬN GÒ VẤP</a:t>
            </a:r>
          </a:p>
        </p:txBody>
      </p:sp>
      <p:sp>
        <p:nvSpPr>
          <p:cNvPr id="4101" name="Rectangle 3"/>
          <p:cNvSpPr>
            <a:spLocks noChangeArrowheads="1"/>
          </p:cNvSpPr>
          <p:nvPr/>
        </p:nvSpPr>
        <p:spPr bwMode="auto">
          <a:xfrm>
            <a:off x="3252788" y="1390650"/>
            <a:ext cx="25447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400" b="1">
                <a:solidFill>
                  <a:srgbClr val="000000"/>
                </a:solidFill>
                <a:latin typeface="Times New Roman" pitchFamily="18" charset="0"/>
              </a:rPr>
              <a:t>BÀI GIẢNG</a:t>
            </a:r>
          </a:p>
          <a:p>
            <a:r>
              <a:rPr lang="en-US" sz="3400" b="1">
                <a:solidFill>
                  <a:srgbClr val="000000"/>
                </a:solidFill>
                <a:latin typeface="Times New Roman" pitchFamily="18" charset="0"/>
              </a:rPr>
              <a:t>----------</a:t>
            </a:r>
          </a:p>
        </p:txBody>
      </p:sp>
      <p:sp>
        <p:nvSpPr>
          <p:cNvPr id="5" name="Rectangle 4"/>
          <p:cNvSpPr/>
          <p:nvPr/>
        </p:nvSpPr>
        <p:spPr>
          <a:xfrm>
            <a:off x="2122938" y="2419944"/>
            <a:ext cx="4936224" cy="923330"/>
          </a:xfrm>
          <a:prstGeom prst="rect">
            <a:avLst/>
          </a:prstGeom>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5400" b="1" dirty="0">
                <a:ln w="50800"/>
                <a:solidFill>
                  <a:schemeClr val="bg1">
                    <a:shade val="50000"/>
                  </a:schemeClr>
                </a:solidFill>
                <a:latin typeface="Times New Roman" pitchFamily="18" charset="0"/>
              </a:rPr>
              <a:t>MÔN: ĐỊA LÍ 7</a:t>
            </a:r>
          </a:p>
        </p:txBody>
      </p:sp>
      <p:pic>
        <p:nvPicPr>
          <p:cNvPr id="410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1388" y="1960563"/>
            <a:ext cx="122396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6" descr="DSTARS-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96150" y="2019300"/>
            <a:ext cx="11811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211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https://f2.hcm.edu.vn/UploadImages/thcsnguyenduq1/30.1.jpg?w=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4"/>
          <p:cNvSpPr>
            <a:spLocks noChangeArrowheads="1"/>
          </p:cNvSpPr>
          <p:nvPr/>
        </p:nvSpPr>
        <p:spPr bwMode="auto">
          <a:xfrm>
            <a:off x="344488" y="5054600"/>
            <a:ext cx="1427162" cy="260350"/>
          </a:xfrm>
          <a:prstGeom prst="rect">
            <a:avLst/>
          </a:prstGeom>
          <a:solidFill>
            <a:srgbClr val="FF000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eaLnBrk="0" hangingPunct="0"/>
            <a:endParaRPr lang="en-US"/>
          </a:p>
        </p:txBody>
      </p:sp>
      <p:sp>
        <p:nvSpPr>
          <p:cNvPr id="7" name="Oval 6"/>
          <p:cNvSpPr/>
          <p:nvPr/>
        </p:nvSpPr>
        <p:spPr bwMode="auto">
          <a:xfrm>
            <a:off x="1828800" y="2667000"/>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8" name="Oval 7"/>
          <p:cNvSpPr/>
          <p:nvPr/>
        </p:nvSpPr>
        <p:spPr bwMode="auto">
          <a:xfrm>
            <a:off x="2657475" y="2611438"/>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9" name="Oval 8"/>
          <p:cNvSpPr/>
          <p:nvPr/>
        </p:nvSpPr>
        <p:spPr bwMode="auto">
          <a:xfrm>
            <a:off x="3078163" y="2687638"/>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0" name="Oval 9"/>
          <p:cNvSpPr/>
          <p:nvPr/>
        </p:nvSpPr>
        <p:spPr bwMode="auto">
          <a:xfrm>
            <a:off x="3810000" y="2976563"/>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Tree>
    <p:extLst>
      <p:ext uri="{BB962C8B-B14F-4D97-AF65-F5344CB8AC3E}">
        <p14:creationId xmlns:p14="http://schemas.microsoft.com/office/powerpoint/2010/main" val="3764090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5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5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https://f2.hcm.edu.vn/UploadImages/thcsnguyenduq1/30.1.jpg?w=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p:cNvSpPr>
            <a:spLocks noChangeArrowheads="1"/>
          </p:cNvSpPr>
          <p:nvPr/>
        </p:nvSpPr>
        <p:spPr bwMode="auto">
          <a:xfrm>
            <a:off x="363538" y="4816475"/>
            <a:ext cx="1560512" cy="260350"/>
          </a:xfrm>
          <a:prstGeom prst="rect">
            <a:avLst/>
          </a:prstGeom>
          <a:solidFill>
            <a:srgbClr val="FF000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eaLnBrk="0" hangingPunct="0"/>
            <a:endParaRPr lang="en-US"/>
          </a:p>
        </p:txBody>
      </p:sp>
      <p:sp>
        <p:nvSpPr>
          <p:cNvPr id="7" name="Oval 6"/>
          <p:cNvSpPr/>
          <p:nvPr/>
        </p:nvSpPr>
        <p:spPr bwMode="auto">
          <a:xfrm>
            <a:off x="1447800" y="2667000"/>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8" name="Oval 7"/>
          <p:cNvSpPr/>
          <p:nvPr/>
        </p:nvSpPr>
        <p:spPr bwMode="auto">
          <a:xfrm>
            <a:off x="3971925" y="3717925"/>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9" name="Oval 8"/>
          <p:cNvSpPr/>
          <p:nvPr/>
        </p:nvSpPr>
        <p:spPr bwMode="auto">
          <a:xfrm>
            <a:off x="5410200" y="3648075"/>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0" name="Oval 9"/>
          <p:cNvSpPr/>
          <p:nvPr/>
        </p:nvSpPr>
        <p:spPr bwMode="auto">
          <a:xfrm>
            <a:off x="3552825" y="2976563"/>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1" name="Oval 10"/>
          <p:cNvSpPr/>
          <p:nvPr/>
        </p:nvSpPr>
        <p:spPr bwMode="auto">
          <a:xfrm>
            <a:off x="5724525" y="3235325"/>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2" name="Oval 11"/>
          <p:cNvSpPr/>
          <p:nvPr/>
        </p:nvSpPr>
        <p:spPr bwMode="auto">
          <a:xfrm>
            <a:off x="6456363" y="2995613"/>
            <a:ext cx="381000" cy="347662"/>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3" name="Oval 12"/>
          <p:cNvSpPr/>
          <p:nvPr/>
        </p:nvSpPr>
        <p:spPr bwMode="auto">
          <a:xfrm>
            <a:off x="6667500" y="2732088"/>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4" name="Oval 13"/>
          <p:cNvSpPr/>
          <p:nvPr/>
        </p:nvSpPr>
        <p:spPr bwMode="auto">
          <a:xfrm>
            <a:off x="7381875" y="4748213"/>
            <a:ext cx="381000" cy="347662"/>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5" name="Oval 14"/>
          <p:cNvSpPr/>
          <p:nvPr/>
        </p:nvSpPr>
        <p:spPr bwMode="auto">
          <a:xfrm>
            <a:off x="7620000" y="4510088"/>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6" name="Oval 15"/>
          <p:cNvSpPr/>
          <p:nvPr/>
        </p:nvSpPr>
        <p:spPr bwMode="auto">
          <a:xfrm>
            <a:off x="7000875" y="2408238"/>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7" name="Oval 16"/>
          <p:cNvSpPr/>
          <p:nvPr/>
        </p:nvSpPr>
        <p:spPr bwMode="auto">
          <a:xfrm>
            <a:off x="6324600" y="2543175"/>
            <a:ext cx="381000" cy="3460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Tree>
    <p:extLst>
      <p:ext uri="{BB962C8B-B14F-4D97-AF65-F5344CB8AC3E}">
        <p14:creationId xmlns:p14="http://schemas.microsoft.com/office/powerpoint/2010/main" val="4184207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5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5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50"/>
                                        <p:tgtEl>
                                          <p:spTgt spid="7"/>
                                        </p:tgtEl>
                                      </p:cBhvr>
                                    </p:animEffect>
                                  </p:childTnLst>
                                </p:cTn>
                              </p:par>
                              <p:par>
                                <p:cTn id="17" presetID="21"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50"/>
                                        <p:tgtEl>
                                          <p:spTgt spid="11"/>
                                        </p:tgtEl>
                                      </p:cBhvr>
                                    </p:animEffect>
                                  </p:childTnLst>
                                </p:cTn>
                              </p:par>
                              <p:par>
                                <p:cTn id="20" presetID="21"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50"/>
                                        <p:tgtEl>
                                          <p:spTgt spid="12"/>
                                        </p:tgtEl>
                                      </p:cBhvr>
                                    </p:animEffect>
                                  </p:childTnLst>
                                </p:cTn>
                              </p:par>
                              <p:par>
                                <p:cTn id="23" presetID="21"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50"/>
                                        <p:tgtEl>
                                          <p:spTgt spid="13"/>
                                        </p:tgtEl>
                                      </p:cBhvr>
                                    </p:animEffect>
                                  </p:childTnLst>
                                </p:cTn>
                              </p:par>
                              <p:par>
                                <p:cTn id="26" presetID="21"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50"/>
                                        <p:tgtEl>
                                          <p:spTgt spid="14"/>
                                        </p:tgtEl>
                                      </p:cBhvr>
                                    </p:animEffect>
                                  </p:childTnLst>
                                </p:cTn>
                              </p:par>
                              <p:par>
                                <p:cTn id="29" presetID="21"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50"/>
                                        <p:tgtEl>
                                          <p:spTgt spid="15"/>
                                        </p:tgtEl>
                                      </p:cBhvr>
                                    </p:animEffect>
                                  </p:childTnLst>
                                </p:cTn>
                              </p:par>
                              <p:par>
                                <p:cTn id="32" presetID="21"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50"/>
                                        <p:tgtEl>
                                          <p:spTgt spid="16"/>
                                        </p:tgtEl>
                                      </p:cBhvr>
                                    </p:animEffect>
                                  </p:childTnLst>
                                </p:cTn>
                              </p:par>
                              <p:par>
                                <p:cTn id="35" presetID="21"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https://f2.hcm.edu.vn/UploadImages/thcsnguyenduq1/30.1.jpg?w=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5"/>
          <p:cNvSpPr>
            <a:spLocks noChangeArrowheads="1"/>
          </p:cNvSpPr>
          <p:nvPr/>
        </p:nvSpPr>
        <p:spPr bwMode="auto">
          <a:xfrm>
            <a:off x="2057400" y="5791200"/>
            <a:ext cx="1371600" cy="457200"/>
          </a:xfrm>
          <a:prstGeom prst="rect">
            <a:avLst/>
          </a:prstGeom>
          <a:solidFill>
            <a:srgbClr val="FF000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eaLnBrk="0" hangingPunct="0"/>
            <a:endParaRPr lang="en-US"/>
          </a:p>
        </p:txBody>
      </p:sp>
      <p:sp>
        <p:nvSpPr>
          <p:cNvPr id="19" name="Oval 18"/>
          <p:cNvSpPr/>
          <p:nvPr/>
        </p:nvSpPr>
        <p:spPr bwMode="auto">
          <a:xfrm>
            <a:off x="2179638" y="2514600"/>
            <a:ext cx="381000" cy="417513"/>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20" name="Oval 19"/>
          <p:cNvSpPr/>
          <p:nvPr/>
        </p:nvSpPr>
        <p:spPr bwMode="auto">
          <a:xfrm>
            <a:off x="1493838" y="2289175"/>
            <a:ext cx="381000" cy="417513"/>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21" name="Oval 20"/>
          <p:cNvSpPr/>
          <p:nvPr/>
        </p:nvSpPr>
        <p:spPr bwMode="auto">
          <a:xfrm>
            <a:off x="1000125" y="2371725"/>
            <a:ext cx="381000" cy="417513"/>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22" name="Oval 21"/>
          <p:cNvSpPr/>
          <p:nvPr/>
        </p:nvSpPr>
        <p:spPr bwMode="auto">
          <a:xfrm>
            <a:off x="2916238" y="2549525"/>
            <a:ext cx="381000" cy="417513"/>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23" name="Oval 22"/>
          <p:cNvSpPr/>
          <p:nvPr/>
        </p:nvSpPr>
        <p:spPr bwMode="auto">
          <a:xfrm rot="378272">
            <a:off x="3422650" y="2728913"/>
            <a:ext cx="381000" cy="417512"/>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24" name="Oval 23"/>
          <p:cNvSpPr/>
          <p:nvPr/>
        </p:nvSpPr>
        <p:spPr bwMode="auto">
          <a:xfrm>
            <a:off x="3816350" y="3557588"/>
            <a:ext cx="381000" cy="41592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25" name="Oval 24"/>
          <p:cNvSpPr/>
          <p:nvPr/>
        </p:nvSpPr>
        <p:spPr bwMode="auto">
          <a:xfrm>
            <a:off x="4486275" y="3127375"/>
            <a:ext cx="381000" cy="417513"/>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26" name="Oval 25"/>
          <p:cNvSpPr/>
          <p:nvPr/>
        </p:nvSpPr>
        <p:spPr bwMode="auto">
          <a:xfrm>
            <a:off x="5089525" y="2787650"/>
            <a:ext cx="381000" cy="417513"/>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Tree>
    <p:extLst>
      <p:ext uri="{BB962C8B-B14F-4D97-AF65-F5344CB8AC3E}">
        <p14:creationId xmlns:p14="http://schemas.microsoft.com/office/powerpoint/2010/main" val="13927120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50"/>
                                        <p:tgtEl>
                                          <p:spTgt spid="19"/>
                                        </p:tgtEl>
                                      </p:cBhvr>
                                    </p:animEffect>
                                  </p:childTnLst>
                                </p:cTn>
                              </p:par>
                              <p:par>
                                <p:cTn id="8" presetID="21"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50"/>
                                        <p:tgtEl>
                                          <p:spTgt spid="20"/>
                                        </p:tgtEl>
                                      </p:cBhvr>
                                    </p:animEffect>
                                  </p:childTnLst>
                                </p:cTn>
                              </p:par>
                              <p:par>
                                <p:cTn id="11" presetID="21"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heel(1)">
                                      <p:cBhvr>
                                        <p:cTn id="13" dur="250"/>
                                        <p:tgtEl>
                                          <p:spTgt spid="21"/>
                                        </p:tgtEl>
                                      </p:cBhvr>
                                    </p:animEffect>
                                  </p:childTnLst>
                                </p:cTn>
                              </p:par>
                              <p:par>
                                <p:cTn id="14" presetID="21"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heel(1)">
                                      <p:cBhvr>
                                        <p:cTn id="16" dur="250"/>
                                        <p:tgtEl>
                                          <p:spTgt spid="22"/>
                                        </p:tgtEl>
                                      </p:cBhvr>
                                    </p:animEffect>
                                  </p:childTnLst>
                                </p:cTn>
                              </p:par>
                              <p:par>
                                <p:cTn id="17" presetID="21"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50"/>
                                        <p:tgtEl>
                                          <p:spTgt spid="23"/>
                                        </p:tgtEl>
                                      </p:cBhvr>
                                    </p:animEffect>
                                  </p:childTnLst>
                                </p:cTn>
                              </p:par>
                              <p:par>
                                <p:cTn id="20" presetID="21"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250"/>
                                        <p:tgtEl>
                                          <p:spTgt spid="24"/>
                                        </p:tgtEl>
                                      </p:cBhvr>
                                    </p:animEffect>
                                  </p:childTnLst>
                                </p:cTn>
                              </p:par>
                              <p:par>
                                <p:cTn id="23" presetID="21" presetClass="entr" presetSubtype="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250"/>
                                        <p:tgtEl>
                                          <p:spTgt spid="25"/>
                                        </p:tgtEl>
                                      </p:cBhvr>
                                    </p:animEffect>
                                  </p:childTnLst>
                                </p:cTn>
                              </p:par>
                              <p:par>
                                <p:cTn id="26" presetID="21" presetClass="entr" presetSubtype="1"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Kỹ thuật trồng mới cây cà phê chè năng suất vượt trội"/>
          <p:cNvPicPr>
            <a:picLocks noChangeAspect="1" noChangeArrowheads="1"/>
          </p:cNvPicPr>
          <p:nvPr/>
        </p:nvPicPr>
        <p:blipFill>
          <a:blip r:embed="rId2"/>
          <a:srcRect/>
          <a:stretch>
            <a:fillRect/>
          </a:stretch>
        </p:blipFill>
        <p:spPr bwMode="auto">
          <a:xfrm>
            <a:off x="4441825" y="0"/>
            <a:ext cx="4683125" cy="3398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195" name="Oval 4"/>
          <p:cNvSpPr>
            <a:spLocks noChangeArrowheads="1"/>
          </p:cNvSpPr>
          <p:nvPr/>
        </p:nvSpPr>
        <p:spPr bwMode="auto">
          <a:xfrm>
            <a:off x="7629525" y="228600"/>
            <a:ext cx="1390650" cy="319088"/>
          </a:xfrm>
          <a:prstGeom prst="ellipse">
            <a:avLst/>
          </a:prstGeom>
          <a:solidFill>
            <a:srgbClr val="FFFF00"/>
          </a:solidFill>
          <a:ln w="9525">
            <a:solidFill>
              <a:schemeClr val="tx1"/>
            </a:solidFill>
            <a:round/>
            <a:headEnd/>
            <a:tailEnd/>
          </a:ln>
        </p:spPr>
        <p:txBody>
          <a:bodyPr wrap="none" anchor="ctr"/>
          <a:lstStyle/>
          <a:p>
            <a:pPr eaLnBrk="0" hangingPunct="0"/>
            <a:r>
              <a:rPr lang="en-US">
                <a:solidFill>
                  <a:srgbClr val="FF3300"/>
                </a:solidFill>
                <a:latin typeface="Arial" charset="0"/>
              </a:rPr>
              <a:t>Cà phê</a:t>
            </a:r>
          </a:p>
        </p:txBody>
      </p:sp>
      <p:pic>
        <p:nvPicPr>
          <p:cNvPr id="6" name="Picture 5" descr="cao cao 1"/>
          <p:cNvPicPr>
            <a:picLocks noChangeAspect="1" noChangeArrowheads="1"/>
          </p:cNvPicPr>
          <p:nvPr/>
        </p:nvPicPr>
        <p:blipFill>
          <a:blip r:embed="rId3"/>
          <a:srcRect/>
          <a:stretch>
            <a:fillRect/>
          </a:stretch>
        </p:blipFill>
        <p:spPr bwMode="auto">
          <a:xfrm>
            <a:off x="0" y="0"/>
            <a:ext cx="4403725" cy="3398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197" name="Oval 6"/>
          <p:cNvSpPr>
            <a:spLocks noChangeArrowheads="1"/>
          </p:cNvSpPr>
          <p:nvPr/>
        </p:nvSpPr>
        <p:spPr bwMode="auto">
          <a:xfrm>
            <a:off x="125413" y="228600"/>
            <a:ext cx="1390650" cy="319088"/>
          </a:xfrm>
          <a:prstGeom prst="ellipse">
            <a:avLst/>
          </a:prstGeom>
          <a:solidFill>
            <a:srgbClr val="FFFF00"/>
          </a:solidFill>
          <a:ln w="9525">
            <a:solidFill>
              <a:schemeClr val="tx1"/>
            </a:solidFill>
            <a:round/>
            <a:headEnd/>
            <a:tailEnd/>
          </a:ln>
        </p:spPr>
        <p:txBody>
          <a:bodyPr wrap="none" anchor="ctr"/>
          <a:lstStyle/>
          <a:p>
            <a:pPr eaLnBrk="0" hangingPunct="0"/>
            <a:r>
              <a:rPr lang="en-US">
                <a:solidFill>
                  <a:srgbClr val="FF3300"/>
                </a:solidFill>
                <a:latin typeface="Arial" charset="0"/>
              </a:rPr>
              <a:t>Ca cao</a:t>
            </a:r>
          </a:p>
        </p:txBody>
      </p:sp>
      <p:pic>
        <p:nvPicPr>
          <p:cNvPr id="81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3398838"/>
            <a:ext cx="4422775" cy="3471862"/>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7A3D00"/>
                  </a:outerShdw>
                </a:effectLst>
              </a14:hiddenEffects>
            </a:ext>
          </a:extLst>
        </p:spPr>
      </p:pic>
      <p:pic>
        <p:nvPicPr>
          <p:cNvPr id="819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1825" y="3417888"/>
            <a:ext cx="4683125" cy="3459162"/>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7A3D00"/>
                  </a:outerShdw>
                </a:effectLst>
              </a14:hiddenEffects>
            </a:ext>
          </a:extLst>
        </p:spPr>
      </p:pic>
      <p:sp>
        <p:nvSpPr>
          <p:cNvPr id="8200" name="Oval 10"/>
          <p:cNvSpPr>
            <a:spLocks noChangeArrowheads="1"/>
          </p:cNvSpPr>
          <p:nvPr/>
        </p:nvSpPr>
        <p:spPr bwMode="auto">
          <a:xfrm>
            <a:off x="2743200" y="3581400"/>
            <a:ext cx="1390650" cy="319088"/>
          </a:xfrm>
          <a:prstGeom prst="ellipse">
            <a:avLst/>
          </a:prstGeom>
          <a:solidFill>
            <a:srgbClr val="FFFF00"/>
          </a:solidFill>
          <a:ln w="9525">
            <a:solidFill>
              <a:schemeClr val="tx1"/>
            </a:solidFill>
            <a:round/>
            <a:headEnd/>
            <a:tailEnd/>
          </a:ln>
        </p:spPr>
        <p:txBody>
          <a:bodyPr wrap="none" anchor="ctr"/>
          <a:lstStyle/>
          <a:p>
            <a:pPr eaLnBrk="0" hangingPunct="0"/>
            <a:r>
              <a:rPr lang="en-US">
                <a:solidFill>
                  <a:srgbClr val="FF3300"/>
                </a:solidFill>
                <a:latin typeface="Arial" charset="0"/>
              </a:rPr>
              <a:t>Bông</a:t>
            </a:r>
          </a:p>
        </p:txBody>
      </p:sp>
      <p:sp>
        <p:nvSpPr>
          <p:cNvPr id="8201" name="Oval 11"/>
          <p:cNvSpPr>
            <a:spLocks noChangeArrowheads="1"/>
          </p:cNvSpPr>
          <p:nvPr/>
        </p:nvSpPr>
        <p:spPr bwMode="auto">
          <a:xfrm>
            <a:off x="4572000" y="3581400"/>
            <a:ext cx="1390650" cy="319088"/>
          </a:xfrm>
          <a:prstGeom prst="ellipse">
            <a:avLst/>
          </a:prstGeom>
          <a:solidFill>
            <a:srgbClr val="FFFF00"/>
          </a:solidFill>
          <a:ln w="9525">
            <a:solidFill>
              <a:schemeClr val="tx1"/>
            </a:solidFill>
            <a:round/>
            <a:headEnd/>
            <a:tailEnd/>
          </a:ln>
        </p:spPr>
        <p:txBody>
          <a:bodyPr wrap="none" anchor="ctr"/>
          <a:lstStyle/>
          <a:p>
            <a:pPr eaLnBrk="0" hangingPunct="0"/>
            <a:r>
              <a:rPr lang="en-US">
                <a:solidFill>
                  <a:srgbClr val="FF3300"/>
                </a:solidFill>
                <a:latin typeface="Arial" charset="0"/>
              </a:rPr>
              <a:t>Cọ dầu</a:t>
            </a:r>
          </a:p>
        </p:txBody>
      </p:sp>
    </p:spTree>
    <p:extLst>
      <p:ext uri="{BB962C8B-B14F-4D97-AF65-F5344CB8AC3E}">
        <p14:creationId xmlns:p14="http://schemas.microsoft.com/office/powerpoint/2010/main" val="2095974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152400" y="1828800"/>
            <a:ext cx="8686800" cy="4953000"/>
          </a:xfrm>
          <a:prstGeom prst="rect">
            <a:avLst/>
          </a:prstGeom>
          <a:noFill/>
          <a:ln w="9525">
            <a:noFill/>
            <a:miter lim="800000"/>
            <a:headEnd/>
            <a:tailEnd/>
          </a:ln>
          <a:effectLst/>
        </p:spPr>
        <p:txBody>
          <a:bodyPr/>
          <a:lstStyle/>
          <a:p>
            <a:pPr marL="739775" lvl="1" indent="-514350" algn="l">
              <a:spcBef>
                <a:spcPts val="1200"/>
              </a:spcBef>
              <a:buFontTx/>
              <a:buAutoNum type="arabicPeriod"/>
            </a:pPr>
            <a:r>
              <a:rPr lang="en-US" sz="3200" b="1" u="sng">
                <a:solidFill>
                  <a:srgbClr val="FF0000"/>
                </a:solidFill>
                <a:latin typeface="Times New Roman" pitchFamily="18" charset="0"/>
              </a:rPr>
              <a:t>NÔNG NGHIỆP</a:t>
            </a:r>
            <a:endParaRPr lang="en-US" sz="3200">
              <a:solidFill>
                <a:srgbClr val="000073"/>
              </a:solidFill>
              <a:latin typeface="Times New Roman" pitchFamily="18" charset="0"/>
            </a:endParaRPr>
          </a:p>
          <a:p>
            <a:pPr marL="739775" lvl="1" indent="-514350" algn="l">
              <a:spcBef>
                <a:spcPts val="1200"/>
              </a:spcBef>
            </a:pPr>
            <a:r>
              <a:rPr lang="en-US" sz="3200">
                <a:solidFill>
                  <a:srgbClr val="000073"/>
                </a:solidFill>
                <a:latin typeface="Times New Roman" pitchFamily="18" charset="0"/>
              </a:rPr>
              <a:t>	a/ Ngành trồng trọt</a:t>
            </a:r>
          </a:p>
          <a:p>
            <a:pPr marL="739775" lvl="1" indent="-514350" algn="l">
              <a:spcBef>
                <a:spcPts val="1200"/>
              </a:spcBef>
            </a:pPr>
            <a:r>
              <a:rPr lang="en-US" sz="3200">
                <a:solidFill>
                  <a:srgbClr val="000073"/>
                </a:solidFill>
                <a:latin typeface="Times New Roman" pitchFamily="18" charset="0"/>
              </a:rPr>
              <a:t>	- </a:t>
            </a:r>
            <a:r>
              <a:rPr lang="vi-VN" sz="3200">
                <a:solidFill>
                  <a:srgbClr val="000073"/>
                </a:solidFill>
                <a:latin typeface="Times New Roman" pitchFamily="18" charset="0"/>
              </a:rPr>
              <a:t>Cây công nghiệp nhiệt đới được trồng với qui mô lớn theo hướng chuyên môn hóa trong các đồn điền của các công ty tư bản nước ngoài, chủ yếu để xuất khẩu.</a:t>
            </a:r>
          </a:p>
          <a:p>
            <a:pPr marL="739775" lvl="1" indent="-514350" algn="l">
              <a:spcBef>
                <a:spcPts val="1200"/>
              </a:spcBef>
            </a:pPr>
            <a:r>
              <a:rPr lang="en-US" sz="3200" b="1">
                <a:solidFill>
                  <a:srgbClr val="FF0000"/>
                </a:solidFill>
                <a:latin typeface="Times New Roman" pitchFamily="18" charset="0"/>
              </a:rPr>
              <a:t>	</a:t>
            </a:r>
            <a:endParaRPr lang="en-US" sz="3200">
              <a:solidFill>
                <a:srgbClr val="000000"/>
              </a:solidFill>
              <a:effectLst>
                <a:outerShdw blurRad="38100" dist="38100" dir="2700000" algn="tl">
                  <a:srgbClr val="FFFFFF"/>
                </a:outerShdw>
              </a:effectLst>
              <a:latin typeface="Times New Roman" pitchFamily="18" charset="0"/>
              <a:sym typeface="Wingdings" pitchFamily="2" charset="2"/>
            </a:endParaRPr>
          </a:p>
          <a:p>
            <a:pPr marL="739775" lvl="1" indent="-514350" algn="l">
              <a:spcBef>
                <a:spcPct val="20000"/>
              </a:spcBef>
            </a:pPr>
            <a:r>
              <a:rPr lang="en-US" sz="3200">
                <a:solidFill>
                  <a:srgbClr val="000000"/>
                </a:solidFill>
                <a:effectLst>
                  <a:outerShdw blurRad="38100" dist="38100" dir="2700000" algn="tl">
                    <a:srgbClr val="FFFFFF"/>
                  </a:outerShdw>
                </a:effectLst>
                <a:latin typeface="Times New Roman" pitchFamily="18" charset="0"/>
                <a:sym typeface="Wingdings" pitchFamily="2" charset="2"/>
              </a:rPr>
              <a:t> </a:t>
            </a:r>
            <a:endParaRPr lang="en-US" sz="3200">
              <a:solidFill>
                <a:srgbClr val="000000"/>
              </a:solidFill>
              <a:effectLst>
                <a:outerShdw blurRad="38100" dist="38100" dir="2700000" algn="tl">
                  <a:srgbClr val="FFFFFF"/>
                </a:outerShdw>
              </a:effectLst>
              <a:latin typeface="Times New Roman" pitchFamily="18" charset="0"/>
            </a:endParaRPr>
          </a:p>
          <a:p>
            <a:pPr marL="739775" lvl="1" indent="-514350" algn="l">
              <a:spcBef>
                <a:spcPct val="20000"/>
              </a:spcBef>
              <a:buFont typeface="Tahoma" pitchFamily="34" charset="0"/>
              <a:buNone/>
            </a:pPr>
            <a:r>
              <a:rPr lang="en-US" sz="3000">
                <a:solidFill>
                  <a:srgbClr val="000000"/>
                </a:solidFill>
                <a:effectLst>
                  <a:outerShdw blurRad="38100" dist="38100" dir="2700000" algn="tl">
                    <a:srgbClr val="FFFFFF"/>
                  </a:outerShdw>
                </a:effectLst>
                <a:latin typeface="Times New Roman" pitchFamily="18" charset="0"/>
              </a:rPr>
              <a:t>	</a:t>
            </a:r>
          </a:p>
        </p:txBody>
      </p:sp>
      <p:sp>
        <p:nvSpPr>
          <p:cNvPr id="10" name="Rectangle 4"/>
          <p:cNvSpPr txBox="1">
            <a:spLocks noChangeArrowheads="1"/>
          </p:cNvSpPr>
          <p:nvPr/>
        </p:nvSpPr>
        <p:spPr bwMode="auto">
          <a:xfrm>
            <a:off x="361950" y="395288"/>
            <a:ext cx="7848600" cy="1143000"/>
          </a:xfrm>
          <a:prstGeom prst="rect">
            <a:avLst/>
          </a:prstGeom>
          <a:noFill/>
          <a:ln w="9525">
            <a:noFill/>
            <a:miter lim="800000"/>
            <a:headEnd/>
            <a:tailEnd/>
          </a:ln>
          <a:effectLst/>
        </p:spPr>
        <p:txBody>
          <a:bodyPr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eaLnBrk="1" hangingPunct="1">
              <a:spcBef>
                <a:spcPts val="600"/>
              </a:spcBef>
              <a:defRPr/>
            </a:pPr>
            <a:r>
              <a:rPr lang="en-US" b="1" dirty="0">
                <a:solidFill>
                  <a:srgbClr val="FF0000"/>
                </a:solidFill>
                <a:latin typeface="Times New Roman" pitchFamily="18" charset="0"/>
              </a:rPr>
              <a:t>BÀI 30. KINH TẾ CHÂU PHI</a:t>
            </a:r>
          </a:p>
        </p:txBody>
      </p:sp>
    </p:spTree>
    <p:extLst>
      <p:ext uri="{BB962C8B-B14F-4D97-AF65-F5344CB8AC3E}">
        <p14:creationId xmlns:p14="http://schemas.microsoft.com/office/powerpoint/2010/main" val="1384968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559">
                                            <p:txEl>
                                              <p:pRg st="2" end="2"/>
                                            </p:txEl>
                                          </p:spTgt>
                                        </p:tgtEl>
                                        <p:attrNameLst>
                                          <p:attrName>style.visibility</p:attrName>
                                        </p:attrNameLst>
                                      </p:cBhvr>
                                      <p:to>
                                        <p:strVal val="visible"/>
                                      </p:to>
                                    </p:set>
                                    <p:animEffect transition="in" filter="wipe(left)">
                                      <p:cBhvr>
                                        <p:cTn id="7" dur="500"/>
                                        <p:tgtEl>
                                          <p:spTgt spid="235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descr="CAK5YF4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5181600"/>
            <a:ext cx="11969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descr="CAK5YF4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52400"/>
            <a:ext cx="132238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CAK5YF4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143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descr="CAK5YF4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5181600"/>
            <a:ext cx="1295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415925" y="457200"/>
            <a:ext cx="8305800" cy="5929313"/>
          </a:xfrm>
          <a:prstGeom prst="rect">
            <a:avLst/>
          </a:prstGeom>
          <a:noFill/>
          <a:ln w="38100" cmpd="dbl">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latin typeface=".VnTime" pitchFamily="34" charset="0"/>
            </a:endParaRPr>
          </a:p>
        </p:txBody>
      </p:sp>
      <p:sp>
        <p:nvSpPr>
          <p:cNvPr id="39943" name="Rectangle 7"/>
          <p:cNvSpPr>
            <a:spLocks noChangeArrowheads="1"/>
          </p:cNvSpPr>
          <p:nvPr/>
        </p:nvSpPr>
        <p:spPr bwMode="auto">
          <a:xfrm>
            <a:off x="228600" y="304800"/>
            <a:ext cx="8686800" cy="6256338"/>
          </a:xfrm>
          <a:prstGeom prst="rect">
            <a:avLst/>
          </a:prstGeom>
          <a:noFill/>
          <a:ln w="76200" cmpd="tri" algn="ctr">
            <a:pattFill prst="solidDmnd">
              <a:fgClr>
                <a:srgbClr val="993366"/>
              </a:fgClr>
              <a:bgClr>
                <a:srgbClr val="FFFFFF"/>
              </a:bgClr>
            </a:pattFill>
            <a:miter lim="800000"/>
            <a:headEnd/>
            <a:tailEnd/>
          </a:ln>
          <a:effectLst>
            <a:prstShdw prst="shdw18" dist="17961" dir="13500000">
              <a:srgbClr val="993366">
                <a:gamma/>
                <a:shade val="60000"/>
                <a:invGamma/>
              </a:srgb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9944" name="WordArt 8"/>
          <p:cNvSpPr>
            <a:spLocks noChangeArrowheads="1" noChangeShapeType="1" noTextEdit="1"/>
          </p:cNvSpPr>
          <p:nvPr/>
        </p:nvSpPr>
        <p:spPr bwMode="auto">
          <a:xfrm>
            <a:off x="685800" y="1295400"/>
            <a:ext cx="7543800" cy="3048000"/>
          </a:xfrm>
          <a:prstGeom prst="rect">
            <a:avLst/>
          </a:prstGeom>
        </p:spPr>
        <p:txBody>
          <a:bodyPr wrap="none" fromWordArt="1">
            <a:prstTxWarp prst="textPlain">
              <a:avLst>
                <a:gd name="adj" fmla="val 50000"/>
              </a:avLst>
            </a:prstTxWarp>
          </a:bodyPr>
          <a:lstStyle/>
          <a:p>
            <a:pPr algn="ctr"/>
            <a:r>
              <a:rPr lang="vi-VN" sz="3600" b="1" kern="10" dirty="0">
                <a:ln w="19050">
                  <a:solidFill>
                    <a:srgbClr val="FF33CC"/>
                  </a:solidFill>
                  <a:round/>
                  <a:headEnd/>
                  <a:tailEnd/>
                </a:ln>
                <a:solidFill>
                  <a:srgbClr val="FFFF00"/>
                </a:solidFill>
                <a:effectLst>
                  <a:outerShdw dist="35921" dir="2700000" algn="ctr" rotWithShape="0">
                    <a:srgbClr val="990000"/>
                  </a:outerShdw>
                </a:effectLst>
                <a:latin typeface="Times New Roman"/>
                <a:cs typeface="Times New Roman"/>
              </a:rPr>
              <a:t>Tiết </a:t>
            </a:r>
            <a:r>
              <a:rPr lang="en-US" sz="3600" b="1" kern="10" dirty="0">
                <a:ln w="19050">
                  <a:solidFill>
                    <a:srgbClr val="FF33CC"/>
                  </a:solidFill>
                  <a:round/>
                  <a:headEnd/>
                  <a:tailEnd/>
                </a:ln>
                <a:solidFill>
                  <a:srgbClr val="FFFF00"/>
                </a:solidFill>
                <a:effectLst>
                  <a:outerShdw dist="35921" dir="2700000" algn="ctr" rotWithShape="0">
                    <a:srgbClr val="990000"/>
                  </a:outerShdw>
                </a:effectLst>
                <a:latin typeface="Times New Roman"/>
                <a:cs typeface="Times New Roman"/>
              </a:rPr>
              <a:t>28</a:t>
            </a:r>
            <a:r>
              <a:rPr lang="vi-VN" sz="3600" b="1" kern="10" dirty="0">
                <a:ln w="19050">
                  <a:solidFill>
                    <a:srgbClr val="FF33CC"/>
                  </a:solidFill>
                  <a:round/>
                  <a:headEnd/>
                  <a:tailEnd/>
                </a:ln>
                <a:solidFill>
                  <a:srgbClr val="FFFF00"/>
                </a:solidFill>
                <a:effectLst>
                  <a:outerShdw dist="35921" dir="2700000" algn="ctr" rotWithShape="0">
                    <a:srgbClr val="990000"/>
                  </a:outerShdw>
                </a:effectLst>
                <a:latin typeface="Times New Roman"/>
                <a:cs typeface="Times New Roman"/>
              </a:rPr>
              <a:t> - Bài </a:t>
            </a:r>
            <a:r>
              <a:rPr lang="en-US" sz="3600" b="1" kern="10" dirty="0">
                <a:ln w="19050">
                  <a:solidFill>
                    <a:srgbClr val="FF33CC"/>
                  </a:solidFill>
                  <a:round/>
                  <a:headEnd/>
                  <a:tailEnd/>
                </a:ln>
                <a:solidFill>
                  <a:srgbClr val="FFFF00"/>
                </a:solidFill>
                <a:effectLst>
                  <a:outerShdw dist="35921" dir="2700000" algn="ctr" rotWithShape="0">
                    <a:srgbClr val="990000"/>
                  </a:outerShdw>
                </a:effectLst>
                <a:latin typeface="Times New Roman"/>
                <a:cs typeface="Times New Roman"/>
              </a:rPr>
              <a:t>29</a:t>
            </a:r>
            <a:endParaRPr lang="vi-VN" sz="3600" b="1" kern="10" dirty="0">
              <a:ln w="19050">
                <a:solidFill>
                  <a:srgbClr val="FF33CC"/>
                </a:solidFill>
                <a:round/>
                <a:headEnd/>
                <a:tailEnd/>
              </a:ln>
              <a:solidFill>
                <a:srgbClr val="FFFF00"/>
              </a:solidFill>
              <a:effectLst>
                <a:outerShdw dist="35921" dir="2700000" algn="ctr" rotWithShape="0">
                  <a:srgbClr val="990000"/>
                </a:outerShdw>
              </a:effectLst>
              <a:latin typeface="Times New Roman"/>
              <a:cs typeface="Times New Roman"/>
            </a:endParaRPr>
          </a:p>
          <a:p>
            <a:pPr algn="ctr"/>
            <a:r>
              <a:rPr lang="en-US" sz="3600" b="1" kern="10" dirty="0">
                <a:ln w="19050">
                  <a:solidFill>
                    <a:srgbClr val="FF33CC"/>
                  </a:solidFill>
                  <a:round/>
                  <a:headEnd/>
                  <a:tailEnd/>
                </a:ln>
                <a:solidFill>
                  <a:srgbClr val="FFFF00"/>
                </a:solidFill>
                <a:effectLst>
                  <a:outerShdw dist="35921" dir="2700000" algn="ctr" rotWithShape="0">
                    <a:srgbClr val="990000"/>
                  </a:outerShdw>
                </a:effectLst>
                <a:latin typeface="Times New Roman"/>
                <a:cs typeface="Times New Roman"/>
              </a:rPr>
              <a:t>DÂN C</a:t>
            </a:r>
            <a:r>
              <a:rPr lang="vi-VN" sz="3600" b="1" kern="10" dirty="0">
                <a:ln w="19050">
                  <a:solidFill>
                    <a:srgbClr val="FF33CC"/>
                  </a:solidFill>
                  <a:round/>
                  <a:headEnd/>
                  <a:tailEnd/>
                </a:ln>
                <a:solidFill>
                  <a:srgbClr val="FFFF00"/>
                </a:solidFill>
                <a:effectLst>
                  <a:outerShdw dist="35921" dir="2700000" algn="ctr" rotWithShape="0">
                    <a:srgbClr val="990000"/>
                  </a:outerShdw>
                </a:effectLst>
                <a:latin typeface="Times New Roman"/>
                <a:cs typeface="Times New Roman"/>
              </a:rPr>
              <a:t>Ư</a:t>
            </a:r>
            <a:r>
              <a:rPr lang="en-US" sz="3600" b="1" kern="10" dirty="0">
                <a:ln w="19050">
                  <a:solidFill>
                    <a:srgbClr val="FF33CC"/>
                  </a:solidFill>
                  <a:round/>
                  <a:headEnd/>
                  <a:tailEnd/>
                </a:ln>
                <a:solidFill>
                  <a:srgbClr val="FFFF00"/>
                </a:solidFill>
                <a:effectLst>
                  <a:outerShdw dist="35921" dir="2700000" algn="ctr" rotWithShape="0">
                    <a:srgbClr val="990000"/>
                  </a:outerShdw>
                </a:effectLst>
                <a:latin typeface="Times New Roman"/>
                <a:cs typeface="Times New Roman"/>
              </a:rPr>
              <a:t>, XÃ HỘI CHÂU PHI</a:t>
            </a:r>
          </a:p>
        </p:txBody>
      </p:sp>
    </p:spTree>
    <p:extLst>
      <p:ext uri="{BB962C8B-B14F-4D97-AF65-F5344CB8AC3E}">
        <p14:creationId xmlns:p14="http://schemas.microsoft.com/office/powerpoint/2010/main" val="364967386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https://f2.hcm.edu.vn/UploadImages/thcsnguyenduq1/30.1.jpg?w=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381000" y="5295900"/>
            <a:ext cx="1676400" cy="685800"/>
          </a:xfrm>
          <a:prstGeom prst="rect">
            <a:avLst/>
          </a:prstGeom>
          <a:solidFill>
            <a:srgbClr val="FF000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eaLnBrk="0" hangingPunct="0"/>
            <a:endParaRPr lang="en-US"/>
          </a:p>
        </p:txBody>
      </p:sp>
      <p:sp>
        <p:nvSpPr>
          <p:cNvPr id="21" name="Oval 20"/>
          <p:cNvSpPr/>
          <p:nvPr/>
        </p:nvSpPr>
        <p:spPr bwMode="auto">
          <a:xfrm>
            <a:off x="1905000" y="533400"/>
            <a:ext cx="1676400" cy="7524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2" name="Oval 11"/>
          <p:cNvSpPr/>
          <p:nvPr/>
        </p:nvSpPr>
        <p:spPr bwMode="auto">
          <a:xfrm>
            <a:off x="4267200" y="5343525"/>
            <a:ext cx="1143000" cy="523875"/>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14" name="Rectangle 13"/>
          <p:cNvSpPr>
            <a:spLocks noChangeArrowheads="1"/>
          </p:cNvSpPr>
          <p:nvPr/>
        </p:nvSpPr>
        <p:spPr bwMode="auto">
          <a:xfrm>
            <a:off x="2057400" y="5110163"/>
            <a:ext cx="1295400" cy="311150"/>
          </a:xfrm>
          <a:prstGeom prst="rect">
            <a:avLst/>
          </a:prstGeom>
          <a:solidFill>
            <a:srgbClr val="FF000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eaLnBrk="0" hangingPunct="0"/>
            <a:endParaRPr lang="en-US"/>
          </a:p>
        </p:txBody>
      </p:sp>
    </p:spTree>
    <p:extLst>
      <p:ext uri="{BB962C8B-B14F-4D97-AF65-F5344CB8AC3E}">
        <p14:creationId xmlns:p14="http://schemas.microsoft.com/office/powerpoint/2010/main" val="3880357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50"/>
                                        <p:tgtEl>
                                          <p:spTgt spid="21"/>
                                        </p:tgtEl>
                                      </p:cBhvr>
                                    </p:animEffect>
                                  </p:childTnLst>
                                </p:cTn>
                              </p:par>
                              <p:par>
                                <p:cTn id="13" presetID="21"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152400" y="1828800"/>
            <a:ext cx="8686800" cy="4953000"/>
          </a:xfrm>
          <a:prstGeom prst="rect">
            <a:avLst/>
          </a:prstGeom>
          <a:noFill/>
          <a:ln w="9525">
            <a:noFill/>
            <a:miter lim="800000"/>
            <a:headEnd/>
            <a:tailEnd/>
          </a:ln>
          <a:effectLst/>
        </p:spPr>
        <p:txBody>
          <a:bodyPr/>
          <a:lstStyle/>
          <a:p>
            <a:pPr marL="739775" lvl="1" indent="-514350" algn="l">
              <a:spcBef>
                <a:spcPts val="1200"/>
              </a:spcBef>
              <a:buFontTx/>
              <a:buAutoNum type="arabicPeriod"/>
            </a:pPr>
            <a:r>
              <a:rPr lang="en-US" sz="3200" b="1" u="sng">
                <a:solidFill>
                  <a:srgbClr val="FF0000"/>
                </a:solidFill>
                <a:latin typeface="Times New Roman" pitchFamily="18" charset="0"/>
              </a:rPr>
              <a:t>NÔNG NGHIỆP</a:t>
            </a:r>
            <a:endParaRPr lang="en-US" sz="3200">
              <a:solidFill>
                <a:srgbClr val="000073"/>
              </a:solidFill>
              <a:latin typeface="Times New Roman" pitchFamily="18" charset="0"/>
            </a:endParaRPr>
          </a:p>
          <a:p>
            <a:pPr marL="739775" lvl="1" indent="-514350" algn="l">
              <a:spcBef>
                <a:spcPts val="1200"/>
              </a:spcBef>
            </a:pPr>
            <a:r>
              <a:rPr lang="en-US" sz="3200">
                <a:solidFill>
                  <a:srgbClr val="000073"/>
                </a:solidFill>
                <a:latin typeface="Times New Roman" pitchFamily="18" charset="0"/>
              </a:rPr>
              <a:t>	a/ Ngành trồng trọt</a:t>
            </a:r>
          </a:p>
          <a:p>
            <a:pPr marL="739775" lvl="1" indent="-514350" algn="l">
              <a:spcBef>
                <a:spcPts val="1200"/>
              </a:spcBef>
            </a:pPr>
            <a:r>
              <a:rPr lang="en-US" sz="3200">
                <a:solidFill>
                  <a:srgbClr val="000073"/>
                </a:solidFill>
                <a:latin typeface="Times New Roman" pitchFamily="18" charset="0"/>
              </a:rPr>
              <a:t>	- </a:t>
            </a:r>
            <a:r>
              <a:rPr lang="vi-VN" sz="3200">
                <a:solidFill>
                  <a:srgbClr val="000073"/>
                </a:solidFill>
                <a:latin typeface="Times New Roman" pitchFamily="18" charset="0"/>
              </a:rPr>
              <a:t>Cây công nghiệp nhiệt đới được trồng với qui mô lớn theo hướng chuyên môn hóa trong các đồn điền của các công ty tư bản nước ngoài, chủ yếu để xuất khẩu.</a:t>
            </a:r>
          </a:p>
          <a:p>
            <a:pPr marL="739775" lvl="1" indent="-514350" algn="l">
              <a:spcBef>
                <a:spcPts val="1200"/>
              </a:spcBef>
            </a:pPr>
            <a:r>
              <a:rPr lang="en-US" sz="3200">
                <a:solidFill>
                  <a:srgbClr val="000073"/>
                </a:solidFill>
                <a:latin typeface="Times New Roman" pitchFamily="18" charset="0"/>
              </a:rPr>
              <a:t>	- </a:t>
            </a:r>
            <a:r>
              <a:rPr lang="vi-VN" sz="3200">
                <a:solidFill>
                  <a:srgbClr val="000073"/>
                </a:solidFill>
                <a:latin typeface="Times New Roman" pitchFamily="18" charset="0"/>
              </a:rPr>
              <a:t>Cây ăn quả: trồng ven Địa Trung Hải, phía nam Nam Phi</a:t>
            </a:r>
            <a:r>
              <a:rPr lang="en-US" sz="3200">
                <a:solidFill>
                  <a:srgbClr val="000073"/>
                </a:solidFill>
                <a:latin typeface="Times New Roman" pitchFamily="18" charset="0"/>
              </a:rPr>
              <a:t>.</a:t>
            </a:r>
            <a:endParaRPr lang="en-US" sz="3200" b="1" u="sng">
              <a:solidFill>
                <a:srgbClr val="FF0000"/>
              </a:solidFill>
              <a:latin typeface="Times New Roman" pitchFamily="18" charset="0"/>
            </a:endParaRPr>
          </a:p>
          <a:p>
            <a:pPr marL="739775" lvl="1" indent="-514350" algn="l">
              <a:spcBef>
                <a:spcPts val="1200"/>
              </a:spcBef>
            </a:pPr>
            <a:r>
              <a:rPr lang="en-US" sz="3200" b="1">
                <a:solidFill>
                  <a:srgbClr val="FF0000"/>
                </a:solidFill>
                <a:latin typeface="Times New Roman" pitchFamily="18" charset="0"/>
              </a:rPr>
              <a:t>	</a:t>
            </a:r>
            <a:endParaRPr lang="en-US" sz="3200">
              <a:solidFill>
                <a:srgbClr val="000000"/>
              </a:solidFill>
              <a:effectLst>
                <a:outerShdw blurRad="38100" dist="38100" dir="2700000" algn="tl">
                  <a:srgbClr val="FFFFFF"/>
                </a:outerShdw>
              </a:effectLst>
              <a:latin typeface="Times New Roman" pitchFamily="18" charset="0"/>
              <a:sym typeface="Wingdings" pitchFamily="2" charset="2"/>
            </a:endParaRPr>
          </a:p>
          <a:p>
            <a:pPr marL="739775" lvl="1" indent="-514350" algn="l">
              <a:spcBef>
                <a:spcPct val="20000"/>
              </a:spcBef>
            </a:pPr>
            <a:r>
              <a:rPr lang="en-US" sz="3200">
                <a:solidFill>
                  <a:srgbClr val="000000"/>
                </a:solidFill>
                <a:effectLst>
                  <a:outerShdw blurRad="38100" dist="38100" dir="2700000" algn="tl">
                    <a:srgbClr val="FFFFFF"/>
                  </a:outerShdw>
                </a:effectLst>
                <a:latin typeface="Times New Roman" pitchFamily="18" charset="0"/>
                <a:sym typeface="Wingdings" pitchFamily="2" charset="2"/>
              </a:rPr>
              <a:t> </a:t>
            </a:r>
            <a:endParaRPr lang="en-US" sz="3200">
              <a:solidFill>
                <a:srgbClr val="000000"/>
              </a:solidFill>
              <a:effectLst>
                <a:outerShdw blurRad="38100" dist="38100" dir="2700000" algn="tl">
                  <a:srgbClr val="FFFFFF"/>
                </a:outerShdw>
              </a:effectLst>
              <a:latin typeface="Times New Roman" pitchFamily="18" charset="0"/>
            </a:endParaRPr>
          </a:p>
          <a:p>
            <a:pPr marL="739775" lvl="1" indent="-514350" algn="l">
              <a:spcBef>
                <a:spcPct val="20000"/>
              </a:spcBef>
              <a:buFont typeface="Tahoma" pitchFamily="34" charset="0"/>
              <a:buNone/>
            </a:pPr>
            <a:r>
              <a:rPr lang="en-US" sz="3000">
                <a:solidFill>
                  <a:srgbClr val="000000"/>
                </a:solidFill>
                <a:effectLst>
                  <a:outerShdw blurRad="38100" dist="38100" dir="2700000" algn="tl">
                    <a:srgbClr val="FFFFFF"/>
                  </a:outerShdw>
                </a:effectLst>
                <a:latin typeface="Times New Roman" pitchFamily="18" charset="0"/>
              </a:rPr>
              <a:t>	</a:t>
            </a:r>
          </a:p>
        </p:txBody>
      </p:sp>
      <p:sp>
        <p:nvSpPr>
          <p:cNvPr id="10" name="Rectangle 4"/>
          <p:cNvSpPr txBox="1">
            <a:spLocks noChangeArrowheads="1"/>
          </p:cNvSpPr>
          <p:nvPr/>
        </p:nvSpPr>
        <p:spPr bwMode="auto">
          <a:xfrm>
            <a:off x="361950" y="395288"/>
            <a:ext cx="7848600" cy="1143000"/>
          </a:xfrm>
          <a:prstGeom prst="rect">
            <a:avLst/>
          </a:prstGeom>
          <a:noFill/>
          <a:ln w="9525">
            <a:noFill/>
            <a:miter lim="800000"/>
            <a:headEnd/>
            <a:tailEnd/>
          </a:ln>
          <a:effectLst/>
        </p:spPr>
        <p:txBody>
          <a:bodyPr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eaLnBrk="1" hangingPunct="1">
              <a:spcBef>
                <a:spcPts val="600"/>
              </a:spcBef>
              <a:defRPr/>
            </a:pPr>
            <a:r>
              <a:rPr lang="en-US" b="1" dirty="0">
                <a:solidFill>
                  <a:srgbClr val="FF0000"/>
                </a:solidFill>
                <a:latin typeface="Times New Roman" pitchFamily="18" charset="0"/>
              </a:rPr>
              <a:t>BÀI 30. KINH TẾ CHÂU PHI</a:t>
            </a:r>
          </a:p>
        </p:txBody>
      </p:sp>
      <p:pic>
        <p:nvPicPr>
          <p:cNvPr id="14341" name="Picture 9" descr="Tổng hợp 5000 ảnh động tuyển chọn cực đẹp cho Powerpoint | CTU - Cộng đồng  Sinh viên Đại học Cần Thơ"/>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271588"/>
            <a:ext cx="19621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625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559">
                                            <p:txEl>
                                              <p:pRg st="3" end="3"/>
                                            </p:txEl>
                                          </p:spTgt>
                                        </p:tgtEl>
                                        <p:attrNameLst>
                                          <p:attrName>style.visibility</p:attrName>
                                        </p:attrNameLst>
                                      </p:cBhvr>
                                      <p:to>
                                        <p:strVal val="visible"/>
                                      </p:to>
                                    </p:set>
                                    <p:animEffect transition="in" filter="wipe(left)">
                                      <p:cBhvr>
                                        <p:cTn id="7" dur="500"/>
                                        <p:tgtEl>
                                          <p:spTgt spid="235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152400" y="1828800"/>
            <a:ext cx="8686800" cy="4953000"/>
          </a:xfrm>
          <a:prstGeom prst="rect">
            <a:avLst/>
          </a:prstGeom>
          <a:noFill/>
          <a:ln w="9525">
            <a:noFill/>
            <a:miter lim="800000"/>
            <a:headEnd/>
            <a:tailEnd/>
          </a:ln>
          <a:effectLst/>
        </p:spPr>
        <p:txBody>
          <a:bodyPr/>
          <a:lstStyle/>
          <a:p>
            <a:pPr marL="739775" lvl="1" indent="-514350" algn="l">
              <a:spcBef>
                <a:spcPts val="1200"/>
              </a:spcBef>
              <a:buFontTx/>
              <a:buAutoNum type="arabicPeriod"/>
            </a:pPr>
            <a:r>
              <a:rPr lang="en-US" sz="3200" b="1" u="sng">
                <a:solidFill>
                  <a:srgbClr val="FF0000"/>
                </a:solidFill>
                <a:latin typeface="Times New Roman" pitchFamily="18" charset="0"/>
              </a:rPr>
              <a:t>NÔNG NGHIỆP</a:t>
            </a:r>
            <a:endParaRPr lang="en-US" sz="3200">
              <a:solidFill>
                <a:srgbClr val="000073"/>
              </a:solidFill>
              <a:latin typeface="Times New Roman" pitchFamily="18" charset="0"/>
            </a:endParaRPr>
          </a:p>
          <a:p>
            <a:pPr marL="739775" lvl="1" indent="-514350" algn="l">
              <a:spcBef>
                <a:spcPts val="1200"/>
              </a:spcBef>
            </a:pPr>
            <a:r>
              <a:rPr lang="en-US" sz="3200">
                <a:solidFill>
                  <a:srgbClr val="000073"/>
                </a:solidFill>
                <a:latin typeface="Times New Roman" pitchFamily="18" charset="0"/>
              </a:rPr>
              <a:t>	a/ Ngành trồng trọt</a:t>
            </a:r>
          </a:p>
          <a:p>
            <a:pPr marL="739775" lvl="1" indent="-514350" algn="l">
              <a:spcBef>
                <a:spcPts val="1200"/>
              </a:spcBef>
            </a:pPr>
            <a:r>
              <a:rPr lang="en-US" sz="3200">
                <a:solidFill>
                  <a:srgbClr val="000073"/>
                </a:solidFill>
                <a:latin typeface="Times New Roman" pitchFamily="18" charset="0"/>
              </a:rPr>
              <a:t>	- </a:t>
            </a:r>
            <a:r>
              <a:rPr lang="vi-VN" sz="3200">
                <a:solidFill>
                  <a:srgbClr val="000073"/>
                </a:solidFill>
                <a:latin typeface="Times New Roman" pitchFamily="18" charset="0"/>
              </a:rPr>
              <a:t>Cây lương thực chiếm tỉ trọng nhỏ, kĩ thuật lạc hậu, không đủ đáp ứng nhu cầu.</a:t>
            </a:r>
          </a:p>
          <a:p>
            <a:pPr marL="739775" lvl="1" indent="-514350" algn="l">
              <a:spcBef>
                <a:spcPts val="1200"/>
              </a:spcBef>
            </a:pPr>
            <a:r>
              <a:rPr lang="en-US" sz="3200">
                <a:solidFill>
                  <a:srgbClr val="000000"/>
                </a:solidFill>
                <a:effectLst>
                  <a:outerShdw blurRad="38100" dist="38100" dir="2700000" algn="tl">
                    <a:srgbClr val="FFFFFF"/>
                  </a:outerShdw>
                </a:effectLst>
                <a:latin typeface="Times New Roman" pitchFamily="18" charset="0"/>
                <a:sym typeface="Wingdings" pitchFamily="2" charset="2"/>
              </a:rPr>
              <a:t>	</a:t>
            </a:r>
            <a:r>
              <a:rPr lang="en-US" sz="3200">
                <a:solidFill>
                  <a:srgbClr val="000073"/>
                </a:solidFill>
                <a:latin typeface="Times New Roman" pitchFamily="18" charset="0"/>
                <a:sym typeface="Wingdings" pitchFamily="2" charset="2"/>
              </a:rPr>
              <a:t>b/</a:t>
            </a:r>
            <a:r>
              <a:rPr lang="en-US" sz="3200">
                <a:solidFill>
                  <a:srgbClr val="000073"/>
                </a:solidFill>
                <a:latin typeface="Times New Roman" pitchFamily="18" charset="0"/>
              </a:rPr>
              <a:t> Ngành chăn nuôi</a:t>
            </a:r>
          </a:p>
          <a:p>
            <a:pPr marL="739775" lvl="1" indent="-514350" algn="l">
              <a:spcBef>
                <a:spcPct val="20000"/>
              </a:spcBef>
            </a:pPr>
            <a:endParaRPr lang="en-US" sz="3200">
              <a:solidFill>
                <a:srgbClr val="000000"/>
              </a:solidFill>
              <a:effectLst>
                <a:outerShdw blurRad="38100" dist="38100" dir="2700000" algn="tl">
                  <a:srgbClr val="FFFFFF"/>
                </a:outerShdw>
              </a:effectLst>
              <a:latin typeface="Times New Roman" pitchFamily="18" charset="0"/>
            </a:endParaRPr>
          </a:p>
          <a:p>
            <a:pPr marL="739775" lvl="1" indent="-514350" algn="l">
              <a:spcBef>
                <a:spcPct val="20000"/>
              </a:spcBef>
              <a:buFont typeface="Tahoma" pitchFamily="34" charset="0"/>
              <a:buNone/>
            </a:pPr>
            <a:r>
              <a:rPr lang="en-US" sz="3000">
                <a:solidFill>
                  <a:srgbClr val="000000"/>
                </a:solidFill>
                <a:effectLst>
                  <a:outerShdw blurRad="38100" dist="38100" dir="2700000" algn="tl">
                    <a:srgbClr val="FFFFFF"/>
                  </a:outerShdw>
                </a:effectLst>
                <a:latin typeface="Times New Roman" pitchFamily="18" charset="0"/>
              </a:rPr>
              <a:t>	</a:t>
            </a:r>
          </a:p>
        </p:txBody>
      </p:sp>
      <p:sp>
        <p:nvSpPr>
          <p:cNvPr id="10" name="Rectangle 4"/>
          <p:cNvSpPr txBox="1">
            <a:spLocks noChangeArrowheads="1"/>
          </p:cNvSpPr>
          <p:nvPr/>
        </p:nvSpPr>
        <p:spPr bwMode="auto">
          <a:xfrm>
            <a:off x="361950" y="395288"/>
            <a:ext cx="7848600" cy="1143000"/>
          </a:xfrm>
          <a:prstGeom prst="rect">
            <a:avLst/>
          </a:prstGeom>
          <a:noFill/>
          <a:ln w="9525">
            <a:noFill/>
            <a:miter lim="800000"/>
            <a:headEnd/>
            <a:tailEnd/>
          </a:ln>
          <a:effectLst/>
        </p:spPr>
        <p:txBody>
          <a:bodyPr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eaLnBrk="1" hangingPunct="1">
              <a:spcBef>
                <a:spcPts val="600"/>
              </a:spcBef>
              <a:defRPr/>
            </a:pPr>
            <a:r>
              <a:rPr lang="en-US" b="1" dirty="0">
                <a:solidFill>
                  <a:srgbClr val="FF0000"/>
                </a:solidFill>
                <a:latin typeface="Times New Roman" pitchFamily="18" charset="0"/>
              </a:rPr>
              <a:t>BÀI 30. KINH TẾ CHÂU PHI</a:t>
            </a:r>
          </a:p>
        </p:txBody>
      </p:sp>
      <p:pic>
        <p:nvPicPr>
          <p:cNvPr id="18437" name="Picture 9" descr="Tổng hợp 5000 ảnh động tuyển chọn cực đẹp cho Powerpoint | CTU - Cộng đồng  Sinh viên Đại học Cần Thơ"/>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467100"/>
            <a:ext cx="10287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23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559">
                                            <p:txEl>
                                              <p:pRg st="2" end="2"/>
                                            </p:txEl>
                                          </p:spTgt>
                                        </p:tgtEl>
                                        <p:attrNameLst>
                                          <p:attrName>style.visibility</p:attrName>
                                        </p:attrNameLst>
                                      </p:cBhvr>
                                      <p:to>
                                        <p:strVal val="visible"/>
                                      </p:to>
                                    </p:set>
                                    <p:animEffect transition="in" filter="wipe(left)">
                                      <p:cBhvr>
                                        <p:cTn id="7" dur="250"/>
                                        <p:tgtEl>
                                          <p:spTgt spid="2355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59">
                                            <p:txEl>
                                              <p:pRg st="3" end="3"/>
                                            </p:txEl>
                                          </p:spTgt>
                                        </p:tgtEl>
                                        <p:attrNameLst>
                                          <p:attrName>style.visibility</p:attrName>
                                        </p:attrNameLst>
                                      </p:cBhvr>
                                      <p:to>
                                        <p:strVal val="visible"/>
                                      </p:to>
                                    </p:set>
                                    <p:animEffect transition="in" filter="wipe(left)">
                                      <p:cBhvr>
                                        <p:cTn id="12" dur="250"/>
                                        <p:tgtEl>
                                          <p:spTgt spid="235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https://f2.hcm.edu.vn/UploadImages/thcsnguyenduq1/30.1.jpg?w=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5"/>
          <p:cNvSpPr>
            <a:spLocks noChangeArrowheads="1"/>
          </p:cNvSpPr>
          <p:nvPr/>
        </p:nvSpPr>
        <p:spPr bwMode="auto">
          <a:xfrm>
            <a:off x="247650" y="5943600"/>
            <a:ext cx="1066800" cy="342900"/>
          </a:xfrm>
          <a:prstGeom prst="rect">
            <a:avLst/>
          </a:prstGeom>
          <a:solidFill>
            <a:srgbClr val="FF000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eaLnBrk="0" hangingPunct="0"/>
            <a:endParaRPr lang="en-US"/>
          </a:p>
        </p:txBody>
      </p:sp>
      <p:sp>
        <p:nvSpPr>
          <p:cNvPr id="21" name="Oval 20"/>
          <p:cNvSpPr/>
          <p:nvPr/>
        </p:nvSpPr>
        <p:spPr bwMode="auto">
          <a:xfrm>
            <a:off x="3276600" y="2133600"/>
            <a:ext cx="723900" cy="533400"/>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7" name="Oval 6"/>
          <p:cNvSpPr/>
          <p:nvPr/>
        </p:nvSpPr>
        <p:spPr bwMode="auto">
          <a:xfrm>
            <a:off x="6362700" y="2209800"/>
            <a:ext cx="723900" cy="533400"/>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8" name="Oval 7"/>
          <p:cNvSpPr/>
          <p:nvPr/>
        </p:nvSpPr>
        <p:spPr bwMode="auto">
          <a:xfrm>
            <a:off x="5124450" y="4648200"/>
            <a:ext cx="723900" cy="533400"/>
          </a:xfrm>
          <a:prstGeom prst="ellipse">
            <a:avLst/>
          </a:prstGeom>
          <a:solidFill>
            <a:srgbClr val="38FF38">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Tree>
    <p:extLst>
      <p:ext uri="{BB962C8B-B14F-4D97-AF65-F5344CB8AC3E}">
        <p14:creationId xmlns:p14="http://schemas.microsoft.com/office/powerpoint/2010/main" val="2528144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5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5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152400" y="1828800"/>
            <a:ext cx="8686800" cy="4953000"/>
          </a:xfrm>
          <a:prstGeom prst="rect">
            <a:avLst/>
          </a:prstGeom>
          <a:noFill/>
          <a:ln w="9525">
            <a:noFill/>
            <a:miter lim="800000"/>
            <a:headEnd/>
            <a:tailEnd/>
          </a:ln>
          <a:effectLst/>
        </p:spPr>
        <p:txBody>
          <a:bodyPr/>
          <a:lstStyle/>
          <a:p>
            <a:pPr marL="739775" lvl="1" indent="-514350" algn="l">
              <a:spcBef>
                <a:spcPts val="1200"/>
              </a:spcBef>
              <a:buFontTx/>
              <a:buAutoNum type="arabicPeriod"/>
            </a:pPr>
            <a:r>
              <a:rPr lang="en-US" sz="3200" b="1" u="sng">
                <a:solidFill>
                  <a:srgbClr val="FF0000"/>
                </a:solidFill>
                <a:latin typeface="Times New Roman" pitchFamily="18" charset="0"/>
              </a:rPr>
              <a:t>NÔNG NGHIỆP</a:t>
            </a:r>
          </a:p>
          <a:p>
            <a:pPr marL="739775" lvl="1" indent="-514350" algn="l">
              <a:spcBef>
                <a:spcPts val="1200"/>
              </a:spcBef>
              <a:buFontTx/>
              <a:buAutoNum type="arabicPeriod"/>
            </a:pPr>
            <a:r>
              <a:rPr lang="en-US" sz="3200" b="1" u="sng">
                <a:solidFill>
                  <a:srgbClr val="FF0000"/>
                </a:solidFill>
                <a:latin typeface="Times New Roman" pitchFamily="18" charset="0"/>
              </a:rPr>
              <a:t>CÔNG NGHIỆP</a:t>
            </a:r>
            <a:endParaRPr lang="en-US" sz="3200">
              <a:solidFill>
                <a:srgbClr val="000073"/>
              </a:solidFill>
              <a:latin typeface="Times New Roman" pitchFamily="18" charset="0"/>
            </a:endParaRPr>
          </a:p>
          <a:p>
            <a:pPr marL="739775" lvl="1" indent="-514350" algn="l">
              <a:spcBef>
                <a:spcPts val="1200"/>
              </a:spcBef>
            </a:pPr>
            <a:r>
              <a:rPr lang="en-US" sz="3200">
                <a:solidFill>
                  <a:srgbClr val="000073"/>
                </a:solidFill>
                <a:latin typeface="Times New Roman" pitchFamily="18" charset="0"/>
              </a:rPr>
              <a:t>	</a:t>
            </a:r>
            <a:endParaRPr lang="vi-VN" sz="3200">
              <a:solidFill>
                <a:srgbClr val="000073"/>
              </a:solidFill>
              <a:latin typeface="Times New Roman" pitchFamily="18" charset="0"/>
            </a:endParaRPr>
          </a:p>
        </p:txBody>
      </p:sp>
      <p:sp>
        <p:nvSpPr>
          <p:cNvPr id="10" name="Rectangle 4"/>
          <p:cNvSpPr txBox="1">
            <a:spLocks noChangeArrowheads="1"/>
          </p:cNvSpPr>
          <p:nvPr/>
        </p:nvSpPr>
        <p:spPr bwMode="auto">
          <a:xfrm>
            <a:off x="361950" y="395288"/>
            <a:ext cx="7848600" cy="1143000"/>
          </a:xfrm>
          <a:prstGeom prst="rect">
            <a:avLst/>
          </a:prstGeom>
          <a:noFill/>
          <a:ln w="9525">
            <a:noFill/>
            <a:miter lim="800000"/>
            <a:headEnd/>
            <a:tailEnd/>
          </a:ln>
          <a:effectLst/>
        </p:spPr>
        <p:txBody>
          <a:bodyPr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eaLnBrk="1" hangingPunct="1">
              <a:spcBef>
                <a:spcPts val="600"/>
              </a:spcBef>
              <a:defRPr/>
            </a:pPr>
            <a:r>
              <a:rPr lang="en-US" b="1" dirty="0">
                <a:solidFill>
                  <a:srgbClr val="FF0000"/>
                </a:solidFill>
                <a:latin typeface="Times New Roman" pitchFamily="18" charset="0"/>
              </a:rPr>
              <a:t>BÀI 30. KINH TẾ CHÂU PHI</a:t>
            </a:r>
          </a:p>
        </p:txBody>
      </p:sp>
      <p:sp>
        <p:nvSpPr>
          <p:cNvPr id="6" name="AutoShape 3"/>
          <p:cNvSpPr>
            <a:spLocks noChangeArrowheads="1"/>
          </p:cNvSpPr>
          <p:nvPr/>
        </p:nvSpPr>
        <p:spPr bwMode="ltGray">
          <a:xfrm>
            <a:off x="152400" y="2895600"/>
            <a:ext cx="7467600" cy="3721100"/>
          </a:xfrm>
          <a:prstGeom prst="rightArrow">
            <a:avLst>
              <a:gd name="adj1" fmla="val 79306"/>
              <a:gd name="adj2" fmla="val 36954"/>
            </a:avLst>
          </a:prstGeom>
          <a:solidFill>
            <a:srgbClr val="7030A0"/>
          </a:solidFill>
          <a:ln w="9525" cap="flat" cmpd="sng" algn="ctr">
            <a:solidFill>
              <a:srgbClr val="000000">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l"/>
            <a:endParaRPr lang="en-US">
              <a:solidFill>
                <a:srgbClr val="000000"/>
              </a:solidFill>
              <a:latin typeface="Arial" charset="0"/>
            </a:endParaRPr>
          </a:p>
        </p:txBody>
      </p:sp>
      <p:sp>
        <p:nvSpPr>
          <p:cNvPr id="7" name="AutoShape 5"/>
          <p:cNvSpPr>
            <a:spLocks noChangeArrowheads="1"/>
          </p:cNvSpPr>
          <p:nvPr/>
        </p:nvSpPr>
        <p:spPr bwMode="blackWhite">
          <a:xfrm>
            <a:off x="252413" y="3484563"/>
            <a:ext cx="6367462" cy="787400"/>
          </a:xfrm>
          <a:prstGeom prst="roundRect">
            <a:avLst>
              <a:gd name="adj" fmla="val 9106"/>
            </a:avLst>
          </a:prstGeom>
          <a:solidFill>
            <a:srgbClr val="44FF44"/>
          </a:solidFill>
          <a:ln w="25400">
            <a:solidFill>
              <a:srgbClr val="FFFFFF"/>
            </a:solidFill>
            <a:round/>
            <a:headEnd/>
            <a:tailEnd/>
          </a:ln>
        </p:spPr>
        <p:txBody>
          <a:bodyPr wrap="none" anchor="ctr"/>
          <a:lstStyle/>
          <a:p>
            <a:pPr fontAlgn="auto">
              <a:spcBef>
                <a:spcPts val="0"/>
              </a:spcBef>
              <a:spcAft>
                <a:spcPts val="0"/>
              </a:spcAft>
              <a:buClr>
                <a:srgbClr val="FF3300"/>
              </a:buClr>
              <a:defRPr/>
            </a:pPr>
            <a:r>
              <a:rPr lang="en-US" sz="3200" kern="0" dirty="0" err="1">
                <a:solidFill>
                  <a:sysClr val="windowText" lastClr="000000"/>
                </a:solidFill>
                <a:latin typeface="Times New Roman" pitchFamily="18" charset="0"/>
                <a:cs typeface="Times New Roman" pitchFamily="18" charset="0"/>
              </a:rPr>
              <a:t>Thiếu</a:t>
            </a:r>
            <a:r>
              <a:rPr lang="en-US" sz="3200" kern="0" dirty="0">
                <a:solidFill>
                  <a:sysClr val="windowText" lastClr="000000"/>
                </a:solidFill>
                <a:latin typeface="Times New Roman" pitchFamily="18" charset="0"/>
                <a:cs typeface="Times New Roman" pitchFamily="18" charset="0"/>
              </a:rPr>
              <a:t> </a:t>
            </a:r>
            <a:r>
              <a:rPr lang="en-US" sz="3200" kern="0" dirty="0" err="1">
                <a:solidFill>
                  <a:sysClr val="windowText" lastClr="000000"/>
                </a:solidFill>
                <a:latin typeface="Times New Roman" pitchFamily="18" charset="0"/>
                <a:cs typeface="Times New Roman" pitchFamily="18" charset="0"/>
              </a:rPr>
              <a:t>lao</a:t>
            </a:r>
            <a:r>
              <a:rPr lang="en-US" sz="3200" kern="0" dirty="0">
                <a:solidFill>
                  <a:sysClr val="windowText" lastClr="000000"/>
                </a:solidFill>
                <a:latin typeface="Times New Roman" pitchFamily="18" charset="0"/>
                <a:cs typeface="Times New Roman" pitchFamily="18" charset="0"/>
              </a:rPr>
              <a:t> </a:t>
            </a:r>
            <a:r>
              <a:rPr lang="en-US" sz="3200" kern="0" dirty="0" err="1">
                <a:solidFill>
                  <a:sysClr val="windowText" lastClr="000000"/>
                </a:solidFill>
                <a:latin typeface="Times New Roman" pitchFamily="18" charset="0"/>
                <a:cs typeface="Times New Roman" pitchFamily="18" charset="0"/>
              </a:rPr>
              <a:t>động</a:t>
            </a:r>
            <a:r>
              <a:rPr lang="en-US" sz="3200" kern="0" dirty="0">
                <a:solidFill>
                  <a:sysClr val="windowText" lastClr="000000"/>
                </a:solidFill>
                <a:latin typeface="Times New Roman" pitchFamily="18" charset="0"/>
                <a:cs typeface="Times New Roman" pitchFamily="18" charset="0"/>
              </a:rPr>
              <a:t> </a:t>
            </a:r>
            <a:r>
              <a:rPr lang="en-US" sz="3200" kern="0" dirty="0" err="1">
                <a:solidFill>
                  <a:sysClr val="windowText" lastClr="000000"/>
                </a:solidFill>
                <a:latin typeface="Times New Roman" pitchFamily="18" charset="0"/>
                <a:cs typeface="Times New Roman" pitchFamily="18" charset="0"/>
              </a:rPr>
              <a:t>chuyên</a:t>
            </a:r>
            <a:r>
              <a:rPr lang="en-US" sz="3200" kern="0" dirty="0">
                <a:solidFill>
                  <a:sysClr val="windowText" lastClr="000000"/>
                </a:solidFill>
                <a:latin typeface="Times New Roman" pitchFamily="18" charset="0"/>
                <a:cs typeface="Times New Roman" pitchFamily="18" charset="0"/>
              </a:rPr>
              <a:t> </a:t>
            </a:r>
            <a:r>
              <a:rPr lang="en-US" sz="3200" kern="0" dirty="0" err="1">
                <a:solidFill>
                  <a:sysClr val="windowText" lastClr="000000"/>
                </a:solidFill>
                <a:latin typeface="Times New Roman" pitchFamily="18" charset="0"/>
                <a:cs typeface="Times New Roman" pitchFamily="18" charset="0"/>
              </a:rPr>
              <a:t>môn</a:t>
            </a:r>
            <a:r>
              <a:rPr lang="en-US" sz="3200" kern="0" dirty="0">
                <a:solidFill>
                  <a:sysClr val="windowText" lastClr="000000"/>
                </a:solidFill>
                <a:latin typeface="Times New Roman" pitchFamily="18" charset="0"/>
                <a:cs typeface="Times New Roman" pitchFamily="18" charset="0"/>
              </a:rPr>
              <a:t> </a:t>
            </a:r>
            <a:r>
              <a:rPr lang="en-US" sz="3200" kern="0" dirty="0" err="1">
                <a:solidFill>
                  <a:sysClr val="windowText" lastClr="000000"/>
                </a:solidFill>
                <a:latin typeface="Times New Roman" pitchFamily="18" charset="0"/>
                <a:cs typeface="Times New Roman" pitchFamily="18" charset="0"/>
              </a:rPr>
              <a:t>kĩ</a:t>
            </a:r>
            <a:r>
              <a:rPr lang="en-US" sz="3200" kern="0" dirty="0">
                <a:solidFill>
                  <a:sysClr val="windowText" lastClr="000000"/>
                </a:solidFill>
                <a:latin typeface="Times New Roman" pitchFamily="18" charset="0"/>
                <a:cs typeface="Times New Roman" pitchFamily="18" charset="0"/>
              </a:rPr>
              <a:t> </a:t>
            </a:r>
            <a:r>
              <a:rPr lang="en-US" sz="3200" kern="0" dirty="0" err="1">
                <a:solidFill>
                  <a:sysClr val="windowText" lastClr="000000"/>
                </a:solidFill>
                <a:latin typeface="Times New Roman" pitchFamily="18" charset="0"/>
                <a:cs typeface="Times New Roman" pitchFamily="18" charset="0"/>
              </a:rPr>
              <a:t>thuật</a:t>
            </a:r>
            <a:r>
              <a:rPr lang="en-US" sz="3200" kern="0" dirty="0">
                <a:solidFill>
                  <a:sysClr val="windowText" lastClr="000000"/>
                </a:solidFill>
                <a:latin typeface="Times New Roman" pitchFamily="18" charset="0"/>
                <a:cs typeface="Times New Roman" pitchFamily="18" charset="0"/>
              </a:rPr>
              <a:t> </a:t>
            </a:r>
          </a:p>
        </p:txBody>
      </p:sp>
      <p:sp>
        <p:nvSpPr>
          <p:cNvPr id="8" name="AutoShape 6"/>
          <p:cNvSpPr>
            <a:spLocks noChangeArrowheads="1"/>
          </p:cNvSpPr>
          <p:nvPr/>
        </p:nvSpPr>
        <p:spPr bwMode="blackWhite">
          <a:xfrm>
            <a:off x="228600" y="4398963"/>
            <a:ext cx="6400800" cy="725487"/>
          </a:xfrm>
          <a:prstGeom prst="roundRect">
            <a:avLst>
              <a:gd name="adj" fmla="val 9106"/>
            </a:avLst>
          </a:prstGeom>
          <a:solidFill>
            <a:srgbClr val="FF66FF"/>
          </a:solidFill>
          <a:ln w="25400">
            <a:solidFill>
              <a:srgbClr val="FFFFFF"/>
            </a:solidFill>
            <a:round/>
            <a:headEnd/>
            <a:tailEnd/>
          </a:ln>
          <a:effectLst/>
        </p:spPr>
        <p:txBody>
          <a:bodyPr wrap="none" anchor="ctr"/>
          <a:lstStyle/>
          <a:p>
            <a:pPr>
              <a:buClr>
                <a:srgbClr val="FF3300"/>
              </a:buClr>
            </a:pPr>
            <a:r>
              <a:rPr lang="en-US" sz="3200">
                <a:solidFill>
                  <a:srgbClr val="262626"/>
                </a:solidFill>
                <a:latin typeface="Times New Roman" pitchFamily="18" charset="0"/>
                <a:cs typeface="Times New Roman" pitchFamily="18" charset="0"/>
              </a:rPr>
              <a:t>Cơ sở vật chất lạc hậu</a:t>
            </a:r>
          </a:p>
        </p:txBody>
      </p:sp>
      <p:sp>
        <p:nvSpPr>
          <p:cNvPr id="9" name="AutoShape 7"/>
          <p:cNvSpPr>
            <a:spLocks noChangeArrowheads="1"/>
          </p:cNvSpPr>
          <p:nvPr/>
        </p:nvSpPr>
        <p:spPr bwMode="auto">
          <a:xfrm>
            <a:off x="7620000" y="3379788"/>
            <a:ext cx="1387475" cy="2716212"/>
          </a:xfrm>
          <a:prstGeom prst="roundRect">
            <a:avLst>
              <a:gd name="adj" fmla="val 9106"/>
            </a:avLst>
          </a:prstGeom>
          <a:solidFill>
            <a:srgbClr val="FF0000"/>
          </a:solidFill>
          <a:ln w="25400" cap="flat" cmpd="sng" algn="ctr">
            <a:solidFill>
              <a:srgbClr val="333399"/>
            </a:solidFill>
            <a:prstDash val="solid"/>
            <a:headEnd/>
            <a:tailEnd/>
          </a:ln>
          <a:effectLst/>
        </p:spPr>
        <p:txBody>
          <a:bodyPr anchor="ctr"/>
          <a:lstStyle/>
          <a:p>
            <a:r>
              <a:rPr lang="en-US" sz="3200">
                <a:solidFill>
                  <a:srgbClr val="FFFFFF"/>
                </a:solidFill>
                <a:effectLst>
                  <a:outerShdw blurRad="38100" dist="38100" dir="2700000" algn="tl">
                    <a:srgbClr val="000000"/>
                  </a:outerShdw>
                </a:effectLst>
                <a:latin typeface="Times New Roman" pitchFamily="18" charset="0"/>
                <a:cs typeface="Times New Roman" pitchFamily="18" charset="0"/>
              </a:rPr>
              <a:t>Công nghiệp chậm phát triển</a:t>
            </a:r>
          </a:p>
        </p:txBody>
      </p:sp>
      <p:sp>
        <p:nvSpPr>
          <p:cNvPr id="11" name="AutoShape 6"/>
          <p:cNvSpPr>
            <a:spLocks noChangeArrowheads="1"/>
          </p:cNvSpPr>
          <p:nvPr/>
        </p:nvSpPr>
        <p:spPr bwMode="blackWhite">
          <a:xfrm>
            <a:off x="228600" y="5265738"/>
            <a:ext cx="6400800" cy="727075"/>
          </a:xfrm>
          <a:prstGeom prst="roundRect">
            <a:avLst>
              <a:gd name="adj" fmla="val 9106"/>
            </a:avLst>
          </a:prstGeom>
          <a:solidFill>
            <a:srgbClr val="FFFF66"/>
          </a:solidFill>
          <a:ln w="25400">
            <a:solidFill>
              <a:srgbClr val="FFFFFF"/>
            </a:solidFill>
            <a:round/>
            <a:headEnd/>
            <a:tailEnd/>
          </a:ln>
        </p:spPr>
        <p:txBody>
          <a:bodyPr wrap="none" anchor="ctr"/>
          <a:lstStyle/>
          <a:p>
            <a:pPr fontAlgn="auto">
              <a:spcBef>
                <a:spcPts val="0"/>
              </a:spcBef>
              <a:spcAft>
                <a:spcPts val="0"/>
              </a:spcAft>
              <a:buClr>
                <a:srgbClr val="FF3300"/>
              </a:buClr>
              <a:defRPr/>
            </a:pPr>
            <a:r>
              <a:rPr lang="en-US" sz="3200" kern="0" dirty="0" err="1">
                <a:solidFill>
                  <a:sysClr val="windowText" lastClr="000000"/>
                </a:solidFill>
                <a:latin typeface="Times New Roman" pitchFamily="18" charset="0"/>
                <a:cs typeface="Times New Roman" pitchFamily="18" charset="0"/>
              </a:rPr>
              <a:t>Thiếu</a:t>
            </a:r>
            <a:r>
              <a:rPr lang="en-US" sz="3200" kern="0" dirty="0">
                <a:solidFill>
                  <a:sysClr val="windowText" lastClr="000000"/>
                </a:solidFill>
                <a:latin typeface="Times New Roman" pitchFamily="18" charset="0"/>
                <a:cs typeface="Times New Roman" pitchFamily="18" charset="0"/>
              </a:rPr>
              <a:t> </a:t>
            </a:r>
            <a:r>
              <a:rPr lang="en-US" sz="3200" kern="0" dirty="0" err="1">
                <a:solidFill>
                  <a:sysClr val="windowText" lastClr="000000"/>
                </a:solidFill>
                <a:latin typeface="Times New Roman" pitchFamily="18" charset="0"/>
                <a:cs typeface="Times New Roman" pitchFamily="18" charset="0"/>
              </a:rPr>
              <a:t>vốn</a:t>
            </a:r>
            <a:r>
              <a:rPr lang="en-US" sz="3200" kern="0" dirty="0">
                <a:solidFill>
                  <a:sysClr val="windowText" lastClr="000000"/>
                </a:solidFill>
                <a:latin typeface="Times New Roman" pitchFamily="18" charset="0"/>
                <a:cs typeface="Times New Roman" pitchFamily="18" charset="0"/>
              </a:rPr>
              <a:t> </a:t>
            </a:r>
            <a:r>
              <a:rPr lang="en-US" sz="3200" kern="0" dirty="0" err="1">
                <a:solidFill>
                  <a:sysClr val="windowText" lastClr="000000"/>
                </a:solidFill>
                <a:latin typeface="Times New Roman" pitchFamily="18" charset="0"/>
                <a:cs typeface="Times New Roman" pitchFamily="18" charset="0"/>
              </a:rPr>
              <a:t>nghiêm</a:t>
            </a:r>
            <a:r>
              <a:rPr lang="en-US" sz="3200" kern="0" dirty="0">
                <a:solidFill>
                  <a:sysClr val="windowText" lastClr="000000"/>
                </a:solidFill>
                <a:latin typeface="Times New Roman" pitchFamily="18" charset="0"/>
                <a:cs typeface="Times New Roman" pitchFamily="18" charset="0"/>
              </a:rPr>
              <a:t> </a:t>
            </a:r>
            <a:r>
              <a:rPr lang="en-US" sz="3200" kern="0" dirty="0" err="1">
                <a:solidFill>
                  <a:sysClr val="windowText" lastClr="000000"/>
                </a:solidFill>
                <a:latin typeface="Times New Roman" pitchFamily="18" charset="0"/>
                <a:cs typeface="Times New Roman" pitchFamily="18" charset="0"/>
              </a:rPr>
              <a:t>trọng</a:t>
            </a:r>
            <a:endParaRPr lang="en-US" sz="3200" kern="0"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50048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500"/>
                            </p:stCondLst>
                            <p:childTnLst>
                              <p:par>
                                <p:cTn id="23" presetID="54" presetClass="entr" presetSubtype="0" accel="10000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strVal val="#ppt_w*0.05"/>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anim calcmode="lin" valueType="num">
                                      <p:cBhvr>
                                        <p:cTn id="27" dur="500" fill="hold"/>
                                        <p:tgtEl>
                                          <p:spTgt spid="9"/>
                                        </p:tgtEl>
                                        <p:attrNameLst>
                                          <p:attrName>ppt_x</p:attrName>
                                        </p:attrNameLst>
                                      </p:cBhvr>
                                      <p:tavLst>
                                        <p:tav tm="0">
                                          <p:val>
                                            <p:strVal val="#ppt_x-.2"/>
                                          </p:val>
                                        </p:tav>
                                        <p:tav tm="100000">
                                          <p:val>
                                            <p:strVal val="#ppt_x"/>
                                          </p:val>
                                        </p:tav>
                                      </p:tavLst>
                                    </p:anim>
                                    <p:anim calcmode="lin" valueType="num">
                                      <p:cBhvr>
                                        <p:cTn id="28" dur="500" fill="hold"/>
                                        <p:tgtEl>
                                          <p:spTgt spid="9"/>
                                        </p:tgtEl>
                                        <p:attrNameLst>
                                          <p:attrName>ppt_y</p:attrName>
                                        </p:attrNameLst>
                                      </p:cBhvr>
                                      <p:tavLst>
                                        <p:tav tm="0">
                                          <p:val>
                                            <p:strVal val="#ppt_y"/>
                                          </p:val>
                                        </p:tav>
                                        <p:tav tm="100000">
                                          <p:val>
                                            <p:strVal val="#ppt_y"/>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Lý thuyết Địa Lí 7 Bài 30: Kinh tế châu Phi hay, chi tiết "/>
          <p:cNvPicPr>
            <a:picLocks noChangeAspect="1" noChangeArrowheads="1"/>
          </p:cNvPicPr>
          <p:nvPr/>
        </p:nvPicPr>
        <p:blipFill>
          <a:blip r:embed="rId2"/>
          <a:srcRect/>
          <a:stretch>
            <a:fillRect/>
          </a:stretch>
        </p:blipFill>
        <p:spPr bwMode="auto">
          <a:xfrm>
            <a:off x="1066800" y="0"/>
            <a:ext cx="6781800" cy="6889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2057400" y="533400"/>
            <a:ext cx="3810000" cy="1219200"/>
          </a:xfrm>
          <a:prstGeom prst="ellipse">
            <a:avLst/>
          </a:prstGeom>
          <a:solidFill>
            <a:srgbClr val="FF0000">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
        <p:nvSpPr>
          <p:cNvPr id="4" name="Oval 3"/>
          <p:cNvSpPr/>
          <p:nvPr/>
        </p:nvSpPr>
        <p:spPr bwMode="auto">
          <a:xfrm rot="1577919">
            <a:off x="4183063" y="4532313"/>
            <a:ext cx="1549400" cy="1828800"/>
          </a:xfrm>
          <a:prstGeom prst="ellipse">
            <a:avLst/>
          </a:prstGeom>
          <a:solidFill>
            <a:srgbClr val="FF0000">
              <a:alpha val="40000"/>
            </a:srgbClr>
          </a:solidFill>
          <a:ln w="28575" cap="flat" cmpd="sng" algn="ctr">
            <a:solidFill>
              <a:schemeClr val="bg1">
                <a:lumMod val="60000"/>
                <a:lumOff val="40000"/>
              </a:schemeClr>
            </a:solidFill>
            <a:prstDash val="solid"/>
            <a:round/>
            <a:headEnd type="none" w="med" len="med"/>
            <a:tailEnd type="none" w="med" len="med"/>
          </a:ln>
          <a:effectLst/>
        </p:spPr>
        <p:txBody>
          <a:bodyPr/>
          <a:lstStyle/>
          <a:p>
            <a:pPr algn="l" eaLnBrk="0" hangingPunct="0"/>
            <a:endParaRPr lang="en-US"/>
          </a:p>
        </p:txBody>
      </p:sp>
    </p:spTree>
    <p:extLst>
      <p:ext uri="{BB962C8B-B14F-4D97-AF65-F5344CB8AC3E}">
        <p14:creationId xmlns:p14="http://schemas.microsoft.com/office/powerpoint/2010/main" val="785855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5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152400" y="1828800"/>
            <a:ext cx="8686800" cy="4953000"/>
          </a:xfrm>
          <a:prstGeom prst="rect">
            <a:avLst/>
          </a:prstGeom>
          <a:noFill/>
          <a:ln w="9525">
            <a:noFill/>
            <a:miter lim="800000"/>
            <a:headEnd/>
            <a:tailEnd/>
          </a:ln>
          <a:effectLst/>
        </p:spPr>
        <p:txBody>
          <a:bodyPr/>
          <a:lstStyle/>
          <a:p>
            <a:pPr marL="739775" lvl="1" indent="-514350" algn="l">
              <a:spcBef>
                <a:spcPts val="1200"/>
              </a:spcBef>
              <a:buFontTx/>
              <a:buAutoNum type="arabicPeriod"/>
            </a:pPr>
            <a:r>
              <a:rPr lang="en-US" sz="3200" b="1" u="sng">
                <a:solidFill>
                  <a:srgbClr val="FF0000"/>
                </a:solidFill>
                <a:latin typeface="Times New Roman" pitchFamily="18" charset="0"/>
              </a:rPr>
              <a:t>NÔNG NGHIỆP</a:t>
            </a:r>
          </a:p>
          <a:p>
            <a:pPr marL="739775" lvl="1" indent="-514350" algn="l">
              <a:spcBef>
                <a:spcPts val="1200"/>
              </a:spcBef>
              <a:buFontTx/>
              <a:buAutoNum type="arabicPeriod"/>
            </a:pPr>
            <a:r>
              <a:rPr lang="en-US" sz="3200" b="1" u="sng">
                <a:solidFill>
                  <a:srgbClr val="FF0000"/>
                </a:solidFill>
                <a:latin typeface="Times New Roman" pitchFamily="18" charset="0"/>
              </a:rPr>
              <a:t>CÔNG NGHIỆP</a:t>
            </a:r>
            <a:endParaRPr lang="en-US" sz="3200">
              <a:solidFill>
                <a:srgbClr val="000073"/>
              </a:solidFill>
              <a:latin typeface="Times New Roman" pitchFamily="18" charset="0"/>
            </a:endParaRPr>
          </a:p>
          <a:p>
            <a:pPr marL="739775" lvl="1" indent="-514350" algn="l">
              <a:spcBef>
                <a:spcPts val="1200"/>
              </a:spcBef>
            </a:pPr>
            <a:r>
              <a:rPr lang="en-US" sz="3200">
                <a:solidFill>
                  <a:srgbClr val="000073"/>
                </a:solidFill>
                <a:latin typeface="Times New Roman" pitchFamily="18" charset="0"/>
              </a:rPr>
              <a:t>	- </a:t>
            </a:r>
            <a:r>
              <a:rPr lang="vi-VN" sz="3200">
                <a:solidFill>
                  <a:srgbClr val="000073"/>
                </a:solidFill>
                <a:latin typeface="Times New Roman" pitchFamily="18" charset="0"/>
              </a:rPr>
              <a:t>Nền công nghiệp chậm phát triển.</a:t>
            </a:r>
            <a:r>
              <a:rPr lang="en-US" sz="3200">
                <a:solidFill>
                  <a:srgbClr val="000073"/>
                </a:solidFill>
                <a:latin typeface="Times New Roman" pitchFamily="18" charset="0"/>
              </a:rPr>
              <a:t> </a:t>
            </a:r>
            <a:r>
              <a:rPr lang="vi-VN" sz="3200">
                <a:solidFill>
                  <a:srgbClr val="000073"/>
                </a:solidFill>
                <a:latin typeface="Times New Roman" pitchFamily="18" charset="0"/>
              </a:rPr>
              <a:t>Giá trị sản lượng công nghiệp chiếm 2% toàn thế giới.</a:t>
            </a:r>
            <a:endParaRPr lang="en-US" sz="3200">
              <a:solidFill>
                <a:srgbClr val="000073"/>
              </a:solidFill>
              <a:latin typeface="Times New Roman" pitchFamily="18" charset="0"/>
            </a:endParaRPr>
          </a:p>
          <a:p>
            <a:pPr marL="739775" lvl="1" indent="-514350" algn="l">
              <a:spcBef>
                <a:spcPts val="1200"/>
              </a:spcBef>
            </a:pPr>
            <a:r>
              <a:rPr lang="en-US" sz="3200">
                <a:solidFill>
                  <a:srgbClr val="000073"/>
                </a:solidFill>
                <a:latin typeface="Times New Roman" pitchFamily="18" charset="0"/>
              </a:rPr>
              <a:t>	- Các nước có nền công nghiệp tương đối phát triển là: Cộng hòa Nam Phi, An-giê-ri,…</a:t>
            </a:r>
          </a:p>
          <a:p>
            <a:pPr marL="739775" lvl="1" indent="-514350" algn="l">
              <a:spcBef>
                <a:spcPts val="1200"/>
              </a:spcBef>
            </a:pPr>
            <a:endParaRPr lang="vi-VN" sz="3200">
              <a:solidFill>
                <a:srgbClr val="000073"/>
              </a:solidFill>
              <a:latin typeface="Times New Roman" pitchFamily="18" charset="0"/>
            </a:endParaRPr>
          </a:p>
        </p:txBody>
      </p:sp>
      <p:sp>
        <p:nvSpPr>
          <p:cNvPr id="10" name="Rectangle 4"/>
          <p:cNvSpPr txBox="1">
            <a:spLocks noChangeArrowheads="1"/>
          </p:cNvSpPr>
          <p:nvPr/>
        </p:nvSpPr>
        <p:spPr bwMode="auto">
          <a:xfrm>
            <a:off x="361950" y="395288"/>
            <a:ext cx="7848600" cy="1143000"/>
          </a:xfrm>
          <a:prstGeom prst="rect">
            <a:avLst/>
          </a:prstGeom>
          <a:noFill/>
          <a:ln w="9525">
            <a:noFill/>
            <a:miter lim="800000"/>
            <a:headEnd/>
            <a:tailEnd/>
          </a:ln>
          <a:effectLst/>
        </p:spPr>
        <p:txBody>
          <a:bodyPr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eaLnBrk="1" hangingPunct="1">
              <a:spcBef>
                <a:spcPts val="600"/>
              </a:spcBef>
              <a:defRPr/>
            </a:pPr>
            <a:r>
              <a:rPr lang="en-US" b="1" dirty="0">
                <a:solidFill>
                  <a:srgbClr val="FF0000"/>
                </a:solidFill>
                <a:latin typeface="Times New Roman" pitchFamily="18" charset="0"/>
              </a:rPr>
              <a:t>BÀI 30. KINH TẾ CHÂU PHI</a:t>
            </a:r>
          </a:p>
        </p:txBody>
      </p:sp>
      <p:pic>
        <p:nvPicPr>
          <p:cNvPr id="25605" name="Picture 9" descr="Tổng hợp 5000 ảnh động tuyển chọn cực đẹp cho Powerpoint | CTU - Cộng đồng  Sinh viên Đại học Cần Thơ"/>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18050"/>
            <a:ext cx="17526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2421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559">
                                            <p:txEl>
                                              <p:pRg st="3" end="3"/>
                                            </p:txEl>
                                          </p:spTgt>
                                        </p:tgtEl>
                                        <p:attrNameLst>
                                          <p:attrName>style.visibility</p:attrName>
                                        </p:attrNameLst>
                                      </p:cBhvr>
                                      <p:to>
                                        <p:strVal val="visible"/>
                                      </p:to>
                                    </p:set>
                                    <p:animEffect transition="in" filter="wipe(left)">
                                      <p:cBhvr>
                                        <p:cTn id="7" dur="500"/>
                                        <p:tgtEl>
                                          <p:spTgt spid="235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152400" y="1828800"/>
            <a:ext cx="8991600" cy="4953000"/>
          </a:xfrm>
          <a:prstGeom prst="rect">
            <a:avLst/>
          </a:prstGeom>
          <a:noFill/>
          <a:ln w="9525">
            <a:noFill/>
            <a:miter lim="800000"/>
            <a:headEnd/>
            <a:tailEnd/>
          </a:ln>
          <a:effectLst/>
        </p:spPr>
        <p:txBody>
          <a:bodyPr/>
          <a:lstStyle/>
          <a:p>
            <a:pPr marL="739775" lvl="1" indent="-514350" algn="l">
              <a:spcBef>
                <a:spcPts val="1200"/>
              </a:spcBef>
              <a:buFontTx/>
              <a:buAutoNum type="arabicPeriod"/>
            </a:pPr>
            <a:r>
              <a:rPr lang="en-US" sz="3200" b="1" u="sng">
                <a:solidFill>
                  <a:srgbClr val="FF0000"/>
                </a:solidFill>
                <a:latin typeface="Times New Roman" pitchFamily="18" charset="0"/>
              </a:rPr>
              <a:t>NÔNG NGHIỆP</a:t>
            </a:r>
          </a:p>
          <a:p>
            <a:pPr marL="739775" lvl="1" indent="-514350" algn="l">
              <a:spcBef>
                <a:spcPts val="1200"/>
              </a:spcBef>
              <a:buFontTx/>
              <a:buAutoNum type="arabicPeriod"/>
            </a:pPr>
            <a:r>
              <a:rPr lang="en-US" sz="3200" b="1" u="sng">
                <a:solidFill>
                  <a:srgbClr val="FF0000"/>
                </a:solidFill>
                <a:latin typeface="Times New Roman" pitchFamily="18" charset="0"/>
              </a:rPr>
              <a:t>CÔNG NGHIỆP</a:t>
            </a:r>
            <a:endParaRPr lang="en-US" sz="3200">
              <a:solidFill>
                <a:srgbClr val="000073"/>
              </a:solidFill>
              <a:latin typeface="Times New Roman" pitchFamily="18" charset="0"/>
            </a:endParaRPr>
          </a:p>
          <a:p>
            <a:pPr marL="739775" lvl="1" indent="-514350" algn="l">
              <a:spcBef>
                <a:spcPts val="1200"/>
              </a:spcBef>
            </a:pPr>
            <a:r>
              <a:rPr lang="en-US" sz="3200">
                <a:solidFill>
                  <a:srgbClr val="000073"/>
                </a:solidFill>
                <a:latin typeface="Times New Roman" pitchFamily="18" charset="0"/>
              </a:rPr>
              <a:t> </a:t>
            </a:r>
          </a:p>
          <a:p>
            <a:pPr marL="739775" lvl="1" indent="-514350" algn="l">
              <a:spcBef>
                <a:spcPts val="1200"/>
              </a:spcBef>
            </a:pPr>
            <a:r>
              <a:rPr lang="en-US" sz="3200">
                <a:solidFill>
                  <a:srgbClr val="000073"/>
                </a:solidFill>
                <a:latin typeface="Times New Roman" pitchFamily="18" charset="0"/>
              </a:rPr>
              <a:t>* Kinh tế phát triển theo hướng chuyên môn hóa phiến diện.</a:t>
            </a:r>
          </a:p>
          <a:p>
            <a:pPr marL="739775" lvl="1" indent="-514350" algn="l">
              <a:spcBef>
                <a:spcPts val="1200"/>
              </a:spcBef>
            </a:pPr>
            <a:r>
              <a:rPr lang="en-US" sz="3200">
                <a:solidFill>
                  <a:srgbClr val="000073"/>
                </a:solidFill>
                <a:latin typeface="Times New Roman" pitchFamily="18" charset="0"/>
              </a:rPr>
              <a:t>* Phần lớn các nước có nền kinh tế lạc hậu.</a:t>
            </a:r>
          </a:p>
          <a:p>
            <a:pPr marL="739775" lvl="1" indent="-514350" algn="l">
              <a:spcBef>
                <a:spcPts val="1200"/>
              </a:spcBef>
            </a:pPr>
            <a:r>
              <a:rPr lang="en-US" sz="3200">
                <a:solidFill>
                  <a:srgbClr val="000073"/>
                </a:solidFill>
                <a:latin typeface="Times New Roman" pitchFamily="18" charset="0"/>
              </a:rPr>
              <a:t>* Một số nước tương đối phát triển là: Cộng hòa Nam Phi, Li-bi, An-giê-ri, Ai Cập…</a:t>
            </a:r>
          </a:p>
          <a:p>
            <a:pPr marL="739775" lvl="1" indent="-514350" algn="l">
              <a:spcBef>
                <a:spcPts val="1200"/>
              </a:spcBef>
              <a:buFontTx/>
              <a:buChar char="-"/>
            </a:pPr>
            <a:endParaRPr lang="en-US" sz="3200">
              <a:solidFill>
                <a:srgbClr val="000073"/>
              </a:solidFill>
              <a:latin typeface="Times New Roman" pitchFamily="18" charset="0"/>
            </a:endParaRPr>
          </a:p>
          <a:p>
            <a:pPr marL="739775" lvl="1" indent="-514350" algn="l">
              <a:spcBef>
                <a:spcPts val="1200"/>
              </a:spcBef>
            </a:pPr>
            <a:endParaRPr lang="vi-VN" sz="3200">
              <a:solidFill>
                <a:srgbClr val="000073"/>
              </a:solidFill>
              <a:latin typeface="Times New Roman" pitchFamily="18" charset="0"/>
            </a:endParaRPr>
          </a:p>
        </p:txBody>
      </p:sp>
      <p:sp>
        <p:nvSpPr>
          <p:cNvPr id="10" name="Rectangle 4"/>
          <p:cNvSpPr txBox="1">
            <a:spLocks noChangeArrowheads="1"/>
          </p:cNvSpPr>
          <p:nvPr/>
        </p:nvSpPr>
        <p:spPr bwMode="auto">
          <a:xfrm>
            <a:off x="361950" y="395288"/>
            <a:ext cx="7848600" cy="1143000"/>
          </a:xfrm>
          <a:prstGeom prst="rect">
            <a:avLst/>
          </a:prstGeom>
          <a:noFill/>
          <a:ln w="9525">
            <a:noFill/>
            <a:miter lim="800000"/>
            <a:headEnd/>
            <a:tailEnd/>
          </a:ln>
          <a:effectLst/>
        </p:spPr>
        <p:txBody>
          <a:bodyPr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eaLnBrk="1" hangingPunct="1">
              <a:spcBef>
                <a:spcPts val="600"/>
              </a:spcBef>
              <a:defRPr/>
            </a:pPr>
            <a:r>
              <a:rPr lang="en-US" b="1" dirty="0">
                <a:solidFill>
                  <a:srgbClr val="FF0000"/>
                </a:solidFill>
                <a:latin typeface="Times New Roman" pitchFamily="18" charset="0"/>
              </a:rPr>
              <a:t>BÀI 30. KINH TẾ CHÂU PHI</a:t>
            </a:r>
          </a:p>
        </p:txBody>
      </p:sp>
      <p:pic>
        <p:nvPicPr>
          <p:cNvPr id="26629" name="Picture 9" descr="Tổng hợp 5000 ảnh động tuyển chọn cực đẹp cho Powerpoint | CTU - Cộng đồng  Sinh viên Đại học Cần Thơ"/>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43113"/>
            <a:ext cx="17526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a:spLocks noChangeArrowheads="1"/>
          </p:cNvSpPr>
          <p:nvPr/>
        </p:nvSpPr>
        <p:spPr bwMode="auto">
          <a:xfrm>
            <a:off x="361950" y="2971800"/>
            <a:ext cx="2381250" cy="914400"/>
          </a:xfrm>
          <a:prstGeom prst="rightArrow">
            <a:avLst>
              <a:gd name="adj1" fmla="val 50000"/>
              <a:gd name="adj2" fmla="val 49986"/>
            </a:avLst>
          </a:prstGeom>
          <a:solidFill>
            <a:srgbClr val="FF0000"/>
          </a:solidFill>
          <a:ln w="9525" algn="ctr">
            <a:solidFill>
              <a:schemeClr val="tx1"/>
            </a:solidFill>
            <a:round/>
            <a:headEnd/>
            <a:tailEnd/>
          </a:ln>
        </p:spPr>
        <p:txBody>
          <a:bodyPr anchor="ctr"/>
          <a:lstStyle/>
          <a:p>
            <a:pPr eaLnBrk="0" hangingPunct="0"/>
            <a:r>
              <a:rPr lang="en-US" sz="2800" b="1">
                <a:latin typeface="Times New Roman" pitchFamily="18" charset="0"/>
                <a:cs typeface="Times New Roman" pitchFamily="18" charset="0"/>
              </a:rPr>
              <a:t>Nhìn chung:</a:t>
            </a:r>
          </a:p>
        </p:txBody>
      </p:sp>
    </p:spTree>
    <p:extLst>
      <p:ext uri="{BB962C8B-B14F-4D97-AF65-F5344CB8AC3E}">
        <p14:creationId xmlns:p14="http://schemas.microsoft.com/office/powerpoint/2010/main" val="3746150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59">
                                            <p:txEl>
                                              <p:pRg st="3" end="3"/>
                                            </p:txEl>
                                          </p:spTgt>
                                        </p:tgtEl>
                                        <p:attrNameLst>
                                          <p:attrName>style.visibility</p:attrName>
                                        </p:attrNameLst>
                                      </p:cBhvr>
                                      <p:to>
                                        <p:strVal val="visible"/>
                                      </p:to>
                                    </p:set>
                                    <p:animEffect transition="in" filter="wipe(left)">
                                      <p:cBhvr>
                                        <p:cTn id="12" dur="500"/>
                                        <p:tgtEl>
                                          <p:spTgt spid="2355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3559">
                                            <p:txEl>
                                              <p:pRg st="4" end="4"/>
                                            </p:txEl>
                                          </p:spTgt>
                                        </p:tgtEl>
                                        <p:attrNameLst>
                                          <p:attrName>style.visibility</p:attrName>
                                        </p:attrNameLst>
                                      </p:cBhvr>
                                      <p:to>
                                        <p:strVal val="visible"/>
                                      </p:to>
                                    </p:set>
                                    <p:animEffect transition="in" filter="wipe(left)">
                                      <p:cBhvr>
                                        <p:cTn id="17" dur="500"/>
                                        <p:tgtEl>
                                          <p:spTgt spid="2355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3559">
                                            <p:txEl>
                                              <p:pRg st="5" end="5"/>
                                            </p:txEl>
                                          </p:spTgt>
                                        </p:tgtEl>
                                        <p:attrNameLst>
                                          <p:attrName>style.visibility</p:attrName>
                                        </p:attrNameLst>
                                      </p:cBhvr>
                                      <p:to>
                                        <p:strVal val="visible"/>
                                      </p:to>
                                    </p:set>
                                    <p:animEffect transition="in" filter="wipe(left)">
                                      <p:cBhvr>
                                        <p:cTn id="22" dur="500"/>
                                        <p:tgtEl>
                                          <p:spTgt spid="235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8064896" cy="685800"/>
          </a:xfrm>
        </p:spPr>
        <p:txBody>
          <a:bodyPr>
            <a:noAutofit/>
          </a:bodyPr>
          <a:lstStyle/>
          <a:p>
            <a:r>
              <a:rPr lang="en-US" sz="3600" b="1" u="sng" dirty="0">
                <a:solidFill>
                  <a:srgbClr val="FF0000"/>
                </a:solidFill>
                <a:latin typeface="Times New Roman" panose="02020603050405020304" pitchFamily="18" charset="0"/>
                <a:cs typeface="Times New Roman" panose="02020603050405020304" pitchFamily="18" charset="0"/>
              </a:rPr>
              <a:t>BÀI 29:</a:t>
            </a:r>
            <a:r>
              <a:rPr lang="en-US" sz="3600" b="1" dirty="0">
                <a:solidFill>
                  <a:srgbClr val="FF0000"/>
                </a:solidFill>
                <a:latin typeface="Times New Roman" panose="02020603050405020304" pitchFamily="18" charset="0"/>
                <a:cs typeface="Times New Roman" panose="02020603050405020304" pitchFamily="18" charset="0"/>
              </a:rPr>
              <a:t> DÂN CƯ, XÃ HỘI CHÂU PHI</a:t>
            </a:r>
          </a:p>
        </p:txBody>
      </p:sp>
      <p:sp>
        <p:nvSpPr>
          <p:cNvPr id="3" name="Content Placeholder 2"/>
          <p:cNvSpPr>
            <a:spLocks noGrp="1"/>
          </p:cNvSpPr>
          <p:nvPr>
            <p:ph idx="1"/>
          </p:nvPr>
        </p:nvSpPr>
        <p:spPr>
          <a:xfrm>
            <a:off x="656931" y="2132856"/>
            <a:ext cx="7920880" cy="2890490"/>
          </a:xfrm>
        </p:spPr>
        <p:txBody>
          <a:bodyPr>
            <a:noAutofit/>
          </a:bodyPr>
          <a:lstStyle/>
          <a:p>
            <a:pPr marL="0" indent="0">
              <a:buNone/>
            </a:pPr>
            <a:r>
              <a:rPr lang="en-US" sz="3600" b="1" u="sng" dirty="0">
                <a:solidFill>
                  <a:srgbClr val="00B050"/>
                </a:solidFill>
                <a:latin typeface="Times New Roman" panose="02020603050405020304" pitchFamily="18" charset="0"/>
                <a:cs typeface="Times New Roman" panose="02020603050405020304" pitchFamily="18" charset="0"/>
              </a:rPr>
              <a:t>NỘI DUNG BÀI HỌC</a:t>
            </a:r>
            <a:r>
              <a:rPr lang="en-US" sz="3600" b="1" dirty="0">
                <a:solidFill>
                  <a:srgbClr val="00B050"/>
                </a:solidFill>
                <a:latin typeface="Times New Roman" panose="02020603050405020304" pitchFamily="18" charset="0"/>
                <a:cs typeface="Times New Roman" panose="02020603050405020304" pitchFamily="18" charset="0"/>
              </a:rPr>
              <a:t>:</a:t>
            </a:r>
          </a:p>
          <a:p>
            <a:pPr marL="514350" indent="-514350">
              <a:buAutoNum type="arabicPeriod"/>
            </a:pPr>
            <a:r>
              <a:rPr lang="en-US" sz="3600" b="1" dirty="0">
                <a:solidFill>
                  <a:srgbClr val="0070C0"/>
                </a:solidFill>
                <a:latin typeface="Times New Roman" panose="02020603050405020304" pitchFamily="18" charset="0"/>
                <a:cs typeface="Times New Roman" panose="02020603050405020304" pitchFamily="18" charset="0"/>
              </a:rPr>
              <a:t>DÂN CƯ</a:t>
            </a:r>
          </a:p>
          <a:p>
            <a:pPr marL="514350" indent="-514350">
              <a:buAutoNum type="arabicPeriod"/>
            </a:pPr>
            <a:r>
              <a:rPr lang="en-US" sz="3600" b="1" dirty="0">
                <a:solidFill>
                  <a:srgbClr val="0070C0"/>
                </a:solidFill>
                <a:latin typeface="Times New Roman" panose="02020603050405020304" pitchFamily="18" charset="0"/>
                <a:cs typeface="Times New Roman" panose="02020603050405020304" pitchFamily="18" charset="0"/>
              </a:rPr>
              <a:t>SỰ BÙNG NỔ DÂN SỐ VÀ XUNG ĐỘT TỘC NGƯỜI Ở CHÂU PHI</a:t>
            </a:r>
          </a:p>
        </p:txBody>
      </p:sp>
    </p:spTree>
    <p:extLst>
      <p:ext uri="{BB962C8B-B14F-4D97-AF65-F5344CB8AC3E}">
        <p14:creationId xmlns:p14="http://schemas.microsoft.com/office/powerpoint/2010/main" val="233167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8064896" cy="685800"/>
          </a:xfrm>
        </p:spPr>
        <p:txBody>
          <a:bodyPr>
            <a:noAutofit/>
          </a:bodyPr>
          <a:lstStyle/>
          <a:p>
            <a:r>
              <a:rPr lang="en-US" sz="3600" b="1" u="sng" dirty="0">
                <a:solidFill>
                  <a:srgbClr val="FF0000"/>
                </a:solidFill>
                <a:latin typeface="Times New Roman" panose="02020603050405020304" pitchFamily="18" charset="0"/>
                <a:cs typeface="Times New Roman" panose="02020603050405020304" pitchFamily="18" charset="0"/>
              </a:rPr>
              <a:t>BÀI 29:</a:t>
            </a:r>
            <a:r>
              <a:rPr lang="en-US" sz="3600" b="1" dirty="0">
                <a:solidFill>
                  <a:srgbClr val="FF0000"/>
                </a:solidFill>
                <a:latin typeface="Times New Roman" panose="02020603050405020304" pitchFamily="18" charset="0"/>
                <a:cs typeface="Times New Roman" panose="02020603050405020304" pitchFamily="18" charset="0"/>
              </a:rPr>
              <a:t> DÂN CƯ, XÃ HỘI CHÂU PHI</a:t>
            </a:r>
          </a:p>
        </p:txBody>
      </p:sp>
      <p:sp>
        <p:nvSpPr>
          <p:cNvPr id="3" name="Content Placeholder 2"/>
          <p:cNvSpPr>
            <a:spLocks noGrp="1"/>
          </p:cNvSpPr>
          <p:nvPr>
            <p:ph idx="1"/>
          </p:nvPr>
        </p:nvSpPr>
        <p:spPr>
          <a:xfrm>
            <a:off x="656931" y="2132856"/>
            <a:ext cx="2762941" cy="792088"/>
          </a:xfrm>
        </p:spPr>
        <p:txBody>
          <a:bodyPr>
            <a:noAutofit/>
          </a:bodyPr>
          <a:lstStyle/>
          <a:p>
            <a:pPr marL="514350" indent="-514350">
              <a:buAutoNum type="arabicPeriod"/>
            </a:pPr>
            <a:r>
              <a:rPr lang="en-US" sz="3600" b="1" dirty="0">
                <a:solidFill>
                  <a:srgbClr val="0070C0"/>
                </a:solidFill>
                <a:latin typeface="Times New Roman" panose="02020603050405020304" pitchFamily="18" charset="0"/>
                <a:cs typeface="Times New Roman" panose="02020603050405020304" pitchFamily="18" charset="0"/>
              </a:rPr>
              <a:t>DÂN CƯ: </a:t>
            </a:r>
          </a:p>
        </p:txBody>
      </p:sp>
    </p:spTree>
    <p:extLst>
      <p:ext uri="{BB962C8B-B14F-4D97-AF65-F5344CB8AC3E}">
        <p14:creationId xmlns:p14="http://schemas.microsoft.com/office/powerpoint/2010/main" val="265267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0" y="332656"/>
            <a:ext cx="3672408" cy="5904656"/>
          </a:xfrm>
        </p:spPr>
        <p:txBody>
          <a:bodyPr>
            <a:noAutofit/>
          </a:bodyPr>
          <a:lstStyle/>
          <a:p>
            <a:pPr algn="l"/>
            <a:r>
              <a:rPr lang="en-US" sz="2800" b="1" dirty="0">
                <a:solidFill>
                  <a:srgbClr val="0070C0"/>
                </a:solidFill>
                <a:latin typeface="Times New Roman" panose="02020603050405020304" pitchFamily="18" charset="0"/>
                <a:cs typeface="Times New Roman" panose="02020603050405020304" pitchFamily="18" charset="0"/>
              </a:rPr>
              <a:t>Quan </a:t>
            </a:r>
            <a:r>
              <a:rPr lang="en-US" sz="2800" b="1" dirty="0" err="1">
                <a:solidFill>
                  <a:srgbClr val="0070C0"/>
                </a:solidFill>
                <a:latin typeface="Times New Roman" panose="02020603050405020304" pitchFamily="18" charset="0"/>
                <a:cs typeface="Times New Roman" panose="02020603050405020304" pitchFamily="18" charset="0"/>
              </a:rPr>
              <a:t>sát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lược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29.1, </a:t>
            </a: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biết</a:t>
            </a:r>
            <a:r>
              <a:rPr lang="en-US" sz="2800" b="1" dirty="0">
                <a:solidFill>
                  <a:srgbClr val="0070C0"/>
                </a:solidFill>
                <a:latin typeface="Times New Roman" panose="02020603050405020304" pitchFamily="18" charset="0"/>
                <a:cs typeface="Times New Roman" panose="02020603050405020304" pitchFamily="18" charset="0"/>
              </a:rPr>
              <a:t>: </a:t>
            </a:r>
            <a:br>
              <a:rPr lang="en-US" sz="2800" b="1" dirty="0">
                <a:solidFill>
                  <a:srgbClr val="0070C0"/>
                </a:solidFill>
                <a:latin typeface="Times New Roman" panose="02020603050405020304" pitchFamily="18" charset="0"/>
                <a:cs typeface="Times New Roman" panose="02020603050405020304" pitchFamily="18" charset="0"/>
              </a:rPr>
            </a:b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Dưới</a:t>
            </a:r>
            <a:r>
              <a:rPr lang="en-US" sz="2800" b="1" dirty="0">
                <a:solidFill>
                  <a:srgbClr val="0070C0"/>
                </a:solidFill>
                <a:latin typeface="Times New Roman" panose="02020603050405020304" pitchFamily="18" charset="0"/>
                <a:cs typeface="Times New Roman" panose="02020603050405020304" pitchFamily="18" charset="0"/>
              </a:rPr>
              <a:t> 2 </a:t>
            </a: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/Km</a:t>
            </a:r>
            <a:r>
              <a:rPr lang="en-US" sz="2800" b="1" baseline="30000" dirty="0">
                <a:solidFill>
                  <a:srgbClr val="0070C0"/>
                </a:solidFill>
                <a:latin typeface="Times New Roman" panose="02020603050405020304" pitchFamily="18" charset="0"/>
                <a:cs typeface="Times New Roman" panose="02020603050405020304" pitchFamily="18" charset="0"/>
              </a:rPr>
              <a:t>2 </a:t>
            </a:r>
            <a:r>
              <a:rPr lang="en-US" sz="2800" b="1" dirty="0">
                <a:solidFill>
                  <a:srgbClr val="0070C0"/>
                </a:solidFill>
                <a:latin typeface="Times New Roman" panose="02020603050405020304" pitchFamily="18" charset="0"/>
                <a:cs typeface="Times New Roman" panose="02020603050405020304" pitchFamily="18" charset="0"/>
              </a:rPr>
              <a:t> </a:t>
            </a:r>
            <a:br>
              <a:rPr lang="en-US" sz="2800" b="1" dirty="0">
                <a:solidFill>
                  <a:srgbClr val="0070C0"/>
                </a:solidFill>
                <a:latin typeface="Times New Roman" panose="02020603050405020304" pitchFamily="18" charset="0"/>
                <a:cs typeface="Times New Roman" panose="02020603050405020304" pitchFamily="18" charset="0"/>
              </a:rPr>
            </a:b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2 - 20người/Km</a:t>
            </a:r>
            <a:r>
              <a:rPr lang="en-US" sz="2800" b="1" baseline="30000" dirty="0">
                <a:solidFill>
                  <a:srgbClr val="0070C0"/>
                </a:solidFill>
                <a:latin typeface="Times New Roman" panose="02020603050405020304" pitchFamily="18" charset="0"/>
                <a:cs typeface="Times New Roman" panose="02020603050405020304" pitchFamily="18" charset="0"/>
              </a:rPr>
              <a:t>2   </a:t>
            </a:r>
            <a:br>
              <a:rPr lang="en-US" sz="2800" b="1" baseline="30000" dirty="0">
                <a:solidFill>
                  <a:srgbClr val="0070C0"/>
                </a:solidFill>
                <a:latin typeface="Times New Roman" panose="02020603050405020304" pitchFamily="18" charset="0"/>
                <a:cs typeface="Times New Roman" panose="02020603050405020304" pitchFamily="18" charset="0"/>
              </a:rPr>
            </a:b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21 - 50người/Km</a:t>
            </a:r>
            <a:r>
              <a:rPr lang="en-US" sz="2800" b="1" baseline="30000" dirty="0">
                <a:solidFill>
                  <a:srgbClr val="0070C0"/>
                </a:solidFill>
                <a:latin typeface="Times New Roman" panose="02020603050405020304" pitchFamily="18" charset="0"/>
                <a:cs typeface="Times New Roman" panose="02020603050405020304" pitchFamily="18" charset="0"/>
              </a:rPr>
              <a:t>2</a:t>
            </a:r>
            <a:br>
              <a:rPr lang="en-US" sz="2800" b="1" baseline="30000" dirty="0">
                <a:solidFill>
                  <a:srgbClr val="0070C0"/>
                </a:solidFill>
                <a:latin typeface="Times New Roman" panose="02020603050405020304" pitchFamily="18" charset="0"/>
                <a:cs typeface="Times New Roman" panose="02020603050405020304" pitchFamily="18" charset="0"/>
              </a:rPr>
            </a:b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Trên</a:t>
            </a:r>
            <a:r>
              <a:rPr lang="en-US" sz="2800" b="1" dirty="0">
                <a:solidFill>
                  <a:srgbClr val="0070C0"/>
                </a:solidFill>
                <a:latin typeface="Times New Roman" panose="02020603050405020304" pitchFamily="18" charset="0"/>
                <a:cs typeface="Times New Roman" panose="02020603050405020304" pitchFamily="18" charset="0"/>
              </a:rPr>
              <a:t> 50người/Km</a:t>
            </a:r>
            <a:r>
              <a:rPr lang="en-US" sz="2800" b="1" baseline="30000" dirty="0">
                <a:solidFill>
                  <a:srgbClr val="0070C0"/>
                </a:solidFill>
                <a:latin typeface="Times New Roman" panose="02020603050405020304" pitchFamily="18" charset="0"/>
                <a:cs typeface="Times New Roman" panose="02020603050405020304" pitchFamily="18" charset="0"/>
              </a:rPr>
              <a:t>2      </a:t>
            </a:r>
            <a:r>
              <a:rPr lang="en-US" sz="2800" b="1" dirty="0" err="1">
                <a:solidFill>
                  <a:srgbClr val="0070C0"/>
                </a:solidFill>
                <a:latin typeface="Times New Roman" panose="02020603050405020304" pitchFamily="18" charset="0"/>
                <a:cs typeface="Times New Roman" panose="02020603050405020304" pitchFamily="18" charset="0"/>
              </a:rPr>
              <a:t>trở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lên</a:t>
            </a:r>
            <a:r>
              <a:rPr lang="en-US" sz="2800" dirty="0"/>
              <a:t/>
            </a:r>
            <a:br>
              <a:rPr lang="en-US" sz="2800" dirty="0"/>
            </a:br>
            <a:r>
              <a:rPr lang="en-US" sz="2800" b="1" dirty="0" err="1">
                <a:solidFill>
                  <a:srgbClr val="0070C0"/>
                </a:solidFill>
                <a:latin typeface="Times New Roman" panose="02020603050405020304" pitchFamily="18" charset="0"/>
                <a:cs typeface="Times New Roman" panose="02020603050405020304" pitchFamily="18" charset="0"/>
              </a:rPr>
              <a:t>Phân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chủ</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yếu</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đâu</a:t>
            </a:r>
            <a:r>
              <a:rPr lang="en-US" sz="2800" b="1" dirty="0">
                <a:solidFill>
                  <a:srgbClr val="0070C0"/>
                </a:solidFill>
                <a:latin typeface="Times New Roman" panose="02020603050405020304" pitchFamily="18" charset="0"/>
                <a:cs typeface="Times New Roman" panose="02020603050405020304" pitchFamily="18" charset="0"/>
              </a:rPr>
              <a:t>?</a:t>
            </a:r>
            <a:r>
              <a:rPr lang="en-US" sz="2800" dirty="0"/>
              <a:t/>
            </a:r>
            <a:br>
              <a:rPr lang="en-US" sz="2800" dirty="0"/>
            </a:b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11" name="Picture 14" descr="11_19_15">
            <a:extLst>
              <a:ext uri="{FF2B5EF4-FFF2-40B4-BE49-F238E27FC236}">
                <a16:creationId xmlns:a16="http://schemas.microsoft.com/office/drawing/2014/main" xmlns="" id="{86FBAFB9-BD37-4321-8257-ED99989F3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46" y="260648"/>
            <a:ext cx="4968552"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2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0" y="332656"/>
            <a:ext cx="3672408" cy="6264696"/>
          </a:xfrm>
        </p:spPr>
        <p:txBody>
          <a:bodyPr>
            <a:noAutofit/>
          </a:bodyPr>
          <a:lstStyle/>
          <a:p>
            <a:pPr algn="l"/>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Dưới</a:t>
            </a:r>
            <a:r>
              <a:rPr lang="en-US" sz="2750" b="1" dirty="0">
                <a:solidFill>
                  <a:srgbClr val="00B050"/>
                </a:solidFill>
                <a:latin typeface="Times New Roman" panose="02020603050405020304" pitchFamily="18" charset="0"/>
                <a:cs typeface="Times New Roman" panose="02020603050405020304" pitchFamily="18" charset="0"/>
              </a:rPr>
              <a:t> 2 </a:t>
            </a:r>
            <a:r>
              <a:rPr lang="en-US" sz="2750" b="1" dirty="0" err="1">
                <a:solidFill>
                  <a:srgbClr val="00B050"/>
                </a:solidFill>
                <a:latin typeface="Times New Roman" panose="02020603050405020304" pitchFamily="18" charset="0"/>
                <a:cs typeface="Times New Roman" panose="02020603050405020304" pitchFamily="18" charset="0"/>
              </a:rPr>
              <a:t>người</a:t>
            </a:r>
            <a:r>
              <a:rPr lang="en-US" sz="2750" b="1" dirty="0">
                <a:solidFill>
                  <a:srgbClr val="00B050"/>
                </a:solidFill>
                <a:latin typeface="Times New Roman" panose="02020603050405020304" pitchFamily="18" charset="0"/>
                <a:cs typeface="Times New Roman" panose="02020603050405020304" pitchFamily="18" charset="0"/>
              </a:rPr>
              <a:t>/Km</a:t>
            </a:r>
            <a:r>
              <a:rPr lang="en-US" sz="2750" b="1" baseline="30000" dirty="0">
                <a:solidFill>
                  <a:srgbClr val="00B050"/>
                </a:solidFill>
                <a:latin typeface="Times New Roman" panose="02020603050405020304" pitchFamily="18" charset="0"/>
                <a:cs typeface="Times New Roman" panose="02020603050405020304" pitchFamily="18" charset="0"/>
              </a:rPr>
              <a:t>2 </a:t>
            </a:r>
            <a:r>
              <a:rPr lang="en-US" sz="2750" b="1" dirty="0">
                <a:solidFill>
                  <a:srgbClr val="00B050"/>
                </a:solidFill>
                <a:latin typeface="Times New Roman" panose="02020603050405020304" pitchFamily="18" charset="0"/>
                <a:cs typeface="Times New Roman" panose="02020603050405020304" pitchFamily="18" charset="0"/>
              </a:rPr>
              <a:t>: Hoang </a:t>
            </a:r>
            <a:r>
              <a:rPr lang="en-US" sz="2750" b="1" dirty="0" err="1">
                <a:solidFill>
                  <a:srgbClr val="00B050"/>
                </a:solidFill>
                <a:latin typeface="Times New Roman" panose="02020603050405020304" pitchFamily="18" charset="0"/>
                <a:cs typeface="Times New Roman" panose="02020603050405020304" pitchFamily="18" charset="0"/>
              </a:rPr>
              <a:t>mạc</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Xa</a:t>
            </a:r>
            <a:r>
              <a:rPr lang="en-US" sz="2750" b="1" dirty="0">
                <a:solidFill>
                  <a:srgbClr val="00B050"/>
                </a:solidFill>
                <a:latin typeface="Times New Roman" panose="02020603050405020304" pitchFamily="18" charset="0"/>
                <a:cs typeface="Times New Roman" panose="02020603050405020304" pitchFamily="18" charset="0"/>
              </a:rPr>
              <a:t>-ha-ra, </a:t>
            </a:r>
            <a:r>
              <a:rPr lang="en-US" sz="2750" b="1" dirty="0" err="1">
                <a:solidFill>
                  <a:srgbClr val="00B050"/>
                </a:solidFill>
                <a:latin typeface="Times New Roman" panose="02020603050405020304" pitchFamily="18" charset="0"/>
                <a:cs typeface="Times New Roman" panose="02020603050405020304" pitchFamily="18" charset="0"/>
              </a:rPr>
              <a:t>hoang</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mạc</a:t>
            </a:r>
            <a:r>
              <a:rPr lang="en-US" sz="2750" b="1" dirty="0">
                <a:solidFill>
                  <a:srgbClr val="00B050"/>
                </a:solidFill>
                <a:latin typeface="Times New Roman" panose="02020603050405020304" pitchFamily="18" charset="0"/>
                <a:cs typeface="Times New Roman" panose="02020603050405020304" pitchFamily="18" charset="0"/>
              </a:rPr>
              <a:t> Na-</a:t>
            </a:r>
            <a:r>
              <a:rPr lang="en-US" sz="2750" b="1" dirty="0" err="1">
                <a:solidFill>
                  <a:srgbClr val="00B050"/>
                </a:solidFill>
                <a:latin typeface="Times New Roman" panose="02020603050405020304" pitchFamily="18" charset="0"/>
                <a:cs typeface="Times New Roman" panose="02020603050405020304" pitchFamily="18" charset="0"/>
              </a:rPr>
              <a:t>mip</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hoang</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mạc</a:t>
            </a:r>
            <a:r>
              <a:rPr lang="en-US" sz="2750" b="1" dirty="0">
                <a:solidFill>
                  <a:srgbClr val="00B050"/>
                </a:solidFill>
                <a:latin typeface="Times New Roman" panose="02020603050405020304" pitchFamily="18" charset="0"/>
                <a:cs typeface="Times New Roman" panose="02020603050405020304" pitchFamily="18" charset="0"/>
              </a:rPr>
              <a:t> Ca-la-ha-</a:t>
            </a:r>
            <a:r>
              <a:rPr lang="en-US" sz="2750" b="1" dirty="0" err="1">
                <a:solidFill>
                  <a:srgbClr val="00B050"/>
                </a:solidFill>
                <a:latin typeface="Times New Roman" panose="02020603050405020304" pitchFamily="18" charset="0"/>
                <a:cs typeface="Times New Roman" panose="02020603050405020304" pitchFamily="18" charset="0"/>
              </a:rPr>
              <a:t>ri</a:t>
            </a:r>
            <a:r>
              <a:rPr lang="en-US" sz="2750" b="1" dirty="0">
                <a:solidFill>
                  <a:srgbClr val="00B050"/>
                </a:solidFill>
                <a:latin typeface="Times New Roman" panose="02020603050405020304" pitchFamily="18" charset="0"/>
                <a:cs typeface="Times New Roman" panose="02020603050405020304" pitchFamily="18" charset="0"/>
              </a:rPr>
              <a:t>.</a:t>
            </a:r>
            <a:br>
              <a:rPr lang="en-US" sz="2750" b="1" dirty="0">
                <a:solidFill>
                  <a:srgbClr val="00B050"/>
                </a:solidFill>
                <a:latin typeface="Times New Roman" panose="02020603050405020304" pitchFamily="18" charset="0"/>
                <a:cs typeface="Times New Roman" panose="02020603050405020304" pitchFamily="18" charset="0"/>
              </a:rPr>
            </a:b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Từ</a:t>
            </a:r>
            <a:r>
              <a:rPr lang="en-US" sz="2750" b="1" dirty="0">
                <a:solidFill>
                  <a:srgbClr val="00B050"/>
                </a:solidFill>
                <a:latin typeface="Times New Roman" panose="02020603050405020304" pitchFamily="18" charset="0"/>
                <a:cs typeface="Times New Roman" panose="02020603050405020304" pitchFamily="18" charset="0"/>
              </a:rPr>
              <a:t> 2 - 20người/Km</a:t>
            </a:r>
            <a:r>
              <a:rPr lang="en-US" sz="2750" b="1" baseline="30000" dirty="0">
                <a:solidFill>
                  <a:srgbClr val="00B050"/>
                </a:solidFill>
                <a:latin typeface="Times New Roman" panose="02020603050405020304" pitchFamily="18" charset="0"/>
                <a:cs typeface="Times New Roman" panose="02020603050405020304" pitchFamily="18" charset="0"/>
              </a:rPr>
              <a:t>2  </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Miền</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núi</a:t>
            </a:r>
            <a:r>
              <a:rPr lang="en-US" sz="2750" b="1" dirty="0">
                <a:solidFill>
                  <a:srgbClr val="00B050"/>
                </a:solidFill>
                <a:latin typeface="Times New Roman" panose="02020603050405020304" pitchFamily="18" charset="0"/>
                <a:cs typeface="Times New Roman" panose="02020603050405020304" pitchFamily="18" charset="0"/>
              </a:rPr>
              <a:t> At-</a:t>
            </a:r>
            <a:r>
              <a:rPr lang="en-US" sz="2750" b="1" dirty="0" err="1">
                <a:solidFill>
                  <a:srgbClr val="00B050"/>
                </a:solidFill>
                <a:latin typeface="Times New Roman" panose="02020603050405020304" pitchFamily="18" charset="0"/>
                <a:cs typeface="Times New Roman" panose="02020603050405020304" pitchFamily="18" charset="0"/>
              </a:rPr>
              <a:t>lat</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đại</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bộ</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phận</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lãnh</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thổ</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châu</a:t>
            </a:r>
            <a:r>
              <a:rPr lang="en-US" sz="2750" b="1" dirty="0">
                <a:solidFill>
                  <a:srgbClr val="00B050"/>
                </a:solidFill>
                <a:latin typeface="Times New Roman" panose="02020603050405020304" pitchFamily="18" charset="0"/>
                <a:cs typeface="Times New Roman" panose="02020603050405020304" pitchFamily="18" charset="0"/>
              </a:rPr>
              <a:t> Phi</a:t>
            </a:r>
            <a:r>
              <a:rPr lang="en-US" sz="2750" b="1" baseline="30000" dirty="0">
                <a:solidFill>
                  <a:srgbClr val="00B050"/>
                </a:solidFill>
                <a:latin typeface="Times New Roman" panose="02020603050405020304" pitchFamily="18" charset="0"/>
                <a:cs typeface="Times New Roman" panose="02020603050405020304" pitchFamily="18" charset="0"/>
              </a:rPr>
              <a:t> </a:t>
            </a:r>
            <a:br>
              <a:rPr lang="en-US" sz="2750" b="1" baseline="30000" dirty="0">
                <a:solidFill>
                  <a:srgbClr val="00B050"/>
                </a:solidFill>
                <a:latin typeface="Times New Roman" panose="02020603050405020304" pitchFamily="18" charset="0"/>
                <a:cs typeface="Times New Roman" panose="02020603050405020304" pitchFamily="18" charset="0"/>
              </a:rPr>
            </a:b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Từ</a:t>
            </a:r>
            <a:r>
              <a:rPr lang="en-US" sz="2750" b="1" dirty="0">
                <a:solidFill>
                  <a:srgbClr val="00B050"/>
                </a:solidFill>
                <a:latin typeface="Times New Roman" panose="02020603050405020304" pitchFamily="18" charset="0"/>
                <a:cs typeface="Times New Roman" panose="02020603050405020304" pitchFamily="18" charset="0"/>
              </a:rPr>
              <a:t> 21- 50người/Km</a:t>
            </a:r>
            <a:r>
              <a:rPr lang="en-US" sz="2750" b="1" baseline="30000" dirty="0">
                <a:solidFill>
                  <a:srgbClr val="00B050"/>
                </a:solidFill>
                <a:latin typeface="Times New Roman" panose="02020603050405020304" pitchFamily="18" charset="0"/>
                <a:cs typeface="Times New Roman" panose="02020603050405020304" pitchFamily="18" charset="0"/>
              </a:rPr>
              <a:t>2</a:t>
            </a:r>
            <a:r>
              <a:rPr lang="en-US" sz="2750" b="1" dirty="0">
                <a:solidFill>
                  <a:srgbClr val="00B050"/>
                </a:solidFill>
                <a:latin typeface="Times New Roman" panose="02020603050405020304" pitchFamily="18" charset="0"/>
                <a:cs typeface="Times New Roman" panose="02020603050405020304" pitchFamily="18" charset="0"/>
              </a:rPr>
              <a:t>: Ven </a:t>
            </a:r>
            <a:r>
              <a:rPr lang="en-US" sz="2750" b="1" dirty="0" err="1">
                <a:solidFill>
                  <a:srgbClr val="00B050"/>
                </a:solidFill>
                <a:latin typeface="Times New Roman" panose="02020603050405020304" pitchFamily="18" charset="0"/>
                <a:cs typeface="Times New Roman" panose="02020603050405020304" pitchFamily="18" charset="0"/>
              </a:rPr>
              <a:t>vịnh</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Ghi-nê</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lưu</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vực</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sông</a:t>
            </a:r>
            <a:r>
              <a:rPr lang="en-US" sz="2750" b="1" dirty="0">
                <a:solidFill>
                  <a:srgbClr val="00B050"/>
                </a:solidFill>
                <a:latin typeface="Times New Roman" panose="02020603050405020304" pitchFamily="18" charset="0"/>
                <a:cs typeface="Times New Roman" panose="02020603050405020304" pitchFamily="18" charset="0"/>
              </a:rPr>
              <a:t> Ni-</a:t>
            </a:r>
            <a:r>
              <a:rPr lang="en-US" sz="2750" b="1" dirty="0" err="1">
                <a:solidFill>
                  <a:srgbClr val="00B050"/>
                </a:solidFill>
                <a:latin typeface="Times New Roman" panose="02020603050405020304" pitchFamily="18" charset="0"/>
                <a:cs typeface="Times New Roman" panose="02020603050405020304" pitchFamily="18" charset="0"/>
              </a:rPr>
              <a:t>giê</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quanh</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hồ</a:t>
            </a:r>
            <a:r>
              <a:rPr lang="en-US" sz="2750" b="1" dirty="0">
                <a:solidFill>
                  <a:srgbClr val="00B050"/>
                </a:solidFill>
                <a:latin typeface="Times New Roman" panose="02020603050405020304" pitchFamily="18" charset="0"/>
                <a:cs typeface="Times New Roman" panose="02020603050405020304" pitchFamily="18" charset="0"/>
              </a:rPr>
              <a:t> Vic-to-</a:t>
            </a:r>
            <a:r>
              <a:rPr lang="en-US" sz="2750" b="1" dirty="0" err="1">
                <a:solidFill>
                  <a:srgbClr val="00B050"/>
                </a:solidFill>
                <a:latin typeface="Times New Roman" panose="02020603050405020304" pitchFamily="18" charset="0"/>
                <a:cs typeface="Times New Roman" panose="02020603050405020304" pitchFamily="18" charset="0"/>
              </a:rPr>
              <a:t>ri</a:t>
            </a:r>
            <a:r>
              <a:rPr lang="en-US" sz="2750" b="1" dirty="0">
                <a:solidFill>
                  <a:srgbClr val="00B050"/>
                </a:solidFill>
                <a:latin typeface="Times New Roman" panose="02020603050405020304" pitchFamily="18" charset="0"/>
                <a:cs typeface="Times New Roman" panose="02020603050405020304" pitchFamily="18" charset="0"/>
              </a:rPr>
              <a:t>-a</a:t>
            </a:r>
            <a:r>
              <a:rPr lang="en-US" sz="2750" b="1" baseline="30000" dirty="0">
                <a:solidFill>
                  <a:srgbClr val="00B050"/>
                </a:solidFill>
                <a:latin typeface="Times New Roman" panose="02020603050405020304" pitchFamily="18" charset="0"/>
                <a:cs typeface="Times New Roman" panose="02020603050405020304" pitchFamily="18" charset="0"/>
              </a:rPr>
              <a:t/>
            </a:r>
            <a:br>
              <a:rPr lang="en-US" sz="2750" b="1" baseline="30000" dirty="0">
                <a:solidFill>
                  <a:srgbClr val="00B050"/>
                </a:solidFill>
                <a:latin typeface="Times New Roman" panose="02020603050405020304" pitchFamily="18" charset="0"/>
                <a:cs typeface="Times New Roman" panose="02020603050405020304" pitchFamily="18" charset="0"/>
              </a:rPr>
            </a:b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Trên</a:t>
            </a:r>
            <a:r>
              <a:rPr lang="en-US" sz="2750" b="1" dirty="0">
                <a:solidFill>
                  <a:srgbClr val="00B050"/>
                </a:solidFill>
                <a:latin typeface="Times New Roman" panose="02020603050405020304" pitchFamily="18" charset="0"/>
                <a:cs typeface="Times New Roman" panose="02020603050405020304" pitchFamily="18" charset="0"/>
              </a:rPr>
              <a:t> 50người/Km</a:t>
            </a:r>
            <a:r>
              <a:rPr lang="en-US" sz="2750" b="1" baseline="30000" dirty="0">
                <a:solidFill>
                  <a:srgbClr val="00B050"/>
                </a:solidFill>
                <a:latin typeface="Times New Roman" panose="02020603050405020304" pitchFamily="18" charset="0"/>
                <a:cs typeface="Times New Roman" panose="02020603050405020304" pitchFamily="18" charset="0"/>
              </a:rPr>
              <a:t>2 </a:t>
            </a:r>
            <a:r>
              <a:rPr lang="en-US" sz="2750" b="1" dirty="0" err="1">
                <a:solidFill>
                  <a:srgbClr val="00B050"/>
                </a:solidFill>
                <a:latin typeface="Times New Roman" panose="02020603050405020304" pitchFamily="18" charset="0"/>
                <a:cs typeface="Times New Roman" panose="02020603050405020304" pitchFamily="18" charset="0"/>
              </a:rPr>
              <a:t>trở</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lên</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Lưu</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vực</a:t>
            </a:r>
            <a:r>
              <a:rPr lang="en-US" sz="2750" b="1" dirty="0">
                <a:solidFill>
                  <a:srgbClr val="00B050"/>
                </a:solidFill>
                <a:latin typeface="Times New Roman" panose="02020603050405020304" pitchFamily="18" charset="0"/>
                <a:cs typeface="Times New Roman" panose="02020603050405020304" pitchFamily="18" charset="0"/>
              </a:rPr>
              <a:t> </a:t>
            </a:r>
            <a:r>
              <a:rPr lang="en-US" sz="2750" b="1" dirty="0" err="1">
                <a:solidFill>
                  <a:srgbClr val="00B050"/>
                </a:solidFill>
                <a:latin typeface="Times New Roman" panose="02020603050405020304" pitchFamily="18" charset="0"/>
                <a:cs typeface="Times New Roman" panose="02020603050405020304" pitchFamily="18" charset="0"/>
              </a:rPr>
              <a:t>sông</a:t>
            </a:r>
            <a:r>
              <a:rPr lang="en-US" sz="2750" b="1" dirty="0">
                <a:solidFill>
                  <a:srgbClr val="00B050"/>
                </a:solidFill>
                <a:latin typeface="Times New Roman" panose="02020603050405020304" pitchFamily="18" charset="0"/>
                <a:cs typeface="Times New Roman" panose="02020603050405020304" pitchFamily="18" charset="0"/>
              </a:rPr>
              <a:t> Nin</a:t>
            </a:r>
            <a:endParaRPr lang="en-US" sz="2750" b="1" dirty="0">
              <a:solidFill>
                <a:srgbClr val="0070C0"/>
              </a:solidFill>
              <a:latin typeface="Times New Roman" panose="02020603050405020304" pitchFamily="18" charset="0"/>
              <a:cs typeface="Times New Roman" panose="02020603050405020304" pitchFamily="18" charset="0"/>
            </a:endParaRPr>
          </a:p>
        </p:txBody>
      </p:sp>
      <p:pic>
        <p:nvPicPr>
          <p:cNvPr id="11" name="Picture 14" descr="11_19_15">
            <a:extLst>
              <a:ext uri="{FF2B5EF4-FFF2-40B4-BE49-F238E27FC236}">
                <a16:creationId xmlns:a16="http://schemas.microsoft.com/office/drawing/2014/main" xmlns="" id="{86FBAFB9-BD37-4321-8257-ED99989F3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46" y="260648"/>
            <a:ext cx="4968552"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54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0" y="332656"/>
            <a:ext cx="3672408" cy="6264696"/>
          </a:xfrm>
        </p:spPr>
        <p:txBody>
          <a:bodyPr>
            <a:noAutofit/>
          </a:bodyPr>
          <a:lstStyle/>
          <a:p>
            <a:pPr algn="l"/>
            <a:r>
              <a:rPr lang="en-US" sz="3600" b="1" dirty="0">
                <a:solidFill>
                  <a:srgbClr val="0070C0"/>
                </a:solidFill>
                <a:latin typeface="Times New Roman" panose="02020603050405020304" pitchFamily="18" charset="0"/>
                <a:cs typeface="Times New Roman" panose="02020603050405020304" pitchFamily="18" charset="0"/>
              </a:rPr>
              <a:t>Qua </a:t>
            </a:r>
            <a:r>
              <a:rPr lang="en-US" sz="3600" b="1" dirty="0" err="1">
                <a:solidFill>
                  <a:srgbClr val="0070C0"/>
                </a:solidFill>
                <a:latin typeface="Times New Roman" panose="02020603050405020304" pitchFamily="18" charset="0"/>
                <a:cs typeface="Times New Roman" panose="02020603050405020304" pitchFamily="18" charset="0"/>
              </a:rPr>
              <a:t>thông</a:t>
            </a:r>
            <a:r>
              <a:rPr lang="en-US" sz="3600" b="1" dirty="0">
                <a:solidFill>
                  <a:srgbClr val="0070C0"/>
                </a:solidFill>
                <a:latin typeface="Times New Roman" panose="02020603050405020304" pitchFamily="18" charset="0"/>
                <a:cs typeface="Times New Roman" panose="02020603050405020304" pitchFamily="18" charset="0"/>
              </a:rPr>
              <a:t> tin </a:t>
            </a:r>
            <a:r>
              <a:rPr lang="en-US" sz="3600" b="1" dirty="0" err="1">
                <a:solidFill>
                  <a:srgbClr val="0070C0"/>
                </a:solidFill>
                <a:latin typeface="Times New Roman" panose="02020603050405020304" pitchFamily="18" charset="0"/>
                <a:cs typeface="Times New Roman" panose="02020603050405020304" pitchFamily="18" charset="0"/>
              </a:rPr>
              <a:t>vừa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trình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em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nhận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xét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gì</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về</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phân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bố</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dân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cư</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châu</a:t>
            </a:r>
            <a:r>
              <a:rPr lang="en-US" sz="3600" b="1" dirty="0">
                <a:solidFill>
                  <a:srgbClr val="0070C0"/>
                </a:solidFill>
                <a:latin typeface="Times New Roman" panose="02020603050405020304" pitchFamily="18" charset="0"/>
                <a:cs typeface="Times New Roman" panose="02020603050405020304" pitchFamily="18" charset="0"/>
              </a:rPr>
              <a:t> Phi?</a:t>
            </a:r>
          </a:p>
        </p:txBody>
      </p:sp>
      <p:pic>
        <p:nvPicPr>
          <p:cNvPr id="11" name="Picture 14" descr="11_19_15">
            <a:extLst>
              <a:ext uri="{FF2B5EF4-FFF2-40B4-BE49-F238E27FC236}">
                <a16:creationId xmlns:a16="http://schemas.microsoft.com/office/drawing/2014/main" xmlns="" id="{86FBAFB9-BD37-4321-8257-ED99989F3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46" y="260648"/>
            <a:ext cx="4968552"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27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5012</TotalTime>
  <Words>1882</Words>
  <Application>Microsoft Office PowerPoint</Application>
  <PresentationFormat>On-screen Show (4:3)</PresentationFormat>
  <Paragraphs>312</Paragraphs>
  <Slides>47</Slides>
  <Notes>5</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Default Design</vt:lpstr>
      <vt:lpstr>PowerPoint Presentation</vt:lpstr>
      <vt:lpstr>LUẬT CHƠI</vt:lpstr>
      <vt:lpstr>PowerPoint Presentation</vt:lpstr>
      <vt:lpstr>PowerPoint Presentation</vt:lpstr>
      <vt:lpstr>BÀI 29: DÂN CƯ, XÃ HỘI CHÂU PHI</vt:lpstr>
      <vt:lpstr>BÀI 29: DÂN CƯ, XÃ HỘI CHÂU PHI</vt:lpstr>
      <vt:lpstr>Quan sát lược đồ hình 29.1, em hãy cho biết:  - Dưới 2 người/Km2   - Từ 2 - 20người/Km2    - Từ 21 - 50người/Km2 - Trên 50người/Km2      trở lên Phân bố chủ yếu ở đâu? </vt:lpstr>
      <vt:lpstr>- Dưới 2 người/Km2 : Hoang mạc Xa-ha-ra, hoang mạc Na-mip, hoang mạc Ca-la-ha-ri. - Từ 2 - 20người/Km2  : Miền núi At-lat, đại bộ phận lãnh thổ châu Phi  - Từ 21- 50người/Km2: Ven vịnh Ghi-nê, lưu vực sông Ni-giê, quanh hồ Vic-to-ri-a - Trên 50người/Km2 trở lên:  Lưu vực sông Nin</vt:lpstr>
      <vt:lpstr>Qua thông tin vừa trình bày, em có nhận xét gì về sự phân bố dân cư châu Phi?</vt:lpstr>
      <vt:lpstr>BÀI 29: DÂN CƯ, XÃ HỘI CHÂU PHI</vt:lpstr>
      <vt:lpstr>PowerPoint Presentation</vt:lpstr>
      <vt:lpstr>Quan sát lược đồ hình 29.1:  kể tên các thành phố ở châu Phi có từ 1 triệu dân trở lên. Các thành phố này phân bố chủ yếu ở đâu? </vt:lpstr>
      <vt:lpstr>BÀI 29: DÂN CƯ, XÃ HỘI CHÂU PHI</vt:lpstr>
      <vt:lpstr>MỘT SỐ THÀNH PHỐ LỚN Ở CHÂU PHI</vt:lpstr>
      <vt:lpstr>MỘT SỐ THÀNH PHỐ LỚN Ở CHÂU PHI</vt:lpstr>
      <vt:lpstr>BÀI 29: DÂN CƯ, XÃ HỘI CHÂU PHI</vt:lpstr>
      <vt:lpstr>PowerPoint Presentation</vt:lpstr>
      <vt:lpstr>BÀI 29: DÂN CƯ, XÃ HỘI CHÂU PHI</vt:lpstr>
      <vt:lpstr>PowerPoint Presentation</vt:lpstr>
      <vt:lpstr>PowerPoint Presentation</vt:lpstr>
      <vt:lpstr>  Dựa vào những hình ảnh dưới đây, hãy cho biết bùng nổ dân số  dẫn đến hậu quả gì đến sự phát triển kinh tế - xã hội Châu Phi ? </vt:lpstr>
      <vt:lpstr>  Ngoài bùng nổ dân số, châu Phi còn có những khó khăn gì ảnh hưởng đến phát triển kinh tế - xã hội? </vt:lpstr>
      <vt:lpstr>BÀI 29: DÂN CƯ, XÃ HỘI CHÂU PHI</vt:lpstr>
      <vt:lpstr>Nguyên nhân nào dẫn đến xung đột tộc người ở châu Phi?</vt:lpstr>
      <vt:lpstr>Hậu quả xung đột tộc người ở châu Phi?</vt:lpstr>
      <vt:lpstr>Hậu quả: </vt:lpstr>
      <vt:lpstr>PowerPoint Presentation</vt:lpstr>
      <vt:lpstr>BÀI 29: DÂN CƯ, XÃ HỘI CHÂU PHI</vt:lpstr>
      <vt:lpstr>PowerPoint Presentation</vt:lpstr>
      <vt:lpstr>PowerPoint Presentation</vt:lpstr>
      <vt:lpstr>PowerPoint Presentation</vt:lpstr>
      <vt:lpstr>PowerPoint Presentation</vt:lpstr>
      <vt:lpstr>PowerPoint Presentation</vt:lpstr>
      <vt:lpstr>PHÒNG GD&amp;ĐT QUẬN GÒ VẤP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CKK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TỰ HOÀN THIỆN BẢN THÂN</dc:title>
  <dc:creator>LAPTOP</dc:creator>
  <cp:lastModifiedBy>Admin</cp:lastModifiedBy>
  <cp:revision>228</cp:revision>
  <dcterms:created xsi:type="dcterms:W3CDTF">2021-08-20T03:04:01Z</dcterms:created>
  <dcterms:modified xsi:type="dcterms:W3CDTF">2021-11-26T03:01:33Z</dcterms:modified>
</cp:coreProperties>
</file>