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470" r:id="rId2"/>
    <p:sldId id="510" r:id="rId3"/>
    <p:sldId id="514" r:id="rId4"/>
    <p:sldId id="480" r:id="rId5"/>
    <p:sldId id="522" r:id="rId6"/>
    <p:sldId id="515" r:id="rId7"/>
    <p:sldId id="485" r:id="rId8"/>
    <p:sldId id="517" r:id="rId9"/>
    <p:sldId id="516" r:id="rId10"/>
    <p:sldId id="519" r:id="rId11"/>
    <p:sldId id="520" r:id="rId12"/>
    <p:sldId id="521" r:id="rId13"/>
    <p:sldId id="496" r:id="rId14"/>
    <p:sldId id="483" r:id="rId15"/>
    <p:sldId id="297"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5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478E7E"/>
    <a:srgbClr val="539568"/>
    <a:srgbClr val="60AD62"/>
    <a:srgbClr val="F8FDFF"/>
    <a:srgbClr val="3FAC95"/>
    <a:srgbClr val="61AD61"/>
    <a:srgbClr val="EDFFFF"/>
    <a:srgbClr val="D81B03"/>
    <a:srgbClr val="FEF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4660"/>
  </p:normalViewPr>
  <p:slideViewPr>
    <p:cSldViewPr snapToGrid="0">
      <p:cViewPr>
        <p:scale>
          <a:sx n="55" d="100"/>
          <a:sy n="55" d="100"/>
        </p:scale>
        <p:origin x="-72" y="-342"/>
      </p:cViewPr>
      <p:guideLst>
        <p:guide orient="horz" pos="2158"/>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191421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87616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4708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1246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19265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62083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915155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0930" y="33346"/>
            <a:ext cx="10340510" cy="685124"/>
          </a:xfrm>
          <a:prstGeom prst="rect">
            <a:avLst/>
          </a:prstGeom>
        </p:spPr>
        <p:txBody>
          <a:bodyPr wrap="square">
            <a:spAutoFit/>
          </a:bodyPr>
          <a:lstStyle/>
          <a:p>
            <a:pPr algn="ctr">
              <a:lnSpc>
                <a:spcPct val="107000"/>
              </a:lnSpc>
              <a:spcAft>
                <a:spcPts val="800"/>
              </a:spcAft>
            </a:pPr>
            <a:r>
              <a:rPr lang="vi-VN" sz="3600" dirty="0">
                <a:latin typeface="Times New Roman" panose="02020603050405020304" pitchFamily="18" charset="0"/>
                <a:ea typeface="Calibri" panose="020F0502020204030204" pitchFamily="34" charset="0"/>
                <a:cs typeface="Times New Roman" panose="02020603050405020304" pitchFamily="18" charset="0"/>
              </a:rPr>
              <a:t>PHÒNG GIÁO DỤC VÀ ĐÀO TẠO QUẬN GÒ VẤP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96875" y="723112"/>
            <a:ext cx="11639006" cy="655885"/>
          </a:xfrm>
          <a:prstGeom prst="rect">
            <a:avLst/>
          </a:prstGeom>
        </p:spPr>
        <p:txBody>
          <a:bodyPr wrap="square">
            <a:spAutoFit/>
          </a:bodyPr>
          <a:lstStyle/>
          <a:p>
            <a:pPr algn="ctr">
              <a:lnSpc>
                <a:spcPct val="107000"/>
              </a:lnSpc>
              <a:spcAft>
                <a:spcPts val="80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TRẢI NGHIỆM HƯỚNG NGHIỆP LỚP 6</a:t>
            </a: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925745" y="1473242"/>
            <a:ext cx="10340510" cy="1200329"/>
          </a:xfrm>
          <a:prstGeom prst="rect">
            <a:avLst/>
          </a:prstGeom>
        </p:spPr>
        <p:txBody>
          <a:bodyPr wrap="square">
            <a:spAutoFit/>
          </a:bodyPr>
          <a:lstStyle/>
          <a:p>
            <a:pPr algn="ctr"/>
            <a:r>
              <a:rPr lang="en-US" sz="3600" b="1" dirty="0">
                <a:solidFill>
                  <a:srgbClr val="0070C0"/>
                </a:solidFill>
                <a:latin typeface="Times New Roman" panose="02020603050405020304" pitchFamily="18" charset="0"/>
                <a:ea typeface="Calibri" panose="020F0502020204030204" pitchFamily="34" charset="0"/>
              </a:rPr>
              <a:t>CHỦ ĐỀ 3</a:t>
            </a:r>
          </a:p>
          <a:p>
            <a:pPr algn="ctr"/>
            <a:r>
              <a:rPr lang="en-US" sz="3600" b="1" dirty="0">
                <a:solidFill>
                  <a:srgbClr val="0070C0"/>
                </a:solidFill>
                <a:latin typeface="Times New Roman" panose="02020603050405020304" pitchFamily="18" charset="0"/>
                <a:ea typeface="Calibri" panose="020F0502020204030204" pitchFamily="34" charset="0"/>
              </a:rPr>
              <a:t> XÂY DỰNG TÌNH BẠN, TÌNH THẦY TRÒ </a:t>
            </a:r>
            <a:endParaRPr lang="en-US" sz="3600" b="1" dirty="0">
              <a:solidFill>
                <a:srgbClr val="0070C0"/>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t="28459" r="-1680"/>
          <a:stretch/>
        </p:blipFill>
        <p:spPr>
          <a:xfrm>
            <a:off x="4255536" y="2767816"/>
            <a:ext cx="3921683" cy="3947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6D78F088-88B6-D64D-8AFA-3898623A3A21}"/>
              </a:ext>
            </a:extLst>
          </p:cNvPr>
          <p:cNvPicPr>
            <a:picLocks noChangeAspect="1"/>
          </p:cNvPicPr>
          <p:nvPr/>
        </p:nvPicPr>
        <p:blipFill rotWithShape="1">
          <a:blip r:embed="rId2">
            <a:extLst>
              <a:ext uri="{28A0092B-C50C-407E-A947-70E740481C1C}">
                <a14:useLocalDpi xmlns:a14="http://schemas.microsoft.com/office/drawing/2010/main" val="0"/>
              </a:ext>
            </a:extLst>
          </a:blip>
          <a:srcRect l="32197" t="25146" r="24243" b="42223"/>
          <a:stretch/>
        </p:blipFill>
        <p:spPr>
          <a:xfrm>
            <a:off x="931985" y="1424354"/>
            <a:ext cx="10302072" cy="5222631"/>
          </a:xfrm>
          <a:prstGeom prst="rect">
            <a:avLst/>
          </a:prstGeom>
        </p:spPr>
      </p:pic>
      <p:sp>
        <p:nvSpPr>
          <p:cNvPr id="9" name="Rectangle 8">
            <a:extLst>
              <a:ext uri="{FF2B5EF4-FFF2-40B4-BE49-F238E27FC236}">
                <a16:creationId xmlns="" xmlns:a16="http://schemas.microsoft.com/office/drawing/2014/main" id="{50B2804D-0FEF-4330-B266-E0B0DE51A10B}"/>
              </a:ext>
            </a:extLst>
          </p:cNvPr>
          <p:cNvSpPr/>
          <p:nvPr/>
        </p:nvSpPr>
        <p:spPr>
          <a:xfrm>
            <a:off x="1468482" y="0"/>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14" name="Rectangle 13">
            <a:extLst>
              <a:ext uri="{FF2B5EF4-FFF2-40B4-BE49-F238E27FC236}">
                <a16:creationId xmlns="" xmlns:a16="http://schemas.microsoft.com/office/drawing/2014/main" id="{8C34D2F9-B782-44CD-BB8D-51FE63A3167C}"/>
              </a:ext>
            </a:extLst>
          </p:cNvPr>
          <p:cNvSpPr/>
          <p:nvPr/>
        </p:nvSpPr>
        <p:spPr>
          <a:xfrm>
            <a:off x="0" y="723654"/>
            <a:ext cx="12192000" cy="492443"/>
          </a:xfrm>
          <a:prstGeom prst="rect">
            <a:avLst/>
          </a:prstGeom>
        </p:spPr>
        <p:txBody>
          <a:bodyPr wrap="square">
            <a:spAutoFit/>
          </a:bodyPr>
          <a:lstStyle/>
          <a:p>
            <a:pPr algn="ctr"/>
            <a:r>
              <a:rPr lang="en-US" altLang="zh-CN" sz="26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5: PHÁT TRIỂN KĨ NĂNG TẠO THIỆN CẢM TRONG GIAO TIẾP</a:t>
            </a:r>
            <a:endParaRPr lang="zh-CN" altLang="en-US" sz="26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extLst>
      <p:ext uri="{BB962C8B-B14F-4D97-AF65-F5344CB8AC3E}">
        <p14:creationId xmlns:p14="http://schemas.microsoft.com/office/powerpoint/2010/main" val="427362212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DF082971-57E0-1943-A57A-758B48C889DD}"/>
              </a:ext>
            </a:extLst>
          </p:cNvPr>
          <p:cNvPicPr>
            <a:picLocks noChangeAspect="1"/>
          </p:cNvPicPr>
          <p:nvPr/>
        </p:nvPicPr>
        <p:blipFill rotWithShape="1">
          <a:blip r:embed="rId2">
            <a:extLst>
              <a:ext uri="{28A0092B-C50C-407E-A947-70E740481C1C}">
                <a14:useLocalDpi xmlns:a14="http://schemas.microsoft.com/office/drawing/2010/main" val="0"/>
              </a:ext>
            </a:extLst>
          </a:blip>
          <a:srcRect l="30429" t="14747" r="25758" b="50000"/>
          <a:stretch/>
        </p:blipFill>
        <p:spPr>
          <a:xfrm>
            <a:off x="908380" y="1293420"/>
            <a:ext cx="10375239" cy="5217610"/>
          </a:xfrm>
          <a:prstGeom prst="rect">
            <a:avLst/>
          </a:prstGeom>
        </p:spPr>
      </p:pic>
      <p:sp>
        <p:nvSpPr>
          <p:cNvPr id="11" name="Rectangle 10">
            <a:extLst>
              <a:ext uri="{FF2B5EF4-FFF2-40B4-BE49-F238E27FC236}">
                <a16:creationId xmlns="" xmlns:a16="http://schemas.microsoft.com/office/drawing/2014/main" id="{28FB6BDD-A00E-47B6-9074-C542ADBA98D1}"/>
              </a:ext>
            </a:extLst>
          </p:cNvPr>
          <p:cNvSpPr/>
          <p:nvPr/>
        </p:nvSpPr>
        <p:spPr>
          <a:xfrm>
            <a:off x="1468482" y="0"/>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12" name="Rectangle 11">
            <a:extLst>
              <a:ext uri="{FF2B5EF4-FFF2-40B4-BE49-F238E27FC236}">
                <a16:creationId xmlns="" xmlns:a16="http://schemas.microsoft.com/office/drawing/2014/main" id="{3539A6D3-9D1D-47E9-8880-3B165D240C35}"/>
              </a:ext>
            </a:extLst>
          </p:cNvPr>
          <p:cNvSpPr/>
          <p:nvPr/>
        </p:nvSpPr>
        <p:spPr>
          <a:xfrm>
            <a:off x="0" y="723654"/>
            <a:ext cx="12192000" cy="492443"/>
          </a:xfrm>
          <a:prstGeom prst="rect">
            <a:avLst/>
          </a:prstGeom>
        </p:spPr>
        <p:txBody>
          <a:bodyPr wrap="square">
            <a:spAutoFit/>
          </a:bodyPr>
          <a:lstStyle/>
          <a:p>
            <a:pPr algn="ctr"/>
            <a:r>
              <a:rPr lang="en-US" altLang="zh-CN" sz="26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5: PHÁT TRIỂN KĨ NĂNG TẠO THIỆN CẢM TRONG GIAO TIẾP</a:t>
            </a:r>
            <a:endParaRPr lang="zh-CN" altLang="en-US" sz="26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extLst>
      <p:ext uri="{BB962C8B-B14F-4D97-AF65-F5344CB8AC3E}">
        <p14:creationId xmlns:p14="http://schemas.microsoft.com/office/powerpoint/2010/main" val="399934883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FAB5C853-10D3-CD47-92D6-8AB3DED6ABD9}"/>
              </a:ext>
            </a:extLst>
          </p:cNvPr>
          <p:cNvPicPr>
            <a:picLocks noChangeAspect="1"/>
          </p:cNvPicPr>
          <p:nvPr/>
        </p:nvPicPr>
        <p:blipFill rotWithShape="1">
          <a:blip r:embed="rId2">
            <a:extLst>
              <a:ext uri="{28A0092B-C50C-407E-A947-70E740481C1C}">
                <a14:useLocalDpi xmlns:a14="http://schemas.microsoft.com/office/drawing/2010/main" val="0"/>
              </a:ext>
            </a:extLst>
          </a:blip>
          <a:srcRect l="30050" t="48485" r="24874" b="13939"/>
          <a:stretch/>
        </p:blipFill>
        <p:spPr>
          <a:xfrm>
            <a:off x="1292636" y="1216097"/>
            <a:ext cx="10264681" cy="5641903"/>
          </a:xfrm>
          <a:prstGeom prst="rect">
            <a:avLst/>
          </a:prstGeom>
        </p:spPr>
      </p:pic>
      <p:sp>
        <p:nvSpPr>
          <p:cNvPr id="8" name="Rectangle 7">
            <a:extLst>
              <a:ext uri="{FF2B5EF4-FFF2-40B4-BE49-F238E27FC236}">
                <a16:creationId xmlns="" xmlns:a16="http://schemas.microsoft.com/office/drawing/2014/main" id="{751C9772-D577-49CB-BD38-D2DBE0EBE269}"/>
              </a:ext>
            </a:extLst>
          </p:cNvPr>
          <p:cNvSpPr/>
          <p:nvPr/>
        </p:nvSpPr>
        <p:spPr>
          <a:xfrm>
            <a:off x="1468482" y="0"/>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9" name="Rectangle 8">
            <a:extLst>
              <a:ext uri="{FF2B5EF4-FFF2-40B4-BE49-F238E27FC236}">
                <a16:creationId xmlns="" xmlns:a16="http://schemas.microsoft.com/office/drawing/2014/main" id="{E2B1D45B-B365-4118-A5C6-5D2D786AE39E}"/>
              </a:ext>
            </a:extLst>
          </p:cNvPr>
          <p:cNvSpPr/>
          <p:nvPr/>
        </p:nvSpPr>
        <p:spPr>
          <a:xfrm>
            <a:off x="0" y="723654"/>
            <a:ext cx="12192000" cy="492443"/>
          </a:xfrm>
          <a:prstGeom prst="rect">
            <a:avLst/>
          </a:prstGeom>
        </p:spPr>
        <p:txBody>
          <a:bodyPr wrap="square">
            <a:spAutoFit/>
          </a:bodyPr>
          <a:lstStyle/>
          <a:p>
            <a:pPr algn="ctr"/>
            <a:r>
              <a:rPr lang="en-US" altLang="zh-CN" sz="26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5: PHÁT TRIỂN KĨ NĂNG TẠO THIỆN CẢM TRONG GIAO TIẾP</a:t>
            </a:r>
            <a:endParaRPr lang="zh-CN" altLang="en-US" sz="26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extLst>
      <p:ext uri="{BB962C8B-B14F-4D97-AF65-F5344CB8AC3E}">
        <p14:creationId xmlns:p14="http://schemas.microsoft.com/office/powerpoint/2010/main" val="335801815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5"/>
          <p:cNvSpPr>
            <a:spLocks noChangeArrowheads="1"/>
          </p:cNvSpPr>
          <p:nvPr/>
        </p:nvSpPr>
        <p:spPr bwMode="auto">
          <a:xfrm>
            <a:off x="6601979" y="2549525"/>
            <a:ext cx="5057669" cy="2410361"/>
          </a:xfrm>
          <a:prstGeom prst="rect">
            <a:avLst/>
          </a:prstGeom>
          <a:solidFill>
            <a:srgbClr val="478E7E"/>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just"/>
            <a:r>
              <a:rPr lang="vi-VN" sz="2800" dirty="0">
                <a:latin typeface="+mj-lt"/>
                <a:cs typeface="Calibri" panose="020F0502020204030204" pitchFamily="34" charset="0"/>
              </a:rPr>
              <a:t>Việc người nghe lắng nghe tốt đã tạo sự thiện cảm trong giao tiếp, người nói có ấn tượng tốt về người nghe này. Điều đó góp phần tạo quan hệ tốt đẹp.</a:t>
            </a:r>
            <a:endParaRPr lang="zh-CN" altLang="zh-CN" sz="2800" dirty="0">
              <a:latin typeface="+mj-lt"/>
              <a:ea typeface="字魂35号-经典雅黑" panose="02000000000000000000" pitchFamily="2" charset="-122"/>
              <a:cs typeface="Calibri" panose="020F0502020204030204" pitchFamily="34" charset="0"/>
              <a:sym typeface="宋体" panose="02010600030101010101" pitchFamily="2" charset="-122"/>
            </a:endParaRPr>
          </a:p>
        </p:txBody>
      </p:sp>
      <p:sp>
        <p:nvSpPr>
          <p:cNvPr id="4" name="矩形 3"/>
          <p:cNvSpPr/>
          <p:nvPr/>
        </p:nvSpPr>
        <p:spPr>
          <a:xfrm>
            <a:off x="761588" y="2454149"/>
            <a:ext cx="5057669" cy="3149583"/>
          </a:xfrm>
          <a:prstGeom prst="rect">
            <a:avLst/>
          </a:prstGeom>
          <a:blipFill dpi="0" rotWithShape="1">
            <a:blip r:embed="rId3"/>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720924" y="1668876"/>
            <a:ext cx="3273425" cy="584775"/>
          </a:xfrm>
          <a:prstGeom prst="rect">
            <a:avLst/>
          </a:prstGeom>
          <a:noFill/>
        </p:spPr>
        <p:txBody>
          <a:bodyPr wrap="square" rtlCol="0">
            <a:spAutoFit/>
          </a:bodyPr>
          <a:lstStyle/>
          <a:p>
            <a:pPr algn="ctr"/>
            <a:r>
              <a:rPr lang="vi-VN" altLang="zh-CN" sz="2800" dirty="0">
                <a:uFillTx/>
                <a:latin typeface="+mj-lt"/>
                <a:ea typeface="字魂52号-阿开漫画体" panose="00000500000000000000" pitchFamily="2" charset="-122"/>
                <a:cs typeface="Montserrat SemiBold" panose="00000700000000000000" charset="0"/>
                <a:sym typeface="+mn-ea"/>
              </a:rPr>
              <a:t>_KẾT LUẬN</a:t>
            </a:r>
            <a:r>
              <a:rPr lang="vi-VN" altLang="zh-CN" sz="3200" dirty="0">
                <a:solidFill>
                  <a:srgbClr val="478E7E"/>
                </a:solidFill>
                <a:uFillTx/>
                <a:latin typeface="Montserrat SemiBold" panose="00000700000000000000" charset="0"/>
                <a:ea typeface="字魂52号-阿开漫画体" panose="00000500000000000000" pitchFamily="2" charset="-122"/>
                <a:cs typeface="Montserrat SemiBold" panose="00000700000000000000" charset="0"/>
                <a:sym typeface="+mn-ea"/>
              </a:rPr>
              <a:t>_</a:t>
            </a:r>
            <a:endParaRPr lang="zh-CN" altLang="en-US" sz="3200" spc="600" dirty="0">
              <a:solidFill>
                <a:srgbClr val="478E7E"/>
              </a:solidFill>
              <a:latin typeface="Montserrat SemiBold" panose="00000700000000000000" charset="0"/>
              <a:ea typeface="字魂52号-阿开漫画体" panose="00000500000000000000" pitchFamily="2" charset="-122"/>
              <a:cs typeface="Montserrat SemiBold" panose="00000700000000000000" charset="0"/>
              <a:sym typeface="+mn-ea"/>
            </a:endParaRPr>
          </a:p>
        </p:txBody>
      </p:sp>
      <p:sp>
        <p:nvSpPr>
          <p:cNvPr id="8" name="Rectangle 7">
            <a:extLst>
              <a:ext uri="{FF2B5EF4-FFF2-40B4-BE49-F238E27FC236}">
                <a16:creationId xmlns="" xmlns:a16="http://schemas.microsoft.com/office/drawing/2014/main" id="{6A56C5A2-3317-4290-8A79-087D9BEB3D26}"/>
              </a:ext>
            </a:extLst>
          </p:cNvPr>
          <p:cNvSpPr/>
          <p:nvPr/>
        </p:nvSpPr>
        <p:spPr>
          <a:xfrm>
            <a:off x="1468482" y="0"/>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9" name="Rectangle 8">
            <a:extLst>
              <a:ext uri="{FF2B5EF4-FFF2-40B4-BE49-F238E27FC236}">
                <a16:creationId xmlns="" xmlns:a16="http://schemas.microsoft.com/office/drawing/2014/main" id="{68130447-20C8-4C2D-A790-80B02742B1DA}"/>
              </a:ext>
            </a:extLst>
          </p:cNvPr>
          <p:cNvSpPr/>
          <p:nvPr/>
        </p:nvSpPr>
        <p:spPr>
          <a:xfrm>
            <a:off x="0" y="723654"/>
            <a:ext cx="12192000" cy="492443"/>
          </a:xfrm>
          <a:prstGeom prst="rect">
            <a:avLst/>
          </a:prstGeom>
        </p:spPr>
        <p:txBody>
          <a:bodyPr wrap="square">
            <a:spAutoFit/>
          </a:bodyPr>
          <a:lstStyle/>
          <a:p>
            <a:pPr algn="ctr"/>
            <a:r>
              <a:rPr lang="en-US" altLang="zh-CN" sz="26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5: PHÁT TRIỂN KĨ NĂNG TẠO THIỆN CẢM TRONG GIAO TIẾP</a:t>
            </a:r>
            <a:endParaRPr lang="zh-CN" altLang="en-US" sz="26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extLst>
      <p:ext uri="{BB962C8B-B14F-4D97-AF65-F5344CB8AC3E}">
        <p14:creationId xmlns:p14="http://schemas.microsoft.com/office/powerpoint/2010/main" val="6614778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30927" y="-58224"/>
            <a:ext cx="12192000" cy="6858000"/>
            <a:chOff x="0" y="0"/>
            <a:chExt cx="12192000" cy="6858000"/>
          </a:xfrm>
        </p:grpSpPr>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27" name="矩形 26"/>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solidFill>
                    <a:srgbClr val="478E7E"/>
                  </a:solidFill>
                  <a:latin typeface="Calibri Light" panose="020F0302020204030204" pitchFamily="34" charset="0"/>
                  <a:cs typeface="Calibri Light" panose="020F0302020204030204" pitchFamily="34" charset="0"/>
                </a:endParaRPr>
              </a:p>
            </p:txBody>
          </p:sp>
          <p:cxnSp>
            <p:nvCxnSpPr>
              <p:cNvPr id="22" name="直接连接符 21"/>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grpSp>
        <p:nvGrpSpPr>
          <p:cNvPr id="8" name="组合 7"/>
          <p:cNvGrpSpPr/>
          <p:nvPr/>
        </p:nvGrpSpPr>
        <p:grpSpPr>
          <a:xfrm>
            <a:off x="6449497" y="1418760"/>
            <a:ext cx="4402060" cy="3584314"/>
            <a:chOff x="6506939" y="2010767"/>
            <a:chExt cx="5686268" cy="3794801"/>
          </a:xfrm>
        </p:grpSpPr>
        <p:sp>
          <p:nvSpPr>
            <p:cNvPr id="10" name="Freeform 12"/>
            <p:cNvSpPr/>
            <p:nvPr/>
          </p:nvSpPr>
          <p:spPr bwMode="auto">
            <a:xfrm>
              <a:off x="6506939" y="2010767"/>
              <a:ext cx="528637" cy="530226"/>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478E7E"/>
            </a:solidFill>
            <a:ln>
              <a:noFill/>
            </a:ln>
          </p:spPr>
          <p:txBody>
            <a:bodyPr/>
            <a:lstStyle/>
            <a:p>
              <a:pPr defTabSz="913765">
                <a:defRPr/>
              </a:pPr>
              <a:endParaRPr lang="zh-CN" altLang="en-US" sz="1400" kern="0" dirty="0">
                <a:solidFill>
                  <a:sysClr val="windowText" lastClr="000000"/>
                </a:solidFill>
                <a:latin typeface="字魂35号-经典雅黑" panose="02000000000000000000" pitchFamily="2" charset="-122"/>
                <a:ea typeface="字魂35号-经典雅黑" panose="02000000000000000000" pitchFamily="2" charset="-122"/>
              </a:endParaRPr>
            </a:p>
          </p:txBody>
        </p:sp>
        <p:sp>
          <p:nvSpPr>
            <p:cNvPr id="11" name="Freeform 12"/>
            <p:cNvSpPr/>
            <p:nvPr/>
          </p:nvSpPr>
          <p:spPr bwMode="auto">
            <a:xfrm flipH="1" flipV="1">
              <a:off x="11664568" y="5275342"/>
              <a:ext cx="528639" cy="530226"/>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478E7E"/>
            </a:solidFill>
            <a:ln>
              <a:noFill/>
            </a:ln>
          </p:spPr>
          <p:txBody>
            <a:bodyPr/>
            <a:lstStyle/>
            <a:p>
              <a:pPr defTabSz="913765">
                <a:defRPr/>
              </a:pPr>
              <a:endParaRPr lang="zh-CN" altLang="en-US" sz="1400" kern="0" dirty="0">
                <a:solidFill>
                  <a:sysClr val="windowText" lastClr="000000"/>
                </a:solidFill>
                <a:latin typeface="字魂35号-经典雅黑" panose="02000000000000000000" pitchFamily="2" charset="-122"/>
                <a:ea typeface="字魂35号-经典雅黑" panose="02000000000000000000" pitchFamily="2" charset="-122"/>
              </a:endParaRPr>
            </a:p>
          </p:txBody>
        </p:sp>
      </p:grpSp>
      <p:sp>
        <p:nvSpPr>
          <p:cNvPr id="38" name="矩形 37"/>
          <p:cNvSpPr/>
          <p:nvPr/>
        </p:nvSpPr>
        <p:spPr>
          <a:xfrm>
            <a:off x="6874162" y="1796370"/>
            <a:ext cx="3811255" cy="1384995"/>
          </a:xfrm>
          <a:prstGeom prst="rect">
            <a:avLst/>
          </a:prstGeom>
        </p:spPr>
        <p:txBody>
          <a:bodyPr wrap="square">
            <a:spAutoFit/>
          </a:bodyPr>
          <a:lstStyle/>
          <a:p>
            <a:pPr algn="just"/>
            <a:r>
              <a:rPr lang="vi-VN" altLang="zh-CN" sz="2800" dirty="0">
                <a:latin typeface="+mj-lt"/>
                <a:cs typeface="Times New Roman" panose="02020603050405020304" pitchFamily="18" charset="0"/>
                <a:sym typeface="+mn-lt"/>
              </a:rPr>
              <a:t>SƯU</a:t>
            </a:r>
            <a:r>
              <a:rPr lang="vi-VN" altLang="zh-CN" sz="2800" dirty="0">
                <a:latin typeface="+mj-lt"/>
                <a:cs typeface="Calibri Light" panose="020F0302020204030204" pitchFamily="34" charset="0"/>
                <a:sym typeface="+mn-lt"/>
              </a:rPr>
              <a:t> TẦM DANH NGÔN NÓI VỀ TÌNH BẠN,TÌNH THẦY TRÒ</a:t>
            </a:r>
            <a:r>
              <a:rPr lang="en-US" altLang="zh-CN" sz="2800" dirty="0">
                <a:latin typeface="+mj-lt"/>
                <a:cs typeface="Calibri Light" panose="020F0302020204030204" pitchFamily="34" charset="0"/>
                <a:sym typeface="+mn-lt"/>
              </a:rPr>
              <a:t>.</a:t>
            </a:r>
            <a:endParaRPr lang="zh-CN" altLang="en-US" sz="2800" dirty="0">
              <a:latin typeface="+mj-lt"/>
              <a:ea typeface="字魂70号-灵悦黑体" panose="00000500000000000000" pitchFamily="2" charset="-122"/>
              <a:cs typeface="Calibri Light" panose="020F0302020204030204" pitchFamily="34" charset="0"/>
              <a:sym typeface="+mn-lt"/>
            </a:endParaRPr>
          </a:p>
        </p:txBody>
      </p:sp>
      <p:sp>
        <p:nvSpPr>
          <p:cNvPr id="5" name="矩形 4"/>
          <p:cNvSpPr/>
          <p:nvPr/>
        </p:nvSpPr>
        <p:spPr>
          <a:xfrm>
            <a:off x="6874161" y="3389854"/>
            <a:ext cx="3393245" cy="1815882"/>
          </a:xfrm>
          <a:prstGeom prst="rect">
            <a:avLst/>
          </a:prstGeom>
        </p:spPr>
        <p:txBody>
          <a:bodyPr wrap="square">
            <a:spAutoFit/>
          </a:bodyPr>
          <a:lstStyle/>
          <a:p>
            <a:pPr algn="just"/>
            <a:r>
              <a:rPr lang="en-US" altLang="zh-CN" sz="2800" dirty="0">
                <a:latin typeface="Times New Roman" panose="02020603050405020304" pitchFamily="18" charset="0"/>
                <a:cs typeface="Times New Roman" panose="02020603050405020304" pitchFamily="18" charset="0"/>
                <a:sym typeface="+mn-lt"/>
              </a:rPr>
              <a:t>XEM TRƯỚC NỘI DUNG PHẦN TIẾP THEO (</a:t>
            </a:r>
            <a:r>
              <a:rPr lang="en-US" altLang="zh-CN" sz="2800" dirty="0" err="1">
                <a:latin typeface="Times New Roman" panose="02020603050405020304" pitchFamily="18" charset="0"/>
                <a:cs typeface="Times New Roman" panose="02020603050405020304" pitchFamily="18" charset="0"/>
                <a:sym typeface="+mn-lt"/>
              </a:rPr>
              <a:t>nhiệm</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vụ</a:t>
            </a:r>
            <a:r>
              <a:rPr lang="en-US" altLang="zh-CN" sz="2800" dirty="0">
                <a:latin typeface="Times New Roman" panose="02020603050405020304" pitchFamily="18" charset="0"/>
                <a:cs typeface="Times New Roman" panose="02020603050405020304" pitchFamily="18" charset="0"/>
                <a:sym typeface="+mn-lt"/>
              </a:rPr>
              <a:t> 6,7,8)</a:t>
            </a:r>
            <a:endParaRPr lang="zh-CN" altLang="en-US" sz="28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pic>
        <p:nvPicPr>
          <p:cNvPr id="6" name="Picture 5" descr="A picture containing text, clipart&#10;&#10;Description automatically generated">
            <a:extLst>
              <a:ext uri="{FF2B5EF4-FFF2-40B4-BE49-F238E27FC236}">
                <a16:creationId xmlns="" xmlns:a16="http://schemas.microsoft.com/office/drawing/2014/main" id="{BF7CD9F1-9F07-0C4F-BCDD-4664C613E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68" y="1796370"/>
            <a:ext cx="4864049" cy="3752266"/>
          </a:xfrm>
          <a:prstGeom prst="rect">
            <a:avLst/>
          </a:prstGeom>
        </p:spPr>
      </p:pic>
      <p:sp>
        <p:nvSpPr>
          <p:cNvPr id="18" name="TextBox 2"/>
          <p:cNvSpPr txBox="1">
            <a:spLocks noChangeArrowheads="1"/>
          </p:cNvSpPr>
          <p:nvPr/>
        </p:nvSpPr>
        <p:spPr bwMode="auto">
          <a:xfrm>
            <a:off x="2880224" y="481894"/>
            <a:ext cx="6376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a:ea typeface="等线"/>
                <a:cs typeface="等线"/>
              </a:defRPr>
            </a:lvl1pPr>
            <a:lvl2pPr marL="742950" indent="-285750">
              <a:defRPr>
                <a:solidFill>
                  <a:schemeClr val="tx1"/>
                </a:solidFill>
                <a:latin typeface="等线"/>
                <a:ea typeface="等线"/>
                <a:cs typeface="等线"/>
              </a:defRPr>
            </a:lvl2pPr>
            <a:lvl3pPr marL="1143000" indent="-228600">
              <a:defRPr>
                <a:solidFill>
                  <a:schemeClr val="tx1"/>
                </a:solidFill>
                <a:latin typeface="等线"/>
                <a:ea typeface="等线"/>
                <a:cs typeface="等线"/>
              </a:defRPr>
            </a:lvl3pPr>
            <a:lvl4pPr marL="1600200" indent="-228600">
              <a:defRPr>
                <a:solidFill>
                  <a:schemeClr val="tx1"/>
                </a:solidFill>
                <a:latin typeface="等线"/>
                <a:ea typeface="等线"/>
                <a:cs typeface="等线"/>
              </a:defRPr>
            </a:lvl4pPr>
            <a:lvl5pPr marL="2057400" indent="-228600">
              <a:defRPr>
                <a:solidFill>
                  <a:schemeClr val="tx1"/>
                </a:solidFill>
                <a:latin typeface="等线"/>
                <a:ea typeface="等线"/>
                <a:cs typeface="等线"/>
              </a:defRPr>
            </a:lvl5pPr>
            <a:lvl6pPr marL="2514600" indent="-228600" fontAlgn="base">
              <a:spcBef>
                <a:spcPct val="0"/>
              </a:spcBef>
              <a:spcAft>
                <a:spcPct val="0"/>
              </a:spcAft>
              <a:defRPr>
                <a:solidFill>
                  <a:schemeClr val="tx1"/>
                </a:solidFill>
                <a:latin typeface="等线"/>
                <a:ea typeface="等线"/>
                <a:cs typeface="等线"/>
              </a:defRPr>
            </a:lvl6pPr>
            <a:lvl7pPr marL="2971800" indent="-228600" fontAlgn="base">
              <a:spcBef>
                <a:spcPct val="0"/>
              </a:spcBef>
              <a:spcAft>
                <a:spcPct val="0"/>
              </a:spcAft>
              <a:defRPr>
                <a:solidFill>
                  <a:schemeClr val="tx1"/>
                </a:solidFill>
                <a:latin typeface="等线"/>
                <a:ea typeface="等线"/>
                <a:cs typeface="等线"/>
              </a:defRPr>
            </a:lvl7pPr>
            <a:lvl8pPr marL="3429000" indent="-228600" fontAlgn="base">
              <a:spcBef>
                <a:spcPct val="0"/>
              </a:spcBef>
              <a:spcAft>
                <a:spcPct val="0"/>
              </a:spcAft>
              <a:defRPr>
                <a:solidFill>
                  <a:schemeClr val="tx1"/>
                </a:solidFill>
                <a:latin typeface="等线"/>
                <a:ea typeface="等线"/>
                <a:cs typeface="等线"/>
              </a:defRPr>
            </a:lvl8pPr>
            <a:lvl9pPr marL="3886200" indent="-228600" fontAlgn="base">
              <a:spcBef>
                <a:spcPct val="0"/>
              </a:spcBef>
              <a:spcAft>
                <a:spcPct val="0"/>
              </a:spcAft>
              <a:defRPr>
                <a:solidFill>
                  <a:schemeClr val="tx1"/>
                </a:solidFill>
                <a:latin typeface="等线"/>
                <a:ea typeface="等线"/>
                <a:cs typeface="等线"/>
              </a:defRPr>
            </a:lvl9pPr>
          </a:lstStyle>
          <a:p>
            <a:pPr algn="ctr"/>
            <a:r>
              <a:rPr lang="en-US" altLang="en-US" sz="3200" b="1" dirty="0">
                <a:latin typeface="Times New Roman" panose="02020603050405020304" pitchFamily="18" charset="0"/>
                <a:cs typeface="Times New Roman" panose="02020603050405020304" pitchFamily="18" charset="0"/>
              </a:rPr>
              <a:t>HƯỚNG DẪN VỀ NHÀ</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a:off x="0" y="0"/>
            <a:ext cx="12192000" cy="6858000"/>
          </a:xfrm>
          <a:prstGeom prst="rect">
            <a:avLst/>
          </a:prstGeom>
        </p:spPr>
      </p:pic>
      <p:grpSp>
        <p:nvGrpSpPr>
          <p:cNvPr id="5" name="Group 4"/>
          <p:cNvGrpSpPr/>
          <p:nvPr/>
        </p:nvGrpSpPr>
        <p:grpSpPr>
          <a:xfrm>
            <a:off x="2653938" y="1887589"/>
            <a:ext cx="9185365" cy="3082822"/>
            <a:chOff x="1891937" y="1998629"/>
            <a:chExt cx="9185365" cy="3082822"/>
          </a:xfrm>
        </p:grpSpPr>
        <p:sp>
          <p:nvSpPr>
            <p:cNvPr id="6" name="Rounded Rectangle 5"/>
            <p:cNvSpPr/>
            <p:nvPr/>
          </p:nvSpPr>
          <p:spPr>
            <a:xfrm>
              <a:off x="1891937" y="2632172"/>
              <a:ext cx="6178730" cy="1815736"/>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Bài</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học</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đã</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kết</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thúc</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a:t>
              </a:r>
            </a:p>
            <a:p>
              <a:pPr algn="ct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Thân</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ái</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chào</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các</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em</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và</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hẹn</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gặp</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lại</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trong</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buổi</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học</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 </a:t>
              </a:r>
              <a:r>
                <a:rPr lang="en-US" sz="3200" i="1" dirty="0" err="1">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sau</a:t>
              </a:r>
              <a:r>
                <a:rPr lang="en-US" sz="3200" i="1" dirty="0">
                  <a:solidFill>
                    <a:schemeClr val="accent4">
                      <a:lumMod val="60000"/>
                      <a:lumOff val="40000"/>
                    </a:schemeClr>
                  </a:solidFill>
                  <a:effectLst>
                    <a:glow rad="139700">
                      <a:schemeClr val="accent2">
                        <a:satMod val="175000"/>
                        <a:alpha val="40000"/>
                      </a:schemeClr>
                    </a:glow>
                    <a:innerShdw blurRad="63500" dist="50800" dir="16200000">
                      <a:prstClr val="black">
                        <a:alpha val="50000"/>
                      </a:prstClr>
                    </a:innerShdw>
                  </a:effectLst>
                  <a:latin typeface="Bahnschrift SemiCondensed" panose="020B0502040204020203" pitchFamily="34" charset="0"/>
                  <a:cs typeface="Times New Roman" panose="02020603050405020304" pitchFamily="18" charset="0"/>
                </a:rPr>
                <a:t>!</a:t>
              </a:r>
            </a:p>
          </p:txBody>
        </p:sp>
        <p:pic>
          <p:nvPicPr>
            <p:cNvPr id="7" name="Picture 4" descr="hình ảnh động tạm biệt - Tìm với Google | Cute gif, Cute dinosaur, Cute  stick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20593" y="1998629"/>
              <a:ext cx="3056709" cy="308282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F966EC6-03CF-7949-9A99-C7F57C4DD671}"/>
              </a:ext>
            </a:extLst>
          </p:cNvPr>
          <p:cNvSpPr/>
          <p:nvPr/>
        </p:nvSpPr>
        <p:spPr>
          <a:xfrm>
            <a:off x="4825501" y="1788550"/>
            <a:ext cx="3039762" cy="889686"/>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tx1"/>
                </a:solidFill>
                <a:latin typeface="Times New Roman" panose="02020603050405020304" pitchFamily="18" charset="0"/>
                <a:cs typeface="Times New Roman" panose="02020603050405020304" pitchFamily="18" charset="0"/>
              </a:rPr>
              <a:t>NHIỆM VỤ 4: </a:t>
            </a:r>
          </a:p>
        </p:txBody>
      </p:sp>
      <p:sp>
        <p:nvSpPr>
          <p:cNvPr id="8" name="Rectangle 7"/>
          <p:cNvSpPr/>
          <p:nvPr/>
        </p:nvSpPr>
        <p:spPr>
          <a:xfrm>
            <a:off x="2400992" y="2890391"/>
            <a:ext cx="7390015" cy="1077218"/>
          </a:xfrm>
          <a:prstGeom prst="rect">
            <a:avLst/>
          </a:prstGeom>
        </p:spPr>
        <p:txBody>
          <a:bodyPr wrap="square">
            <a:spAutoFit/>
          </a:bodyPr>
          <a:lstStyle/>
          <a:p>
            <a:pPr algn="ctr"/>
            <a:r>
              <a:rPr lang="en-US" altLang="zh-CN" sz="3200" b="1" spc="600" dirty="0">
                <a:solidFill>
                  <a:srgbClr val="003399"/>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rPr>
              <a:t>GIỮ GÌN MỐI QUAN HỆ VỚI BẠN BÈ, THẦY CÔ</a:t>
            </a:r>
            <a:endParaRPr lang="zh-CN" altLang="en-US" sz="3200" b="1" spc="600" dirty="0">
              <a:solidFill>
                <a:srgbClr val="003399"/>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sp>
        <p:nvSpPr>
          <p:cNvPr id="7" name="Rectangle 6">
            <a:extLst>
              <a:ext uri="{FF2B5EF4-FFF2-40B4-BE49-F238E27FC236}">
                <a16:creationId xmlns="" xmlns:a16="http://schemas.microsoft.com/office/drawing/2014/main" id="{725DBA4E-7D24-4EAA-9AC8-18DDC343C16D}"/>
              </a:ext>
            </a:extLst>
          </p:cNvPr>
          <p:cNvSpPr/>
          <p:nvPr/>
        </p:nvSpPr>
        <p:spPr>
          <a:xfrm>
            <a:off x="0" y="83128"/>
            <a:ext cx="12192000" cy="646331"/>
          </a:xfrm>
          <a:prstGeom prst="rect">
            <a:avLst/>
          </a:prstGeom>
        </p:spPr>
        <p:txBody>
          <a:bodyPr wrap="square">
            <a:spAutoFit/>
          </a:bodyPr>
          <a:lstStyle/>
          <a:p>
            <a:pPr algn="ctr"/>
            <a:r>
              <a:rPr lang="en-US" sz="3600" b="1" dirty="0">
                <a:solidFill>
                  <a:srgbClr val="D81B03"/>
                </a:solidFill>
                <a:latin typeface="Times New Roman" panose="02020603050405020304" pitchFamily="18" charset="0"/>
                <a:ea typeface="Calibri" panose="020F0502020204030204" pitchFamily="34" charset="0"/>
              </a:rPr>
              <a:t>CHỦ ĐỀ 3: XÂY DỰNG TÌNH BẠN, TÌNH THẦY TRÒ </a:t>
            </a:r>
            <a:endParaRPr lang="en-US" sz="3600" b="1" dirty="0">
              <a:solidFill>
                <a:srgbClr val="D81B03"/>
              </a:solidFill>
            </a:endParaRPr>
          </a:p>
        </p:txBody>
      </p:sp>
    </p:spTree>
    <p:extLst>
      <p:ext uri="{BB962C8B-B14F-4D97-AF65-F5344CB8AC3E}">
        <p14:creationId xmlns:p14="http://schemas.microsoft.com/office/powerpoint/2010/main" val="8525406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4604" y="1395272"/>
            <a:ext cx="10940688" cy="1384995"/>
          </a:xfrm>
          <a:prstGeom prst="rect">
            <a:avLst/>
          </a:prstGeom>
          <a:noFill/>
        </p:spPr>
        <p:txBody>
          <a:bodyPr wrap="square" rtlCol="0">
            <a:spAutoFit/>
          </a:bodyPr>
          <a:lstStyle/>
          <a:p>
            <a:pPr algn="ctr"/>
            <a:r>
              <a:rPr lang="vi-VN" altLang="zh-CN" sz="2800"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rPr>
              <a:t>EM SẼ LỰA CHỌN NHỮNG CÁCH NÀO SAU ĐÂY ĐỂ GIỮ GÌN TÌNH BẠN TÌNH THẦY TRÒ?</a:t>
            </a:r>
            <a:endParaRPr lang="en-US" altLang="zh-CN" sz="2800"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a:p>
            <a:pPr algn="ctr"/>
            <a:r>
              <a:rPr lang="en-US" altLang="zh-CN" sz="2800"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rPr>
              <a:t>Ý NGHĨA CÁCH LÀM ĐÓ?</a:t>
            </a:r>
            <a:r>
              <a:rPr lang="vi-VN" altLang="zh-CN" sz="2800"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rPr>
              <a:t> </a:t>
            </a:r>
            <a:endParaRPr lang="zh-CN" altLang="en-US" sz="2800"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pic>
        <p:nvPicPr>
          <p:cNvPr id="5" name="Picture 4" descr="Graphical user interface, application&#10;&#10;Description automatically generated">
            <a:extLst>
              <a:ext uri="{FF2B5EF4-FFF2-40B4-BE49-F238E27FC236}">
                <a16:creationId xmlns="" xmlns:a16="http://schemas.microsoft.com/office/drawing/2014/main" id="{015132D2-4167-724B-9D1B-3D4C76EE2BC9}"/>
              </a:ext>
            </a:extLst>
          </p:cNvPr>
          <p:cNvPicPr>
            <a:picLocks noChangeAspect="1"/>
          </p:cNvPicPr>
          <p:nvPr/>
        </p:nvPicPr>
        <p:blipFill rotWithShape="1">
          <a:blip r:embed="rId3">
            <a:extLst>
              <a:ext uri="{28A0092B-C50C-407E-A947-70E740481C1C}">
                <a14:useLocalDpi xmlns:a14="http://schemas.microsoft.com/office/drawing/2010/main" val="0"/>
              </a:ext>
            </a:extLst>
          </a:blip>
          <a:srcRect l="29129" t="10631" r="27515" b="51351"/>
          <a:stretch/>
        </p:blipFill>
        <p:spPr>
          <a:xfrm>
            <a:off x="1733850" y="2867903"/>
            <a:ext cx="9082196" cy="4013810"/>
          </a:xfrm>
          <a:prstGeom prst="rect">
            <a:avLst/>
          </a:prstGeom>
        </p:spPr>
      </p:pic>
      <p:sp>
        <p:nvSpPr>
          <p:cNvPr id="7" name="Rectangle 6">
            <a:extLst>
              <a:ext uri="{FF2B5EF4-FFF2-40B4-BE49-F238E27FC236}">
                <a16:creationId xmlns="" xmlns:a16="http://schemas.microsoft.com/office/drawing/2014/main" id="{4D41B927-1553-4E03-98A4-CD9325124AD7}"/>
              </a:ext>
            </a:extLst>
          </p:cNvPr>
          <p:cNvSpPr/>
          <p:nvPr/>
        </p:nvSpPr>
        <p:spPr>
          <a:xfrm>
            <a:off x="1317170" y="171536"/>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8" name="Rectangle 7">
            <a:extLst>
              <a:ext uri="{FF2B5EF4-FFF2-40B4-BE49-F238E27FC236}">
                <a16:creationId xmlns="" xmlns:a16="http://schemas.microsoft.com/office/drawing/2014/main" id="{35A06F1C-81E7-46B5-B161-3E13BD607BD3}"/>
              </a:ext>
            </a:extLst>
          </p:cNvPr>
          <p:cNvSpPr/>
          <p:nvPr/>
        </p:nvSpPr>
        <p:spPr>
          <a:xfrm>
            <a:off x="-104000" y="722861"/>
            <a:ext cx="12192000" cy="584775"/>
          </a:xfrm>
          <a:prstGeom prst="rect">
            <a:avLst/>
          </a:prstGeom>
        </p:spPr>
        <p:txBody>
          <a:bodyPr wrap="square">
            <a:spAutoFit/>
          </a:bodyPr>
          <a:lstStyle/>
          <a:p>
            <a:pPr algn="ctr"/>
            <a:r>
              <a:rPr lang="en-US" altLang="zh-CN" sz="32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4: GIỮ GÌN MỐI QUAN HỆ VỚI BẠN BÈ, THẦY CÔ</a:t>
            </a:r>
            <a:endParaRPr lang="zh-CN" altLang="en-US" sz="32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extLst>
      <p:ext uri="{BB962C8B-B14F-4D97-AF65-F5344CB8AC3E}">
        <p14:creationId xmlns:p14="http://schemas.microsoft.com/office/powerpoint/2010/main" val="23333992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1296" y="1582468"/>
            <a:ext cx="9989408" cy="954107"/>
          </a:xfrm>
          <a:prstGeom prst="rect">
            <a:avLst/>
          </a:prstGeom>
          <a:noFill/>
        </p:spPr>
        <p:txBody>
          <a:bodyPr wrap="square" rtlCol="0">
            <a:spAutoFit/>
          </a:bodyPr>
          <a:lstStyle/>
          <a:p>
            <a:pPr algn="ctr"/>
            <a:r>
              <a:rPr lang="vi-VN" altLang="zh-CN" sz="2800" b="1" dirty="0">
                <a:latin typeface="Times New Roman" panose="02020603050405020304" pitchFamily="18" charset="0"/>
                <a:ea typeface="字魂52号-阿开漫画体" panose="00000500000000000000" pitchFamily="2" charset="-122"/>
                <a:cs typeface="Times New Roman" panose="02020603050405020304" pitchFamily="18" charset="0"/>
                <a:sym typeface="+mn-ea"/>
              </a:rPr>
              <a:t>E</a:t>
            </a:r>
            <a:r>
              <a:rPr lang="vi-VN" altLang="zh-CN" sz="2800" b="1" dirty="0">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M SẼ NÓI VÀ LÀM NTN ĐỂ VUN ĐẮP </a:t>
            </a:r>
            <a:endParaRPr lang="en-US" altLang="zh-CN" sz="2800" b="1" dirty="0">
              <a:uFillTx/>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a:p>
            <a:pPr algn="ctr"/>
            <a:r>
              <a:rPr lang="vi-VN" altLang="zh-CN" sz="2800" b="1" dirty="0">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VÀ GIỮ GÌN M</a:t>
            </a:r>
            <a:r>
              <a:rPr lang="en-US" altLang="zh-CN" sz="2800" b="1" dirty="0">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ỐI QUAN HỆ</a:t>
            </a:r>
            <a:r>
              <a:rPr lang="vi-VN" altLang="zh-CN" sz="2800" b="1" dirty="0">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 VỚI BẠN BÈ, THẦY CÔ</a:t>
            </a:r>
            <a:endParaRPr lang="zh-CN" altLang="en-US" sz="2800" b="1"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sp>
        <p:nvSpPr>
          <p:cNvPr id="7" name="Rectangle 6">
            <a:extLst>
              <a:ext uri="{FF2B5EF4-FFF2-40B4-BE49-F238E27FC236}">
                <a16:creationId xmlns="" xmlns:a16="http://schemas.microsoft.com/office/drawing/2014/main" id="{F1E4E54E-2903-406C-9650-605669861154}"/>
              </a:ext>
            </a:extLst>
          </p:cNvPr>
          <p:cNvSpPr/>
          <p:nvPr/>
        </p:nvSpPr>
        <p:spPr>
          <a:xfrm>
            <a:off x="1317170" y="171536"/>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8" name="Rectangle 7">
            <a:extLst>
              <a:ext uri="{FF2B5EF4-FFF2-40B4-BE49-F238E27FC236}">
                <a16:creationId xmlns="" xmlns:a16="http://schemas.microsoft.com/office/drawing/2014/main" id="{F7D531E3-CC45-4A8F-ABBD-494AAFE807FF}"/>
              </a:ext>
            </a:extLst>
          </p:cNvPr>
          <p:cNvSpPr/>
          <p:nvPr/>
        </p:nvSpPr>
        <p:spPr>
          <a:xfrm>
            <a:off x="-55793" y="920286"/>
            <a:ext cx="12192000" cy="584775"/>
          </a:xfrm>
          <a:prstGeom prst="rect">
            <a:avLst/>
          </a:prstGeom>
        </p:spPr>
        <p:txBody>
          <a:bodyPr wrap="square">
            <a:spAutoFit/>
          </a:bodyPr>
          <a:lstStyle/>
          <a:p>
            <a:pPr algn="ctr"/>
            <a:r>
              <a:rPr lang="en-US" altLang="zh-CN" sz="32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4: GIỮ GÌN MỐI QUAN HỆ VỚI BẠN BÈ, THẦY CÔ</a:t>
            </a:r>
            <a:endParaRPr lang="zh-CN" altLang="en-US" sz="32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 xmlns:a16="http://schemas.microsoft.com/office/drawing/2014/main" id="{50153AC5-A2FA-124D-BF6C-9EBC083EAE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33" t="19254" r="18956" b="12072"/>
          <a:stretch/>
        </p:blipFill>
        <p:spPr>
          <a:xfrm>
            <a:off x="236270" y="224287"/>
            <a:ext cx="11616423" cy="6521823"/>
          </a:xfrm>
          <a:prstGeom prst="rect">
            <a:avLst/>
          </a:prstGeom>
        </p:spPr>
      </p:pic>
    </p:spTree>
    <p:extLst>
      <p:ext uri="{BB962C8B-B14F-4D97-AF65-F5344CB8AC3E}">
        <p14:creationId xmlns:p14="http://schemas.microsoft.com/office/powerpoint/2010/main" val="3876175595"/>
      </p:ext>
    </p:extLst>
  </p:cSld>
  <p:clrMapOvr>
    <a:masterClrMapping/>
  </p:clrMapOvr>
  <p:transition spd="slow" advClick="0" advTm="1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0205" y="1798992"/>
            <a:ext cx="10325100" cy="954107"/>
          </a:xfrm>
          <a:prstGeom prst="rect">
            <a:avLst/>
          </a:prstGeom>
          <a:noFill/>
        </p:spPr>
        <p:txBody>
          <a:bodyPr wrap="square" rtlCol="0">
            <a:spAutoFit/>
          </a:bodyPr>
          <a:lstStyle/>
          <a:p>
            <a:pPr algn="ctr"/>
            <a:r>
              <a:rPr lang="vi-VN" altLang="zh-CN" sz="2800"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rPr>
              <a:t>EM CÒN LÀM NHỮNG CÁCH NÀO KHÁC ĐỂ GIỮ GÌN TÌNH BẠN TÌNH THẦY TRÒ? </a:t>
            </a:r>
            <a:endParaRPr lang="zh-CN" altLang="en-US" sz="2800" spc="600" dirty="0">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pic>
        <p:nvPicPr>
          <p:cNvPr id="4" name="Picture 3" descr="Graphical user interface, application&#10;&#10;Description automatically generated">
            <a:extLst>
              <a:ext uri="{FF2B5EF4-FFF2-40B4-BE49-F238E27FC236}">
                <a16:creationId xmlns="" xmlns:a16="http://schemas.microsoft.com/office/drawing/2014/main" id="{FC926A00-C3F9-E843-8E78-6CEDB2A46D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42" t="50000" r="26727" b="14415"/>
          <a:stretch/>
        </p:blipFill>
        <p:spPr>
          <a:xfrm>
            <a:off x="2299063" y="2753099"/>
            <a:ext cx="8451668" cy="3869770"/>
          </a:xfrm>
          <a:prstGeom prst="rect">
            <a:avLst/>
          </a:prstGeom>
        </p:spPr>
      </p:pic>
      <p:sp>
        <p:nvSpPr>
          <p:cNvPr id="7" name="Rectangle 6">
            <a:extLst>
              <a:ext uri="{FF2B5EF4-FFF2-40B4-BE49-F238E27FC236}">
                <a16:creationId xmlns="" xmlns:a16="http://schemas.microsoft.com/office/drawing/2014/main" id="{9BF37BAE-1395-4F26-9B0A-B2FF75F5534B}"/>
              </a:ext>
            </a:extLst>
          </p:cNvPr>
          <p:cNvSpPr/>
          <p:nvPr/>
        </p:nvSpPr>
        <p:spPr>
          <a:xfrm>
            <a:off x="1317170" y="171536"/>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8" name="Rectangle 7">
            <a:extLst>
              <a:ext uri="{FF2B5EF4-FFF2-40B4-BE49-F238E27FC236}">
                <a16:creationId xmlns="" xmlns:a16="http://schemas.microsoft.com/office/drawing/2014/main" id="{80A5E4A1-E27F-4A46-8093-254EBA0FDDBC}"/>
              </a:ext>
            </a:extLst>
          </p:cNvPr>
          <p:cNvSpPr/>
          <p:nvPr/>
        </p:nvSpPr>
        <p:spPr>
          <a:xfrm>
            <a:off x="0" y="723654"/>
            <a:ext cx="12192000" cy="584775"/>
          </a:xfrm>
          <a:prstGeom prst="rect">
            <a:avLst/>
          </a:prstGeom>
        </p:spPr>
        <p:txBody>
          <a:bodyPr wrap="square">
            <a:spAutoFit/>
          </a:bodyPr>
          <a:lstStyle/>
          <a:p>
            <a:pPr algn="ctr"/>
            <a:r>
              <a:rPr lang="en-US" altLang="zh-CN" sz="32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4: GIỮ GÌN MỐI QUAN HỆ VỚI BẠN BÈ, THẦY CÔ</a:t>
            </a:r>
            <a:endParaRPr lang="zh-CN" altLang="en-US" sz="32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extLst>
      <p:ext uri="{BB962C8B-B14F-4D97-AF65-F5344CB8AC3E}">
        <p14:creationId xmlns:p14="http://schemas.microsoft.com/office/powerpoint/2010/main" val="27710291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70628" y="2180835"/>
            <a:ext cx="10554869" cy="3640278"/>
            <a:chOff x="854222" y="1719913"/>
            <a:chExt cx="7619123" cy="2627766"/>
          </a:xfrm>
        </p:grpSpPr>
        <p:sp>
          <p:nvSpPr>
            <p:cNvPr id="38" name="Freeform 48"/>
            <p:cNvSpPr>
              <a:spLocks noEditPoints="1"/>
            </p:cNvSpPr>
            <p:nvPr/>
          </p:nvSpPr>
          <p:spPr bwMode="auto">
            <a:xfrm>
              <a:off x="7848177" y="1796031"/>
              <a:ext cx="623993" cy="512091"/>
            </a:xfrm>
            <a:custGeom>
              <a:avLst/>
              <a:gdLst>
                <a:gd name="T0" fmla="*/ 33 w 139"/>
                <a:gd name="T1" fmla="*/ 79 h 114"/>
                <a:gd name="T2" fmla="*/ 49 w 139"/>
                <a:gd name="T3" fmla="*/ 87 h 114"/>
                <a:gd name="T4" fmla="*/ 0 w 139"/>
                <a:gd name="T5" fmla="*/ 105 h 114"/>
                <a:gd name="T6" fmla="*/ 18 w 139"/>
                <a:gd name="T7" fmla="*/ 85 h 114"/>
                <a:gd name="T8" fmla="*/ 14 w 139"/>
                <a:gd name="T9" fmla="*/ 72 h 114"/>
                <a:gd name="T10" fmla="*/ 13 w 139"/>
                <a:gd name="T11" fmla="*/ 45 h 114"/>
                <a:gd name="T12" fmla="*/ 44 w 139"/>
                <a:gd name="T13" fmla="*/ 72 h 114"/>
                <a:gd name="T14" fmla="*/ 87 w 139"/>
                <a:gd name="T15" fmla="*/ 40 h 114"/>
                <a:gd name="T16" fmla="*/ 98 w 139"/>
                <a:gd name="T17" fmla="*/ 39 h 114"/>
                <a:gd name="T18" fmla="*/ 96 w 139"/>
                <a:gd name="T19" fmla="*/ 28 h 114"/>
                <a:gd name="T20" fmla="*/ 93 w 139"/>
                <a:gd name="T21" fmla="*/ 21 h 114"/>
                <a:gd name="T22" fmla="*/ 94 w 139"/>
                <a:gd name="T23" fmla="*/ 20 h 114"/>
                <a:gd name="T24" fmla="*/ 97 w 139"/>
                <a:gd name="T25" fmla="*/ 5 h 114"/>
                <a:gd name="T26" fmla="*/ 123 w 139"/>
                <a:gd name="T27" fmla="*/ 19 h 114"/>
                <a:gd name="T28" fmla="*/ 124 w 139"/>
                <a:gd name="T29" fmla="*/ 20 h 114"/>
                <a:gd name="T30" fmla="*/ 123 w 139"/>
                <a:gd name="T31" fmla="*/ 25 h 114"/>
                <a:gd name="T32" fmla="*/ 118 w 139"/>
                <a:gd name="T33" fmla="*/ 34 h 114"/>
                <a:gd name="T34" fmla="*/ 124 w 139"/>
                <a:gd name="T35" fmla="*/ 40 h 114"/>
                <a:gd name="T36" fmla="*/ 139 w 139"/>
                <a:gd name="T37" fmla="*/ 66 h 114"/>
                <a:gd name="T38" fmla="*/ 87 w 139"/>
                <a:gd name="T39" fmla="*/ 40 h 114"/>
                <a:gd name="T40" fmla="*/ 106 w 139"/>
                <a:gd name="T41" fmla="*/ 44 h 114"/>
                <a:gd name="T42" fmla="*/ 104 w 139"/>
                <a:gd name="T43" fmla="*/ 62 h 114"/>
                <a:gd name="T44" fmla="*/ 109 w 139"/>
                <a:gd name="T45" fmla="*/ 66 h 114"/>
                <a:gd name="T46" fmla="*/ 110 w 139"/>
                <a:gd name="T47" fmla="*/ 66 h 114"/>
                <a:gd name="T48" fmla="*/ 115 w 139"/>
                <a:gd name="T49" fmla="*/ 62 h 114"/>
                <a:gd name="T50" fmla="*/ 113 w 139"/>
                <a:gd name="T51" fmla="*/ 44 h 114"/>
                <a:gd name="T52" fmla="*/ 110 w 139"/>
                <a:gd name="T53" fmla="*/ 41 h 114"/>
                <a:gd name="T54" fmla="*/ 68 w 139"/>
                <a:gd name="T55" fmla="*/ 114 h 114"/>
                <a:gd name="T56" fmla="*/ 88 w 139"/>
                <a:gd name="T57" fmla="*/ 83 h 114"/>
                <a:gd name="T58" fmla="*/ 110 w 139"/>
                <a:gd name="T59" fmla="*/ 85 h 114"/>
                <a:gd name="T60" fmla="*/ 117 w 139"/>
                <a:gd name="T61" fmla="*/ 80 h 114"/>
                <a:gd name="T62" fmla="*/ 73 w 139"/>
                <a:gd name="T63" fmla="*/ 106 h 114"/>
                <a:gd name="T64" fmla="*/ 72 w 139"/>
                <a:gd name="T65" fmla="*/ 1 h 114"/>
                <a:gd name="T66" fmla="*/ 28 w 139"/>
                <a:gd name="T67" fmla="*/ 19 h 114"/>
                <a:gd name="T68" fmla="*/ 27 w 139"/>
                <a:gd name="T69" fmla="*/ 37 h 114"/>
                <a:gd name="T70" fmla="*/ 58 w 139"/>
                <a:gd name="T71" fmla="*/ 23 h 114"/>
                <a:gd name="T72" fmla="*/ 83 w 139"/>
                <a:gd name="T73"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14">
                  <a:moveTo>
                    <a:pt x="39" y="72"/>
                  </a:moveTo>
                  <a:cubicBezTo>
                    <a:pt x="37" y="75"/>
                    <a:pt x="35" y="77"/>
                    <a:pt x="33" y="79"/>
                  </a:cubicBezTo>
                  <a:cubicBezTo>
                    <a:pt x="33" y="82"/>
                    <a:pt x="34" y="83"/>
                    <a:pt x="35" y="85"/>
                  </a:cubicBezTo>
                  <a:cubicBezTo>
                    <a:pt x="36" y="85"/>
                    <a:pt x="48" y="85"/>
                    <a:pt x="49" y="87"/>
                  </a:cubicBezTo>
                  <a:cubicBezTo>
                    <a:pt x="53" y="92"/>
                    <a:pt x="53" y="101"/>
                    <a:pt x="52" y="105"/>
                  </a:cubicBezTo>
                  <a:cubicBezTo>
                    <a:pt x="40" y="111"/>
                    <a:pt x="13" y="111"/>
                    <a:pt x="0" y="105"/>
                  </a:cubicBezTo>
                  <a:cubicBezTo>
                    <a:pt x="0" y="101"/>
                    <a:pt x="0" y="92"/>
                    <a:pt x="4" y="87"/>
                  </a:cubicBezTo>
                  <a:cubicBezTo>
                    <a:pt x="5" y="85"/>
                    <a:pt x="16" y="85"/>
                    <a:pt x="18" y="85"/>
                  </a:cubicBezTo>
                  <a:cubicBezTo>
                    <a:pt x="19" y="83"/>
                    <a:pt x="19" y="81"/>
                    <a:pt x="19" y="79"/>
                  </a:cubicBezTo>
                  <a:cubicBezTo>
                    <a:pt x="17" y="77"/>
                    <a:pt x="15" y="75"/>
                    <a:pt x="14" y="72"/>
                  </a:cubicBezTo>
                  <a:cubicBezTo>
                    <a:pt x="12" y="72"/>
                    <a:pt x="9" y="72"/>
                    <a:pt x="8" y="72"/>
                  </a:cubicBezTo>
                  <a:cubicBezTo>
                    <a:pt x="7" y="62"/>
                    <a:pt x="9" y="48"/>
                    <a:pt x="13" y="45"/>
                  </a:cubicBezTo>
                  <a:cubicBezTo>
                    <a:pt x="19" y="40"/>
                    <a:pt x="33" y="40"/>
                    <a:pt x="39" y="44"/>
                  </a:cubicBezTo>
                  <a:cubicBezTo>
                    <a:pt x="43" y="47"/>
                    <a:pt x="46" y="63"/>
                    <a:pt x="44" y="72"/>
                  </a:cubicBezTo>
                  <a:cubicBezTo>
                    <a:pt x="44" y="72"/>
                    <a:pt x="39" y="72"/>
                    <a:pt x="39" y="72"/>
                  </a:cubicBezTo>
                  <a:close/>
                  <a:moveTo>
                    <a:pt x="87" y="40"/>
                  </a:moveTo>
                  <a:cubicBezTo>
                    <a:pt x="89" y="40"/>
                    <a:pt x="92" y="40"/>
                    <a:pt x="94" y="40"/>
                  </a:cubicBezTo>
                  <a:cubicBezTo>
                    <a:pt x="96" y="41"/>
                    <a:pt x="97" y="40"/>
                    <a:pt x="98" y="39"/>
                  </a:cubicBezTo>
                  <a:cubicBezTo>
                    <a:pt x="99" y="38"/>
                    <a:pt x="99" y="36"/>
                    <a:pt x="100" y="34"/>
                  </a:cubicBezTo>
                  <a:cubicBezTo>
                    <a:pt x="98" y="32"/>
                    <a:pt x="97" y="30"/>
                    <a:pt x="96" y="28"/>
                  </a:cubicBezTo>
                  <a:cubicBezTo>
                    <a:pt x="95" y="27"/>
                    <a:pt x="94" y="26"/>
                    <a:pt x="94" y="25"/>
                  </a:cubicBezTo>
                  <a:cubicBezTo>
                    <a:pt x="94" y="24"/>
                    <a:pt x="93" y="22"/>
                    <a:pt x="93" y="21"/>
                  </a:cubicBezTo>
                  <a:cubicBezTo>
                    <a:pt x="93" y="20"/>
                    <a:pt x="93" y="20"/>
                    <a:pt x="93" y="20"/>
                  </a:cubicBezTo>
                  <a:cubicBezTo>
                    <a:pt x="94" y="20"/>
                    <a:pt x="94" y="20"/>
                    <a:pt x="94" y="20"/>
                  </a:cubicBezTo>
                  <a:cubicBezTo>
                    <a:pt x="94" y="20"/>
                    <a:pt x="94" y="19"/>
                    <a:pt x="94" y="19"/>
                  </a:cubicBezTo>
                  <a:cubicBezTo>
                    <a:pt x="93" y="11"/>
                    <a:pt x="94" y="8"/>
                    <a:pt x="97" y="5"/>
                  </a:cubicBezTo>
                  <a:cubicBezTo>
                    <a:pt x="103" y="0"/>
                    <a:pt x="113" y="0"/>
                    <a:pt x="119" y="4"/>
                  </a:cubicBezTo>
                  <a:cubicBezTo>
                    <a:pt x="123" y="7"/>
                    <a:pt x="124" y="12"/>
                    <a:pt x="123" y="19"/>
                  </a:cubicBezTo>
                  <a:cubicBezTo>
                    <a:pt x="123" y="19"/>
                    <a:pt x="123" y="19"/>
                    <a:pt x="123" y="20"/>
                  </a:cubicBezTo>
                  <a:cubicBezTo>
                    <a:pt x="124" y="20"/>
                    <a:pt x="124" y="20"/>
                    <a:pt x="124" y="20"/>
                  </a:cubicBezTo>
                  <a:cubicBezTo>
                    <a:pt x="124" y="21"/>
                    <a:pt x="124" y="21"/>
                    <a:pt x="124" y="21"/>
                  </a:cubicBezTo>
                  <a:cubicBezTo>
                    <a:pt x="124" y="22"/>
                    <a:pt x="124" y="24"/>
                    <a:pt x="123" y="25"/>
                  </a:cubicBezTo>
                  <a:cubicBezTo>
                    <a:pt x="123" y="26"/>
                    <a:pt x="122" y="27"/>
                    <a:pt x="121" y="28"/>
                  </a:cubicBezTo>
                  <a:cubicBezTo>
                    <a:pt x="121" y="30"/>
                    <a:pt x="119" y="32"/>
                    <a:pt x="118" y="34"/>
                  </a:cubicBezTo>
                  <a:cubicBezTo>
                    <a:pt x="118" y="36"/>
                    <a:pt x="119" y="38"/>
                    <a:pt x="120" y="40"/>
                  </a:cubicBezTo>
                  <a:cubicBezTo>
                    <a:pt x="121" y="40"/>
                    <a:pt x="123" y="40"/>
                    <a:pt x="124" y="40"/>
                  </a:cubicBezTo>
                  <a:cubicBezTo>
                    <a:pt x="126" y="40"/>
                    <a:pt x="128" y="40"/>
                    <a:pt x="130" y="40"/>
                  </a:cubicBezTo>
                  <a:cubicBezTo>
                    <a:pt x="136" y="45"/>
                    <a:pt x="139" y="58"/>
                    <a:pt x="139" y="66"/>
                  </a:cubicBezTo>
                  <a:cubicBezTo>
                    <a:pt x="129" y="72"/>
                    <a:pt x="85" y="73"/>
                    <a:pt x="79" y="66"/>
                  </a:cubicBezTo>
                  <a:cubicBezTo>
                    <a:pt x="79" y="59"/>
                    <a:pt x="80" y="47"/>
                    <a:pt x="87" y="40"/>
                  </a:cubicBezTo>
                  <a:close/>
                  <a:moveTo>
                    <a:pt x="108" y="41"/>
                  </a:moveTo>
                  <a:cubicBezTo>
                    <a:pt x="106" y="44"/>
                    <a:pt x="106" y="44"/>
                    <a:pt x="106" y="44"/>
                  </a:cubicBezTo>
                  <a:cubicBezTo>
                    <a:pt x="108" y="45"/>
                    <a:pt x="108" y="45"/>
                    <a:pt x="108" y="45"/>
                  </a:cubicBezTo>
                  <a:cubicBezTo>
                    <a:pt x="104" y="62"/>
                    <a:pt x="104" y="62"/>
                    <a:pt x="104" y="62"/>
                  </a:cubicBezTo>
                  <a:cubicBezTo>
                    <a:pt x="109" y="66"/>
                    <a:pt x="109" y="66"/>
                    <a:pt x="109" y="66"/>
                  </a:cubicBezTo>
                  <a:cubicBezTo>
                    <a:pt x="109" y="66"/>
                    <a:pt x="109" y="66"/>
                    <a:pt x="109" y="66"/>
                  </a:cubicBezTo>
                  <a:cubicBezTo>
                    <a:pt x="110" y="66"/>
                    <a:pt x="110" y="66"/>
                    <a:pt x="110" y="66"/>
                  </a:cubicBezTo>
                  <a:cubicBezTo>
                    <a:pt x="110" y="66"/>
                    <a:pt x="110" y="66"/>
                    <a:pt x="110" y="66"/>
                  </a:cubicBezTo>
                  <a:cubicBezTo>
                    <a:pt x="110" y="66"/>
                    <a:pt x="110" y="66"/>
                    <a:pt x="110" y="66"/>
                  </a:cubicBezTo>
                  <a:cubicBezTo>
                    <a:pt x="115" y="62"/>
                    <a:pt x="115" y="62"/>
                    <a:pt x="115" y="62"/>
                  </a:cubicBezTo>
                  <a:cubicBezTo>
                    <a:pt x="111" y="45"/>
                    <a:pt x="111" y="45"/>
                    <a:pt x="111" y="45"/>
                  </a:cubicBezTo>
                  <a:cubicBezTo>
                    <a:pt x="113" y="44"/>
                    <a:pt x="113" y="44"/>
                    <a:pt x="113" y="44"/>
                  </a:cubicBezTo>
                  <a:cubicBezTo>
                    <a:pt x="111" y="41"/>
                    <a:pt x="111" y="41"/>
                    <a:pt x="111" y="41"/>
                  </a:cubicBezTo>
                  <a:cubicBezTo>
                    <a:pt x="110" y="41"/>
                    <a:pt x="110" y="41"/>
                    <a:pt x="110" y="41"/>
                  </a:cubicBezTo>
                  <a:cubicBezTo>
                    <a:pt x="108" y="41"/>
                    <a:pt x="108" y="41"/>
                    <a:pt x="108" y="41"/>
                  </a:cubicBezTo>
                  <a:close/>
                  <a:moveTo>
                    <a:pt x="68" y="114"/>
                  </a:moveTo>
                  <a:cubicBezTo>
                    <a:pt x="57" y="86"/>
                    <a:pt x="57" y="86"/>
                    <a:pt x="57" y="86"/>
                  </a:cubicBezTo>
                  <a:cubicBezTo>
                    <a:pt x="88" y="83"/>
                    <a:pt x="88" y="83"/>
                    <a:pt x="88" y="83"/>
                  </a:cubicBezTo>
                  <a:cubicBezTo>
                    <a:pt x="82" y="92"/>
                    <a:pt x="82" y="92"/>
                    <a:pt x="82" y="92"/>
                  </a:cubicBezTo>
                  <a:cubicBezTo>
                    <a:pt x="92" y="97"/>
                    <a:pt x="103" y="94"/>
                    <a:pt x="110" y="85"/>
                  </a:cubicBezTo>
                  <a:cubicBezTo>
                    <a:pt x="111" y="83"/>
                    <a:pt x="112" y="81"/>
                    <a:pt x="112" y="78"/>
                  </a:cubicBezTo>
                  <a:cubicBezTo>
                    <a:pt x="117" y="80"/>
                    <a:pt x="117" y="80"/>
                    <a:pt x="117" y="80"/>
                  </a:cubicBezTo>
                  <a:cubicBezTo>
                    <a:pt x="117" y="85"/>
                    <a:pt x="115" y="91"/>
                    <a:pt x="112" y="96"/>
                  </a:cubicBezTo>
                  <a:cubicBezTo>
                    <a:pt x="103" y="109"/>
                    <a:pt x="86" y="113"/>
                    <a:pt x="73" y="106"/>
                  </a:cubicBezTo>
                  <a:cubicBezTo>
                    <a:pt x="68" y="114"/>
                    <a:pt x="68" y="114"/>
                    <a:pt x="68" y="114"/>
                  </a:cubicBezTo>
                  <a:close/>
                  <a:moveTo>
                    <a:pt x="72" y="1"/>
                  </a:moveTo>
                  <a:cubicBezTo>
                    <a:pt x="67" y="9"/>
                    <a:pt x="67" y="9"/>
                    <a:pt x="67" y="9"/>
                  </a:cubicBezTo>
                  <a:cubicBezTo>
                    <a:pt x="53" y="2"/>
                    <a:pt x="36" y="6"/>
                    <a:pt x="28" y="19"/>
                  </a:cubicBezTo>
                  <a:cubicBezTo>
                    <a:pt x="24" y="24"/>
                    <a:pt x="23" y="30"/>
                    <a:pt x="23" y="35"/>
                  </a:cubicBezTo>
                  <a:cubicBezTo>
                    <a:pt x="27" y="37"/>
                    <a:pt x="27" y="37"/>
                    <a:pt x="27" y="37"/>
                  </a:cubicBezTo>
                  <a:cubicBezTo>
                    <a:pt x="28" y="34"/>
                    <a:pt x="29" y="32"/>
                    <a:pt x="30" y="30"/>
                  </a:cubicBezTo>
                  <a:cubicBezTo>
                    <a:pt x="36" y="21"/>
                    <a:pt x="48" y="18"/>
                    <a:pt x="58" y="23"/>
                  </a:cubicBezTo>
                  <a:cubicBezTo>
                    <a:pt x="51" y="32"/>
                    <a:pt x="51" y="32"/>
                    <a:pt x="51" y="32"/>
                  </a:cubicBezTo>
                  <a:cubicBezTo>
                    <a:pt x="83" y="29"/>
                    <a:pt x="83" y="29"/>
                    <a:pt x="83" y="29"/>
                  </a:cubicBezTo>
                  <a:lnTo>
                    <a:pt x="72" y="1"/>
                  </a:lnTo>
                  <a:close/>
                </a:path>
              </a:pathLst>
            </a:custGeom>
            <a:solidFill>
              <a:srgbClr val="478E7E"/>
            </a:solidFill>
            <a:ln>
              <a:noFill/>
            </a:ln>
            <a:effectLst>
              <a:reflection blurRad="6350" stA="52000" endA="300" endPos="35000" dir="5400000" sy="-100000" algn="bl" rotWithShape="0"/>
            </a:effectLst>
          </p:spPr>
          <p:txBody>
            <a:bodyPr vert="horz" wrap="square" lIns="91419" tIns="45709" rIns="91419" bIns="45709" numCol="1" anchor="t" anchorCtr="0" compatLnSpc="1"/>
            <a:lstStyle/>
            <a:p>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34" name="矩形 33"/>
            <p:cNvSpPr/>
            <p:nvPr/>
          </p:nvSpPr>
          <p:spPr>
            <a:xfrm>
              <a:off x="3413636" y="1719913"/>
              <a:ext cx="2435756" cy="79200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30" name="矩形 29"/>
            <p:cNvSpPr/>
            <p:nvPr/>
          </p:nvSpPr>
          <p:spPr>
            <a:xfrm>
              <a:off x="3413636" y="2637796"/>
              <a:ext cx="2435756" cy="79200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6" name="矩形 25"/>
            <p:cNvSpPr/>
            <p:nvPr/>
          </p:nvSpPr>
          <p:spPr>
            <a:xfrm>
              <a:off x="3413636" y="3555679"/>
              <a:ext cx="2435756" cy="79200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cxnSp>
          <p:nvCxnSpPr>
            <p:cNvPr id="14" name="直接连接符 13"/>
            <p:cNvCxnSpPr/>
            <p:nvPr/>
          </p:nvCxnSpPr>
          <p:spPr>
            <a:xfrm flipH="1">
              <a:off x="5868144" y="1719913"/>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23" name="Freeform 24"/>
            <p:cNvSpPr>
              <a:spLocks noEditPoints="1"/>
            </p:cNvSpPr>
            <p:nvPr/>
          </p:nvSpPr>
          <p:spPr bwMode="auto">
            <a:xfrm flipH="1">
              <a:off x="854222" y="2740830"/>
              <a:ext cx="452536" cy="518704"/>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478E7E"/>
            </a:solidFill>
            <a:ln w="9525">
              <a:noFill/>
              <a:round/>
            </a:ln>
            <a:effectLst>
              <a:reflection blurRad="6350" stA="52000" endA="300" endPos="35000" dir="5400000" sy="-100000" algn="bl" rotWithShape="0"/>
            </a:effectLst>
          </p:spPr>
          <p:txBody>
            <a:bodyPr vert="horz" wrap="square" lIns="121892" tIns="60946" rIns="121892" bIns="60946" numCol="1" anchor="t" anchorCtr="0" compatLnSpc="1"/>
            <a:lstStyle/>
            <a:p>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0" name="Freeform 73"/>
            <p:cNvSpPr>
              <a:spLocks noEditPoints="1"/>
            </p:cNvSpPr>
            <p:nvPr/>
          </p:nvSpPr>
          <p:spPr bwMode="auto">
            <a:xfrm>
              <a:off x="7847001" y="3643397"/>
              <a:ext cx="626344" cy="556165"/>
            </a:xfrm>
            <a:custGeom>
              <a:avLst/>
              <a:gdLst>
                <a:gd name="T0" fmla="*/ 11 w 126"/>
                <a:gd name="T1" fmla="*/ 0 h 103"/>
                <a:gd name="T2" fmla="*/ 118 w 126"/>
                <a:gd name="T3" fmla="*/ 6 h 103"/>
                <a:gd name="T4" fmla="*/ 22 w 126"/>
                <a:gd name="T5" fmla="*/ 64 h 103"/>
                <a:gd name="T6" fmla="*/ 91 w 126"/>
                <a:gd name="T7" fmla="*/ 29 h 103"/>
                <a:gd name="T8" fmla="*/ 95 w 126"/>
                <a:gd name="T9" fmla="*/ 37 h 103"/>
                <a:gd name="T10" fmla="*/ 90 w 126"/>
                <a:gd name="T11" fmla="*/ 27 h 103"/>
                <a:gd name="T12" fmla="*/ 89 w 126"/>
                <a:gd name="T13" fmla="*/ 38 h 103"/>
                <a:gd name="T14" fmla="*/ 86 w 126"/>
                <a:gd name="T15" fmla="*/ 40 h 103"/>
                <a:gd name="T16" fmla="*/ 86 w 126"/>
                <a:gd name="T17" fmla="*/ 31 h 103"/>
                <a:gd name="T18" fmla="*/ 81 w 126"/>
                <a:gd name="T19" fmla="*/ 25 h 103"/>
                <a:gd name="T20" fmla="*/ 78 w 126"/>
                <a:gd name="T21" fmla="*/ 29 h 103"/>
                <a:gd name="T22" fmla="*/ 92 w 126"/>
                <a:gd name="T23" fmla="*/ 45 h 103"/>
                <a:gd name="T24" fmla="*/ 89 w 126"/>
                <a:gd name="T25" fmla="*/ 36 h 103"/>
                <a:gd name="T26" fmla="*/ 91 w 126"/>
                <a:gd name="T27" fmla="*/ 25 h 103"/>
                <a:gd name="T28" fmla="*/ 97 w 126"/>
                <a:gd name="T29" fmla="*/ 37 h 103"/>
                <a:gd name="T30" fmla="*/ 93 w 126"/>
                <a:gd name="T31" fmla="*/ 23 h 103"/>
                <a:gd name="T32" fmla="*/ 46 w 126"/>
                <a:gd name="T33" fmla="*/ 19 h 103"/>
                <a:gd name="T34" fmla="*/ 49 w 126"/>
                <a:gd name="T35" fmla="*/ 18 h 103"/>
                <a:gd name="T36" fmla="*/ 70 w 126"/>
                <a:gd name="T37" fmla="*/ 19 h 103"/>
                <a:gd name="T38" fmla="*/ 65 w 126"/>
                <a:gd name="T39" fmla="*/ 32 h 103"/>
                <a:gd name="T40" fmla="*/ 63 w 126"/>
                <a:gd name="T41" fmla="*/ 34 h 103"/>
                <a:gd name="T42" fmla="*/ 53 w 126"/>
                <a:gd name="T43" fmla="*/ 34 h 103"/>
                <a:gd name="T44" fmla="*/ 59 w 126"/>
                <a:gd name="T45" fmla="*/ 38 h 103"/>
                <a:gd name="T46" fmla="*/ 62 w 126"/>
                <a:gd name="T47" fmla="*/ 39 h 103"/>
                <a:gd name="T48" fmla="*/ 73 w 126"/>
                <a:gd name="T49" fmla="*/ 30 h 103"/>
                <a:gd name="T50" fmla="*/ 51 w 126"/>
                <a:gd name="T51" fmla="*/ 14 h 103"/>
                <a:gd name="T52" fmla="*/ 68 w 126"/>
                <a:gd name="T53" fmla="*/ 27 h 103"/>
                <a:gd name="T54" fmla="*/ 68 w 126"/>
                <a:gd name="T55" fmla="*/ 25 h 103"/>
                <a:gd name="T56" fmla="*/ 54 w 126"/>
                <a:gd name="T57" fmla="*/ 21 h 103"/>
                <a:gd name="T58" fmla="*/ 35 w 126"/>
                <a:gd name="T59" fmla="*/ 40 h 103"/>
                <a:gd name="T60" fmla="*/ 52 w 126"/>
                <a:gd name="T61" fmla="*/ 39 h 103"/>
                <a:gd name="T62" fmla="*/ 51 w 126"/>
                <a:gd name="T63" fmla="*/ 33 h 103"/>
                <a:gd name="T64" fmla="*/ 51 w 126"/>
                <a:gd name="T65" fmla="*/ 30 h 103"/>
                <a:gd name="T66" fmla="*/ 38 w 126"/>
                <a:gd name="T67" fmla="*/ 30 h 103"/>
                <a:gd name="T68" fmla="*/ 39 w 126"/>
                <a:gd name="T69" fmla="*/ 34 h 103"/>
                <a:gd name="T70" fmla="*/ 35 w 126"/>
                <a:gd name="T71" fmla="*/ 40 h 103"/>
                <a:gd name="T72" fmla="*/ 22 w 126"/>
                <a:gd name="T73" fmla="*/ 56 h 103"/>
                <a:gd name="T74" fmla="*/ 126 w 126"/>
                <a:gd name="T75" fmla="*/ 99 h 103"/>
                <a:gd name="T76" fmla="*/ 0 w 126"/>
                <a:gd name="T77" fmla="*/ 87 h 103"/>
                <a:gd name="T78" fmla="*/ 118 w 126"/>
                <a:gd name="T79" fmla="*/ 67 h 103"/>
                <a:gd name="T80" fmla="*/ 54 w 126"/>
                <a:gd name="T81" fmla="*/ 72 h 103"/>
                <a:gd name="T82" fmla="*/ 52 w 126"/>
                <a:gd name="T83" fmla="*/ 85 h 103"/>
                <a:gd name="T84" fmla="*/ 24 w 126"/>
                <a:gd name="T85" fmla="*/ 85 h 103"/>
                <a:gd name="T86" fmla="*/ 58 w 126"/>
                <a:gd name="T87" fmla="*/ 82 h 103"/>
                <a:gd name="T88" fmla="*/ 58 w 126"/>
                <a:gd name="T89" fmla="*/ 82 h 103"/>
                <a:gd name="T90" fmla="*/ 85 w 126"/>
                <a:gd name="T91" fmla="*/ 82 h 103"/>
                <a:gd name="T92" fmla="*/ 102 w 126"/>
                <a:gd name="T93" fmla="*/ 85 h 103"/>
                <a:gd name="T94" fmla="*/ 38 w 126"/>
                <a:gd name="T95" fmla="*/ 79 h 103"/>
                <a:gd name="T96" fmla="*/ 28 w 126"/>
                <a:gd name="T97" fmla="*/ 76 h 103"/>
                <a:gd name="T98" fmla="*/ 28 w 126"/>
                <a:gd name="T99" fmla="*/ 76 h 103"/>
                <a:gd name="T100" fmla="*/ 65 w 126"/>
                <a:gd name="T101" fmla="*/ 76 h 103"/>
                <a:gd name="T102" fmla="*/ 81 w 126"/>
                <a:gd name="T103" fmla="*/ 79 h 103"/>
                <a:gd name="T104" fmla="*/ 87 w 126"/>
                <a:gd name="T105" fmla="*/ 79 h 103"/>
                <a:gd name="T106" fmla="*/ 30 w 126"/>
                <a:gd name="T107" fmla="*/ 72 h 103"/>
                <a:gd name="T108" fmla="*/ 30 w 126"/>
                <a:gd name="T109" fmla="*/ 72 h 103"/>
                <a:gd name="T110" fmla="*/ 69 w 126"/>
                <a:gd name="T111" fmla="*/ 72 h 103"/>
                <a:gd name="T112" fmla="*/ 85 w 126"/>
                <a:gd name="T113" fmla="*/ 74 h 103"/>
                <a:gd name="T114" fmla="*/ 90 w 126"/>
                <a:gd name="T115" fmla="*/ 74 h 103"/>
                <a:gd name="T116" fmla="*/ 10 w 126"/>
                <a:gd name="T117" fmla="*/ 91 h 103"/>
                <a:gd name="T118" fmla="*/ 10 w 126"/>
                <a:gd name="T119" fmla="*/ 91 h 103"/>
                <a:gd name="T120" fmla="*/ 116 w 126"/>
                <a:gd name="T121" fmla="*/ 91 h 103"/>
                <a:gd name="T122" fmla="*/ 49 w 126"/>
                <a:gd name="T123" fmla="*/ 96 h 103"/>
                <a:gd name="T124" fmla="*/ 25 w 126"/>
                <a:gd name="T125" fmla="*/ 9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03">
                  <a:moveTo>
                    <a:pt x="11" y="64"/>
                  </a:moveTo>
                  <a:cubicBezTo>
                    <a:pt x="11" y="56"/>
                    <a:pt x="11" y="56"/>
                    <a:pt x="11" y="56"/>
                  </a:cubicBezTo>
                  <a:cubicBezTo>
                    <a:pt x="11" y="6"/>
                    <a:pt x="11" y="6"/>
                    <a:pt x="11" y="6"/>
                  </a:cubicBezTo>
                  <a:cubicBezTo>
                    <a:pt x="11" y="0"/>
                    <a:pt x="11" y="0"/>
                    <a:pt x="11" y="0"/>
                  </a:cubicBezTo>
                  <a:cubicBezTo>
                    <a:pt x="16" y="0"/>
                    <a:pt x="16" y="0"/>
                    <a:pt x="16" y="0"/>
                  </a:cubicBezTo>
                  <a:cubicBezTo>
                    <a:pt x="112" y="0"/>
                    <a:pt x="112" y="0"/>
                    <a:pt x="112" y="0"/>
                  </a:cubicBezTo>
                  <a:cubicBezTo>
                    <a:pt x="118" y="0"/>
                    <a:pt x="118" y="0"/>
                    <a:pt x="118" y="0"/>
                  </a:cubicBezTo>
                  <a:cubicBezTo>
                    <a:pt x="118" y="6"/>
                    <a:pt x="118" y="6"/>
                    <a:pt x="118" y="6"/>
                  </a:cubicBezTo>
                  <a:cubicBezTo>
                    <a:pt x="118" y="56"/>
                    <a:pt x="118" y="56"/>
                    <a:pt x="118" y="56"/>
                  </a:cubicBezTo>
                  <a:cubicBezTo>
                    <a:pt x="118" y="64"/>
                    <a:pt x="118" y="64"/>
                    <a:pt x="118" y="64"/>
                  </a:cubicBezTo>
                  <a:cubicBezTo>
                    <a:pt x="106" y="64"/>
                    <a:pt x="106" y="64"/>
                    <a:pt x="106" y="64"/>
                  </a:cubicBezTo>
                  <a:cubicBezTo>
                    <a:pt x="22" y="64"/>
                    <a:pt x="22" y="64"/>
                    <a:pt x="22" y="64"/>
                  </a:cubicBezTo>
                  <a:cubicBezTo>
                    <a:pt x="11" y="64"/>
                    <a:pt x="11" y="64"/>
                    <a:pt x="11" y="64"/>
                  </a:cubicBezTo>
                  <a:close/>
                  <a:moveTo>
                    <a:pt x="90" y="27"/>
                  </a:moveTo>
                  <a:cubicBezTo>
                    <a:pt x="90" y="29"/>
                    <a:pt x="90" y="29"/>
                    <a:pt x="90" y="29"/>
                  </a:cubicBezTo>
                  <a:cubicBezTo>
                    <a:pt x="90" y="29"/>
                    <a:pt x="90" y="29"/>
                    <a:pt x="91" y="29"/>
                  </a:cubicBezTo>
                  <a:cubicBezTo>
                    <a:pt x="92" y="30"/>
                    <a:pt x="93" y="31"/>
                    <a:pt x="93" y="32"/>
                  </a:cubicBezTo>
                  <a:cubicBezTo>
                    <a:pt x="94" y="33"/>
                    <a:pt x="94" y="34"/>
                    <a:pt x="93" y="35"/>
                  </a:cubicBezTo>
                  <a:cubicBezTo>
                    <a:pt x="93" y="36"/>
                    <a:pt x="93" y="36"/>
                    <a:pt x="93" y="36"/>
                  </a:cubicBezTo>
                  <a:cubicBezTo>
                    <a:pt x="95" y="37"/>
                    <a:pt x="95" y="37"/>
                    <a:pt x="95" y="37"/>
                  </a:cubicBezTo>
                  <a:cubicBezTo>
                    <a:pt x="95" y="36"/>
                    <a:pt x="95" y="36"/>
                    <a:pt x="95" y="36"/>
                  </a:cubicBezTo>
                  <a:cubicBezTo>
                    <a:pt x="96" y="34"/>
                    <a:pt x="96" y="32"/>
                    <a:pt x="95" y="31"/>
                  </a:cubicBezTo>
                  <a:cubicBezTo>
                    <a:pt x="95" y="30"/>
                    <a:pt x="93" y="28"/>
                    <a:pt x="91" y="27"/>
                  </a:cubicBezTo>
                  <a:cubicBezTo>
                    <a:pt x="91" y="27"/>
                    <a:pt x="91" y="27"/>
                    <a:pt x="90" y="27"/>
                  </a:cubicBezTo>
                  <a:close/>
                  <a:moveTo>
                    <a:pt x="92" y="45"/>
                  </a:moveTo>
                  <a:cubicBezTo>
                    <a:pt x="94" y="45"/>
                    <a:pt x="94" y="45"/>
                    <a:pt x="94" y="45"/>
                  </a:cubicBezTo>
                  <a:cubicBezTo>
                    <a:pt x="93" y="42"/>
                    <a:pt x="90" y="38"/>
                    <a:pt x="90" y="38"/>
                  </a:cubicBezTo>
                  <a:cubicBezTo>
                    <a:pt x="89" y="38"/>
                    <a:pt x="89" y="38"/>
                    <a:pt x="89" y="38"/>
                  </a:cubicBezTo>
                  <a:cubicBezTo>
                    <a:pt x="88" y="39"/>
                    <a:pt x="88" y="39"/>
                    <a:pt x="88" y="39"/>
                  </a:cubicBezTo>
                  <a:cubicBezTo>
                    <a:pt x="88" y="39"/>
                    <a:pt x="88" y="39"/>
                    <a:pt x="88" y="39"/>
                  </a:cubicBezTo>
                  <a:cubicBezTo>
                    <a:pt x="87" y="39"/>
                    <a:pt x="87" y="39"/>
                    <a:pt x="87" y="39"/>
                  </a:cubicBezTo>
                  <a:cubicBezTo>
                    <a:pt x="86" y="40"/>
                    <a:pt x="86" y="40"/>
                    <a:pt x="86" y="40"/>
                  </a:cubicBezTo>
                  <a:cubicBezTo>
                    <a:pt x="84" y="37"/>
                    <a:pt x="84" y="36"/>
                    <a:pt x="82" y="33"/>
                  </a:cubicBezTo>
                  <a:cubicBezTo>
                    <a:pt x="84" y="32"/>
                    <a:pt x="84" y="32"/>
                    <a:pt x="84" y="32"/>
                  </a:cubicBezTo>
                  <a:cubicBezTo>
                    <a:pt x="85" y="31"/>
                    <a:pt x="85" y="31"/>
                    <a:pt x="85" y="31"/>
                  </a:cubicBezTo>
                  <a:cubicBezTo>
                    <a:pt x="86" y="31"/>
                    <a:pt x="86" y="31"/>
                    <a:pt x="86" y="31"/>
                  </a:cubicBezTo>
                  <a:cubicBezTo>
                    <a:pt x="86" y="30"/>
                    <a:pt x="84" y="25"/>
                    <a:pt x="83" y="24"/>
                  </a:cubicBezTo>
                  <a:cubicBezTo>
                    <a:pt x="82" y="24"/>
                    <a:pt x="82" y="24"/>
                    <a:pt x="82" y="24"/>
                  </a:cubicBezTo>
                  <a:cubicBezTo>
                    <a:pt x="81" y="25"/>
                    <a:pt x="81" y="25"/>
                    <a:pt x="81" y="25"/>
                  </a:cubicBezTo>
                  <a:cubicBezTo>
                    <a:pt x="81" y="25"/>
                    <a:pt x="81" y="25"/>
                    <a:pt x="81" y="25"/>
                  </a:cubicBezTo>
                  <a:cubicBezTo>
                    <a:pt x="80" y="25"/>
                    <a:pt x="80" y="25"/>
                    <a:pt x="80" y="25"/>
                  </a:cubicBezTo>
                  <a:cubicBezTo>
                    <a:pt x="78" y="26"/>
                    <a:pt x="78" y="27"/>
                    <a:pt x="78" y="29"/>
                  </a:cubicBezTo>
                  <a:cubicBezTo>
                    <a:pt x="78" y="29"/>
                    <a:pt x="78" y="29"/>
                    <a:pt x="78" y="29"/>
                  </a:cubicBezTo>
                  <a:cubicBezTo>
                    <a:pt x="78" y="29"/>
                    <a:pt x="78" y="29"/>
                    <a:pt x="78" y="29"/>
                  </a:cubicBezTo>
                  <a:cubicBezTo>
                    <a:pt x="79" y="36"/>
                    <a:pt x="82" y="41"/>
                    <a:pt x="86" y="46"/>
                  </a:cubicBezTo>
                  <a:cubicBezTo>
                    <a:pt x="87" y="47"/>
                    <a:pt x="89" y="47"/>
                    <a:pt x="91" y="46"/>
                  </a:cubicBezTo>
                  <a:cubicBezTo>
                    <a:pt x="91" y="46"/>
                    <a:pt x="91" y="46"/>
                    <a:pt x="91" y="46"/>
                  </a:cubicBezTo>
                  <a:cubicBezTo>
                    <a:pt x="92" y="45"/>
                    <a:pt x="92" y="45"/>
                    <a:pt x="92" y="45"/>
                  </a:cubicBezTo>
                  <a:cubicBezTo>
                    <a:pt x="92" y="45"/>
                    <a:pt x="92" y="45"/>
                    <a:pt x="92" y="45"/>
                  </a:cubicBezTo>
                  <a:close/>
                  <a:moveTo>
                    <a:pt x="90" y="32"/>
                  </a:moveTo>
                  <a:cubicBezTo>
                    <a:pt x="89" y="32"/>
                    <a:pt x="88" y="32"/>
                    <a:pt x="88" y="33"/>
                  </a:cubicBezTo>
                  <a:cubicBezTo>
                    <a:pt x="87" y="34"/>
                    <a:pt x="88" y="35"/>
                    <a:pt x="89" y="36"/>
                  </a:cubicBezTo>
                  <a:cubicBezTo>
                    <a:pt x="90" y="36"/>
                    <a:pt x="91" y="35"/>
                    <a:pt x="91" y="34"/>
                  </a:cubicBezTo>
                  <a:cubicBezTo>
                    <a:pt x="91" y="33"/>
                    <a:pt x="91" y="32"/>
                    <a:pt x="90" y="32"/>
                  </a:cubicBezTo>
                  <a:close/>
                  <a:moveTo>
                    <a:pt x="92" y="23"/>
                  </a:moveTo>
                  <a:cubicBezTo>
                    <a:pt x="91" y="25"/>
                    <a:pt x="91" y="25"/>
                    <a:pt x="91" y="25"/>
                  </a:cubicBezTo>
                  <a:cubicBezTo>
                    <a:pt x="91" y="25"/>
                    <a:pt x="92" y="25"/>
                    <a:pt x="92" y="25"/>
                  </a:cubicBezTo>
                  <a:cubicBezTo>
                    <a:pt x="94" y="26"/>
                    <a:pt x="96" y="27"/>
                    <a:pt x="97" y="29"/>
                  </a:cubicBezTo>
                  <a:cubicBezTo>
                    <a:pt x="98" y="31"/>
                    <a:pt x="98" y="33"/>
                    <a:pt x="98" y="36"/>
                  </a:cubicBezTo>
                  <a:cubicBezTo>
                    <a:pt x="98" y="36"/>
                    <a:pt x="97" y="37"/>
                    <a:pt x="97" y="37"/>
                  </a:cubicBezTo>
                  <a:cubicBezTo>
                    <a:pt x="99" y="38"/>
                    <a:pt x="99" y="38"/>
                    <a:pt x="99" y="38"/>
                  </a:cubicBezTo>
                  <a:cubicBezTo>
                    <a:pt x="99" y="37"/>
                    <a:pt x="100" y="37"/>
                    <a:pt x="100" y="36"/>
                  </a:cubicBezTo>
                  <a:cubicBezTo>
                    <a:pt x="100" y="33"/>
                    <a:pt x="100" y="30"/>
                    <a:pt x="99" y="28"/>
                  </a:cubicBezTo>
                  <a:cubicBezTo>
                    <a:pt x="97" y="26"/>
                    <a:pt x="95" y="24"/>
                    <a:pt x="93" y="23"/>
                  </a:cubicBezTo>
                  <a:cubicBezTo>
                    <a:pt x="92" y="23"/>
                    <a:pt x="92" y="23"/>
                    <a:pt x="92" y="23"/>
                  </a:cubicBezTo>
                  <a:close/>
                  <a:moveTo>
                    <a:pt x="51" y="14"/>
                  </a:moveTo>
                  <a:cubicBezTo>
                    <a:pt x="49" y="14"/>
                    <a:pt x="48" y="15"/>
                    <a:pt x="47" y="16"/>
                  </a:cubicBezTo>
                  <a:cubicBezTo>
                    <a:pt x="46" y="17"/>
                    <a:pt x="46" y="18"/>
                    <a:pt x="46" y="19"/>
                  </a:cubicBezTo>
                  <a:cubicBezTo>
                    <a:pt x="46" y="20"/>
                    <a:pt x="46" y="20"/>
                    <a:pt x="46" y="20"/>
                  </a:cubicBezTo>
                  <a:cubicBezTo>
                    <a:pt x="47" y="20"/>
                    <a:pt x="48" y="20"/>
                    <a:pt x="48" y="20"/>
                  </a:cubicBezTo>
                  <a:cubicBezTo>
                    <a:pt x="48" y="19"/>
                    <a:pt x="48" y="19"/>
                    <a:pt x="48" y="19"/>
                  </a:cubicBezTo>
                  <a:cubicBezTo>
                    <a:pt x="48" y="19"/>
                    <a:pt x="49" y="18"/>
                    <a:pt x="49" y="18"/>
                  </a:cubicBezTo>
                  <a:cubicBezTo>
                    <a:pt x="49" y="17"/>
                    <a:pt x="50" y="17"/>
                    <a:pt x="51" y="17"/>
                  </a:cubicBezTo>
                  <a:cubicBezTo>
                    <a:pt x="68" y="17"/>
                    <a:pt x="68" y="17"/>
                    <a:pt x="68" y="17"/>
                  </a:cubicBezTo>
                  <a:cubicBezTo>
                    <a:pt x="69" y="17"/>
                    <a:pt x="69" y="17"/>
                    <a:pt x="70" y="18"/>
                  </a:cubicBezTo>
                  <a:cubicBezTo>
                    <a:pt x="70" y="18"/>
                    <a:pt x="70" y="19"/>
                    <a:pt x="70" y="19"/>
                  </a:cubicBezTo>
                  <a:cubicBezTo>
                    <a:pt x="70" y="30"/>
                    <a:pt x="70" y="30"/>
                    <a:pt x="70" y="30"/>
                  </a:cubicBezTo>
                  <a:cubicBezTo>
                    <a:pt x="70" y="31"/>
                    <a:pt x="70" y="31"/>
                    <a:pt x="70" y="32"/>
                  </a:cubicBezTo>
                  <a:cubicBezTo>
                    <a:pt x="69" y="32"/>
                    <a:pt x="69" y="32"/>
                    <a:pt x="68" y="32"/>
                  </a:cubicBezTo>
                  <a:cubicBezTo>
                    <a:pt x="65" y="32"/>
                    <a:pt x="65" y="32"/>
                    <a:pt x="65" y="32"/>
                  </a:cubicBezTo>
                  <a:cubicBezTo>
                    <a:pt x="64" y="32"/>
                    <a:pt x="64" y="32"/>
                    <a:pt x="64" y="32"/>
                  </a:cubicBezTo>
                  <a:cubicBezTo>
                    <a:pt x="64" y="33"/>
                    <a:pt x="64" y="33"/>
                    <a:pt x="64" y="33"/>
                  </a:cubicBezTo>
                  <a:cubicBezTo>
                    <a:pt x="62" y="34"/>
                    <a:pt x="62" y="34"/>
                    <a:pt x="62" y="34"/>
                  </a:cubicBezTo>
                  <a:cubicBezTo>
                    <a:pt x="63" y="34"/>
                    <a:pt x="63" y="34"/>
                    <a:pt x="63" y="34"/>
                  </a:cubicBezTo>
                  <a:cubicBezTo>
                    <a:pt x="63" y="32"/>
                    <a:pt x="63" y="32"/>
                    <a:pt x="63" y="32"/>
                  </a:cubicBezTo>
                  <a:cubicBezTo>
                    <a:pt x="61" y="32"/>
                    <a:pt x="61" y="32"/>
                    <a:pt x="61" y="32"/>
                  </a:cubicBezTo>
                  <a:cubicBezTo>
                    <a:pt x="54" y="32"/>
                    <a:pt x="54" y="32"/>
                    <a:pt x="54" y="32"/>
                  </a:cubicBezTo>
                  <a:cubicBezTo>
                    <a:pt x="54" y="33"/>
                    <a:pt x="53" y="33"/>
                    <a:pt x="53" y="34"/>
                  </a:cubicBezTo>
                  <a:cubicBezTo>
                    <a:pt x="53" y="34"/>
                    <a:pt x="53" y="34"/>
                    <a:pt x="52" y="35"/>
                  </a:cubicBezTo>
                  <a:cubicBezTo>
                    <a:pt x="60" y="35"/>
                    <a:pt x="60" y="35"/>
                    <a:pt x="60" y="35"/>
                  </a:cubicBezTo>
                  <a:cubicBezTo>
                    <a:pt x="59" y="37"/>
                    <a:pt x="59" y="37"/>
                    <a:pt x="59" y="37"/>
                  </a:cubicBezTo>
                  <a:cubicBezTo>
                    <a:pt x="59" y="38"/>
                    <a:pt x="59" y="38"/>
                    <a:pt x="59" y="38"/>
                  </a:cubicBezTo>
                  <a:cubicBezTo>
                    <a:pt x="60" y="38"/>
                    <a:pt x="60" y="38"/>
                    <a:pt x="60" y="38"/>
                  </a:cubicBezTo>
                  <a:cubicBezTo>
                    <a:pt x="61" y="39"/>
                    <a:pt x="61" y="39"/>
                    <a:pt x="61" y="39"/>
                  </a:cubicBezTo>
                  <a:cubicBezTo>
                    <a:pt x="62" y="39"/>
                    <a:pt x="62" y="39"/>
                    <a:pt x="62" y="39"/>
                  </a:cubicBezTo>
                  <a:cubicBezTo>
                    <a:pt x="62" y="39"/>
                    <a:pt x="62" y="39"/>
                    <a:pt x="62" y="39"/>
                  </a:cubicBezTo>
                  <a:cubicBezTo>
                    <a:pt x="65" y="35"/>
                    <a:pt x="65" y="35"/>
                    <a:pt x="65" y="35"/>
                  </a:cubicBezTo>
                  <a:cubicBezTo>
                    <a:pt x="68" y="35"/>
                    <a:pt x="68" y="35"/>
                    <a:pt x="68" y="35"/>
                  </a:cubicBezTo>
                  <a:cubicBezTo>
                    <a:pt x="70" y="35"/>
                    <a:pt x="71" y="34"/>
                    <a:pt x="72" y="33"/>
                  </a:cubicBezTo>
                  <a:cubicBezTo>
                    <a:pt x="73" y="33"/>
                    <a:pt x="73" y="31"/>
                    <a:pt x="73" y="30"/>
                  </a:cubicBezTo>
                  <a:cubicBezTo>
                    <a:pt x="73" y="19"/>
                    <a:pt x="73" y="19"/>
                    <a:pt x="73" y="19"/>
                  </a:cubicBezTo>
                  <a:cubicBezTo>
                    <a:pt x="73" y="18"/>
                    <a:pt x="73" y="17"/>
                    <a:pt x="72" y="16"/>
                  </a:cubicBezTo>
                  <a:cubicBezTo>
                    <a:pt x="71" y="15"/>
                    <a:pt x="70" y="14"/>
                    <a:pt x="68" y="14"/>
                  </a:cubicBezTo>
                  <a:cubicBezTo>
                    <a:pt x="51" y="14"/>
                    <a:pt x="51" y="14"/>
                    <a:pt x="51" y="14"/>
                  </a:cubicBezTo>
                  <a:close/>
                  <a:moveTo>
                    <a:pt x="55" y="27"/>
                  </a:moveTo>
                  <a:cubicBezTo>
                    <a:pt x="55" y="29"/>
                    <a:pt x="55" y="29"/>
                    <a:pt x="55" y="29"/>
                  </a:cubicBezTo>
                  <a:cubicBezTo>
                    <a:pt x="68" y="29"/>
                    <a:pt x="68" y="29"/>
                    <a:pt x="68" y="29"/>
                  </a:cubicBezTo>
                  <a:cubicBezTo>
                    <a:pt x="68" y="27"/>
                    <a:pt x="68" y="27"/>
                    <a:pt x="68" y="27"/>
                  </a:cubicBezTo>
                  <a:cubicBezTo>
                    <a:pt x="55" y="27"/>
                    <a:pt x="55" y="27"/>
                    <a:pt x="55" y="27"/>
                  </a:cubicBezTo>
                  <a:close/>
                  <a:moveTo>
                    <a:pt x="55" y="23"/>
                  </a:moveTo>
                  <a:cubicBezTo>
                    <a:pt x="55" y="25"/>
                    <a:pt x="55" y="25"/>
                    <a:pt x="55" y="25"/>
                  </a:cubicBezTo>
                  <a:cubicBezTo>
                    <a:pt x="68" y="25"/>
                    <a:pt x="68" y="25"/>
                    <a:pt x="68" y="25"/>
                  </a:cubicBezTo>
                  <a:cubicBezTo>
                    <a:pt x="68" y="23"/>
                    <a:pt x="68" y="23"/>
                    <a:pt x="68" y="23"/>
                  </a:cubicBezTo>
                  <a:cubicBezTo>
                    <a:pt x="55" y="23"/>
                    <a:pt x="55" y="23"/>
                    <a:pt x="55" y="23"/>
                  </a:cubicBezTo>
                  <a:close/>
                  <a:moveTo>
                    <a:pt x="54" y="20"/>
                  </a:moveTo>
                  <a:cubicBezTo>
                    <a:pt x="54" y="21"/>
                    <a:pt x="54" y="21"/>
                    <a:pt x="54" y="21"/>
                  </a:cubicBezTo>
                  <a:cubicBezTo>
                    <a:pt x="68" y="21"/>
                    <a:pt x="68" y="21"/>
                    <a:pt x="68" y="21"/>
                  </a:cubicBezTo>
                  <a:cubicBezTo>
                    <a:pt x="68" y="20"/>
                    <a:pt x="68" y="20"/>
                    <a:pt x="68" y="20"/>
                  </a:cubicBezTo>
                  <a:cubicBezTo>
                    <a:pt x="54" y="20"/>
                    <a:pt x="54" y="20"/>
                    <a:pt x="54" y="20"/>
                  </a:cubicBezTo>
                  <a:close/>
                  <a:moveTo>
                    <a:pt x="35" y="40"/>
                  </a:moveTo>
                  <a:cubicBezTo>
                    <a:pt x="32" y="42"/>
                    <a:pt x="31" y="48"/>
                    <a:pt x="31" y="51"/>
                  </a:cubicBezTo>
                  <a:cubicBezTo>
                    <a:pt x="34" y="54"/>
                    <a:pt x="54" y="54"/>
                    <a:pt x="58" y="51"/>
                  </a:cubicBezTo>
                  <a:cubicBezTo>
                    <a:pt x="59" y="47"/>
                    <a:pt x="57" y="42"/>
                    <a:pt x="54" y="39"/>
                  </a:cubicBezTo>
                  <a:cubicBezTo>
                    <a:pt x="53" y="39"/>
                    <a:pt x="53" y="39"/>
                    <a:pt x="52" y="39"/>
                  </a:cubicBezTo>
                  <a:cubicBezTo>
                    <a:pt x="51" y="39"/>
                    <a:pt x="50" y="39"/>
                    <a:pt x="50" y="39"/>
                  </a:cubicBezTo>
                  <a:cubicBezTo>
                    <a:pt x="49" y="39"/>
                    <a:pt x="49" y="38"/>
                    <a:pt x="49" y="37"/>
                  </a:cubicBezTo>
                  <a:cubicBezTo>
                    <a:pt x="49" y="36"/>
                    <a:pt x="50" y="35"/>
                    <a:pt x="50" y="34"/>
                  </a:cubicBezTo>
                  <a:cubicBezTo>
                    <a:pt x="51" y="34"/>
                    <a:pt x="51" y="33"/>
                    <a:pt x="51" y="33"/>
                  </a:cubicBezTo>
                  <a:cubicBezTo>
                    <a:pt x="51" y="32"/>
                    <a:pt x="52" y="31"/>
                    <a:pt x="52" y="31"/>
                  </a:cubicBezTo>
                  <a:cubicBezTo>
                    <a:pt x="52" y="30"/>
                    <a:pt x="52" y="30"/>
                    <a:pt x="52" y="30"/>
                  </a:cubicBezTo>
                  <a:cubicBezTo>
                    <a:pt x="51" y="30"/>
                    <a:pt x="51" y="30"/>
                    <a:pt x="51" y="30"/>
                  </a:cubicBezTo>
                  <a:cubicBezTo>
                    <a:pt x="51" y="30"/>
                    <a:pt x="51" y="30"/>
                    <a:pt x="51" y="30"/>
                  </a:cubicBezTo>
                  <a:cubicBezTo>
                    <a:pt x="51" y="27"/>
                    <a:pt x="51" y="25"/>
                    <a:pt x="49" y="23"/>
                  </a:cubicBezTo>
                  <a:cubicBezTo>
                    <a:pt x="47" y="21"/>
                    <a:pt x="42" y="22"/>
                    <a:pt x="40" y="24"/>
                  </a:cubicBezTo>
                  <a:cubicBezTo>
                    <a:pt x="38" y="25"/>
                    <a:pt x="38" y="26"/>
                    <a:pt x="38" y="30"/>
                  </a:cubicBezTo>
                  <a:cubicBezTo>
                    <a:pt x="38" y="30"/>
                    <a:pt x="38" y="30"/>
                    <a:pt x="38" y="30"/>
                  </a:cubicBezTo>
                  <a:cubicBezTo>
                    <a:pt x="38" y="30"/>
                    <a:pt x="38" y="30"/>
                    <a:pt x="38" y="30"/>
                  </a:cubicBezTo>
                  <a:cubicBezTo>
                    <a:pt x="38" y="31"/>
                    <a:pt x="38" y="31"/>
                    <a:pt x="38" y="31"/>
                  </a:cubicBezTo>
                  <a:cubicBezTo>
                    <a:pt x="38" y="31"/>
                    <a:pt x="38" y="32"/>
                    <a:pt x="38" y="33"/>
                  </a:cubicBezTo>
                  <a:cubicBezTo>
                    <a:pt x="38" y="33"/>
                    <a:pt x="39" y="34"/>
                    <a:pt x="39" y="34"/>
                  </a:cubicBezTo>
                  <a:cubicBezTo>
                    <a:pt x="39" y="35"/>
                    <a:pt x="40" y="36"/>
                    <a:pt x="41" y="37"/>
                  </a:cubicBezTo>
                  <a:cubicBezTo>
                    <a:pt x="41" y="38"/>
                    <a:pt x="40" y="38"/>
                    <a:pt x="40" y="39"/>
                  </a:cubicBezTo>
                  <a:cubicBezTo>
                    <a:pt x="39" y="39"/>
                    <a:pt x="39" y="40"/>
                    <a:pt x="38" y="40"/>
                  </a:cubicBezTo>
                  <a:cubicBezTo>
                    <a:pt x="37" y="40"/>
                    <a:pt x="36" y="40"/>
                    <a:pt x="35" y="40"/>
                  </a:cubicBezTo>
                  <a:close/>
                  <a:moveTo>
                    <a:pt x="106" y="56"/>
                  </a:moveTo>
                  <a:cubicBezTo>
                    <a:pt x="106" y="10"/>
                    <a:pt x="106" y="10"/>
                    <a:pt x="106" y="10"/>
                  </a:cubicBezTo>
                  <a:cubicBezTo>
                    <a:pt x="22" y="10"/>
                    <a:pt x="22" y="10"/>
                    <a:pt x="22" y="10"/>
                  </a:cubicBezTo>
                  <a:cubicBezTo>
                    <a:pt x="22" y="56"/>
                    <a:pt x="22" y="56"/>
                    <a:pt x="22" y="56"/>
                  </a:cubicBezTo>
                  <a:cubicBezTo>
                    <a:pt x="106" y="56"/>
                    <a:pt x="106" y="56"/>
                    <a:pt x="106" y="56"/>
                  </a:cubicBezTo>
                  <a:close/>
                  <a:moveTo>
                    <a:pt x="118" y="67"/>
                  </a:moveTo>
                  <a:cubicBezTo>
                    <a:pt x="126" y="87"/>
                    <a:pt x="126" y="87"/>
                    <a:pt x="126" y="87"/>
                  </a:cubicBezTo>
                  <a:cubicBezTo>
                    <a:pt x="126" y="99"/>
                    <a:pt x="126" y="99"/>
                    <a:pt x="126" y="99"/>
                  </a:cubicBezTo>
                  <a:cubicBezTo>
                    <a:pt x="121" y="103"/>
                    <a:pt x="121" y="103"/>
                    <a:pt x="121" y="103"/>
                  </a:cubicBezTo>
                  <a:cubicBezTo>
                    <a:pt x="6" y="103"/>
                    <a:pt x="6" y="103"/>
                    <a:pt x="6" y="103"/>
                  </a:cubicBezTo>
                  <a:cubicBezTo>
                    <a:pt x="0" y="99"/>
                    <a:pt x="0" y="99"/>
                    <a:pt x="0" y="99"/>
                  </a:cubicBezTo>
                  <a:cubicBezTo>
                    <a:pt x="0" y="87"/>
                    <a:pt x="0" y="87"/>
                    <a:pt x="0" y="87"/>
                  </a:cubicBezTo>
                  <a:cubicBezTo>
                    <a:pt x="11" y="67"/>
                    <a:pt x="11" y="67"/>
                    <a:pt x="11" y="67"/>
                  </a:cubicBezTo>
                  <a:cubicBezTo>
                    <a:pt x="22" y="67"/>
                    <a:pt x="22" y="67"/>
                    <a:pt x="22" y="67"/>
                  </a:cubicBezTo>
                  <a:cubicBezTo>
                    <a:pt x="106" y="67"/>
                    <a:pt x="106" y="67"/>
                    <a:pt x="106" y="67"/>
                  </a:cubicBezTo>
                  <a:cubicBezTo>
                    <a:pt x="118" y="67"/>
                    <a:pt x="118" y="67"/>
                    <a:pt x="118" y="67"/>
                  </a:cubicBezTo>
                  <a:close/>
                  <a:moveTo>
                    <a:pt x="45" y="72"/>
                  </a:moveTo>
                  <a:cubicBezTo>
                    <a:pt x="44" y="73"/>
                    <a:pt x="44" y="73"/>
                    <a:pt x="44" y="74"/>
                  </a:cubicBezTo>
                  <a:cubicBezTo>
                    <a:pt x="47" y="74"/>
                    <a:pt x="50" y="74"/>
                    <a:pt x="54" y="74"/>
                  </a:cubicBezTo>
                  <a:cubicBezTo>
                    <a:pt x="54" y="73"/>
                    <a:pt x="54" y="73"/>
                    <a:pt x="54" y="72"/>
                  </a:cubicBezTo>
                  <a:cubicBezTo>
                    <a:pt x="51" y="72"/>
                    <a:pt x="48" y="72"/>
                    <a:pt x="45" y="72"/>
                  </a:cubicBezTo>
                  <a:close/>
                  <a:moveTo>
                    <a:pt x="42" y="82"/>
                  </a:moveTo>
                  <a:cubicBezTo>
                    <a:pt x="41" y="83"/>
                    <a:pt x="41" y="84"/>
                    <a:pt x="41" y="85"/>
                  </a:cubicBezTo>
                  <a:cubicBezTo>
                    <a:pt x="45" y="85"/>
                    <a:pt x="48" y="85"/>
                    <a:pt x="52" y="85"/>
                  </a:cubicBezTo>
                  <a:cubicBezTo>
                    <a:pt x="52" y="84"/>
                    <a:pt x="52" y="83"/>
                    <a:pt x="52" y="82"/>
                  </a:cubicBezTo>
                  <a:cubicBezTo>
                    <a:pt x="49" y="82"/>
                    <a:pt x="45" y="82"/>
                    <a:pt x="42" y="82"/>
                  </a:cubicBezTo>
                  <a:close/>
                  <a:moveTo>
                    <a:pt x="25" y="82"/>
                  </a:moveTo>
                  <a:cubicBezTo>
                    <a:pt x="25" y="83"/>
                    <a:pt x="25" y="84"/>
                    <a:pt x="24" y="85"/>
                  </a:cubicBezTo>
                  <a:cubicBezTo>
                    <a:pt x="28" y="85"/>
                    <a:pt x="31" y="85"/>
                    <a:pt x="35" y="85"/>
                  </a:cubicBezTo>
                  <a:cubicBezTo>
                    <a:pt x="35" y="84"/>
                    <a:pt x="36" y="83"/>
                    <a:pt x="36" y="82"/>
                  </a:cubicBezTo>
                  <a:cubicBezTo>
                    <a:pt x="33" y="82"/>
                    <a:pt x="29" y="82"/>
                    <a:pt x="25" y="82"/>
                  </a:cubicBezTo>
                  <a:close/>
                  <a:moveTo>
                    <a:pt x="58" y="82"/>
                  </a:moveTo>
                  <a:cubicBezTo>
                    <a:pt x="58" y="83"/>
                    <a:pt x="58" y="84"/>
                    <a:pt x="58" y="85"/>
                  </a:cubicBezTo>
                  <a:cubicBezTo>
                    <a:pt x="61" y="85"/>
                    <a:pt x="65" y="85"/>
                    <a:pt x="69" y="85"/>
                  </a:cubicBezTo>
                  <a:cubicBezTo>
                    <a:pt x="69" y="84"/>
                    <a:pt x="69" y="83"/>
                    <a:pt x="69" y="82"/>
                  </a:cubicBezTo>
                  <a:cubicBezTo>
                    <a:pt x="65" y="82"/>
                    <a:pt x="62" y="82"/>
                    <a:pt x="58" y="82"/>
                  </a:cubicBezTo>
                  <a:close/>
                  <a:moveTo>
                    <a:pt x="75" y="82"/>
                  </a:moveTo>
                  <a:cubicBezTo>
                    <a:pt x="75" y="83"/>
                    <a:pt x="75" y="84"/>
                    <a:pt x="75" y="85"/>
                  </a:cubicBezTo>
                  <a:cubicBezTo>
                    <a:pt x="78" y="85"/>
                    <a:pt x="82" y="85"/>
                    <a:pt x="86" y="85"/>
                  </a:cubicBezTo>
                  <a:cubicBezTo>
                    <a:pt x="85" y="84"/>
                    <a:pt x="85" y="83"/>
                    <a:pt x="85" y="82"/>
                  </a:cubicBezTo>
                  <a:cubicBezTo>
                    <a:pt x="82" y="82"/>
                    <a:pt x="78" y="82"/>
                    <a:pt x="75" y="82"/>
                  </a:cubicBezTo>
                  <a:close/>
                  <a:moveTo>
                    <a:pt x="91" y="82"/>
                  </a:moveTo>
                  <a:cubicBezTo>
                    <a:pt x="91" y="83"/>
                    <a:pt x="91" y="84"/>
                    <a:pt x="91" y="85"/>
                  </a:cubicBezTo>
                  <a:cubicBezTo>
                    <a:pt x="95" y="85"/>
                    <a:pt x="99" y="85"/>
                    <a:pt x="102" y="85"/>
                  </a:cubicBezTo>
                  <a:cubicBezTo>
                    <a:pt x="102" y="84"/>
                    <a:pt x="102" y="83"/>
                    <a:pt x="102" y="82"/>
                  </a:cubicBezTo>
                  <a:cubicBezTo>
                    <a:pt x="98" y="82"/>
                    <a:pt x="95" y="82"/>
                    <a:pt x="91" y="82"/>
                  </a:cubicBezTo>
                  <a:close/>
                  <a:moveTo>
                    <a:pt x="39" y="76"/>
                  </a:moveTo>
                  <a:cubicBezTo>
                    <a:pt x="39" y="77"/>
                    <a:pt x="39" y="78"/>
                    <a:pt x="38" y="79"/>
                  </a:cubicBezTo>
                  <a:cubicBezTo>
                    <a:pt x="42" y="79"/>
                    <a:pt x="45" y="79"/>
                    <a:pt x="49" y="79"/>
                  </a:cubicBezTo>
                  <a:cubicBezTo>
                    <a:pt x="49" y="78"/>
                    <a:pt x="49" y="77"/>
                    <a:pt x="49" y="76"/>
                  </a:cubicBezTo>
                  <a:cubicBezTo>
                    <a:pt x="46" y="76"/>
                    <a:pt x="43" y="76"/>
                    <a:pt x="39" y="76"/>
                  </a:cubicBezTo>
                  <a:close/>
                  <a:moveTo>
                    <a:pt x="28" y="76"/>
                  </a:moveTo>
                  <a:cubicBezTo>
                    <a:pt x="27" y="77"/>
                    <a:pt x="27" y="78"/>
                    <a:pt x="26" y="79"/>
                  </a:cubicBezTo>
                  <a:cubicBezTo>
                    <a:pt x="29" y="79"/>
                    <a:pt x="31" y="79"/>
                    <a:pt x="33" y="79"/>
                  </a:cubicBezTo>
                  <a:cubicBezTo>
                    <a:pt x="33" y="78"/>
                    <a:pt x="33" y="77"/>
                    <a:pt x="34" y="76"/>
                  </a:cubicBezTo>
                  <a:cubicBezTo>
                    <a:pt x="32" y="76"/>
                    <a:pt x="30" y="76"/>
                    <a:pt x="28" y="76"/>
                  </a:cubicBezTo>
                  <a:close/>
                  <a:moveTo>
                    <a:pt x="55" y="76"/>
                  </a:moveTo>
                  <a:cubicBezTo>
                    <a:pt x="55" y="77"/>
                    <a:pt x="54" y="78"/>
                    <a:pt x="54" y="79"/>
                  </a:cubicBezTo>
                  <a:cubicBezTo>
                    <a:pt x="58" y="79"/>
                    <a:pt x="61" y="79"/>
                    <a:pt x="65" y="79"/>
                  </a:cubicBezTo>
                  <a:cubicBezTo>
                    <a:pt x="65" y="78"/>
                    <a:pt x="65" y="77"/>
                    <a:pt x="65" y="76"/>
                  </a:cubicBezTo>
                  <a:cubicBezTo>
                    <a:pt x="62" y="76"/>
                    <a:pt x="58" y="76"/>
                    <a:pt x="55" y="76"/>
                  </a:cubicBezTo>
                  <a:close/>
                  <a:moveTo>
                    <a:pt x="70" y="76"/>
                  </a:moveTo>
                  <a:cubicBezTo>
                    <a:pt x="70" y="77"/>
                    <a:pt x="70" y="78"/>
                    <a:pt x="70" y="79"/>
                  </a:cubicBezTo>
                  <a:cubicBezTo>
                    <a:pt x="74" y="79"/>
                    <a:pt x="77" y="79"/>
                    <a:pt x="81" y="79"/>
                  </a:cubicBezTo>
                  <a:cubicBezTo>
                    <a:pt x="81" y="78"/>
                    <a:pt x="81" y="77"/>
                    <a:pt x="81" y="76"/>
                  </a:cubicBezTo>
                  <a:cubicBezTo>
                    <a:pt x="77" y="76"/>
                    <a:pt x="74" y="76"/>
                    <a:pt x="70" y="76"/>
                  </a:cubicBezTo>
                  <a:close/>
                  <a:moveTo>
                    <a:pt x="87" y="76"/>
                  </a:moveTo>
                  <a:cubicBezTo>
                    <a:pt x="87" y="77"/>
                    <a:pt x="87" y="78"/>
                    <a:pt x="87" y="79"/>
                  </a:cubicBezTo>
                  <a:cubicBezTo>
                    <a:pt x="92" y="79"/>
                    <a:pt x="96" y="79"/>
                    <a:pt x="101" y="79"/>
                  </a:cubicBezTo>
                  <a:cubicBezTo>
                    <a:pt x="101" y="78"/>
                    <a:pt x="101" y="77"/>
                    <a:pt x="100" y="76"/>
                  </a:cubicBezTo>
                  <a:cubicBezTo>
                    <a:pt x="96" y="76"/>
                    <a:pt x="91" y="76"/>
                    <a:pt x="87" y="76"/>
                  </a:cubicBezTo>
                  <a:close/>
                  <a:moveTo>
                    <a:pt x="30" y="72"/>
                  </a:moveTo>
                  <a:cubicBezTo>
                    <a:pt x="29" y="73"/>
                    <a:pt x="29" y="73"/>
                    <a:pt x="28" y="74"/>
                  </a:cubicBezTo>
                  <a:cubicBezTo>
                    <a:pt x="32" y="74"/>
                    <a:pt x="35" y="74"/>
                    <a:pt x="38" y="74"/>
                  </a:cubicBezTo>
                  <a:cubicBezTo>
                    <a:pt x="39" y="73"/>
                    <a:pt x="39" y="73"/>
                    <a:pt x="39" y="72"/>
                  </a:cubicBezTo>
                  <a:cubicBezTo>
                    <a:pt x="36" y="72"/>
                    <a:pt x="33" y="72"/>
                    <a:pt x="30" y="72"/>
                  </a:cubicBezTo>
                  <a:close/>
                  <a:moveTo>
                    <a:pt x="59" y="72"/>
                  </a:moveTo>
                  <a:cubicBezTo>
                    <a:pt x="59" y="73"/>
                    <a:pt x="59" y="73"/>
                    <a:pt x="59" y="74"/>
                  </a:cubicBezTo>
                  <a:cubicBezTo>
                    <a:pt x="62" y="74"/>
                    <a:pt x="66" y="74"/>
                    <a:pt x="69" y="74"/>
                  </a:cubicBezTo>
                  <a:cubicBezTo>
                    <a:pt x="69" y="73"/>
                    <a:pt x="69" y="73"/>
                    <a:pt x="69" y="72"/>
                  </a:cubicBezTo>
                  <a:cubicBezTo>
                    <a:pt x="66" y="72"/>
                    <a:pt x="63" y="72"/>
                    <a:pt x="59" y="72"/>
                  </a:cubicBezTo>
                  <a:close/>
                  <a:moveTo>
                    <a:pt x="74" y="72"/>
                  </a:moveTo>
                  <a:cubicBezTo>
                    <a:pt x="74" y="73"/>
                    <a:pt x="74" y="73"/>
                    <a:pt x="74" y="74"/>
                  </a:cubicBezTo>
                  <a:cubicBezTo>
                    <a:pt x="78" y="74"/>
                    <a:pt x="81" y="74"/>
                    <a:pt x="85" y="74"/>
                  </a:cubicBezTo>
                  <a:cubicBezTo>
                    <a:pt x="84" y="73"/>
                    <a:pt x="84" y="73"/>
                    <a:pt x="84" y="72"/>
                  </a:cubicBezTo>
                  <a:cubicBezTo>
                    <a:pt x="81" y="72"/>
                    <a:pt x="78" y="72"/>
                    <a:pt x="74" y="72"/>
                  </a:cubicBezTo>
                  <a:close/>
                  <a:moveTo>
                    <a:pt x="89" y="72"/>
                  </a:moveTo>
                  <a:cubicBezTo>
                    <a:pt x="90" y="73"/>
                    <a:pt x="90" y="73"/>
                    <a:pt x="90" y="74"/>
                  </a:cubicBezTo>
                  <a:cubicBezTo>
                    <a:pt x="93" y="74"/>
                    <a:pt x="97" y="74"/>
                    <a:pt x="100" y="74"/>
                  </a:cubicBezTo>
                  <a:cubicBezTo>
                    <a:pt x="100" y="73"/>
                    <a:pt x="99" y="73"/>
                    <a:pt x="99" y="72"/>
                  </a:cubicBezTo>
                  <a:cubicBezTo>
                    <a:pt x="96" y="72"/>
                    <a:pt x="93" y="72"/>
                    <a:pt x="89" y="72"/>
                  </a:cubicBezTo>
                  <a:close/>
                  <a:moveTo>
                    <a:pt x="10" y="91"/>
                  </a:moveTo>
                  <a:cubicBezTo>
                    <a:pt x="10" y="96"/>
                    <a:pt x="10" y="96"/>
                    <a:pt x="10" y="96"/>
                  </a:cubicBezTo>
                  <a:cubicBezTo>
                    <a:pt x="20" y="96"/>
                    <a:pt x="20" y="96"/>
                    <a:pt x="20" y="96"/>
                  </a:cubicBezTo>
                  <a:cubicBezTo>
                    <a:pt x="20" y="91"/>
                    <a:pt x="20" y="91"/>
                    <a:pt x="20" y="91"/>
                  </a:cubicBezTo>
                  <a:cubicBezTo>
                    <a:pt x="10" y="91"/>
                    <a:pt x="10" y="91"/>
                    <a:pt x="10" y="91"/>
                  </a:cubicBezTo>
                  <a:close/>
                  <a:moveTo>
                    <a:pt x="106" y="91"/>
                  </a:moveTo>
                  <a:cubicBezTo>
                    <a:pt x="106" y="96"/>
                    <a:pt x="106" y="96"/>
                    <a:pt x="106" y="96"/>
                  </a:cubicBezTo>
                  <a:cubicBezTo>
                    <a:pt x="116" y="96"/>
                    <a:pt x="116" y="96"/>
                    <a:pt x="116" y="96"/>
                  </a:cubicBezTo>
                  <a:cubicBezTo>
                    <a:pt x="116" y="91"/>
                    <a:pt x="116" y="91"/>
                    <a:pt x="116" y="91"/>
                  </a:cubicBezTo>
                  <a:cubicBezTo>
                    <a:pt x="106" y="91"/>
                    <a:pt x="106" y="91"/>
                    <a:pt x="106" y="91"/>
                  </a:cubicBezTo>
                  <a:close/>
                  <a:moveTo>
                    <a:pt x="39" y="91"/>
                  </a:moveTo>
                  <a:cubicBezTo>
                    <a:pt x="39" y="96"/>
                    <a:pt x="39" y="96"/>
                    <a:pt x="39" y="96"/>
                  </a:cubicBezTo>
                  <a:cubicBezTo>
                    <a:pt x="49" y="96"/>
                    <a:pt x="49" y="96"/>
                    <a:pt x="49" y="96"/>
                  </a:cubicBezTo>
                  <a:cubicBezTo>
                    <a:pt x="49" y="91"/>
                    <a:pt x="49" y="91"/>
                    <a:pt x="49" y="91"/>
                  </a:cubicBezTo>
                  <a:cubicBezTo>
                    <a:pt x="39" y="91"/>
                    <a:pt x="39" y="91"/>
                    <a:pt x="39" y="91"/>
                  </a:cubicBezTo>
                  <a:close/>
                  <a:moveTo>
                    <a:pt x="25" y="91"/>
                  </a:moveTo>
                  <a:cubicBezTo>
                    <a:pt x="25" y="96"/>
                    <a:pt x="25" y="96"/>
                    <a:pt x="25" y="96"/>
                  </a:cubicBezTo>
                  <a:cubicBezTo>
                    <a:pt x="35" y="96"/>
                    <a:pt x="35" y="96"/>
                    <a:pt x="35" y="96"/>
                  </a:cubicBezTo>
                  <a:cubicBezTo>
                    <a:pt x="35" y="91"/>
                    <a:pt x="35" y="91"/>
                    <a:pt x="35" y="91"/>
                  </a:cubicBezTo>
                  <a:lnTo>
                    <a:pt x="25" y="91"/>
                  </a:lnTo>
                  <a:close/>
                </a:path>
              </a:pathLst>
            </a:custGeom>
            <a:solidFill>
              <a:srgbClr val="478E7E"/>
            </a:solidFill>
            <a:ln>
              <a:noFill/>
            </a:ln>
            <a:effectLst>
              <a:reflection blurRad="6350" stA="52000" endA="300" endPos="35000" dir="5400000" sy="-100000" algn="bl" rotWithShape="0"/>
            </a:effectLst>
          </p:spPr>
          <p:txBody>
            <a:bodyPr vert="horz" wrap="square" lIns="91419" tIns="45709" rIns="91419" bIns="45709" numCol="1" anchor="t" anchorCtr="0" compatLnSpc="1"/>
            <a:lstStyle/>
            <a:p>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cxnSp>
          <p:nvCxnSpPr>
            <p:cNvPr id="17" name="直接连接符 16"/>
            <p:cNvCxnSpPr/>
            <p:nvPr/>
          </p:nvCxnSpPr>
          <p:spPr>
            <a:xfrm>
              <a:off x="1475828" y="2637796"/>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5868144" y="3555679"/>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236180" y="1818549"/>
            <a:ext cx="2454128" cy="584775"/>
          </a:xfrm>
          <a:prstGeom prst="rect">
            <a:avLst/>
          </a:prstGeom>
          <a:noFill/>
        </p:spPr>
        <p:txBody>
          <a:bodyPr wrap="square" rtlCol="0">
            <a:spAutoFit/>
          </a:bodyPr>
          <a:lstStyle/>
          <a:p>
            <a:r>
              <a:rPr lang="vi-VN" altLang="zh-CN" sz="3200" dirty="0">
                <a:uFillTx/>
                <a:latin typeface="Calibri Light" panose="020F0302020204030204" pitchFamily="34" charset="0"/>
                <a:ea typeface="字魂52号-阿开漫画体" panose="00000500000000000000" pitchFamily="2" charset="-122"/>
                <a:cs typeface="Calibri Light" panose="020F0302020204030204" pitchFamily="34" charset="0"/>
                <a:sym typeface="+mn-ea"/>
              </a:rPr>
              <a:t>_</a:t>
            </a:r>
            <a:r>
              <a:rPr lang="vi-VN" altLang="zh-CN" sz="2800" dirty="0">
                <a:uFillTx/>
                <a:latin typeface="+mj-lt"/>
                <a:ea typeface="字魂52号-阿开漫画体" panose="00000500000000000000" pitchFamily="2" charset="-122"/>
                <a:cs typeface="Calibri Light" panose="020F0302020204030204" pitchFamily="34" charset="0"/>
                <a:sym typeface="+mn-ea"/>
              </a:rPr>
              <a:t>KẾT LUẬN</a:t>
            </a:r>
            <a:r>
              <a:rPr lang="vi-VN" altLang="zh-CN" sz="3200" dirty="0">
                <a:solidFill>
                  <a:srgbClr val="478E7E"/>
                </a:solidFill>
                <a:uFillTx/>
                <a:latin typeface="Calibri Light" panose="020F0302020204030204" pitchFamily="34" charset="0"/>
                <a:ea typeface="字魂52号-阿开漫画体" panose="00000500000000000000" pitchFamily="2" charset="-122"/>
                <a:cs typeface="Calibri Light" panose="020F0302020204030204" pitchFamily="34" charset="0"/>
                <a:sym typeface="+mn-ea"/>
              </a:rPr>
              <a:t>_</a:t>
            </a:r>
            <a:endParaRPr lang="zh-CN" altLang="en-US" sz="3200" spc="600" dirty="0">
              <a:solidFill>
                <a:srgbClr val="478E7E"/>
              </a:solidFill>
              <a:uFillTx/>
              <a:latin typeface="Calibri Light" panose="020F0302020204030204" pitchFamily="34" charset="0"/>
              <a:ea typeface="字魂52号-阿开漫画体" panose="00000500000000000000" pitchFamily="2" charset="-122"/>
              <a:cs typeface="Calibri Light" panose="020F0302020204030204" pitchFamily="34" charset="0"/>
              <a:sym typeface="+mn-ea"/>
            </a:endParaRPr>
          </a:p>
        </p:txBody>
      </p:sp>
      <p:sp>
        <p:nvSpPr>
          <p:cNvPr id="5" name="矩形 4"/>
          <p:cNvSpPr/>
          <p:nvPr/>
        </p:nvSpPr>
        <p:spPr>
          <a:xfrm>
            <a:off x="1636099" y="3618014"/>
            <a:ext cx="2505710" cy="1384995"/>
          </a:xfrm>
          <a:prstGeom prst="rect">
            <a:avLst/>
          </a:prstGeom>
        </p:spPr>
        <p:txBody>
          <a:bodyPr wrap="square">
            <a:spAutoFit/>
          </a:bodyPr>
          <a:lstStyle/>
          <a:p>
            <a:pPr lvl="0" algn="just"/>
            <a:r>
              <a:rPr lang="vi-VN" sz="2800" dirty="0">
                <a:latin typeface="Times New Roman" panose="02020603050405020304" pitchFamily="18" charset="0"/>
                <a:cs typeface="Times New Roman" panose="02020603050405020304" pitchFamily="18" charset="0"/>
              </a:rPr>
              <a:t>Cùng tìm hiểu sở thích của nhau</a:t>
            </a:r>
            <a:endParaRPr lang="x-none" sz="2800" dirty="0">
              <a:latin typeface="Times New Roman" panose="02020603050405020304" pitchFamily="18" charset="0"/>
              <a:cs typeface="Times New Roman" panose="02020603050405020304" pitchFamily="18" charset="0"/>
            </a:endParaRPr>
          </a:p>
        </p:txBody>
      </p:sp>
      <p:sp>
        <p:nvSpPr>
          <p:cNvPr id="6" name="矩形 5"/>
          <p:cNvSpPr/>
          <p:nvPr/>
        </p:nvSpPr>
        <p:spPr>
          <a:xfrm>
            <a:off x="8027649" y="2991644"/>
            <a:ext cx="2505710" cy="954107"/>
          </a:xfrm>
          <a:prstGeom prst="rect">
            <a:avLst/>
          </a:prstGeom>
        </p:spPr>
        <p:txBody>
          <a:bodyPr wrap="square">
            <a:spAutoFit/>
          </a:bodyPr>
          <a:lstStyle/>
          <a:p>
            <a:pPr lvl="0" algn="just"/>
            <a:r>
              <a:rPr lang="vi-VN" sz="2800" dirty="0">
                <a:latin typeface="+mj-lt"/>
                <a:cs typeface="Calibri Light" panose="020F0302020204030204" pitchFamily="34" charset="0"/>
              </a:rPr>
              <a:t>Tự giới thiệu về bản thân</a:t>
            </a:r>
            <a:endParaRPr lang="x-none" sz="2800" dirty="0">
              <a:latin typeface="+mj-lt"/>
              <a:cs typeface="Calibri Light" panose="020F0302020204030204" pitchFamily="34" charset="0"/>
            </a:endParaRPr>
          </a:p>
        </p:txBody>
      </p:sp>
      <p:sp>
        <p:nvSpPr>
          <p:cNvPr id="13" name="矩形 12"/>
          <p:cNvSpPr/>
          <p:nvPr/>
        </p:nvSpPr>
        <p:spPr>
          <a:xfrm>
            <a:off x="7814310" y="4833620"/>
            <a:ext cx="2505710" cy="1384995"/>
          </a:xfrm>
          <a:prstGeom prst="rect">
            <a:avLst/>
          </a:prstGeom>
        </p:spPr>
        <p:txBody>
          <a:bodyPr wrap="square">
            <a:spAutoFit/>
          </a:bodyPr>
          <a:lstStyle/>
          <a:p>
            <a:pPr algn="just"/>
            <a:r>
              <a:rPr lang="vi-VN" sz="2800" dirty="0">
                <a:latin typeface="+mj-lt"/>
                <a:cs typeface="Calibri Light" panose="020F0302020204030204" pitchFamily="34" charset="0"/>
              </a:rPr>
              <a:t>Cùng nhau đọc chuyện, chơi trò chơi,</a:t>
            </a:r>
            <a:r>
              <a:rPr lang="x-none" sz="2800" dirty="0">
                <a:effectLst/>
                <a:latin typeface="+mj-lt"/>
                <a:cs typeface="Calibri Light" panose="020F0302020204030204" pitchFamily="34" charset="0"/>
              </a:rPr>
              <a:t> </a:t>
            </a:r>
            <a:endParaRPr lang="zh-CN" altLang="en-US" sz="2800" dirty="0">
              <a:solidFill>
                <a:srgbClr val="95B9B1"/>
              </a:solidFill>
              <a:latin typeface="+mj-lt"/>
              <a:ea typeface="字魂70号-灵悦黑体" panose="00000500000000000000" pitchFamily="2" charset="-122"/>
              <a:cs typeface="Calibri Light" panose="020F0302020204030204" pitchFamily="34" charset="0"/>
              <a:sym typeface="+mn-lt"/>
            </a:endParaRPr>
          </a:p>
        </p:txBody>
      </p:sp>
      <p:sp>
        <p:nvSpPr>
          <p:cNvPr id="8" name="Rectangle 7">
            <a:extLst>
              <a:ext uri="{FF2B5EF4-FFF2-40B4-BE49-F238E27FC236}">
                <a16:creationId xmlns="" xmlns:a16="http://schemas.microsoft.com/office/drawing/2014/main" id="{60BC396C-7855-F64E-A5D1-552DB561E5E4}"/>
              </a:ext>
            </a:extLst>
          </p:cNvPr>
          <p:cNvSpPr/>
          <p:nvPr/>
        </p:nvSpPr>
        <p:spPr>
          <a:xfrm>
            <a:off x="3099521" y="1518816"/>
            <a:ext cx="5807675" cy="630195"/>
          </a:xfrm>
          <a:prstGeom prst="rect">
            <a:avLst/>
          </a:prstGeom>
          <a:solidFill>
            <a:schemeClr val="accent6">
              <a:lumMod val="20000"/>
              <a:lumOff val="80000"/>
            </a:schemeClr>
          </a:solidFill>
          <a:ln>
            <a:solidFill>
              <a:srgbClr val="478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latin typeface="Times New Roman" panose="02020603050405020304" pitchFamily="18" charset="0"/>
                <a:cs typeface="Times New Roman" panose="02020603050405020304" pitchFamily="18" charset="0"/>
              </a:rPr>
              <a:t>GÌN GIỮ MỐI QUAN HỆ BẠN B</a:t>
            </a:r>
            <a:r>
              <a:rPr lang="x-none" sz="2800" dirty="0">
                <a:solidFill>
                  <a:srgbClr val="478E7E"/>
                </a:solidFill>
                <a:latin typeface="Calibri Light" panose="020F0302020204030204" pitchFamily="34" charset="0"/>
                <a:cs typeface="Calibri Light" panose="020F0302020204030204" pitchFamily="34" charset="0"/>
              </a:rPr>
              <a:t>È</a:t>
            </a:r>
          </a:p>
        </p:txBody>
      </p:sp>
      <p:sp>
        <p:nvSpPr>
          <p:cNvPr id="29" name="矩形 45"/>
          <p:cNvSpPr/>
          <p:nvPr/>
        </p:nvSpPr>
        <p:spPr>
          <a:xfrm>
            <a:off x="4504171" y="2147212"/>
            <a:ext cx="3490196" cy="1200329"/>
          </a:xfrm>
          <a:prstGeom prst="rect">
            <a:avLst/>
          </a:prstGeom>
        </p:spPr>
        <p:txBody>
          <a:bodyPr wrap="square">
            <a:spAutoFit/>
          </a:bodyPr>
          <a:lstStyle/>
          <a:p>
            <a:pPr algn="l"/>
            <a:r>
              <a:rPr lang="vi-VN" altLang="zh-CN" sz="2000" dirty="0">
                <a:latin typeface="Calibri Light" panose="020F0302020204030204" pitchFamily="34" charset="0"/>
                <a:cs typeface="Calibri Light" panose="020F0302020204030204" pitchFamily="34" charset="0"/>
                <a:sym typeface="+mn-lt"/>
              </a:rPr>
              <a:t>- </a:t>
            </a:r>
            <a:r>
              <a:rPr lang="vi-VN" altLang="zh-CN" sz="2400" dirty="0">
                <a:latin typeface="+mj-lt"/>
                <a:cs typeface="Calibri Light" panose="020F0302020204030204" pitchFamily="34" charset="0"/>
                <a:sym typeface="+mn-lt"/>
              </a:rPr>
              <a:t>TRAO ĐỔI VỀ THÔNG TIN CÁ NHÂN, HOÀN CẢNH GĐ,…</a:t>
            </a:r>
            <a:endParaRPr lang="zh-CN" altLang="en-US" sz="2000" dirty="0">
              <a:latin typeface="+mj-lt"/>
              <a:ea typeface="字魂70号-灵悦黑体" panose="00000500000000000000" pitchFamily="2" charset="-122"/>
              <a:cs typeface="Calibri Light" panose="020F0302020204030204" pitchFamily="34" charset="0"/>
              <a:sym typeface="+mn-lt"/>
            </a:endParaRPr>
          </a:p>
        </p:txBody>
      </p:sp>
      <p:sp>
        <p:nvSpPr>
          <p:cNvPr id="31" name="矩形 47"/>
          <p:cNvSpPr/>
          <p:nvPr/>
        </p:nvSpPr>
        <p:spPr>
          <a:xfrm>
            <a:off x="4414048" y="3388743"/>
            <a:ext cx="3400262" cy="1200329"/>
          </a:xfrm>
          <a:prstGeom prst="rect">
            <a:avLst/>
          </a:prstGeom>
        </p:spPr>
        <p:txBody>
          <a:bodyPr wrap="square">
            <a:spAutoFit/>
          </a:bodyPr>
          <a:lstStyle/>
          <a:p>
            <a:pPr algn="l"/>
            <a:r>
              <a:rPr lang="vi-VN" altLang="zh-CN" sz="2000" dirty="0">
                <a:latin typeface="Calibri Light" panose="020F0302020204030204" pitchFamily="34" charset="0"/>
                <a:cs typeface="Calibri Light" panose="020F0302020204030204" pitchFamily="34" charset="0"/>
                <a:sym typeface="+mn-lt"/>
              </a:rPr>
              <a:t>- </a:t>
            </a:r>
            <a:r>
              <a:rPr lang="vi-VN" altLang="zh-CN" sz="2400" dirty="0">
                <a:latin typeface="+mj-lt"/>
                <a:cs typeface="Calibri Light" panose="020F0302020204030204" pitchFamily="34" charset="0"/>
                <a:sym typeface="+mn-lt"/>
              </a:rPr>
              <a:t>TRAO ĐỔI VỀ SỞ THÍCH CÁ NHÂN, ƯỚC MƠ, …</a:t>
            </a:r>
            <a:endParaRPr lang="zh-CN" altLang="en-US" sz="2400" dirty="0">
              <a:latin typeface="+mj-lt"/>
              <a:ea typeface="字魂70号-灵悦黑体" panose="00000500000000000000" pitchFamily="2" charset="-122"/>
              <a:cs typeface="Calibri Light" panose="020F0302020204030204" pitchFamily="34" charset="0"/>
              <a:sym typeface="+mn-lt"/>
            </a:endParaRPr>
          </a:p>
        </p:txBody>
      </p:sp>
      <p:sp>
        <p:nvSpPr>
          <p:cNvPr id="32" name="矩形 49"/>
          <p:cNvSpPr/>
          <p:nvPr/>
        </p:nvSpPr>
        <p:spPr>
          <a:xfrm>
            <a:off x="4467558" y="4706888"/>
            <a:ext cx="3400262" cy="1200329"/>
          </a:xfrm>
          <a:prstGeom prst="rect">
            <a:avLst/>
          </a:prstGeom>
        </p:spPr>
        <p:txBody>
          <a:bodyPr wrap="square">
            <a:spAutoFit/>
          </a:bodyPr>
          <a:lstStyle/>
          <a:p>
            <a:pPr algn="l"/>
            <a:r>
              <a:rPr lang="vi-VN" altLang="zh-CN" sz="2000" dirty="0">
                <a:latin typeface="Calibri Light" panose="020F0302020204030204" pitchFamily="34" charset="0"/>
                <a:ea typeface="字魂70号-灵悦黑体" panose="00000500000000000000" pitchFamily="2" charset="-122"/>
                <a:cs typeface="Calibri Light" panose="020F0302020204030204" pitchFamily="34" charset="0"/>
                <a:sym typeface="+mn-lt"/>
              </a:rPr>
              <a:t>- </a:t>
            </a:r>
            <a:r>
              <a:rPr lang="vi-VN" altLang="zh-CN" sz="2400" dirty="0">
                <a:latin typeface="+mj-lt"/>
                <a:ea typeface="字魂70号-灵悦黑体" panose="00000500000000000000" pitchFamily="2" charset="-122"/>
                <a:cs typeface="Calibri Light" panose="020F0302020204030204" pitchFamily="34" charset="0"/>
                <a:sym typeface="+mn-lt"/>
              </a:rPr>
              <a:t>CÙNG THẦY CÔ TG HOẠT ĐỘNG GIẢI TRÍ, HỌC TẬP,…</a:t>
            </a:r>
            <a:endParaRPr lang="zh-CN" altLang="en-US" sz="2400" dirty="0">
              <a:latin typeface="+mj-lt"/>
              <a:ea typeface="字魂70号-灵悦黑体" panose="00000500000000000000" pitchFamily="2" charset="-122"/>
              <a:cs typeface="Calibri Light" panose="020F0302020204030204" pitchFamily="34" charset="0"/>
              <a:sym typeface="+mn-lt"/>
            </a:endParaRPr>
          </a:p>
        </p:txBody>
      </p:sp>
      <p:sp>
        <p:nvSpPr>
          <p:cNvPr id="24" name="Rectangle 23">
            <a:extLst>
              <a:ext uri="{FF2B5EF4-FFF2-40B4-BE49-F238E27FC236}">
                <a16:creationId xmlns="" xmlns:a16="http://schemas.microsoft.com/office/drawing/2014/main" id="{E430FEC0-591E-47E7-958B-5DE5531100D3}"/>
              </a:ext>
            </a:extLst>
          </p:cNvPr>
          <p:cNvSpPr/>
          <p:nvPr/>
        </p:nvSpPr>
        <p:spPr>
          <a:xfrm>
            <a:off x="1317170" y="171536"/>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33" name="Rectangle 32">
            <a:extLst>
              <a:ext uri="{FF2B5EF4-FFF2-40B4-BE49-F238E27FC236}">
                <a16:creationId xmlns="" xmlns:a16="http://schemas.microsoft.com/office/drawing/2014/main" id="{474066D9-8AC0-4B47-BC28-CED41C30C1A6}"/>
              </a:ext>
            </a:extLst>
          </p:cNvPr>
          <p:cNvSpPr/>
          <p:nvPr/>
        </p:nvSpPr>
        <p:spPr>
          <a:xfrm>
            <a:off x="0" y="723654"/>
            <a:ext cx="12192000" cy="584775"/>
          </a:xfrm>
          <a:prstGeom prst="rect">
            <a:avLst/>
          </a:prstGeom>
        </p:spPr>
        <p:txBody>
          <a:bodyPr wrap="square">
            <a:spAutoFit/>
          </a:bodyPr>
          <a:lstStyle/>
          <a:p>
            <a:pPr algn="ctr"/>
            <a:r>
              <a:rPr lang="en-US" altLang="zh-CN" sz="32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4: GIỮ GÌN MỐI QUAN HỆ VỚI BẠN BÈ, THẦY CÔ</a:t>
            </a:r>
            <a:endParaRPr lang="zh-CN" altLang="en-US" sz="32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958582" y="2232922"/>
            <a:ext cx="10554869" cy="3640278"/>
            <a:chOff x="854222" y="1719913"/>
            <a:chExt cx="7619123" cy="2627766"/>
          </a:xfrm>
        </p:grpSpPr>
        <p:sp>
          <p:nvSpPr>
            <p:cNvPr id="38" name="Freeform 48"/>
            <p:cNvSpPr>
              <a:spLocks noEditPoints="1"/>
            </p:cNvSpPr>
            <p:nvPr/>
          </p:nvSpPr>
          <p:spPr bwMode="auto">
            <a:xfrm>
              <a:off x="7848177" y="1796031"/>
              <a:ext cx="623993" cy="512091"/>
            </a:xfrm>
            <a:custGeom>
              <a:avLst/>
              <a:gdLst>
                <a:gd name="T0" fmla="*/ 33 w 139"/>
                <a:gd name="T1" fmla="*/ 79 h 114"/>
                <a:gd name="T2" fmla="*/ 49 w 139"/>
                <a:gd name="T3" fmla="*/ 87 h 114"/>
                <a:gd name="T4" fmla="*/ 0 w 139"/>
                <a:gd name="T5" fmla="*/ 105 h 114"/>
                <a:gd name="T6" fmla="*/ 18 w 139"/>
                <a:gd name="T7" fmla="*/ 85 h 114"/>
                <a:gd name="T8" fmla="*/ 14 w 139"/>
                <a:gd name="T9" fmla="*/ 72 h 114"/>
                <a:gd name="T10" fmla="*/ 13 w 139"/>
                <a:gd name="T11" fmla="*/ 45 h 114"/>
                <a:gd name="T12" fmla="*/ 44 w 139"/>
                <a:gd name="T13" fmla="*/ 72 h 114"/>
                <a:gd name="T14" fmla="*/ 87 w 139"/>
                <a:gd name="T15" fmla="*/ 40 h 114"/>
                <a:gd name="T16" fmla="*/ 98 w 139"/>
                <a:gd name="T17" fmla="*/ 39 h 114"/>
                <a:gd name="T18" fmla="*/ 96 w 139"/>
                <a:gd name="T19" fmla="*/ 28 h 114"/>
                <a:gd name="T20" fmla="*/ 93 w 139"/>
                <a:gd name="T21" fmla="*/ 21 h 114"/>
                <a:gd name="T22" fmla="*/ 94 w 139"/>
                <a:gd name="T23" fmla="*/ 20 h 114"/>
                <a:gd name="T24" fmla="*/ 97 w 139"/>
                <a:gd name="T25" fmla="*/ 5 h 114"/>
                <a:gd name="T26" fmla="*/ 123 w 139"/>
                <a:gd name="T27" fmla="*/ 19 h 114"/>
                <a:gd name="T28" fmla="*/ 124 w 139"/>
                <a:gd name="T29" fmla="*/ 20 h 114"/>
                <a:gd name="T30" fmla="*/ 123 w 139"/>
                <a:gd name="T31" fmla="*/ 25 h 114"/>
                <a:gd name="T32" fmla="*/ 118 w 139"/>
                <a:gd name="T33" fmla="*/ 34 h 114"/>
                <a:gd name="T34" fmla="*/ 124 w 139"/>
                <a:gd name="T35" fmla="*/ 40 h 114"/>
                <a:gd name="T36" fmla="*/ 139 w 139"/>
                <a:gd name="T37" fmla="*/ 66 h 114"/>
                <a:gd name="T38" fmla="*/ 87 w 139"/>
                <a:gd name="T39" fmla="*/ 40 h 114"/>
                <a:gd name="T40" fmla="*/ 106 w 139"/>
                <a:gd name="T41" fmla="*/ 44 h 114"/>
                <a:gd name="T42" fmla="*/ 104 w 139"/>
                <a:gd name="T43" fmla="*/ 62 h 114"/>
                <a:gd name="T44" fmla="*/ 109 w 139"/>
                <a:gd name="T45" fmla="*/ 66 h 114"/>
                <a:gd name="T46" fmla="*/ 110 w 139"/>
                <a:gd name="T47" fmla="*/ 66 h 114"/>
                <a:gd name="T48" fmla="*/ 115 w 139"/>
                <a:gd name="T49" fmla="*/ 62 h 114"/>
                <a:gd name="T50" fmla="*/ 113 w 139"/>
                <a:gd name="T51" fmla="*/ 44 h 114"/>
                <a:gd name="T52" fmla="*/ 110 w 139"/>
                <a:gd name="T53" fmla="*/ 41 h 114"/>
                <a:gd name="T54" fmla="*/ 68 w 139"/>
                <a:gd name="T55" fmla="*/ 114 h 114"/>
                <a:gd name="T56" fmla="*/ 88 w 139"/>
                <a:gd name="T57" fmla="*/ 83 h 114"/>
                <a:gd name="T58" fmla="*/ 110 w 139"/>
                <a:gd name="T59" fmla="*/ 85 h 114"/>
                <a:gd name="T60" fmla="*/ 117 w 139"/>
                <a:gd name="T61" fmla="*/ 80 h 114"/>
                <a:gd name="T62" fmla="*/ 73 w 139"/>
                <a:gd name="T63" fmla="*/ 106 h 114"/>
                <a:gd name="T64" fmla="*/ 72 w 139"/>
                <a:gd name="T65" fmla="*/ 1 h 114"/>
                <a:gd name="T66" fmla="*/ 28 w 139"/>
                <a:gd name="T67" fmla="*/ 19 h 114"/>
                <a:gd name="T68" fmla="*/ 27 w 139"/>
                <a:gd name="T69" fmla="*/ 37 h 114"/>
                <a:gd name="T70" fmla="*/ 58 w 139"/>
                <a:gd name="T71" fmla="*/ 23 h 114"/>
                <a:gd name="T72" fmla="*/ 83 w 139"/>
                <a:gd name="T73"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14">
                  <a:moveTo>
                    <a:pt x="39" y="72"/>
                  </a:moveTo>
                  <a:cubicBezTo>
                    <a:pt x="37" y="75"/>
                    <a:pt x="35" y="77"/>
                    <a:pt x="33" y="79"/>
                  </a:cubicBezTo>
                  <a:cubicBezTo>
                    <a:pt x="33" y="82"/>
                    <a:pt x="34" y="83"/>
                    <a:pt x="35" y="85"/>
                  </a:cubicBezTo>
                  <a:cubicBezTo>
                    <a:pt x="36" y="85"/>
                    <a:pt x="48" y="85"/>
                    <a:pt x="49" y="87"/>
                  </a:cubicBezTo>
                  <a:cubicBezTo>
                    <a:pt x="53" y="92"/>
                    <a:pt x="53" y="101"/>
                    <a:pt x="52" y="105"/>
                  </a:cubicBezTo>
                  <a:cubicBezTo>
                    <a:pt x="40" y="111"/>
                    <a:pt x="13" y="111"/>
                    <a:pt x="0" y="105"/>
                  </a:cubicBezTo>
                  <a:cubicBezTo>
                    <a:pt x="0" y="101"/>
                    <a:pt x="0" y="92"/>
                    <a:pt x="4" y="87"/>
                  </a:cubicBezTo>
                  <a:cubicBezTo>
                    <a:pt x="5" y="85"/>
                    <a:pt x="16" y="85"/>
                    <a:pt x="18" y="85"/>
                  </a:cubicBezTo>
                  <a:cubicBezTo>
                    <a:pt x="19" y="83"/>
                    <a:pt x="19" y="81"/>
                    <a:pt x="19" y="79"/>
                  </a:cubicBezTo>
                  <a:cubicBezTo>
                    <a:pt x="17" y="77"/>
                    <a:pt x="15" y="75"/>
                    <a:pt x="14" y="72"/>
                  </a:cubicBezTo>
                  <a:cubicBezTo>
                    <a:pt x="12" y="72"/>
                    <a:pt x="9" y="72"/>
                    <a:pt x="8" y="72"/>
                  </a:cubicBezTo>
                  <a:cubicBezTo>
                    <a:pt x="7" y="62"/>
                    <a:pt x="9" y="48"/>
                    <a:pt x="13" y="45"/>
                  </a:cubicBezTo>
                  <a:cubicBezTo>
                    <a:pt x="19" y="40"/>
                    <a:pt x="33" y="40"/>
                    <a:pt x="39" y="44"/>
                  </a:cubicBezTo>
                  <a:cubicBezTo>
                    <a:pt x="43" y="47"/>
                    <a:pt x="46" y="63"/>
                    <a:pt x="44" y="72"/>
                  </a:cubicBezTo>
                  <a:cubicBezTo>
                    <a:pt x="44" y="72"/>
                    <a:pt x="39" y="72"/>
                    <a:pt x="39" y="72"/>
                  </a:cubicBezTo>
                  <a:close/>
                  <a:moveTo>
                    <a:pt x="87" y="40"/>
                  </a:moveTo>
                  <a:cubicBezTo>
                    <a:pt x="89" y="40"/>
                    <a:pt x="92" y="40"/>
                    <a:pt x="94" y="40"/>
                  </a:cubicBezTo>
                  <a:cubicBezTo>
                    <a:pt x="96" y="41"/>
                    <a:pt x="97" y="40"/>
                    <a:pt x="98" y="39"/>
                  </a:cubicBezTo>
                  <a:cubicBezTo>
                    <a:pt x="99" y="38"/>
                    <a:pt x="99" y="36"/>
                    <a:pt x="100" y="34"/>
                  </a:cubicBezTo>
                  <a:cubicBezTo>
                    <a:pt x="98" y="32"/>
                    <a:pt x="97" y="30"/>
                    <a:pt x="96" y="28"/>
                  </a:cubicBezTo>
                  <a:cubicBezTo>
                    <a:pt x="95" y="27"/>
                    <a:pt x="94" y="26"/>
                    <a:pt x="94" y="25"/>
                  </a:cubicBezTo>
                  <a:cubicBezTo>
                    <a:pt x="94" y="24"/>
                    <a:pt x="93" y="22"/>
                    <a:pt x="93" y="21"/>
                  </a:cubicBezTo>
                  <a:cubicBezTo>
                    <a:pt x="93" y="20"/>
                    <a:pt x="93" y="20"/>
                    <a:pt x="93" y="20"/>
                  </a:cubicBezTo>
                  <a:cubicBezTo>
                    <a:pt x="94" y="20"/>
                    <a:pt x="94" y="20"/>
                    <a:pt x="94" y="20"/>
                  </a:cubicBezTo>
                  <a:cubicBezTo>
                    <a:pt x="94" y="20"/>
                    <a:pt x="94" y="19"/>
                    <a:pt x="94" y="19"/>
                  </a:cubicBezTo>
                  <a:cubicBezTo>
                    <a:pt x="93" y="11"/>
                    <a:pt x="94" y="8"/>
                    <a:pt x="97" y="5"/>
                  </a:cubicBezTo>
                  <a:cubicBezTo>
                    <a:pt x="103" y="0"/>
                    <a:pt x="113" y="0"/>
                    <a:pt x="119" y="4"/>
                  </a:cubicBezTo>
                  <a:cubicBezTo>
                    <a:pt x="123" y="7"/>
                    <a:pt x="124" y="12"/>
                    <a:pt x="123" y="19"/>
                  </a:cubicBezTo>
                  <a:cubicBezTo>
                    <a:pt x="123" y="19"/>
                    <a:pt x="123" y="19"/>
                    <a:pt x="123" y="20"/>
                  </a:cubicBezTo>
                  <a:cubicBezTo>
                    <a:pt x="124" y="20"/>
                    <a:pt x="124" y="20"/>
                    <a:pt x="124" y="20"/>
                  </a:cubicBezTo>
                  <a:cubicBezTo>
                    <a:pt x="124" y="21"/>
                    <a:pt x="124" y="21"/>
                    <a:pt x="124" y="21"/>
                  </a:cubicBezTo>
                  <a:cubicBezTo>
                    <a:pt x="124" y="22"/>
                    <a:pt x="124" y="24"/>
                    <a:pt x="123" y="25"/>
                  </a:cubicBezTo>
                  <a:cubicBezTo>
                    <a:pt x="123" y="26"/>
                    <a:pt x="122" y="27"/>
                    <a:pt x="121" y="28"/>
                  </a:cubicBezTo>
                  <a:cubicBezTo>
                    <a:pt x="121" y="30"/>
                    <a:pt x="119" y="32"/>
                    <a:pt x="118" y="34"/>
                  </a:cubicBezTo>
                  <a:cubicBezTo>
                    <a:pt x="118" y="36"/>
                    <a:pt x="119" y="38"/>
                    <a:pt x="120" y="40"/>
                  </a:cubicBezTo>
                  <a:cubicBezTo>
                    <a:pt x="121" y="40"/>
                    <a:pt x="123" y="40"/>
                    <a:pt x="124" y="40"/>
                  </a:cubicBezTo>
                  <a:cubicBezTo>
                    <a:pt x="126" y="40"/>
                    <a:pt x="128" y="40"/>
                    <a:pt x="130" y="40"/>
                  </a:cubicBezTo>
                  <a:cubicBezTo>
                    <a:pt x="136" y="45"/>
                    <a:pt x="139" y="58"/>
                    <a:pt x="139" y="66"/>
                  </a:cubicBezTo>
                  <a:cubicBezTo>
                    <a:pt x="129" y="72"/>
                    <a:pt x="85" y="73"/>
                    <a:pt x="79" y="66"/>
                  </a:cubicBezTo>
                  <a:cubicBezTo>
                    <a:pt x="79" y="59"/>
                    <a:pt x="80" y="47"/>
                    <a:pt x="87" y="40"/>
                  </a:cubicBezTo>
                  <a:close/>
                  <a:moveTo>
                    <a:pt x="108" y="41"/>
                  </a:moveTo>
                  <a:cubicBezTo>
                    <a:pt x="106" y="44"/>
                    <a:pt x="106" y="44"/>
                    <a:pt x="106" y="44"/>
                  </a:cubicBezTo>
                  <a:cubicBezTo>
                    <a:pt x="108" y="45"/>
                    <a:pt x="108" y="45"/>
                    <a:pt x="108" y="45"/>
                  </a:cubicBezTo>
                  <a:cubicBezTo>
                    <a:pt x="104" y="62"/>
                    <a:pt x="104" y="62"/>
                    <a:pt x="104" y="62"/>
                  </a:cubicBezTo>
                  <a:cubicBezTo>
                    <a:pt x="109" y="66"/>
                    <a:pt x="109" y="66"/>
                    <a:pt x="109" y="66"/>
                  </a:cubicBezTo>
                  <a:cubicBezTo>
                    <a:pt x="109" y="66"/>
                    <a:pt x="109" y="66"/>
                    <a:pt x="109" y="66"/>
                  </a:cubicBezTo>
                  <a:cubicBezTo>
                    <a:pt x="110" y="66"/>
                    <a:pt x="110" y="66"/>
                    <a:pt x="110" y="66"/>
                  </a:cubicBezTo>
                  <a:cubicBezTo>
                    <a:pt x="110" y="66"/>
                    <a:pt x="110" y="66"/>
                    <a:pt x="110" y="66"/>
                  </a:cubicBezTo>
                  <a:cubicBezTo>
                    <a:pt x="110" y="66"/>
                    <a:pt x="110" y="66"/>
                    <a:pt x="110" y="66"/>
                  </a:cubicBezTo>
                  <a:cubicBezTo>
                    <a:pt x="115" y="62"/>
                    <a:pt x="115" y="62"/>
                    <a:pt x="115" y="62"/>
                  </a:cubicBezTo>
                  <a:cubicBezTo>
                    <a:pt x="111" y="45"/>
                    <a:pt x="111" y="45"/>
                    <a:pt x="111" y="45"/>
                  </a:cubicBezTo>
                  <a:cubicBezTo>
                    <a:pt x="113" y="44"/>
                    <a:pt x="113" y="44"/>
                    <a:pt x="113" y="44"/>
                  </a:cubicBezTo>
                  <a:cubicBezTo>
                    <a:pt x="111" y="41"/>
                    <a:pt x="111" y="41"/>
                    <a:pt x="111" y="41"/>
                  </a:cubicBezTo>
                  <a:cubicBezTo>
                    <a:pt x="110" y="41"/>
                    <a:pt x="110" y="41"/>
                    <a:pt x="110" y="41"/>
                  </a:cubicBezTo>
                  <a:cubicBezTo>
                    <a:pt x="108" y="41"/>
                    <a:pt x="108" y="41"/>
                    <a:pt x="108" y="41"/>
                  </a:cubicBezTo>
                  <a:close/>
                  <a:moveTo>
                    <a:pt x="68" y="114"/>
                  </a:moveTo>
                  <a:cubicBezTo>
                    <a:pt x="57" y="86"/>
                    <a:pt x="57" y="86"/>
                    <a:pt x="57" y="86"/>
                  </a:cubicBezTo>
                  <a:cubicBezTo>
                    <a:pt x="88" y="83"/>
                    <a:pt x="88" y="83"/>
                    <a:pt x="88" y="83"/>
                  </a:cubicBezTo>
                  <a:cubicBezTo>
                    <a:pt x="82" y="92"/>
                    <a:pt x="82" y="92"/>
                    <a:pt x="82" y="92"/>
                  </a:cubicBezTo>
                  <a:cubicBezTo>
                    <a:pt x="92" y="97"/>
                    <a:pt x="103" y="94"/>
                    <a:pt x="110" y="85"/>
                  </a:cubicBezTo>
                  <a:cubicBezTo>
                    <a:pt x="111" y="83"/>
                    <a:pt x="112" y="81"/>
                    <a:pt x="112" y="78"/>
                  </a:cubicBezTo>
                  <a:cubicBezTo>
                    <a:pt x="117" y="80"/>
                    <a:pt x="117" y="80"/>
                    <a:pt x="117" y="80"/>
                  </a:cubicBezTo>
                  <a:cubicBezTo>
                    <a:pt x="117" y="85"/>
                    <a:pt x="115" y="91"/>
                    <a:pt x="112" y="96"/>
                  </a:cubicBezTo>
                  <a:cubicBezTo>
                    <a:pt x="103" y="109"/>
                    <a:pt x="86" y="113"/>
                    <a:pt x="73" y="106"/>
                  </a:cubicBezTo>
                  <a:cubicBezTo>
                    <a:pt x="68" y="114"/>
                    <a:pt x="68" y="114"/>
                    <a:pt x="68" y="114"/>
                  </a:cubicBezTo>
                  <a:close/>
                  <a:moveTo>
                    <a:pt x="72" y="1"/>
                  </a:moveTo>
                  <a:cubicBezTo>
                    <a:pt x="67" y="9"/>
                    <a:pt x="67" y="9"/>
                    <a:pt x="67" y="9"/>
                  </a:cubicBezTo>
                  <a:cubicBezTo>
                    <a:pt x="53" y="2"/>
                    <a:pt x="36" y="6"/>
                    <a:pt x="28" y="19"/>
                  </a:cubicBezTo>
                  <a:cubicBezTo>
                    <a:pt x="24" y="24"/>
                    <a:pt x="23" y="30"/>
                    <a:pt x="23" y="35"/>
                  </a:cubicBezTo>
                  <a:cubicBezTo>
                    <a:pt x="27" y="37"/>
                    <a:pt x="27" y="37"/>
                    <a:pt x="27" y="37"/>
                  </a:cubicBezTo>
                  <a:cubicBezTo>
                    <a:pt x="28" y="34"/>
                    <a:pt x="29" y="32"/>
                    <a:pt x="30" y="30"/>
                  </a:cubicBezTo>
                  <a:cubicBezTo>
                    <a:pt x="36" y="21"/>
                    <a:pt x="48" y="18"/>
                    <a:pt x="58" y="23"/>
                  </a:cubicBezTo>
                  <a:cubicBezTo>
                    <a:pt x="51" y="32"/>
                    <a:pt x="51" y="32"/>
                    <a:pt x="51" y="32"/>
                  </a:cubicBezTo>
                  <a:cubicBezTo>
                    <a:pt x="83" y="29"/>
                    <a:pt x="83" y="29"/>
                    <a:pt x="83" y="29"/>
                  </a:cubicBezTo>
                  <a:lnTo>
                    <a:pt x="72" y="1"/>
                  </a:lnTo>
                  <a:close/>
                </a:path>
              </a:pathLst>
            </a:custGeom>
            <a:solidFill>
              <a:srgbClr val="478E7E"/>
            </a:solidFill>
            <a:ln>
              <a:noFill/>
            </a:ln>
            <a:effectLst>
              <a:reflection blurRad="6350" stA="52000" endA="300" endPos="35000" dir="5400000" sy="-100000" algn="bl" rotWithShape="0"/>
            </a:effectLst>
          </p:spPr>
          <p:txBody>
            <a:bodyPr vert="horz" wrap="square" lIns="91419" tIns="45709" rIns="91419" bIns="45709" numCol="1" anchor="t" anchorCtr="0" compatLnSpc="1"/>
            <a:lstStyle/>
            <a:p>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34" name="矩形 33"/>
            <p:cNvSpPr/>
            <p:nvPr/>
          </p:nvSpPr>
          <p:spPr>
            <a:xfrm>
              <a:off x="3413636" y="1719913"/>
              <a:ext cx="2435756" cy="79200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30" name="矩形 29"/>
            <p:cNvSpPr/>
            <p:nvPr/>
          </p:nvSpPr>
          <p:spPr>
            <a:xfrm>
              <a:off x="3413636" y="2637796"/>
              <a:ext cx="2435756" cy="79200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6" name="矩形 25"/>
            <p:cNvSpPr/>
            <p:nvPr/>
          </p:nvSpPr>
          <p:spPr>
            <a:xfrm>
              <a:off x="3413636" y="3555679"/>
              <a:ext cx="2435756" cy="79200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cxnSp>
          <p:nvCxnSpPr>
            <p:cNvPr id="14" name="直接连接符 13"/>
            <p:cNvCxnSpPr/>
            <p:nvPr/>
          </p:nvCxnSpPr>
          <p:spPr>
            <a:xfrm flipH="1">
              <a:off x="5868144" y="1719913"/>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23" name="Freeform 24"/>
            <p:cNvSpPr>
              <a:spLocks noEditPoints="1"/>
            </p:cNvSpPr>
            <p:nvPr/>
          </p:nvSpPr>
          <p:spPr bwMode="auto">
            <a:xfrm flipH="1">
              <a:off x="854222" y="2740830"/>
              <a:ext cx="452536" cy="518704"/>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478E7E"/>
            </a:solidFill>
            <a:ln w="9525">
              <a:noFill/>
              <a:round/>
            </a:ln>
            <a:effectLst>
              <a:reflection blurRad="6350" stA="52000" endA="300" endPos="35000" dir="5400000" sy="-100000" algn="bl" rotWithShape="0"/>
            </a:effectLst>
          </p:spPr>
          <p:txBody>
            <a:bodyPr vert="horz" wrap="square" lIns="121892" tIns="60946" rIns="121892" bIns="60946" numCol="1" anchor="t" anchorCtr="0" compatLnSpc="1"/>
            <a:lstStyle/>
            <a:p>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0" name="Freeform 73"/>
            <p:cNvSpPr>
              <a:spLocks noEditPoints="1"/>
            </p:cNvSpPr>
            <p:nvPr/>
          </p:nvSpPr>
          <p:spPr bwMode="auto">
            <a:xfrm>
              <a:off x="7847001" y="3643397"/>
              <a:ext cx="626344" cy="556165"/>
            </a:xfrm>
            <a:custGeom>
              <a:avLst/>
              <a:gdLst>
                <a:gd name="T0" fmla="*/ 11 w 126"/>
                <a:gd name="T1" fmla="*/ 0 h 103"/>
                <a:gd name="T2" fmla="*/ 118 w 126"/>
                <a:gd name="T3" fmla="*/ 6 h 103"/>
                <a:gd name="T4" fmla="*/ 22 w 126"/>
                <a:gd name="T5" fmla="*/ 64 h 103"/>
                <a:gd name="T6" fmla="*/ 91 w 126"/>
                <a:gd name="T7" fmla="*/ 29 h 103"/>
                <a:gd name="T8" fmla="*/ 95 w 126"/>
                <a:gd name="T9" fmla="*/ 37 h 103"/>
                <a:gd name="T10" fmla="*/ 90 w 126"/>
                <a:gd name="T11" fmla="*/ 27 h 103"/>
                <a:gd name="T12" fmla="*/ 89 w 126"/>
                <a:gd name="T13" fmla="*/ 38 h 103"/>
                <a:gd name="T14" fmla="*/ 86 w 126"/>
                <a:gd name="T15" fmla="*/ 40 h 103"/>
                <a:gd name="T16" fmla="*/ 86 w 126"/>
                <a:gd name="T17" fmla="*/ 31 h 103"/>
                <a:gd name="T18" fmla="*/ 81 w 126"/>
                <a:gd name="T19" fmla="*/ 25 h 103"/>
                <a:gd name="T20" fmla="*/ 78 w 126"/>
                <a:gd name="T21" fmla="*/ 29 h 103"/>
                <a:gd name="T22" fmla="*/ 92 w 126"/>
                <a:gd name="T23" fmla="*/ 45 h 103"/>
                <a:gd name="T24" fmla="*/ 89 w 126"/>
                <a:gd name="T25" fmla="*/ 36 h 103"/>
                <a:gd name="T26" fmla="*/ 91 w 126"/>
                <a:gd name="T27" fmla="*/ 25 h 103"/>
                <a:gd name="T28" fmla="*/ 97 w 126"/>
                <a:gd name="T29" fmla="*/ 37 h 103"/>
                <a:gd name="T30" fmla="*/ 93 w 126"/>
                <a:gd name="T31" fmla="*/ 23 h 103"/>
                <a:gd name="T32" fmla="*/ 46 w 126"/>
                <a:gd name="T33" fmla="*/ 19 h 103"/>
                <a:gd name="T34" fmla="*/ 49 w 126"/>
                <a:gd name="T35" fmla="*/ 18 h 103"/>
                <a:gd name="T36" fmla="*/ 70 w 126"/>
                <a:gd name="T37" fmla="*/ 19 h 103"/>
                <a:gd name="T38" fmla="*/ 65 w 126"/>
                <a:gd name="T39" fmla="*/ 32 h 103"/>
                <a:gd name="T40" fmla="*/ 63 w 126"/>
                <a:gd name="T41" fmla="*/ 34 h 103"/>
                <a:gd name="T42" fmla="*/ 53 w 126"/>
                <a:gd name="T43" fmla="*/ 34 h 103"/>
                <a:gd name="T44" fmla="*/ 59 w 126"/>
                <a:gd name="T45" fmla="*/ 38 h 103"/>
                <a:gd name="T46" fmla="*/ 62 w 126"/>
                <a:gd name="T47" fmla="*/ 39 h 103"/>
                <a:gd name="T48" fmla="*/ 73 w 126"/>
                <a:gd name="T49" fmla="*/ 30 h 103"/>
                <a:gd name="T50" fmla="*/ 51 w 126"/>
                <a:gd name="T51" fmla="*/ 14 h 103"/>
                <a:gd name="T52" fmla="*/ 68 w 126"/>
                <a:gd name="T53" fmla="*/ 27 h 103"/>
                <a:gd name="T54" fmla="*/ 68 w 126"/>
                <a:gd name="T55" fmla="*/ 25 h 103"/>
                <a:gd name="T56" fmla="*/ 54 w 126"/>
                <a:gd name="T57" fmla="*/ 21 h 103"/>
                <a:gd name="T58" fmla="*/ 35 w 126"/>
                <a:gd name="T59" fmla="*/ 40 h 103"/>
                <a:gd name="T60" fmla="*/ 52 w 126"/>
                <a:gd name="T61" fmla="*/ 39 h 103"/>
                <a:gd name="T62" fmla="*/ 51 w 126"/>
                <a:gd name="T63" fmla="*/ 33 h 103"/>
                <a:gd name="T64" fmla="*/ 51 w 126"/>
                <a:gd name="T65" fmla="*/ 30 h 103"/>
                <a:gd name="T66" fmla="*/ 38 w 126"/>
                <a:gd name="T67" fmla="*/ 30 h 103"/>
                <a:gd name="T68" fmla="*/ 39 w 126"/>
                <a:gd name="T69" fmla="*/ 34 h 103"/>
                <a:gd name="T70" fmla="*/ 35 w 126"/>
                <a:gd name="T71" fmla="*/ 40 h 103"/>
                <a:gd name="T72" fmla="*/ 22 w 126"/>
                <a:gd name="T73" fmla="*/ 56 h 103"/>
                <a:gd name="T74" fmla="*/ 126 w 126"/>
                <a:gd name="T75" fmla="*/ 99 h 103"/>
                <a:gd name="T76" fmla="*/ 0 w 126"/>
                <a:gd name="T77" fmla="*/ 87 h 103"/>
                <a:gd name="T78" fmla="*/ 118 w 126"/>
                <a:gd name="T79" fmla="*/ 67 h 103"/>
                <a:gd name="T80" fmla="*/ 54 w 126"/>
                <a:gd name="T81" fmla="*/ 72 h 103"/>
                <a:gd name="T82" fmla="*/ 52 w 126"/>
                <a:gd name="T83" fmla="*/ 85 h 103"/>
                <a:gd name="T84" fmla="*/ 24 w 126"/>
                <a:gd name="T85" fmla="*/ 85 h 103"/>
                <a:gd name="T86" fmla="*/ 58 w 126"/>
                <a:gd name="T87" fmla="*/ 82 h 103"/>
                <a:gd name="T88" fmla="*/ 58 w 126"/>
                <a:gd name="T89" fmla="*/ 82 h 103"/>
                <a:gd name="T90" fmla="*/ 85 w 126"/>
                <a:gd name="T91" fmla="*/ 82 h 103"/>
                <a:gd name="T92" fmla="*/ 102 w 126"/>
                <a:gd name="T93" fmla="*/ 85 h 103"/>
                <a:gd name="T94" fmla="*/ 38 w 126"/>
                <a:gd name="T95" fmla="*/ 79 h 103"/>
                <a:gd name="T96" fmla="*/ 28 w 126"/>
                <a:gd name="T97" fmla="*/ 76 h 103"/>
                <a:gd name="T98" fmla="*/ 28 w 126"/>
                <a:gd name="T99" fmla="*/ 76 h 103"/>
                <a:gd name="T100" fmla="*/ 65 w 126"/>
                <a:gd name="T101" fmla="*/ 76 h 103"/>
                <a:gd name="T102" fmla="*/ 81 w 126"/>
                <a:gd name="T103" fmla="*/ 79 h 103"/>
                <a:gd name="T104" fmla="*/ 87 w 126"/>
                <a:gd name="T105" fmla="*/ 79 h 103"/>
                <a:gd name="T106" fmla="*/ 30 w 126"/>
                <a:gd name="T107" fmla="*/ 72 h 103"/>
                <a:gd name="T108" fmla="*/ 30 w 126"/>
                <a:gd name="T109" fmla="*/ 72 h 103"/>
                <a:gd name="T110" fmla="*/ 69 w 126"/>
                <a:gd name="T111" fmla="*/ 72 h 103"/>
                <a:gd name="T112" fmla="*/ 85 w 126"/>
                <a:gd name="T113" fmla="*/ 74 h 103"/>
                <a:gd name="T114" fmla="*/ 90 w 126"/>
                <a:gd name="T115" fmla="*/ 74 h 103"/>
                <a:gd name="T116" fmla="*/ 10 w 126"/>
                <a:gd name="T117" fmla="*/ 91 h 103"/>
                <a:gd name="T118" fmla="*/ 10 w 126"/>
                <a:gd name="T119" fmla="*/ 91 h 103"/>
                <a:gd name="T120" fmla="*/ 116 w 126"/>
                <a:gd name="T121" fmla="*/ 91 h 103"/>
                <a:gd name="T122" fmla="*/ 49 w 126"/>
                <a:gd name="T123" fmla="*/ 96 h 103"/>
                <a:gd name="T124" fmla="*/ 25 w 126"/>
                <a:gd name="T125" fmla="*/ 9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03">
                  <a:moveTo>
                    <a:pt x="11" y="64"/>
                  </a:moveTo>
                  <a:cubicBezTo>
                    <a:pt x="11" y="56"/>
                    <a:pt x="11" y="56"/>
                    <a:pt x="11" y="56"/>
                  </a:cubicBezTo>
                  <a:cubicBezTo>
                    <a:pt x="11" y="6"/>
                    <a:pt x="11" y="6"/>
                    <a:pt x="11" y="6"/>
                  </a:cubicBezTo>
                  <a:cubicBezTo>
                    <a:pt x="11" y="0"/>
                    <a:pt x="11" y="0"/>
                    <a:pt x="11" y="0"/>
                  </a:cubicBezTo>
                  <a:cubicBezTo>
                    <a:pt x="16" y="0"/>
                    <a:pt x="16" y="0"/>
                    <a:pt x="16" y="0"/>
                  </a:cubicBezTo>
                  <a:cubicBezTo>
                    <a:pt x="112" y="0"/>
                    <a:pt x="112" y="0"/>
                    <a:pt x="112" y="0"/>
                  </a:cubicBezTo>
                  <a:cubicBezTo>
                    <a:pt x="118" y="0"/>
                    <a:pt x="118" y="0"/>
                    <a:pt x="118" y="0"/>
                  </a:cubicBezTo>
                  <a:cubicBezTo>
                    <a:pt x="118" y="6"/>
                    <a:pt x="118" y="6"/>
                    <a:pt x="118" y="6"/>
                  </a:cubicBezTo>
                  <a:cubicBezTo>
                    <a:pt x="118" y="56"/>
                    <a:pt x="118" y="56"/>
                    <a:pt x="118" y="56"/>
                  </a:cubicBezTo>
                  <a:cubicBezTo>
                    <a:pt x="118" y="64"/>
                    <a:pt x="118" y="64"/>
                    <a:pt x="118" y="64"/>
                  </a:cubicBezTo>
                  <a:cubicBezTo>
                    <a:pt x="106" y="64"/>
                    <a:pt x="106" y="64"/>
                    <a:pt x="106" y="64"/>
                  </a:cubicBezTo>
                  <a:cubicBezTo>
                    <a:pt x="22" y="64"/>
                    <a:pt x="22" y="64"/>
                    <a:pt x="22" y="64"/>
                  </a:cubicBezTo>
                  <a:cubicBezTo>
                    <a:pt x="11" y="64"/>
                    <a:pt x="11" y="64"/>
                    <a:pt x="11" y="64"/>
                  </a:cubicBezTo>
                  <a:close/>
                  <a:moveTo>
                    <a:pt x="90" y="27"/>
                  </a:moveTo>
                  <a:cubicBezTo>
                    <a:pt x="90" y="29"/>
                    <a:pt x="90" y="29"/>
                    <a:pt x="90" y="29"/>
                  </a:cubicBezTo>
                  <a:cubicBezTo>
                    <a:pt x="90" y="29"/>
                    <a:pt x="90" y="29"/>
                    <a:pt x="91" y="29"/>
                  </a:cubicBezTo>
                  <a:cubicBezTo>
                    <a:pt x="92" y="30"/>
                    <a:pt x="93" y="31"/>
                    <a:pt x="93" y="32"/>
                  </a:cubicBezTo>
                  <a:cubicBezTo>
                    <a:pt x="94" y="33"/>
                    <a:pt x="94" y="34"/>
                    <a:pt x="93" y="35"/>
                  </a:cubicBezTo>
                  <a:cubicBezTo>
                    <a:pt x="93" y="36"/>
                    <a:pt x="93" y="36"/>
                    <a:pt x="93" y="36"/>
                  </a:cubicBezTo>
                  <a:cubicBezTo>
                    <a:pt x="95" y="37"/>
                    <a:pt x="95" y="37"/>
                    <a:pt x="95" y="37"/>
                  </a:cubicBezTo>
                  <a:cubicBezTo>
                    <a:pt x="95" y="36"/>
                    <a:pt x="95" y="36"/>
                    <a:pt x="95" y="36"/>
                  </a:cubicBezTo>
                  <a:cubicBezTo>
                    <a:pt x="96" y="34"/>
                    <a:pt x="96" y="32"/>
                    <a:pt x="95" y="31"/>
                  </a:cubicBezTo>
                  <a:cubicBezTo>
                    <a:pt x="95" y="30"/>
                    <a:pt x="93" y="28"/>
                    <a:pt x="91" y="27"/>
                  </a:cubicBezTo>
                  <a:cubicBezTo>
                    <a:pt x="91" y="27"/>
                    <a:pt x="91" y="27"/>
                    <a:pt x="90" y="27"/>
                  </a:cubicBezTo>
                  <a:close/>
                  <a:moveTo>
                    <a:pt x="92" y="45"/>
                  </a:moveTo>
                  <a:cubicBezTo>
                    <a:pt x="94" y="45"/>
                    <a:pt x="94" y="45"/>
                    <a:pt x="94" y="45"/>
                  </a:cubicBezTo>
                  <a:cubicBezTo>
                    <a:pt x="93" y="42"/>
                    <a:pt x="90" y="38"/>
                    <a:pt x="90" y="38"/>
                  </a:cubicBezTo>
                  <a:cubicBezTo>
                    <a:pt x="89" y="38"/>
                    <a:pt x="89" y="38"/>
                    <a:pt x="89" y="38"/>
                  </a:cubicBezTo>
                  <a:cubicBezTo>
                    <a:pt x="88" y="39"/>
                    <a:pt x="88" y="39"/>
                    <a:pt x="88" y="39"/>
                  </a:cubicBezTo>
                  <a:cubicBezTo>
                    <a:pt x="88" y="39"/>
                    <a:pt x="88" y="39"/>
                    <a:pt x="88" y="39"/>
                  </a:cubicBezTo>
                  <a:cubicBezTo>
                    <a:pt x="87" y="39"/>
                    <a:pt x="87" y="39"/>
                    <a:pt x="87" y="39"/>
                  </a:cubicBezTo>
                  <a:cubicBezTo>
                    <a:pt x="86" y="40"/>
                    <a:pt x="86" y="40"/>
                    <a:pt x="86" y="40"/>
                  </a:cubicBezTo>
                  <a:cubicBezTo>
                    <a:pt x="84" y="37"/>
                    <a:pt x="84" y="36"/>
                    <a:pt x="82" y="33"/>
                  </a:cubicBezTo>
                  <a:cubicBezTo>
                    <a:pt x="84" y="32"/>
                    <a:pt x="84" y="32"/>
                    <a:pt x="84" y="32"/>
                  </a:cubicBezTo>
                  <a:cubicBezTo>
                    <a:pt x="85" y="31"/>
                    <a:pt x="85" y="31"/>
                    <a:pt x="85" y="31"/>
                  </a:cubicBezTo>
                  <a:cubicBezTo>
                    <a:pt x="86" y="31"/>
                    <a:pt x="86" y="31"/>
                    <a:pt x="86" y="31"/>
                  </a:cubicBezTo>
                  <a:cubicBezTo>
                    <a:pt x="86" y="30"/>
                    <a:pt x="84" y="25"/>
                    <a:pt x="83" y="24"/>
                  </a:cubicBezTo>
                  <a:cubicBezTo>
                    <a:pt x="82" y="24"/>
                    <a:pt x="82" y="24"/>
                    <a:pt x="82" y="24"/>
                  </a:cubicBezTo>
                  <a:cubicBezTo>
                    <a:pt x="81" y="25"/>
                    <a:pt x="81" y="25"/>
                    <a:pt x="81" y="25"/>
                  </a:cubicBezTo>
                  <a:cubicBezTo>
                    <a:pt x="81" y="25"/>
                    <a:pt x="81" y="25"/>
                    <a:pt x="81" y="25"/>
                  </a:cubicBezTo>
                  <a:cubicBezTo>
                    <a:pt x="80" y="25"/>
                    <a:pt x="80" y="25"/>
                    <a:pt x="80" y="25"/>
                  </a:cubicBezTo>
                  <a:cubicBezTo>
                    <a:pt x="78" y="26"/>
                    <a:pt x="78" y="27"/>
                    <a:pt x="78" y="29"/>
                  </a:cubicBezTo>
                  <a:cubicBezTo>
                    <a:pt x="78" y="29"/>
                    <a:pt x="78" y="29"/>
                    <a:pt x="78" y="29"/>
                  </a:cubicBezTo>
                  <a:cubicBezTo>
                    <a:pt x="78" y="29"/>
                    <a:pt x="78" y="29"/>
                    <a:pt x="78" y="29"/>
                  </a:cubicBezTo>
                  <a:cubicBezTo>
                    <a:pt x="79" y="36"/>
                    <a:pt x="82" y="41"/>
                    <a:pt x="86" y="46"/>
                  </a:cubicBezTo>
                  <a:cubicBezTo>
                    <a:pt x="87" y="47"/>
                    <a:pt x="89" y="47"/>
                    <a:pt x="91" y="46"/>
                  </a:cubicBezTo>
                  <a:cubicBezTo>
                    <a:pt x="91" y="46"/>
                    <a:pt x="91" y="46"/>
                    <a:pt x="91" y="46"/>
                  </a:cubicBezTo>
                  <a:cubicBezTo>
                    <a:pt x="92" y="45"/>
                    <a:pt x="92" y="45"/>
                    <a:pt x="92" y="45"/>
                  </a:cubicBezTo>
                  <a:cubicBezTo>
                    <a:pt x="92" y="45"/>
                    <a:pt x="92" y="45"/>
                    <a:pt x="92" y="45"/>
                  </a:cubicBezTo>
                  <a:close/>
                  <a:moveTo>
                    <a:pt x="90" y="32"/>
                  </a:moveTo>
                  <a:cubicBezTo>
                    <a:pt x="89" y="32"/>
                    <a:pt x="88" y="32"/>
                    <a:pt x="88" y="33"/>
                  </a:cubicBezTo>
                  <a:cubicBezTo>
                    <a:pt x="87" y="34"/>
                    <a:pt x="88" y="35"/>
                    <a:pt x="89" y="36"/>
                  </a:cubicBezTo>
                  <a:cubicBezTo>
                    <a:pt x="90" y="36"/>
                    <a:pt x="91" y="35"/>
                    <a:pt x="91" y="34"/>
                  </a:cubicBezTo>
                  <a:cubicBezTo>
                    <a:pt x="91" y="33"/>
                    <a:pt x="91" y="32"/>
                    <a:pt x="90" y="32"/>
                  </a:cubicBezTo>
                  <a:close/>
                  <a:moveTo>
                    <a:pt x="92" y="23"/>
                  </a:moveTo>
                  <a:cubicBezTo>
                    <a:pt x="91" y="25"/>
                    <a:pt x="91" y="25"/>
                    <a:pt x="91" y="25"/>
                  </a:cubicBezTo>
                  <a:cubicBezTo>
                    <a:pt x="91" y="25"/>
                    <a:pt x="92" y="25"/>
                    <a:pt x="92" y="25"/>
                  </a:cubicBezTo>
                  <a:cubicBezTo>
                    <a:pt x="94" y="26"/>
                    <a:pt x="96" y="27"/>
                    <a:pt x="97" y="29"/>
                  </a:cubicBezTo>
                  <a:cubicBezTo>
                    <a:pt x="98" y="31"/>
                    <a:pt x="98" y="33"/>
                    <a:pt x="98" y="36"/>
                  </a:cubicBezTo>
                  <a:cubicBezTo>
                    <a:pt x="98" y="36"/>
                    <a:pt x="97" y="37"/>
                    <a:pt x="97" y="37"/>
                  </a:cubicBezTo>
                  <a:cubicBezTo>
                    <a:pt x="99" y="38"/>
                    <a:pt x="99" y="38"/>
                    <a:pt x="99" y="38"/>
                  </a:cubicBezTo>
                  <a:cubicBezTo>
                    <a:pt x="99" y="37"/>
                    <a:pt x="100" y="37"/>
                    <a:pt x="100" y="36"/>
                  </a:cubicBezTo>
                  <a:cubicBezTo>
                    <a:pt x="100" y="33"/>
                    <a:pt x="100" y="30"/>
                    <a:pt x="99" y="28"/>
                  </a:cubicBezTo>
                  <a:cubicBezTo>
                    <a:pt x="97" y="26"/>
                    <a:pt x="95" y="24"/>
                    <a:pt x="93" y="23"/>
                  </a:cubicBezTo>
                  <a:cubicBezTo>
                    <a:pt x="92" y="23"/>
                    <a:pt x="92" y="23"/>
                    <a:pt x="92" y="23"/>
                  </a:cubicBezTo>
                  <a:close/>
                  <a:moveTo>
                    <a:pt x="51" y="14"/>
                  </a:moveTo>
                  <a:cubicBezTo>
                    <a:pt x="49" y="14"/>
                    <a:pt x="48" y="15"/>
                    <a:pt x="47" y="16"/>
                  </a:cubicBezTo>
                  <a:cubicBezTo>
                    <a:pt x="46" y="17"/>
                    <a:pt x="46" y="18"/>
                    <a:pt x="46" y="19"/>
                  </a:cubicBezTo>
                  <a:cubicBezTo>
                    <a:pt x="46" y="20"/>
                    <a:pt x="46" y="20"/>
                    <a:pt x="46" y="20"/>
                  </a:cubicBezTo>
                  <a:cubicBezTo>
                    <a:pt x="47" y="20"/>
                    <a:pt x="48" y="20"/>
                    <a:pt x="48" y="20"/>
                  </a:cubicBezTo>
                  <a:cubicBezTo>
                    <a:pt x="48" y="19"/>
                    <a:pt x="48" y="19"/>
                    <a:pt x="48" y="19"/>
                  </a:cubicBezTo>
                  <a:cubicBezTo>
                    <a:pt x="48" y="19"/>
                    <a:pt x="49" y="18"/>
                    <a:pt x="49" y="18"/>
                  </a:cubicBezTo>
                  <a:cubicBezTo>
                    <a:pt x="49" y="17"/>
                    <a:pt x="50" y="17"/>
                    <a:pt x="51" y="17"/>
                  </a:cubicBezTo>
                  <a:cubicBezTo>
                    <a:pt x="68" y="17"/>
                    <a:pt x="68" y="17"/>
                    <a:pt x="68" y="17"/>
                  </a:cubicBezTo>
                  <a:cubicBezTo>
                    <a:pt x="69" y="17"/>
                    <a:pt x="69" y="17"/>
                    <a:pt x="70" y="18"/>
                  </a:cubicBezTo>
                  <a:cubicBezTo>
                    <a:pt x="70" y="18"/>
                    <a:pt x="70" y="19"/>
                    <a:pt x="70" y="19"/>
                  </a:cubicBezTo>
                  <a:cubicBezTo>
                    <a:pt x="70" y="30"/>
                    <a:pt x="70" y="30"/>
                    <a:pt x="70" y="30"/>
                  </a:cubicBezTo>
                  <a:cubicBezTo>
                    <a:pt x="70" y="31"/>
                    <a:pt x="70" y="31"/>
                    <a:pt x="70" y="32"/>
                  </a:cubicBezTo>
                  <a:cubicBezTo>
                    <a:pt x="69" y="32"/>
                    <a:pt x="69" y="32"/>
                    <a:pt x="68" y="32"/>
                  </a:cubicBezTo>
                  <a:cubicBezTo>
                    <a:pt x="65" y="32"/>
                    <a:pt x="65" y="32"/>
                    <a:pt x="65" y="32"/>
                  </a:cubicBezTo>
                  <a:cubicBezTo>
                    <a:pt x="64" y="32"/>
                    <a:pt x="64" y="32"/>
                    <a:pt x="64" y="32"/>
                  </a:cubicBezTo>
                  <a:cubicBezTo>
                    <a:pt x="64" y="33"/>
                    <a:pt x="64" y="33"/>
                    <a:pt x="64" y="33"/>
                  </a:cubicBezTo>
                  <a:cubicBezTo>
                    <a:pt x="62" y="34"/>
                    <a:pt x="62" y="34"/>
                    <a:pt x="62" y="34"/>
                  </a:cubicBezTo>
                  <a:cubicBezTo>
                    <a:pt x="63" y="34"/>
                    <a:pt x="63" y="34"/>
                    <a:pt x="63" y="34"/>
                  </a:cubicBezTo>
                  <a:cubicBezTo>
                    <a:pt x="63" y="32"/>
                    <a:pt x="63" y="32"/>
                    <a:pt x="63" y="32"/>
                  </a:cubicBezTo>
                  <a:cubicBezTo>
                    <a:pt x="61" y="32"/>
                    <a:pt x="61" y="32"/>
                    <a:pt x="61" y="32"/>
                  </a:cubicBezTo>
                  <a:cubicBezTo>
                    <a:pt x="54" y="32"/>
                    <a:pt x="54" y="32"/>
                    <a:pt x="54" y="32"/>
                  </a:cubicBezTo>
                  <a:cubicBezTo>
                    <a:pt x="54" y="33"/>
                    <a:pt x="53" y="33"/>
                    <a:pt x="53" y="34"/>
                  </a:cubicBezTo>
                  <a:cubicBezTo>
                    <a:pt x="53" y="34"/>
                    <a:pt x="53" y="34"/>
                    <a:pt x="52" y="35"/>
                  </a:cubicBezTo>
                  <a:cubicBezTo>
                    <a:pt x="60" y="35"/>
                    <a:pt x="60" y="35"/>
                    <a:pt x="60" y="35"/>
                  </a:cubicBezTo>
                  <a:cubicBezTo>
                    <a:pt x="59" y="37"/>
                    <a:pt x="59" y="37"/>
                    <a:pt x="59" y="37"/>
                  </a:cubicBezTo>
                  <a:cubicBezTo>
                    <a:pt x="59" y="38"/>
                    <a:pt x="59" y="38"/>
                    <a:pt x="59" y="38"/>
                  </a:cubicBezTo>
                  <a:cubicBezTo>
                    <a:pt x="60" y="38"/>
                    <a:pt x="60" y="38"/>
                    <a:pt x="60" y="38"/>
                  </a:cubicBezTo>
                  <a:cubicBezTo>
                    <a:pt x="61" y="39"/>
                    <a:pt x="61" y="39"/>
                    <a:pt x="61" y="39"/>
                  </a:cubicBezTo>
                  <a:cubicBezTo>
                    <a:pt x="62" y="39"/>
                    <a:pt x="62" y="39"/>
                    <a:pt x="62" y="39"/>
                  </a:cubicBezTo>
                  <a:cubicBezTo>
                    <a:pt x="62" y="39"/>
                    <a:pt x="62" y="39"/>
                    <a:pt x="62" y="39"/>
                  </a:cubicBezTo>
                  <a:cubicBezTo>
                    <a:pt x="65" y="35"/>
                    <a:pt x="65" y="35"/>
                    <a:pt x="65" y="35"/>
                  </a:cubicBezTo>
                  <a:cubicBezTo>
                    <a:pt x="68" y="35"/>
                    <a:pt x="68" y="35"/>
                    <a:pt x="68" y="35"/>
                  </a:cubicBezTo>
                  <a:cubicBezTo>
                    <a:pt x="70" y="35"/>
                    <a:pt x="71" y="34"/>
                    <a:pt x="72" y="33"/>
                  </a:cubicBezTo>
                  <a:cubicBezTo>
                    <a:pt x="73" y="33"/>
                    <a:pt x="73" y="31"/>
                    <a:pt x="73" y="30"/>
                  </a:cubicBezTo>
                  <a:cubicBezTo>
                    <a:pt x="73" y="19"/>
                    <a:pt x="73" y="19"/>
                    <a:pt x="73" y="19"/>
                  </a:cubicBezTo>
                  <a:cubicBezTo>
                    <a:pt x="73" y="18"/>
                    <a:pt x="73" y="17"/>
                    <a:pt x="72" y="16"/>
                  </a:cubicBezTo>
                  <a:cubicBezTo>
                    <a:pt x="71" y="15"/>
                    <a:pt x="70" y="14"/>
                    <a:pt x="68" y="14"/>
                  </a:cubicBezTo>
                  <a:cubicBezTo>
                    <a:pt x="51" y="14"/>
                    <a:pt x="51" y="14"/>
                    <a:pt x="51" y="14"/>
                  </a:cubicBezTo>
                  <a:close/>
                  <a:moveTo>
                    <a:pt x="55" y="27"/>
                  </a:moveTo>
                  <a:cubicBezTo>
                    <a:pt x="55" y="29"/>
                    <a:pt x="55" y="29"/>
                    <a:pt x="55" y="29"/>
                  </a:cubicBezTo>
                  <a:cubicBezTo>
                    <a:pt x="68" y="29"/>
                    <a:pt x="68" y="29"/>
                    <a:pt x="68" y="29"/>
                  </a:cubicBezTo>
                  <a:cubicBezTo>
                    <a:pt x="68" y="27"/>
                    <a:pt x="68" y="27"/>
                    <a:pt x="68" y="27"/>
                  </a:cubicBezTo>
                  <a:cubicBezTo>
                    <a:pt x="55" y="27"/>
                    <a:pt x="55" y="27"/>
                    <a:pt x="55" y="27"/>
                  </a:cubicBezTo>
                  <a:close/>
                  <a:moveTo>
                    <a:pt x="55" y="23"/>
                  </a:moveTo>
                  <a:cubicBezTo>
                    <a:pt x="55" y="25"/>
                    <a:pt x="55" y="25"/>
                    <a:pt x="55" y="25"/>
                  </a:cubicBezTo>
                  <a:cubicBezTo>
                    <a:pt x="68" y="25"/>
                    <a:pt x="68" y="25"/>
                    <a:pt x="68" y="25"/>
                  </a:cubicBezTo>
                  <a:cubicBezTo>
                    <a:pt x="68" y="23"/>
                    <a:pt x="68" y="23"/>
                    <a:pt x="68" y="23"/>
                  </a:cubicBezTo>
                  <a:cubicBezTo>
                    <a:pt x="55" y="23"/>
                    <a:pt x="55" y="23"/>
                    <a:pt x="55" y="23"/>
                  </a:cubicBezTo>
                  <a:close/>
                  <a:moveTo>
                    <a:pt x="54" y="20"/>
                  </a:moveTo>
                  <a:cubicBezTo>
                    <a:pt x="54" y="21"/>
                    <a:pt x="54" y="21"/>
                    <a:pt x="54" y="21"/>
                  </a:cubicBezTo>
                  <a:cubicBezTo>
                    <a:pt x="68" y="21"/>
                    <a:pt x="68" y="21"/>
                    <a:pt x="68" y="21"/>
                  </a:cubicBezTo>
                  <a:cubicBezTo>
                    <a:pt x="68" y="20"/>
                    <a:pt x="68" y="20"/>
                    <a:pt x="68" y="20"/>
                  </a:cubicBezTo>
                  <a:cubicBezTo>
                    <a:pt x="54" y="20"/>
                    <a:pt x="54" y="20"/>
                    <a:pt x="54" y="20"/>
                  </a:cubicBezTo>
                  <a:close/>
                  <a:moveTo>
                    <a:pt x="35" y="40"/>
                  </a:moveTo>
                  <a:cubicBezTo>
                    <a:pt x="32" y="42"/>
                    <a:pt x="31" y="48"/>
                    <a:pt x="31" y="51"/>
                  </a:cubicBezTo>
                  <a:cubicBezTo>
                    <a:pt x="34" y="54"/>
                    <a:pt x="54" y="54"/>
                    <a:pt x="58" y="51"/>
                  </a:cubicBezTo>
                  <a:cubicBezTo>
                    <a:pt x="59" y="47"/>
                    <a:pt x="57" y="42"/>
                    <a:pt x="54" y="39"/>
                  </a:cubicBezTo>
                  <a:cubicBezTo>
                    <a:pt x="53" y="39"/>
                    <a:pt x="53" y="39"/>
                    <a:pt x="52" y="39"/>
                  </a:cubicBezTo>
                  <a:cubicBezTo>
                    <a:pt x="51" y="39"/>
                    <a:pt x="50" y="39"/>
                    <a:pt x="50" y="39"/>
                  </a:cubicBezTo>
                  <a:cubicBezTo>
                    <a:pt x="49" y="39"/>
                    <a:pt x="49" y="38"/>
                    <a:pt x="49" y="37"/>
                  </a:cubicBezTo>
                  <a:cubicBezTo>
                    <a:pt x="49" y="36"/>
                    <a:pt x="50" y="35"/>
                    <a:pt x="50" y="34"/>
                  </a:cubicBezTo>
                  <a:cubicBezTo>
                    <a:pt x="51" y="34"/>
                    <a:pt x="51" y="33"/>
                    <a:pt x="51" y="33"/>
                  </a:cubicBezTo>
                  <a:cubicBezTo>
                    <a:pt x="51" y="32"/>
                    <a:pt x="52" y="31"/>
                    <a:pt x="52" y="31"/>
                  </a:cubicBezTo>
                  <a:cubicBezTo>
                    <a:pt x="52" y="30"/>
                    <a:pt x="52" y="30"/>
                    <a:pt x="52" y="30"/>
                  </a:cubicBezTo>
                  <a:cubicBezTo>
                    <a:pt x="51" y="30"/>
                    <a:pt x="51" y="30"/>
                    <a:pt x="51" y="30"/>
                  </a:cubicBezTo>
                  <a:cubicBezTo>
                    <a:pt x="51" y="30"/>
                    <a:pt x="51" y="30"/>
                    <a:pt x="51" y="30"/>
                  </a:cubicBezTo>
                  <a:cubicBezTo>
                    <a:pt x="51" y="27"/>
                    <a:pt x="51" y="25"/>
                    <a:pt x="49" y="23"/>
                  </a:cubicBezTo>
                  <a:cubicBezTo>
                    <a:pt x="47" y="21"/>
                    <a:pt x="42" y="22"/>
                    <a:pt x="40" y="24"/>
                  </a:cubicBezTo>
                  <a:cubicBezTo>
                    <a:pt x="38" y="25"/>
                    <a:pt x="38" y="26"/>
                    <a:pt x="38" y="30"/>
                  </a:cubicBezTo>
                  <a:cubicBezTo>
                    <a:pt x="38" y="30"/>
                    <a:pt x="38" y="30"/>
                    <a:pt x="38" y="30"/>
                  </a:cubicBezTo>
                  <a:cubicBezTo>
                    <a:pt x="38" y="30"/>
                    <a:pt x="38" y="30"/>
                    <a:pt x="38" y="30"/>
                  </a:cubicBezTo>
                  <a:cubicBezTo>
                    <a:pt x="38" y="31"/>
                    <a:pt x="38" y="31"/>
                    <a:pt x="38" y="31"/>
                  </a:cubicBezTo>
                  <a:cubicBezTo>
                    <a:pt x="38" y="31"/>
                    <a:pt x="38" y="32"/>
                    <a:pt x="38" y="33"/>
                  </a:cubicBezTo>
                  <a:cubicBezTo>
                    <a:pt x="38" y="33"/>
                    <a:pt x="39" y="34"/>
                    <a:pt x="39" y="34"/>
                  </a:cubicBezTo>
                  <a:cubicBezTo>
                    <a:pt x="39" y="35"/>
                    <a:pt x="40" y="36"/>
                    <a:pt x="41" y="37"/>
                  </a:cubicBezTo>
                  <a:cubicBezTo>
                    <a:pt x="41" y="38"/>
                    <a:pt x="40" y="38"/>
                    <a:pt x="40" y="39"/>
                  </a:cubicBezTo>
                  <a:cubicBezTo>
                    <a:pt x="39" y="39"/>
                    <a:pt x="39" y="40"/>
                    <a:pt x="38" y="40"/>
                  </a:cubicBezTo>
                  <a:cubicBezTo>
                    <a:pt x="37" y="40"/>
                    <a:pt x="36" y="40"/>
                    <a:pt x="35" y="40"/>
                  </a:cubicBezTo>
                  <a:close/>
                  <a:moveTo>
                    <a:pt x="106" y="56"/>
                  </a:moveTo>
                  <a:cubicBezTo>
                    <a:pt x="106" y="10"/>
                    <a:pt x="106" y="10"/>
                    <a:pt x="106" y="10"/>
                  </a:cubicBezTo>
                  <a:cubicBezTo>
                    <a:pt x="22" y="10"/>
                    <a:pt x="22" y="10"/>
                    <a:pt x="22" y="10"/>
                  </a:cubicBezTo>
                  <a:cubicBezTo>
                    <a:pt x="22" y="56"/>
                    <a:pt x="22" y="56"/>
                    <a:pt x="22" y="56"/>
                  </a:cubicBezTo>
                  <a:cubicBezTo>
                    <a:pt x="106" y="56"/>
                    <a:pt x="106" y="56"/>
                    <a:pt x="106" y="56"/>
                  </a:cubicBezTo>
                  <a:close/>
                  <a:moveTo>
                    <a:pt x="118" y="67"/>
                  </a:moveTo>
                  <a:cubicBezTo>
                    <a:pt x="126" y="87"/>
                    <a:pt x="126" y="87"/>
                    <a:pt x="126" y="87"/>
                  </a:cubicBezTo>
                  <a:cubicBezTo>
                    <a:pt x="126" y="99"/>
                    <a:pt x="126" y="99"/>
                    <a:pt x="126" y="99"/>
                  </a:cubicBezTo>
                  <a:cubicBezTo>
                    <a:pt x="121" y="103"/>
                    <a:pt x="121" y="103"/>
                    <a:pt x="121" y="103"/>
                  </a:cubicBezTo>
                  <a:cubicBezTo>
                    <a:pt x="6" y="103"/>
                    <a:pt x="6" y="103"/>
                    <a:pt x="6" y="103"/>
                  </a:cubicBezTo>
                  <a:cubicBezTo>
                    <a:pt x="0" y="99"/>
                    <a:pt x="0" y="99"/>
                    <a:pt x="0" y="99"/>
                  </a:cubicBezTo>
                  <a:cubicBezTo>
                    <a:pt x="0" y="87"/>
                    <a:pt x="0" y="87"/>
                    <a:pt x="0" y="87"/>
                  </a:cubicBezTo>
                  <a:cubicBezTo>
                    <a:pt x="11" y="67"/>
                    <a:pt x="11" y="67"/>
                    <a:pt x="11" y="67"/>
                  </a:cubicBezTo>
                  <a:cubicBezTo>
                    <a:pt x="22" y="67"/>
                    <a:pt x="22" y="67"/>
                    <a:pt x="22" y="67"/>
                  </a:cubicBezTo>
                  <a:cubicBezTo>
                    <a:pt x="106" y="67"/>
                    <a:pt x="106" y="67"/>
                    <a:pt x="106" y="67"/>
                  </a:cubicBezTo>
                  <a:cubicBezTo>
                    <a:pt x="118" y="67"/>
                    <a:pt x="118" y="67"/>
                    <a:pt x="118" y="67"/>
                  </a:cubicBezTo>
                  <a:close/>
                  <a:moveTo>
                    <a:pt x="45" y="72"/>
                  </a:moveTo>
                  <a:cubicBezTo>
                    <a:pt x="44" y="73"/>
                    <a:pt x="44" y="73"/>
                    <a:pt x="44" y="74"/>
                  </a:cubicBezTo>
                  <a:cubicBezTo>
                    <a:pt x="47" y="74"/>
                    <a:pt x="50" y="74"/>
                    <a:pt x="54" y="74"/>
                  </a:cubicBezTo>
                  <a:cubicBezTo>
                    <a:pt x="54" y="73"/>
                    <a:pt x="54" y="73"/>
                    <a:pt x="54" y="72"/>
                  </a:cubicBezTo>
                  <a:cubicBezTo>
                    <a:pt x="51" y="72"/>
                    <a:pt x="48" y="72"/>
                    <a:pt x="45" y="72"/>
                  </a:cubicBezTo>
                  <a:close/>
                  <a:moveTo>
                    <a:pt x="42" y="82"/>
                  </a:moveTo>
                  <a:cubicBezTo>
                    <a:pt x="41" y="83"/>
                    <a:pt x="41" y="84"/>
                    <a:pt x="41" y="85"/>
                  </a:cubicBezTo>
                  <a:cubicBezTo>
                    <a:pt x="45" y="85"/>
                    <a:pt x="48" y="85"/>
                    <a:pt x="52" y="85"/>
                  </a:cubicBezTo>
                  <a:cubicBezTo>
                    <a:pt x="52" y="84"/>
                    <a:pt x="52" y="83"/>
                    <a:pt x="52" y="82"/>
                  </a:cubicBezTo>
                  <a:cubicBezTo>
                    <a:pt x="49" y="82"/>
                    <a:pt x="45" y="82"/>
                    <a:pt x="42" y="82"/>
                  </a:cubicBezTo>
                  <a:close/>
                  <a:moveTo>
                    <a:pt x="25" y="82"/>
                  </a:moveTo>
                  <a:cubicBezTo>
                    <a:pt x="25" y="83"/>
                    <a:pt x="25" y="84"/>
                    <a:pt x="24" y="85"/>
                  </a:cubicBezTo>
                  <a:cubicBezTo>
                    <a:pt x="28" y="85"/>
                    <a:pt x="31" y="85"/>
                    <a:pt x="35" y="85"/>
                  </a:cubicBezTo>
                  <a:cubicBezTo>
                    <a:pt x="35" y="84"/>
                    <a:pt x="36" y="83"/>
                    <a:pt x="36" y="82"/>
                  </a:cubicBezTo>
                  <a:cubicBezTo>
                    <a:pt x="33" y="82"/>
                    <a:pt x="29" y="82"/>
                    <a:pt x="25" y="82"/>
                  </a:cubicBezTo>
                  <a:close/>
                  <a:moveTo>
                    <a:pt x="58" y="82"/>
                  </a:moveTo>
                  <a:cubicBezTo>
                    <a:pt x="58" y="83"/>
                    <a:pt x="58" y="84"/>
                    <a:pt x="58" y="85"/>
                  </a:cubicBezTo>
                  <a:cubicBezTo>
                    <a:pt x="61" y="85"/>
                    <a:pt x="65" y="85"/>
                    <a:pt x="69" y="85"/>
                  </a:cubicBezTo>
                  <a:cubicBezTo>
                    <a:pt x="69" y="84"/>
                    <a:pt x="69" y="83"/>
                    <a:pt x="69" y="82"/>
                  </a:cubicBezTo>
                  <a:cubicBezTo>
                    <a:pt x="65" y="82"/>
                    <a:pt x="62" y="82"/>
                    <a:pt x="58" y="82"/>
                  </a:cubicBezTo>
                  <a:close/>
                  <a:moveTo>
                    <a:pt x="75" y="82"/>
                  </a:moveTo>
                  <a:cubicBezTo>
                    <a:pt x="75" y="83"/>
                    <a:pt x="75" y="84"/>
                    <a:pt x="75" y="85"/>
                  </a:cubicBezTo>
                  <a:cubicBezTo>
                    <a:pt x="78" y="85"/>
                    <a:pt x="82" y="85"/>
                    <a:pt x="86" y="85"/>
                  </a:cubicBezTo>
                  <a:cubicBezTo>
                    <a:pt x="85" y="84"/>
                    <a:pt x="85" y="83"/>
                    <a:pt x="85" y="82"/>
                  </a:cubicBezTo>
                  <a:cubicBezTo>
                    <a:pt x="82" y="82"/>
                    <a:pt x="78" y="82"/>
                    <a:pt x="75" y="82"/>
                  </a:cubicBezTo>
                  <a:close/>
                  <a:moveTo>
                    <a:pt x="91" y="82"/>
                  </a:moveTo>
                  <a:cubicBezTo>
                    <a:pt x="91" y="83"/>
                    <a:pt x="91" y="84"/>
                    <a:pt x="91" y="85"/>
                  </a:cubicBezTo>
                  <a:cubicBezTo>
                    <a:pt x="95" y="85"/>
                    <a:pt x="99" y="85"/>
                    <a:pt x="102" y="85"/>
                  </a:cubicBezTo>
                  <a:cubicBezTo>
                    <a:pt x="102" y="84"/>
                    <a:pt x="102" y="83"/>
                    <a:pt x="102" y="82"/>
                  </a:cubicBezTo>
                  <a:cubicBezTo>
                    <a:pt x="98" y="82"/>
                    <a:pt x="95" y="82"/>
                    <a:pt x="91" y="82"/>
                  </a:cubicBezTo>
                  <a:close/>
                  <a:moveTo>
                    <a:pt x="39" y="76"/>
                  </a:moveTo>
                  <a:cubicBezTo>
                    <a:pt x="39" y="77"/>
                    <a:pt x="39" y="78"/>
                    <a:pt x="38" y="79"/>
                  </a:cubicBezTo>
                  <a:cubicBezTo>
                    <a:pt x="42" y="79"/>
                    <a:pt x="45" y="79"/>
                    <a:pt x="49" y="79"/>
                  </a:cubicBezTo>
                  <a:cubicBezTo>
                    <a:pt x="49" y="78"/>
                    <a:pt x="49" y="77"/>
                    <a:pt x="49" y="76"/>
                  </a:cubicBezTo>
                  <a:cubicBezTo>
                    <a:pt x="46" y="76"/>
                    <a:pt x="43" y="76"/>
                    <a:pt x="39" y="76"/>
                  </a:cubicBezTo>
                  <a:close/>
                  <a:moveTo>
                    <a:pt x="28" y="76"/>
                  </a:moveTo>
                  <a:cubicBezTo>
                    <a:pt x="27" y="77"/>
                    <a:pt x="27" y="78"/>
                    <a:pt x="26" y="79"/>
                  </a:cubicBezTo>
                  <a:cubicBezTo>
                    <a:pt x="29" y="79"/>
                    <a:pt x="31" y="79"/>
                    <a:pt x="33" y="79"/>
                  </a:cubicBezTo>
                  <a:cubicBezTo>
                    <a:pt x="33" y="78"/>
                    <a:pt x="33" y="77"/>
                    <a:pt x="34" y="76"/>
                  </a:cubicBezTo>
                  <a:cubicBezTo>
                    <a:pt x="32" y="76"/>
                    <a:pt x="30" y="76"/>
                    <a:pt x="28" y="76"/>
                  </a:cubicBezTo>
                  <a:close/>
                  <a:moveTo>
                    <a:pt x="55" y="76"/>
                  </a:moveTo>
                  <a:cubicBezTo>
                    <a:pt x="55" y="77"/>
                    <a:pt x="54" y="78"/>
                    <a:pt x="54" y="79"/>
                  </a:cubicBezTo>
                  <a:cubicBezTo>
                    <a:pt x="58" y="79"/>
                    <a:pt x="61" y="79"/>
                    <a:pt x="65" y="79"/>
                  </a:cubicBezTo>
                  <a:cubicBezTo>
                    <a:pt x="65" y="78"/>
                    <a:pt x="65" y="77"/>
                    <a:pt x="65" y="76"/>
                  </a:cubicBezTo>
                  <a:cubicBezTo>
                    <a:pt x="62" y="76"/>
                    <a:pt x="58" y="76"/>
                    <a:pt x="55" y="76"/>
                  </a:cubicBezTo>
                  <a:close/>
                  <a:moveTo>
                    <a:pt x="70" y="76"/>
                  </a:moveTo>
                  <a:cubicBezTo>
                    <a:pt x="70" y="77"/>
                    <a:pt x="70" y="78"/>
                    <a:pt x="70" y="79"/>
                  </a:cubicBezTo>
                  <a:cubicBezTo>
                    <a:pt x="74" y="79"/>
                    <a:pt x="77" y="79"/>
                    <a:pt x="81" y="79"/>
                  </a:cubicBezTo>
                  <a:cubicBezTo>
                    <a:pt x="81" y="78"/>
                    <a:pt x="81" y="77"/>
                    <a:pt x="81" y="76"/>
                  </a:cubicBezTo>
                  <a:cubicBezTo>
                    <a:pt x="77" y="76"/>
                    <a:pt x="74" y="76"/>
                    <a:pt x="70" y="76"/>
                  </a:cubicBezTo>
                  <a:close/>
                  <a:moveTo>
                    <a:pt x="87" y="76"/>
                  </a:moveTo>
                  <a:cubicBezTo>
                    <a:pt x="87" y="77"/>
                    <a:pt x="87" y="78"/>
                    <a:pt x="87" y="79"/>
                  </a:cubicBezTo>
                  <a:cubicBezTo>
                    <a:pt x="92" y="79"/>
                    <a:pt x="96" y="79"/>
                    <a:pt x="101" y="79"/>
                  </a:cubicBezTo>
                  <a:cubicBezTo>
                    <a:pt x="101" y="78"/>
                    <a:pt x="101" y="77"/>
                    <a:pt x="100" y="76"/>
                  </a:cubicBezTo>
                  <a:cubicBezTo>
                    <a:pt x="96" y="76"/>
                    <a:pt x="91" y="76"/>
                    <a:pt x="87" y="76"/>
                  </a:cubicBezTo>
                  <a:close/>
                  <a:moveTo>
                    <a:pt x="30" y="72"/>
                  </a:moveTo>
                  <a:cubicBezTo>
                    <a:pt x="29" y="73"/>
                    <a:pt x="29" y="73"/>
                    <a:pt x="28" y="74"/>
                  </a:cubicBezTo>
                  <a:cubicBezTo>
                    <a:pt x="32" y="74"/>
                    <a:pt x="35" y="74"/>
                    <a:pt x="38" y="74"/>
                  </a:cubicBezTo>
                  <a:cubicBezTo>
                    <a:pt x="39" y="73"/>
                    <a:pt x="39" y="73"/>
                    <a:pt x="39" y="72"/>
                  </a:cubicBezTo>
                  <a:cubicBezTo>
                    <a:pt x="36" y="72"/>
                    <a:pt x="33" y="72"/>
                    <a:pt x="30" y="72"/>
                  </a:cubicBezTo>
                  <a:close/>
                  <a:moveTo>
                    <a:pt x="59" y="72"/>
                  </a:moveTo>
                  <a:cubicBezTo>
                    <a:pt x="59" y="73"/>
                    <a:pt x="59" y="73"/>
                    <a:pt x="59" y="74"/>
                  </a:cubicBezTo>
                  <a:cubicBezTo>
                    <a:pt x="62" y="74"/>
                    <a:pt x="66" y="74"/>
                    <a:pt x="69" y="74"/>
                  </a:cubicBezTo>
                  <a:cubicBezTo>
                    <a:pt x="69" y="73"/>
                    <a:pt x="69" y="73"/>
                    <a:pt x="69" y="72"/>
                  </a:cubicBezTo>
                  <a:cubicBezTo>
                    <a:pt x="66" y="72"/>
                    <a:pt x="63" y="72"/>
                    <a:pt x="59" y="72"/>
                  </a:cubicBezTo>
                  <a:close/>
                  <a:moveTo>
                    <a:pt x="74" y="72"/>
                  </a:moveTo>
                  <a:cubicBezTo>
                    <a:pt x="74" y="73"/>
                    <a:pt x="74" y="73"/>
                    <a:pt x="74" y="74"/>
                  </a:cubicBezTo>
                  <a:cubicBezTo>
                    <a:pt x="78" y="74"/>
                    <a:pt x="81" y="74"/>
                    <a:pt x="85" y="74"/>
                  </a:cubicBezTo>
                  <a:cubicBezTo>
                    <a:pt x="84" y="73"/>
                    <a:pt x="84" y="73"/>
                    <a:pt x="84" y="72"/>
                  </a:cubicBezTo>
                  <a:cubicBezTo>
                    <a:pt x="81" y="72"/>
                    <a:pt x="78" y="72"/>
                    <a:pt x="74" y="72"/>
                  </a:cubicBezTo>
                  <a:close/>
                  <a:moveTo>
                    <a:pt x="89" y="72"/>
                  </a:moveTo>
                  <a:cubicBezTo>
                    <a:pt x="90" y="73"/>
                    <a:pt x="90" y="73"/>
                    <a:pt x="90" y="74"/>
                  </a:cubicBezTo>
                  <a:cubicBezTo>
                    <a:pt x="93" y="74"/>
                    <a:pt x="97" y="74"/>
                    <a:pt x="100" y="74"/>
                  </a:cubicBezTo>
                  <a:cubicBezTo>
                    <a:pt x="100" y="73"/>
                    <a:pt x="99" y="73"/>
                    <a:pt x="99" y="72"/>
                  </a:cubicBezTo>
                  <a:cubicBezTo>
                    <a:pt x="96" y="72"/>
                    <a:pt x="93" y="72"/>
                    <a:pt x="89" y="72"/>
                  </a:cubicBezTo>
                  <a:close/>
                  <a:moveTo>
                    <a:pt x="10" y="91"/>
                  </a:moveTo>
                  <a:cubicBezTo>
                    <a:pt x="10" y="96"/>
                    <a:pt x="10" y="96"/>
                    <a:pt x="10" y="96"/>
                  </a:cubicBezTo>
                  <a:cubicBezTo>
                    <a:pt x="20" y="96"/>
                    <a:pt x="20" y="96"/>
                    <a:pt x="20" y="96"/>
                  </a:cubicBezTo>
                  <a:cubicBezTo>
                    <a:pt x="20" y="91"/>
                    <a:pt x="20" y="91"/>
                    <a:pt x="20" y="91"/>
                  </a:cubicBezTo>
                  <a:cubicBezTo>
                    <a:pt x="10" y="91"/>
                    <a:pt x="10" y="91"/>
                    <a:pt x="10" y="91"/>
                  </a:cubicBezTo>
                  <a:close/>
                  <a:moveTo>
                    <a:pt x="106" y="91"/>
                  </a:moveTo>
                  <a:cubicBezTo>
                    <a:pt x="106" y="96"/>
                    <a:pt x="106" y="96"/>
                    <a:pt x="106" y="96"/>
                  </a:cubicBezTo>
                  <a:cubicBezTo>
                    <a:pt x="116" y="96"/>
                    <a:pt x="116" y="96"/>
                    <a:pt x="116" y="96"/>
                  </a:cubicBezTo>
                  <a:cubicBezTo>
                    <a:pt x="116" y="91"/>
                    <a:pt x="116" y="91"/>
                    <a:pt x="116" y="91"/>
                  </a:cubicBezTo>
                  <a:cubicBezTo>
                    <a:pt x="106" y="91"/>
                    <a:pt x="106" y="91"/>
                    <a:pt x="106" y="91"/>
                  </a:cubicBezTo>
                  <a:close/>
                  <a:moveTo>
                    <a:pt x="39" y="91"/>
                  </a:moveTo>
                  <a:cubicBezTo>
                    <a:pt x="39" y="96"/>
                    <a:pt x="39" y="96"/>
                    <a:pt x="39" y="96"/>
                  </a:cubicBezTo>
                  <a:cubicBezTo>
                    <a:pt x="49" y="96"/>
                    <a:pt x="49" y="96"/>
                    <a:pt x="49" y="96"/>
                  </a:cubicBezTo>
                  <a:cubicBezTo>
                    <a:pt x="49" y="91"/>
                    <a:pt x="49" y="91"/>
                    <a:pt x="49" y="91"/>
                  </a:cubicBezTo>
                  <a:cubicBezTo>
                    <a:pt x="39" y="91"/>
                    <a:pt x="39" y="91"/>
                    <a:pt x="39" y="91"/>
                  </a:cubicBezTo>
                  <a:close/>
                  <a:moveTo>
                    <a:pt x="25" y="91"/>
                  </a:moveTo>
                  <a:cubicBezTo>
                    <a:pt x="25" y="96"/>
                    <a:pt x="25" y="96"/>
                    <a:pt x="25" y="96"/>
                  </a:cubicBezTo>
                  <a:cubicBezTo>
                    <a:pt x="35" y="96"/>
                    <a:pt x="35" y="96"/>
                    <a:pt x="35" y="96"/>
                  </a:cubicBezTo>
                  <a:cubicBezTo>
                    <a:pt x="35" y="91"/>
                    <a:pt x="35" y="91"/>
                    <a:pt x="35" y="91"/>
                  </a:cubicBezTo>
                  <a:lnTo>
                    <a:pt x="25" y="91"/>
                  </a:lnTo>
                  <a:close/>
                </a:path>
              </a:pathLst>
            </a:custGeom>
            <a:solidFill>
              <a:srgbClr val="478E7E"/>
            </a:solidFill>
            <a:ln>
              <a:noFill/>
            </a:ln>
            <a:effectLst>
              <a:reflection blurRad="6350" stA="52000" endA="300" endPos="35000" dir="5400000" sy="-100000" algn="bl" rotWithShape="0"/>
            </a:effectLst>
          </p:spPr>
          <p:txBody>
            <a:bodyPr vert="horz" wrap="square" lIns="91419" tIns="45709" rIns="91419" bIns="45709" numCol="1" anchor="t" anchorCtr="0" compatLnSpc="1"/>
            <a:lstStyle/>
            <a:p>
              <a:endParaRPr lang="zh-CN" altLang="en-US" sz="2000" dirty="0">
                <a:solidFill>
                  <a:schemeClr val="bg1">
                    <a:lumMod val="50000"/>
                  </a:schemeClr>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cxnSp>
          <p:nvCxnSpPr>
            <p:cNvPr id="17" name="直接连接符 16"/>
            <p:cNvCxnSpPr/>
            <p:nvPr/>
          </p:nvCxnSpPr>
          <p:spPr>
            <a:xfrm>
              <a:off x="1475828" y="2637796"/>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5868144" y="3555679"/>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1136538" y="1597053"/>
            <a:ext cx="3860165" cy="583565"/>
          </a:xfrm>
          <a:prstGeom prst="rect">
            <a:avLst/>
          </a:prstGeom>
          <a:noFill/>
        </p:spPr>
        <p:txBody>
          <a:bodyPr wrap="square" rtlCol="0">
            <a:spAutoFit/>
          </a:bodyPr>
          <a:lstStyle/>
          <a:p>
            <a:r>
              <a:rPr lang="vi-VN" altLang="zh-CN" sz="3200" dirty="0">
                <a:solidFill>
                  <a:srgbClr val="478E7E"/>
                </a:solidFill>
                <a:uFillTx/>
                <a:latin typeface="Calibri Light" panose="020F0302020204030204" pitchFamily="34" charset="0"/>
                <a:ea typeface="字魂52号-阿开漫画体" panose="00000500000000000000" pitchFamily="2" charset="-122"/>
                <a:cs typeface="Calibri Light" panose="020F0302020204030204" pitchFamily="34" charset="0"/>
                <a:sym typeface="+mn-ea"/>
              </a:rPr>
              <a:t>_</a:t>
            </a:r>
            <a:r>
              <a:rPr lang="vi-VN" altLang="zh-CN" sz="2800" dirty="0">
                <a:uFillTx/>
                <a:latin typeface="+mj-lt"/>
                <a:ea typeface="字魂52号-阿开漫画体" panose="00000500000000000000" pitchFamily="2" charset="-122"/>
                <a:cs typeface="Calibri Light" panose="020F0302020204030204" pitchFamily="34" charset="0"/>
                <a:sym typeface="+mn-ea"/>
              </a:rPr>
              <a:t>KẾT LUẬN_</a:t>
            </a:r>
            <a:endParaRPr lang="zh-CN" altLang="en-US" sz="2800" spc="600" dirty="0">
              <a:uFillTx/>
              <a:latin typeface="+mj-lt"/>
              <a:ea typeface="字魂52号-阿开漫画体" panose="00000500000000000000" pitchFamily="2" charset="-122"/>
              <a:cs typeface="Calibri Light" panose="020F0302020204030204" pitchFamily="34" charset="0"/>
              <a:sym typeface="+mn-ea"/>
            </a:endParaRPr>
          </a:p>
        </p:txBody>
      </p:sp>
      <p:sp>
        <p:nvSpPr>
          <p:cNvPr id="5" name="矩形 4"/>
          <p:cNvSpPr/>
          <p:nvPr/>
        </p:nvSpPr>
        <p:spPr>
          <a:xfrm>
            <a:off x="1071154" y="3618014"/>
            <a:ext cx="3070655" cy="1815882"/>
          </a:xfrm>
          <a:prstGeom prst="rect">
            <a:avLst/>
          </a:prstGeom>
        </p:spPr>
        <p:txBody>
          <a:bodyPr wrap="square">
            <a:spAutoFit/>
          </a:bodyPr>
          <a:lstStyle/>
          <a:p>
            <a:pPr lvl="0" algn="just"/>
            <a:r>
              <a:rPr lang="vi-VN" sz="2800" dirty="0">
                <a:latin typeface="+mj-lt"/>
                <a:cs typeface="Calibri Light" panose="020F0302020204030204" pitchFamily="34" charset="0"/>
              </a:rPr>
              <a:t>Nhờ thầy cô định hướng nghề nghiệp với sở thích cá nhân đó</a:t>
            </a:r>
            <a:endParaRPr lang="x-none" sz="2800" dirty="0">
              <a:latin typeface="+mj-lt"/>
              <a:cs typeface="Calibri Light" panose="020F0302020204030204" pitchFamily="34" charset="0"/>
            </a:endParaRPr>
          </a:p>
        </p:txBody>
      </p:sp>
      <p:sp>
        <p:nvSpPr>
          <p:cNvPr id="6" name="矩形 5"/>
          <p:cNvSpPr/>
          <p:nvPr/>
        </p:nvSpPr>
        <p:spPr>
          <a:xfrm>
            <a:off x="8510814" y="2256479"/>
            <a:ext cx="3618411" cy="954107"/>
          </a:xfrm>
          <a:prstGeom prst="rect">
            <a:avLst/>
          </a:prstGeom>
        </p:spPr>
        <p:txBody>
          <a:bodyPr wrap="square">
            <a:spAutoFit/>
          </a:bodyPr>
          <a:lstStyle/>
          <a:p>
            <a:pPr lvl="0" algn="just"/>
            <a:r>
              <a:rPr lang="vi-VN" sz="2800" dirty="0">
                <a:latin typeface="+mj-lt"/>
                <a:cs typeface="Calibri Light" panose="020F0302020204030204" pitchFamily="34" charset="0"/>
              </a:rPr>
              <a:t>Tự giới thiệu về bản thân</a:t>
            </a:r>
            <a:endParaRPr lang="x-none" sz="2800" dirty="0">
              <a:latin typeface="+mj-lt"/>
              <a:cs typeface="Calibri Light" panose="020F0302020204030204" pitchFamily="34" charset="0"/>
            </a:endParaRPr>
          </a:p>
        </p:txBody>
      </p:sp>
      <p:sp>
        <p:nvSpPr>
          <p:cNvPr id="13" name="矩形 12"/>
          <p:cNvSpPr/>
          <p:nvPr/>
        </p:nvSpPr>
        <p:spPr>
          <a:xfrm>
            <a:off x="7867820" y="4833620"/>
            <a:ext cx="3091916" cy="181588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Nhờ thầy cô chỉ bài, TG cắm trại, trải nghiệm cùng thầy cô,…</a:t>
            </a:r>
            <a:endParaRPr lang="zh-CN" altLang="en-US" sz="2800" dirty="0">
              <a:solidFill>
                <a:srgbClr val="95B9B1"/>
              </a:solidFill>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46" name="矩形 45"/>
          <p:cNvSpPr/>
          <p:nvPr/>
        </p:nvSpPr>
        <p:spPr>
          <a:xfrm>
            <a:off x="4504171" y="2147212"/>
            <a:ext cx="3490196" cy="1200329"/>
          </a:xfrm>
          <a:prstGeom prst="rect">
            <a:avLst/>
          </a:prstGeom>
        </p:spPr>
        <p:txBody>
          <a:bodyPr wrap="square">
            <a:spAutoFit/>
          </a:bodyPr>
          <a:lstStyle/>
          <a:p>
            <a:pPr algn="l"/>
            <a:r>
              <a:rPr lang="vi-VN" altLang="zh-CN" sz="2000" dirty="0">
                <a:solidFill>
                  <a:schemeClr val="bg1"/>
                </a:solidFill>
                <a:latin typeface="Calibri Light" panose="020F0302020204030204" pitchFamily="34" charset="0"/>
                <a:cs typeface="Calibri Light" panose="020F0302020204030204" pitchFamily="34" charset="0"/>
                <a:sym typeface="+mn-lt"/>
              </a:rPr>
              <a:t>- </a:t>
            </a:r>
            <a:r>
              <a:rPr lang="vi-VN" altLang="zh-CN" sz="2400" dirty="0">
                <a:solidFill>
                  <a:schemeClr val="bg1"/>
                </a:solidFill>
                <a:latin typeface="+mj-lt"/>
                <a:cs typeface="Calibri Light" panose="020F0302020204030204" pitchFamily="34" charset="0"/>
                <a:sym typeface="+mn-lt"/>
              </a:rPr>
              <a:t>TRAO ĐỔI VỀ THÔNG TIN CÁ NHÂN, HOÀN CẢNH GĐ,…</a:t>
            </a:r>
            <a:endParaRPr lang="zh-CN" altLang="en-US" sz="2000" dirty="0">
              <a:solidFill>
                <a:schemeClr val="bg1"/>
              </a:solidFill>
              <a:latin typeface="+mj-lt"/>
              <a:ea typeface="字魂70号-灵悦黑体" panose="00000500000000000000" pitchFamily="2" charset="-122"/>
              <a:cs typeface="Calibri Light" panose="020F0302020204030204" pitchFamily="34" charset="0"/>
              <a:sym typeface="+mn-lt"/>
            </a:endParaRPr>
          </a:p>
        </p:txBody>
      </p:sp>
      <p:sp>
        <p:nvSpPr>
          <p:cNvPr id="48" name="矩形 47"/>
          <p:cNvSpPr/>
          <p:nvPr/>
        </p:nvSpPr>
        <p:spPr>
          <a:xfrm>
            <a:off x="4414048" y="3388743"/>
            <a:ext cx="3400262" cy="1200329"/>
          </a:xfrm>
          <a:prstGeom prst="rect">
            <a:avLst/>
          </a:prstGeom>
        </p:spPr>
        <p:txBody>
          <a:bodyPr wrap="square">
            <a:spAutoFit/>
          </a:bodyPr>
          <a:lstStyle/>
          <a:p>
            <a:pPr algn="l"/>
            <a:r>
              <a:rPr lang="vi-VN" altLang="zh-CN" sz="2000" dirty="0">
                <a:solidFill>
                  <a:schemeClr val="bg1"/>
                </a:solidFill>
                <a:latin typeface="Calibri Light" panose="020F0302020204030204" pitchFamily="34" charset="0"/>
                <a:cs typeface="Calibri Light" panose="020F0302020204030204" pitchFamily="34" charset="0"/>
                <a:sym typeface="+mn-lt"/>
              </a:rPr>
              <a:t>- </a:t>
            </a:r>
            <a:r>
              <a:rPr lang="vi-VN" altLang="zh-CN" sz="2400" dirty="0">
                <a:solidFill>
                  <a:schemeClr val="bg1"/>
                </a:solidFill>
                <a:latin typeface="+mj-lt"/>
                <a:cs typeface="Calibri Light" panose="020F0302020204030204" pitchFamily="34" charset="0"/>
                <a:sym typeface="+mn-lt"/>
              </a:rPr>
              <a:t>TRAO ĐỔI VỀ SỞ THÍCH CÁ NHÂN, ƯỚC MƠ, …</a:t>
            </a:r>
            <a:endParaRPr lang="zh-CN" altLang="en-US" sz="2400" dirty="0">
              <a:solidFill>
                <a:schemeClr val="bg1"/>
              </a:solidFill>
              <a:latin typeface="+mj-lt"/>
              <a:ea typeface="字魂70号-灵悦黑体" panose="00000500000000000000" pitchFamily="2" charset="-122"/>
              <a:cs typeface="Calibri Light" panose="020F0302020204030204" pitchFamily="34" charset="0"/>
              <a:sym typeface="+mn-lt"/>
            </a:endParaRPr>
          </a:p>
        </p:txBody>
      </p:sp>
      <p:sp>
        <p:nvSpPr>
          <p:cNvPr id="50" name="矩形 49"/>
          <p:cNvSpPr/>
          <p:nvPr/>
        </p:nvSpPr>
        <p:spPr>
          <a:xfrm>
            <a:off x="4467558" y="4706888"/>
            <a:ext cx="3400262" cy="1200329"/>
          </a:xfrm>
          <a:prstGeom prst="rect">
            <a:avLst/>
          </a:prstGeom>
        </p:spPr>
        <p:txBody>
          <a:bodyPr wrap="square">
            <a:spAutoFit/>
          </a:bodyPr>
          <a:lstStyle/>
          <a:p>
            <a:pPr algn="l"/>
            <a:r>
              <a:rPr lang="vi-VN" altLang="zh-CN" sz="2000" dirty="0">
                <a:solidFill>
                  <a:schemeClr val="bg1"/>
                </a:solidFill>
                <a:latin typeface="Calibri Light" panose="020F0302020204030204" pitchFamily="34" charset="0"/>
                <a:ea typeface="字魂70号-灵悦黑体" panose="00000500000000000000" pitchFamily="2" charset="-122"/>
                <a:cs typeface="Calibri Light" panose="020F0302020204030204" pitchFamily="34" charset="0"/>
                <a:sym typeface="+mn-lt"/>
              </a:rPr>
              <a:t>- </a:t>
            </a:r>
            <a:r>
              <a:rPr lang="vi-VN" altLang="zh-CN" sz="2400" dirty="0">
                <a:solidFill>
                  <a:schemeClr val="bg1"/>
                </a:solidFill>
                <a:latin typeface="+mj-lt"/>
                <a:ea typeface="字魂70号-灵悦黑体" panose="00000500000000000000" pitchFamily="2" charset="-122"/>
                <a:cs typeface="Calibri Light" panose="020F0302020204030204" pitchFamily="34" charset="0"/>
                <a:sym typeface="+mn-lt"/>
              </a:rPr>
              <a:t>CÙNG THẦY CÔ TG HOẠT ĐỘNG GIẢI TRÍ, HỌC TẬP,…</a:t>
            </a:r>
            <a:endParaRPr lang="zh-CN" altLang="en-US" sz="2400" dirty="0">
              <a:solidFill>
                <a:schemeClr val="bg1"/>
              </a:solidFill>
              <a:latin typeface="+mj-lt"/>
              <a:ea typeface="字魂70号-灵悦黑体" panose="00000500000000000000" pitchFamily="2" charset="-122"/>
              <a:cs typeface="Calibri Light" panose="020F0302020204030204" pitchFamily="34" charset="0"/>
              <a:sym typeface="+mn-lt"/>
            </a:endParaRPr>
          </a:p>
        </p:txBody>
      </p:sp>
      <p:sp>
        <p:nvSpPr>
          <p:cNvPr id="8" name="Rectangle 7">
            <a:extLst>
              <a:ext uri="{FF2B5EF4-FFF2-40B4-BE49-F238E27FC236}">
                <a16:creationId xmlns="" xmlns:a16="http://schemas.microsoft.com/office/drawing/2014/main" id="{60BC396C-7855-F64E-A5D1-552DB561E5E4}"/>
              </a:ext>
            </a:extLst>
          </p:cNvPr>
          <p:cNvSpPr/>
          <p:nvPr/>
        </p:nvSpPr>
        <p:spPr>
          <a:xfrm>
            <a:off x="3530506" y="1582126"/>
            <a:ext cx="5807675" cy="630195"/>
          </a:xfrm>
          <a:prstGeom prst="rect">
            <a:avLst/>
          </a:prstGeom>
          <a:solidFill>
            <a:schemeClr val="accent6">
              <a:lumMod val="20000"/>
              <a:lumOff val="80000"/>
            </a:schemeClr>
          </a:solidFill>
          <a:ln>
            <a:solidFill>
              <a:srgbClr val="478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latin typeface="Times New Roman" panose="02020603050405020304" pitchFamily="18" charset="0"/>
                <a:cs typeface="Times New Roman" panose="02020603050405020304" pitchFamily="18" charset="0"/>
              </a:rPr>
              <a:t>GÌN GIỮ MỐI QUAN HỆ THẦY CÔ</a:t>
            </a:r>
          </a:p>
        </p:txBody>
      </p:sp>
      <p:sp>
        <p:nvSpPr>
          <p:cNvPr id="24" name="Rectangle 23">
            <a:extLst>
              <a:ext uri="{FF2B5EF4-FFF2-40B4-BE49-F238E27FC236}">
                <a16:creationId xmlns="" xmlns:a16="http://schemas.microsoft.com/office/drawing/2014/main" id="{49A878D8-8309-4A97-85AB-E3A859F24334}"/>
              </a:ext>
            </a:extLst>
          </p:cNvPr>
          <p:cNvSpPr/>
          <p:nvPr/>
        </p:nvSpPr>
        <p:spPr>
          <a:xfrm>
            <a:off x="1317170" y="171536"/>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
        <p:nvSpPr>
          <p:cNvPr id="29" name="Rectangle 28">
            <a:extLst>
              <a:ext uri="{FF2B5EF4-FFF2-40B4-BE49-F238E27FC236}">
                <a16:creationId xmlns="" xmlns:a16="http://schemas.microsoft.com/office/drawing/2014/main" id="{C9844DD5-5659-4D8D-8A73-A58AADA4EC59}"/>
              </a:ext>
            </a:extLst>
          </p:cNvPr>
          <p:cNvSpPr/>
          <p:nvPr/>
        </p:nvSpPr>
        <p:spPr>
          <a:xfrm>
            <a:off x="0" y="723654"/>
            <a:ext cx="12192000" cy="584775"/>
          </a:xfrm>
          <a:prstGeom prst="rect">
            <a:avLst/>
          </a:prstGeom>
        </p:spPr>
        <p:txBody>
          <a:bodyPr wrap="square">
            <a:spAutoFit/>
          </a:bodyPr>
          <a:lstStyle/>
          <a:p>
            <a:pPr algn="ctr"/>
            <a:r>
              <a:rPr lang="en-US" altLang="zh-CN" sz="3200" b="1"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rPr>
              <a:t>NHIỆM VỤ 4: GIỮ GÌN MỐI QUAN HỆ VỚI BẠN BÈ, THẦY CÔ</a:t>
            </a:r>
            <a:endParaRPr lang="zh-CN" altLang="en-US" sz="3200" b="1" spc="600" dirty="0">
              <a:solidFill>
                <a:srgbClr val="003399"/>
              </a:solidFill>
              <a:latin typeface="Times New Roman" panose="02020603050405020304" pitchFamily="18" charset="0"/>
              <a:ea typeface="Tiffany" panose="02020500000000000000" pitchFamily="18" charset="0"/>
              <a:cs typeface="Times New Roman" panose="02020603050405020304" pitchFamily="18" charset="0"/>
              <a:sym typeface="+mn-ea"/>
            </a:endParaRPr>
          </a:p>
        </p:txBody>
      </p:sp>
    </p:spTree>
    <p:extLst>
      <p:ext uri="{BB962C8B-B14F-4D97-AF65-F5344CB8AC3E}">
        <p14:creationId xmlns:p14="http://schemas.microsoft.com/office/powerpoint/2010/main" val="28526200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62543" y="3658983"/>
            <a:ext cx="7964406" cy="2123658"/>
          </a:xfrm>
          <a:prstGeom prst="rect">
            <a:avLst/>
          </a:prstGeom>
          <a:noFill/>
        </p:spPr>
        <p:txBody>
          <a:bodyPr wrap="square" rtlCol="0">
            <a:spAutoFit/>
          </a:bodyPr>
          <a:lstStyle/>
          <a:p>
            <a:pPr algn="ctr"/>
            <a:r>
              <a:rPr lang="x-none" altLang="zh-CN" sz="4400" b="1" spc="600" dirty="0">
                <a:solidFill>
                  <a:srgbClr val="003399"/>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rPr>
              <a:t>PHÁT TRIỂN KỸ NĂNG TẠO THIỆN CẢM TRONG GIAO TIẾP</a:t>
            </a:r>
            <a:endParaRPr lang="zh-CN" altLang="en-US" sz="4400" b="1" spc="600" dirty="0">
              <a:solidFill>
                <a:srgbClr val="003399"/>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sp>
        <p:nvSpPr>
          <p:cNvPr id="3" name="Rectangle 2">
            <a:extLst>
              <a:ext uri="{FF2B5EF4-FFF2-40B4-BE49-F238E27FC236}">
                <a16:creationId xmlns="" xmlns:a16="http://schemas.microsoft.com/office/drawing/2014/main" id="{DF966EC6-03CF-7949-9A99-C7F57C4DD671}"/>
              </a:ext>
            </a:extLst>
          </p:cNvPr>
          <p:cNvSpPr/>
          <p:nvPr/>
        </p:nvSpPr>
        <p:spPr>
          <a:xfrm>
            <a:off x="4324865" y="2309331"/>
            <a:ext cx="3039762" cy="889686"/>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tx1"/>
                </a:solidFill>
                <a:latin typeface="Times New Roman" panose="02020603050405020304" pitchFamily="18" charset="0"/>
                <a:cs typeface="Times New Roman" panose="02020603050405020304" pitchFamily="18" charset="0"/>
              </a:rPr>
              <a:t>NHIỆM VỤ 5: </a:t>
            </a:r>
          </a:p>
        </p:txBody>
      </p:sp>
      <p:sp>
        <p:nvSpPr>
          <p:cNvPr id="7" name="Rectangle 6">
            <a:extLst>
              <a:ext uri="{FF2B5EF4-FFF2-40B4-BE49-F238E27FC236}">
                <a16:creationId xmlns="" xmlns:a16="http://schemas.microsoft.com/office/drawing/2014/main" id="{CD450820-347D-4874-8AEB-DE4DE5B05419}"/>
              </a:ext>
            </a:extLst>
          </p:cNvPr>
          <p:cNvSpPr/>
          <p:nvPr/>
        </p:nvSpPr>
        <p:spPr>
          <a:xfrm>
            <a:off x="1317170" y="171536"/>
            <a:ext cx="10543903" cy="646331"/>
          </a:xfrm>
          <a:prstGeom prst="rect">
            <a:avLst/>
          </a:prstGeom>
        </p:spPr>
        <p:txBody>
          <a:bodyPr wrap="square">
            <a:spAutoFit/>
          </a:bodyPr>
          <a:lstStyle/>
          <a:p>
            <a:r>
              <a:rPr lang="en-US" sz="3600" b="1" dirty="0">
                <a:solidFill>
                  <a:srgbClr val="D81B03"/>
                </a:solidFill>
                <a:latin typeface="Times New Roman" panose="02020603050405020304" pitchFamily="18" charset="0"/>
                <a:ea typeface="Calibri" panose="020F0502020204030204" pitchFamily="34" charset="0"/>
              </a:rPr>
              <a:t>CHỦ ĐỀ 3: XÂY DỰNG TÌNH BẠN THẦY TRÒ </a:t>
            </a:r>
            <a:endParaRPr lang="en-US" sz="3600" b="1" dirty="0">
              <a:solidFill>
                <a:srgbClr val="D81B03"/>
              </a:solidFill>
            </a:endParaRPr>
          </a:p>
        </p:txBody>
      </p:sp>
    </p:spTree>
    <p:extLst>
      <p:ext uri="{BB962C8B-B14F-4D97-AF65-F5344CB8AC3E}">
        <p14:creationId xmlns:p14="http://schemas.microsoft.com/office/powerpoint/2010/main" val="141482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695</TotalTime>
  <Words>618</Words>
  <Application>Microsoft Office PowerPoint</Application>
  <PresentationFormat>Custom</PresentationFormat>
  <Paragraphs>67</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STHC SCHOOL</cp:lastModifiedBy>
  <cp:revision>345</cp:revision>
  <dcterms:created xsi:type="dcterms:W3CDTF">2018-02-23T07:21:00Z</dcterms:created>
  <dcterms:modified xsi:type="dcterms:W3CDTF">2021-11-09T01:05:55Z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