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06" r:id="rId3"/>
    <p:sldId id="258" r:id="rId4"/>
    <p:sldId id="262" r:id="rId5"/>
    <p:sldId id="265" r:id="rId6"/>
    <p:sldId id="266" r:id="rId7"/>
    <p:sldId id="267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3BF2E-4664-4485-B191-0BDCD63B8EF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4742F-FA4C-4C6C-AD88-99AE07819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2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99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97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42BC4A-1EBF-45EA-AF8C-2ABDDC30BA19}" type="slidenum">
              <a:rPr lang="en-US" altLang="vi-VN" sz="1200" b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vi-VN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0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81E29-B5CF-43F4-A4AE-8371E6A72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CD348B-93D8-4131-B2B2-2B578B362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264143-0563-4016-9074-89254A73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448D75-BFB9-48B5-8254-2C3E16B9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CDC5D-788E-4725-A139-31616B66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65F6B-6FD4-4CBC-93D2-87679B63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4AD89A-0EFC-494D-B4B7-49B1919D0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12EC5D-B3FE-46D0-BDF0-DE4E9851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2F043A-7757-459F-911C-0A1D3919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F05545-E857-4AB2-9B8D-BB45FDAC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3D0041-A6B6-4FF2-96F9-F7F817060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AE9566-393F-4D55-B1FC-6C7EFDADE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A65A1-B75F-4BEA-8CED-8EB6EE2C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50106-2718-4C06-98E4-21A10FF2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783542-CABD-44D9-B92F-18833EDB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F98B4-0DFB-42DB-BF20-0084BE69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C5133-85F6-41BB-8111-D5DC3F6C6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C366A-2226-498A-8BA3-73C41AA7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C5B2D-2DE3-4E17-9727-658C28F9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38866-26FD-4785-83E3-1C0B2400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1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220DE-8236-49E4-A4CC-7C2E1C13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2417CA-B983-49FD-AD5C-69B9BFF3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696C5C-D2AB-4F11-B3B5-EEB203C3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A2B3C-EB28-46A0-9BEC-51CB805B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1B8AA-5747-46FA-AFCD-0A2311AF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A111D-6CE7-43F7-ABB9-4853653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74AEE0-5A09-4E22-B4BD-FA5B94CF5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AA4098-CDCA-41CF-ADF0-E7D578415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E046AE-F02E-4364-AD3B-91FF5F76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0D2280-3A0C-4671-B886-1EE87C9D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A83A79-7CEF-4FEB-ACAD-C26E3B74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4C1E8-375D-4347-BA62-08DAEA90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1463A1-5183-4DE2-930A-7721B20E2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53FA4B-887F-4E7E-B238-3651C38A1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FD10F6-6CD7-411F-94A5-2AAE95EEB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0B1BBD-D03B-4F14-8330-C098F3BC3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D47207-5885-4C28-860A-A19C1FB8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158D9D-5507-4576-B398-B15B15C7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018131-BF89-46A2-8EA2-FDBB6C1D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C0E4F-7E66-4F6F-9370-B6791CE6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6C4657-9E86-4906-9344-FD94991C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B733FD-396C-498F-8699-F71B7DEF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5CA1BF-2274-4BEC-8275-F5916C8F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3C072C-F5AE-4E4D-8424-DF8D6D58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9DD2A3-158E-4017-866A-152A273C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016720-3B29-4A60-82B6-980D24FA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49F31-E9EC-4FA6-95C6-DE474885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179A5A-FFAB-4AB7-ACC8-AA078D17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6905F7-A3A0-4856-A9FB-4417CF97B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82FBFF-87C6-499F-A6D5-EC9C9F79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685106-9669-45CA-ABF8-920A4B7B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B0BFD5-F188-4160-BFBE-38FB0583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DB6B4-D75F-4463-9F77-BABF4925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FECD16-1BF0-40B7-9087-8E0A89428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1C45ED-DA1D-47D5-8DF9-107EB6EA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54A17-4CAD-4045-A005-F6F5EA3C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8A692-848D-413C-A9ED-83AE2CFB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CB58A6-C07B-4C58-863E-49FD6B6F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E706A2-3AE1-48A9-B65C-15CA97DE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1039B-5C25-4891-B5EB-AD9486AA2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015FC4-4934-4DAA-B9F2-729A51A1E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00AF-83AF-4B84-80DE-11B1A5AC3ED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2D2C98-55DD-49D0-90D6-695AA5FFE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9EB5C-E696-4DB2-976D-1BF0B44D5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90EE-A271-4FCF-B241-677EB2A6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2" y="42334"/>
            <a:ext cx="9369778" cy="6773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719667"/>
            <a:ext cx="8947396" cy="20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29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2" y="2263546"/>
            <a:ext cx="6258403" cy="451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8B8136-DC12-44A1-8C9F-20E0E5ADCBBE}"/>
              </a:ext>
            </a:extLst>
          </p:cNvPr>
          <p:cNvSpPr/>
          <p:nvPr/>
        </p:nvSpPr>
        <p:spPr>
          <a:xfrm>
            <a:off x="2045640" y="78900"/>
            <a:ext cx="8100719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 HƯỚNG NGHIỆP LỚP 6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050911-2A38-4195-9A86-571CF64B4AFF}"/>
              </a:ext>
            </a:extLst>
          </p:cNvPr>
          <p:cNvSpPr txBox="1"/>
          <p:nvPr/>
        </p:nvSpPr>
        <p:spPr>
          <a:xfrm>
            <a:off x="33887" y="2263546"/>
            <a:ext cx="2718364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E36252-D8BC-42C9-AE1B-F85BFDDA05D8}"/>
              </a:ext>
            </a:extLst>
          </p:cNvPr>
          <p:cNvSpPr txBox="1"/>
          <p:nvPr/>
        </p:nvSpPr>
        <p:spPr>
          <a:xfrm>
            <a:off x="33887" y="1617215"/>
            <a:ext cx="27183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4185542" y="269191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algn="ctr">
              <a:defRPr/>
            </a:pPr>
            <a:endParaRPr lang="vi-VN" sz="1333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8807144" y="1729348"/>
            <a:ext cx="283399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67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9453596" y="369333"/>
            <a:ext cx="296388" cy="32098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algn="ctr">
              <a:defRPr/>
            </a:pPr>
            <a:endParaRPr lang="vi-VN" sz="1333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447708" y="1464445"/>
            <a:ext cx="367795" cy="40303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67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2732271" y="1420671"/>
            <a:ext cx="510887" cy="45519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algn="ctr">
              <a:defRPr/>
            </a:pPr>
            <a:endParaRPr lang="vi-VN" sz="1333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AutoShape 13"/>
          <p:cNvSpPr>
            <a:spLocks noChangeArrowheads="1"/>
          </p:cNvSpPr>
          <p:nvPr/>
        </p:nvSpPr>
        <p:spPr bwMode="auto">
          <a:xfrm>
            <a:off x="1133987" y="555410"/>
            <a:ext cx="390305" cy="294331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67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375AD7-15EE-4A0E-BD64-4E4FEBA29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14" y="3392566"/>
            <a:ext cx="11363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B87145-36E0-498E-A7A1-5A8CA1BA7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14" y="4297923"/>
            <a:ext cx="1110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B87145-36E0-498E-A7A1-5A8CA1BA7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14" y="5203280"/>
            <a:ext cx="11058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11: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F4F981-3EA0-4408-B4DF-5037835D1EC8}"/>
              </a:ext>
            </a:extLst>
          </p:cNvPr>
          <p:cNvSpPr/>
          <p:nvPr/>
        </p:nvSpPr>
        <p:spPr>
          <a:xfrm>
            <a:off x="705887" y="-96832"/>
            <a:ext cx="10352126" cy="20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A4F8C7-13BD-49BE-B158-C8EF153C0A72}"/>
              </a:ext>
            </a:extLst>
          </p:cNvPr>
          <p:cNvSpPr txBox="1"/>
          <p:nvPr/>
        </p:nvSpPr>
        <p:spPr>
          <a:xfrm>
            <a:off x="4729011" y="1875863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938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53" grpId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A53FE6-92F9-4343-9F18-04A458130F32}"/>
              </a:ext>
            </a:extLst>
          </p:cNvPr>
          <p:cNvSpPr txBox="1"/>
          <p:nvPr/>
        </p:nvSpPr>
        <p:spPr>
          <a:xfrm>
            <a:off x="1239078" y="278296"/>
            <a:ext cx="927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TÌNH BẠN, TÌNH THẦY TRÒ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FDAA75-E2C2-430F-A2FF-08A263EDCD14}"/>
              </a:ext>
            </a:extLst>
          </p:cNvPr>
          <p:cNvSpPr txBox="1"/>
          <p:nvPr/>
        </p:nvSpPr>
        <p:spPr>
          <a:xfrm>
            <a:off x="152399" y="1815549"/>
            <a:ext cx="11449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9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TẦM DANH NGÔN VỀ TÌNH BẠN, TÌNH THẦY TRÒ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D3DE3A-F8EE-4E13-AF15-BC0A31CC41F0}"/>
              </a:ext>
            </a:extLst>
          </p:cNvPr>
          <p:cNvSpPr txBox="1"/>
          <p:nvPr/>
        </p:nvSpPr>
        <p:spPr>
          <a:xfrm>
            <a:off x="152399" y="3229691"/>
            <a:ext cx="11449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thiệu về các câu s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câu danh ngôn, ca dao, tục ngữ, câu 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5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ình ảnh nền Mount, Mount vector nền và tập tin tải về miễn phí | pngtree  PSDComment">
            <a:extLst>
              <a:ext uri="{FF2B5EF4-FFF2-40B4-BE49-F238E27FC236}">
                <a16:creationId xmlns:a16="http://schemas.microsoft.com/office/drawing/2014/main" xmlns="" id="{8A717EC2-4855-4108-AF29-5EE171B9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6" y="-13256"/>
            <a:ext cx="12251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A53FE6-92F9-4343-9F18-04A458130F32}"/>
              </a:ext>
            </a:extLst>
          </p:cNvPr>
          <p:cNvSpPr txBox="1"/>
          <p:nvPr/>
        </p:nvSpPr>
        <p:spPr>
          <a:xfrm>
            <a:off x="1060174" y="13256"/>
            <a:ext cx="1001864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TÌNH BẠN, TÌNH THẦY TRÒ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FDAA75-E2C2-430F-A2FF-08A263EDCD14}"/>
              </a:ext>
            </a:extLst>
          </p:cNvPr>
          <p:cNvSpPr txBox="1"/>
          <p:nvPr/>
        </p:nvSpPr>
        <p:spPr>
          <a:xfrm>
            <a:off x="1060174" y="1226841"/>
            <a:ext cx="10018643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10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SỔ TAY GIAO TIẾP CỦA LỚP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94E1BF-5705-49BE-9B95-77C082CCE575}"/>
              </a:ext>
            </a:extLst>
          </p:cNvPr>
          <p:cNvSpPr txBox="1"/>
          <p:nvPr/>
        </p:nvSpPr>
        <p:spPr>
          <a:xfrm>
            <a:off x="1119817" y="3212302"/>
            <a:ext cx="1590260" cy="2246769"/>
          </a:xfrm>
          <a:prstGeom prst="rect">
            <a:avLst/>
          </a:prstGeom>
          <a:solidFill>
            <a:srgbClr val="66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AD6D41-1AFA-41A5-98D1-578F96C18844}"/>
              </a:ext>
            </a:extLst>
          </p:cNvPr>
          <p:cNvSpPr txBox="1"/>
          <p:nvPr/>
        </p:nvSpPr>
        <p:spPr>
          <a:xfrm>
            <a:off x="3442258" y="3060895"/>
            <a:ext cx="1755912" cy="2677656"/>
          </a:xfrm>
          <a:prstGeom prst="rect">
            <a:avLst/>
          </a:prstGeom>
          <a:solidFill>
            <a:srgbClr val="66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3EAF5B-F524-4845-8331-F3B29AE8C020}"/>
              </a:ext>
            </a:extLst>
          </p:cNvPr>
          <p:cNvSpPr txBox="1"/>
          <p:nvPr/>
        </p:nvSpPr>
        <p:spPr>
          <a:xfrm>
            <a:off x="5910479" y="2802095"/>
            <a:ext cx="1755912" cy="3108543"/>
          </a:xfrm>
          <a:prstGeom prst="rect">
            <a:avLst/>
          </a:prstGeom>
          <a:solidFill>
            <a:srgbClr val="66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AA0BE5F5-9D8A-4D73-A6A8-053067252CD0}"/>
              </a:ext>
            </a:extLst>
          </p:cNvPr>
          <p:cNvSpPr/>
          <p:nvPr/>
        </p:nvSpPr>
        <p:spPr>
          <a:xfrm>
            <a:off x="2782964" y="4111814"/>
            <a:ext cx="583096" cy="5168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B4744338-7905-4064-9198-1F80C1F4B9DF}"/>
              </a:ext>
            </a:extLst>
          </p:cNvPr>
          <p:cNvSpPr/>
          <p:nvPr/>
        </p:nvSpPr>
        <p:spPr>
          <a:xfrm>
            <a:off x="5267743" y="4214274"/>
            <a:ext cx="583096" cy="5168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ột số mẫu sổ tay doanh nghiệp đẹp - Alona">
            <a:extLst>
              <a:ext uri="{FF2B5EF4-FFF2-40B4-BE49-F238E27FC236}">
                <a16:creationId xmlns:a16="http://schemas.microsoft.com/office/drawing/2014/main" xmlns="" id="{72295F7D-AF70-416F-B592-4FCE220A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10" y="2802094"/>
            <a:ext cx="3061638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B39674-7BC4-4333-94E0-BD1269183310}"/>
              </a:ext>
            </a:extLst>
          </p:cNvPr>
          <p:cNvSpPr txBox="1"/>
          <p:nvPr/>
        </p:nvSpPr>
        <p:spPr>
          <a:xfrm rot="1225987">
            <a:off x="9494867" y="3373588"/>
            <a:ext cx="1101544" cy="193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</a:t>
            </a:r>
          </a:p>
        </p:txBody>
      </p:sp>
    </p:spTree>
    <p:extLst>
      <p:ext uri="{BB962C8B-B14F-4D97-AF65-F5344CB8AC3E}">
        <p14:creationId xmlns:p14="http://schemas.microsoft.com/office/powerpoint/2010/main" val="13413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0" grpId="0" animBg="1"/>
      <p:bldP spid="11" grpId="0" animBg="1"/>
      <p:bldP spid="3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A53FE6-92F9-4343-9F18-04A458130F32}"/>
              </a:ext>
            </a:extLst>
          </p:cNvPr>
          <p:cNvSpPr txBox="1"/>
          <p:nvPr/>
        </p:nvSpPr>
        <p:spPr>
          <a:xfrm>
            <a:off x="1239078" y="278296"/>
            <a:ext cx="927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TÌNH BẠN, TÌNH THẦY TRÒ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FDAA75-E2C2-430F-A2FF-08A263EDCD14}"/>
              </a:ext>
            </a:extLst>
          </p:cNvPr>
          <p:cNvSpPr txBox="1"/>
          <p:nvPr/>
        </p:nvSpPr>
        <p:spPr>
          <a:xfrm>
            <a:off x="152399" y="1815549"/>
            <a:ext cx="11449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11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 – KHẢO SÁT CUỐI CHỦ ĐỀ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D3DE3A-F8EE-4E13-AF15-BC0A31CC41F0}"/>
              </a:ext>
            </a:extLst>
          </p:cNvPr>
          <p:cNvSpPr txBox="1"/>
          <p:nvPr/>
        </p:nvSpPr>
        <p:spPr>
          <a:xfrm>
            <a:off x="152399" y="3229691"/>
            <a:ext cx="11449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42AE830-82B1-4FF4-A5A2-77288EAD690D}"/>
              </a:ext>
            </a:extLst>
          </p:cNvPr>
          <p:cNvSpPr/>
          <p:nvPr/>
        </p:nvSpPr>
        <p:spPr>
          <a:xfrm>
            <a:off x="7838665" y="2265408"/>
            <a:ext cx="3843132" cy="43712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A53FE6-92F9-4343-9F18-04A458130F32}"/>
              </a:ext>
            </a:extLst>
          </p:cNvPr>
          <p:cNvSpPr txBox="1"/>
          <p:nvPr/>
        </p:nvSpPr>
        <p:spPr>
          <a:xfrm>
            <a:off x="1239077" y="172580"/>
            <a:ext cx="927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TÌNH BẠN, TÌNH THẦY TRÒ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FDAA75-E2C2-430F-A2FF-08A263EDCD14}"/>
              </a:ext>
            </a:extLst>
          </p:cNvPr>
          <p:cNvSpPr txBox="1"/>
          <p:nvPr/>
        </p:nvSpPr>
        <p:spPr>
          <a:xfrm>
            <a:off x="152398" y="1109041"/>
            <a:ext cx="11449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11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 – KHẢO SÁT CUỐI CHỦ ĐỀ</a:t>
            </a:r>
          </a:p>
        </p:txBody>
      </p:sp>
      <p:pic>
        <p:nvPicPr>
          <p:cNvPr id="1026" name="Picture 2" descr="100+ hình ảnh dấu chấm hỏi đẹp - hinhanhsieudep.net">
            <a:extLst>
              <a:ext uri="{FF2B5EF4-FFF2-40B4-BE49-F238E27FC236}">
                <a16:creationId xmlns:a16="http://schemas.microsoft.com/office/drawing/2014/main" xmlns="" id="{0E5A568E-A0E0-45B8-A003-DD3F5696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52" y="2999609"/>
            <a:ext cx="1847200" cy="296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291ABFE-788B-4729-B7CB-23509071D6DF}"/>
              </a:ext>
            </a:extLst>
          </p:cNvPr>
          <p:cNvSpPr/>
          <p:nvPr/>
        </p:nvSpPr>
        <p:spPr>
          <a:xfrm>
            <a:off x="516832" y="2239315"/>
            <a:ext cx="3843131" cy="4446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F869A6-3F2C-4A3B-ABD2-5C35E0D5D07A}"/>
              </a:ext>
            </a:extLst>
          </p:cNvPr>
          <p:cNvSpPr txBox="1"/>
          <p:nvPr/>
        </p:nvSpPr>
        <p:spPr>
          <a:xfrm>
            <a:off x="543336" y="2265408"/>
            <a:ext cx="379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E4967-152A-4FCB-85D1-D321587C98DC}"/>
              </a:ext>
            </a:extLst>
          </p:cNvPr>
          <p:cNvSpPr txBox="1"/>
          <p:nvPr/>
        </p:nvSpPr>
        <p:spPr>
          <a:xfrm>
            <a:off x="516834" y="2672927"/>
            <a:ext cx="3790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D38C52-80AD-41C9-9A55-85A7E41C9992}"/>
              </a:ext>
            </a:extLst>
          </p:cNvPr>
          <p:cNvSpPr txBox="1"/>
          <p:nvPr/>
        </p:nvSpPr>
        <p:spPr>
          <a:xfrm>
            <a:off x="7891676" y="2258784"/>
            <a:ext cx="379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KHĂN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E57D71-47E0-4341-9017-0D0FB2B8D37C}"/>
              </a:ext>
            </a:extLst>
          </p:cNvPr>
          <p:cNvSpPr txBox="1"/>
          <p:nvPr/>
        </p:nvSpPr>
        <p:spPr>
          <a:xfrm>
            <a:off x="7825418" y="2626547"/>
            <a:ext cx="3790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93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A53FE6-92F9-4343-9F18-04A458130F32}"/>
              </a:ext>
            </a:extLst>
          </p:cNvPr>
          <p:cNvSpPr txBox="1"/>
          <p:nvPr/>
        </p:nvSpPr>
        <p:spPr>
          <a:xfrm>
            <a:off x="76199" y="146075"/>
            <a:ext cx="1203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XÂY DỰNG TÌNH BẠN, TÌNH THẦY TRÒ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FDAA75-E2C2-430F-A2FF-08A263EDCD14}"/>
              </a:ext>
            </a:extLst>
          </p:cNvPr>
          <p:cNvSpPr txBox="1"/>
          <p:nvPr/>
        </p:nvSpPr>
        <p:spPr>
          <a:xfrm>
            <a:off x="76199" y="669295"/>
            <a:ext cx="1144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11: TỰ ĐÁNH GIÁ – KHẢO SÁT CUỐI CHỦ ĐỀ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BC69649-9443-4C7B-8961-D1110A77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10309"/>
              </p:ext>
            </p:extLst>
          </p:nvPr>
        </p:nvGraphicFramePr>
        <p:xfrm>
          <a:off x="261730" y="1457744"/>
          <a:ext cx="11668540" cy="51442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95131">
                  <a:extLst>
                    <a:ext uri="{9D8B030D-6E8A-4147-A177-3AD203B41FA5}">
                      <a16:colId xmlns:a16="http://schemas.microsoft.com/office/drawing/2014/main" xmlns="" val="1817448636"/>
                    </a:ext>
                  </a:extLst>
                </a:gridCol>
                <a:gridCol w="8209722">
                  <a:extLst>
                    <a:ext uri="{9D8B030D-6E8A-4147-A177-3AD203B41FA5}">
                      <a16:colId xmlns:a16="http://schemas.microsoft.com/office/drawing/2014/main" xmlns="" val="3078824228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xmlns="" val="2073999268"/>
                    </a:ext>
                  </a:extLst>
                </a:gridCol>
                <a:gridCol w="854765">
                  <a:extLst>
                    <a:ext uri="{9D8B030D-6E8A-4147-A177-3AD203B41FA5}">
                      <a16:colId xmlns:a16="http://schemas.microsoft.com/office/drawing/2014/main" xmlns="" val="4125788776"/>
                    </a:ext>
                  </a:extLst>
                </a:gridCol>
                <a:gridCol w="960783">
                  <a:extLst>
                    <a:ext uri="{9D8B030D-6E8A-4147-A177-3AD203B41FA5}">
                      <a16:colId xmlns:a16="http://schemas.microsoft.com/office/drawing/2014/main" xmlns="" val="3025798660"/>
                    </a:ext>
                  </a:extLst>
                </a:gridCol>
              </a:tblGrid>
              <a:tr h="73107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đ)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794387"/>
                  </a:ext>
                </a:extLst>
              </a:tr>
              <a:tr h="7310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208417"/>
                  </a:ext>
                </a:extLst>
              </a:tr>
              <a:tr h="7310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527738"/>
                  </a:ext>
                </a:extLst>
              </a:tr>
              <a:tr h="5049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4053188"/>
                  </a:ext>
                </a:extLst>
              </a:tr>
              <a:tr h="7310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tr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471432"/>
                  </a:ext>
                </a:extLst>
              </a:tr>
              <a:tr h="4636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487762"/>
                  </a:ext>
                </a:extLst>
              </a:tr>
              <a:tr h="3655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81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2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A53FE6-92F9-4343-9F18-04A458130F32}"/>
              </a:ext>
            </a:extLst>
          </p:cNvPr>
          <p:cNvSpPr txBox="1"/>
          <p:nvPr/>
        </p:nvSpPr>
        <p:spPr>
          <a:xfrm>
            <a:off x="76199" y="146075"/>
            <a:ext cx="1203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XÂY DỰNG TÌNH BẠN, TÌNH THẦY TRÒ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FDAA75-E2C2-430F-A2FF-08A263EDCD14}"/>
              </a:ext>
            </a:extLst>
          </p:cNvPr>
          <p:cNvSpPr txBox="1"/>
          <p:nvPr/>
        </p:nvSpPr>
        <p:spPr>
          <a:xfrm>
            <a:off x="76199" y="669295"/>
            <a:ext cx="1144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11: TỰ ĐÁNH GIÁ – KHẢO SÁT CUỐI CHỦ ĐỀ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B045BCB-8C23-4190-B409-D71AABD48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66805"/>
              </p:ext>
            </p:extLst>
          </p:nvPr>
        </p:nvGraphicFramePr>
        <p:xfrm>
          <a:off x="304800" y="1715735"/>
          <a:ext cx="11330608" cy="353779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67270">
                  <a:extLst>
                    <a:ext uri="{9D8B030D-6E8A-4147-A177-3AD203B41FA5}">
                      <a16:colId xmlns:a16="http://schemas.microsoft.com/office/drawing/2014/main" xmlns="" val="3855820434"/>
                    </a:ext>
                  </a:extLst>
                </a:gridCol>
                <a:gridCol w="8163338">
                  <a:extLst>
                    <a:ext uri="{9D8B030D-6E8A-4147-A177-3AD203B41FA5}">
                      <a16:colId xmlns:a16="http://schemas.microsoft.com/office/drawing/2014/main" xmlns="" val="1680726020"/>
                    </a:ext>
                  </a:extLst>
                </a:gridCol>
              </a:tblGrid>
              <a:tr h="70315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6574617"/>
                  </a:ext>
                </a:extLst>
              </a:tr>
              <a:tr h="70315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– 15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chủ động xây dựng và giữ gìn tình bạn, tình thầy trò tốt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338250"/>
                  </a:ext>
                </a:extLst>
              </a:tr>
              <a:tr h="70315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9 -12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đã xây dựng và giữ gìn tình bạn, tình th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ầy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trò tốt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426916"/>
                  </a:ext>
                </a:extLst>
              </a:tr>
              <a:tr h="70315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dựng và giữ gìn tình bạn, tình th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ầy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tốt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104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3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in tức khác | Page 9 | Tuổi trẻ Thăng Long - YDA Việt Nam">
            <a:extLst>
              <a:ext uri="{FF2B5EF4-FFF2-40B4-BE49-F238E27FC236}">
                <a16:creationId xmlns:a16="http://schemas.microsoft.com/office/drawing/2014/main" xmlns="" id="{16497C8B-7DC8-4A30-AB5A-425E4E10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132522"/>
            <a:ext cx="11675165" cy="67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CAE8049-F03E-4300-8F14-EF1B9681F5F8}"/>
              </a:ext>
            </a:extLst>
          </p:cNvPr>
          <p:cNvSpPr/>
          <p:nvPr/>
        </p:nvSpPr>
        <p:spPr>
          <a:xfrm>
            <a:off x="2895295" y="1734378"/>
            <a:ext cx="3458819" cy="3521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82AE13-F88F-43A7-B040-A75C895756A5}"/>
              </a:ext>
            </a:extLst>
          </p:cNvPr>
          <p:cNvSpPr txBox="1"/>
          <p:nvPr/>
        </p:nvSpPr>
        <p:spPr>
          <a:xfrm>
            <a:off x="3022848" y="2064099"/>
            <a:ext cx="3203712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32AD558-50F6-4B8A-9303-F073BF6ACA39}"/>
              </a:ext>
            </a:extLst>
          </p:cNvPr>
          <p:cNvSpPr/>
          <p:nvPr/>
        </p:nvSpPr>
        <p:spPr>
          <a:xfrm>
            <a:off x="6708454" y="1711259"/>
            <a:ext cx="3458819" cy="3521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36D29F-2E86-4AC9-8174-6BF6F9C1C2C1}"/>
              </a:ext>
            </a:extLst>
          </p:cNvPr>
          <p:cNvSpPr txBox="1"/>
          <p:nvPr/>
        </p:nvSpPr>
        <p:spPr>
          <a:xfrm>
            <a:off x="6836007" y="1789625"/>
            <a:ext cx="3203712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28 -34,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“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"/>
  <p:tag name="ISPRING_SLIDE_INDENT_LEVEL" val="0"/>
  <p:tag name="ISPRING_PRESENTER_ID" val="{C2888B76-A251-4C62-904B-D2132BF9B8EA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801</Words>
  <Application>Microsoft Office PowerPoint</Application>
  <PresentationFormat>Custom</PresentationFormat>
  <Paragraphs>83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iCare Center</dc:creator>
  <cp:lastModifiedBy>STHC SCHOOL</cp:lastModifiedBy>
  <cp:revision>59</cp:revision>
  <dcterms:created xsi:type="dcterms:W3CDTF">2021-09-01T15:02:36Z</dcterms:created>
  <dcterms:modified xsi:type="dcterms:W3CDTF">2021-11-22T08:50:23Z</dcterms:modified>
</cp:coreProperties>
</file>