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65F2-B9A4-4388-BD57-003B02E48DAA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ECC75-57F6-43C6-A8C2-79AAB78B0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017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65F2-B9A4-4388-BD57-003B02E48DAA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ECC75-57F6-43C6-A8C2-79AAB78B0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041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65F2-B9A4-4388-BD57-003B02E48DAA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ECC75-57F6-43C6-A8C2-79AAB78B0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663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65F2-B9A4-4388-BD57-003B02E48DAA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ECC75-57F6-43C6-A8C2-79AAB78B0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038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65F2-B9A4-4388-BD57-003B02E48DAA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ECC75-57F6-43C6-A8C2-79AAB78B0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562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65F2-B9A4-4388-BD57-003B02E48DAA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ECC75-57F6-43C6-A8C2-79AAB78B0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539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65F2-B9A4-4388-BD57-003B02E48DAA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ECC75-57F6-43C6-A8C2-79AAB78B0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349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65F2-B9A4-4388-BD57-003B02E48DAA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ECC75-57F6-43C6-A8C2-79AAB78B0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761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65F2-B9A4-4388-BD57-003B02E48DAA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ECC75-57F6-43C6-A8C2-79AAB78B0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875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65F2-B9A4-4388-BD57-003B02E48DAA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ECC75-57F6-43C6-A8C2-79AAB78B0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610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65F2-B9A4-4388-BD57-003B02E48DAA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ECC75-57F6-43C6-A8C2-79AAB78B0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093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365F2-B9A4-4388-BD57-003B02E48DAA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DECC75-57F6-43C6-A8C2-79AAB78B0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66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11114" y="81328"/>
            <a:ext cx="10340510" cy="685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vi-VN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PHÒNG GIÁO DỤC VÀ ĐÀO TẠO QUẬN GÒ VẤP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8093" y="717864"/>
            <a:ext cx="11582859" cy="685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 TRẢI NGHIỆM HƯỚNG NGHIỆP LỚP 6</a:t>
            </a:r>
            <a:endParaRPr lang="en-US" sz="14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58699" y="1276445"/>
            <a:ext cx="103405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CHỦ ĐỀ 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</a:p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XÂY DỰNG TÌNH BẠN THẦY TRÒ </a:t>
            </a:r>
            <a:endParaRPr lang="en-US" sz="3600" b="1" dirty="0">
              <a:solidFill>
                <a:srgbClr val="0070C0"/>
              </a:solidFill>
            </a:endParaRPr>
          </a:p>
        </p:txBody>
      </p:sp>
      <p:pic>
        <p:nvPicPr>
          <p:cNvPr id="10" name="Picture 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C926A00-C3F9-E843-8E78-6CEDB2A46D0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42" t="50000" r="26727" b="14415"/>
          <a:stretch/>
        </p:blipFill>
        <p:spPr>
          <a:xfrm>
            <a:off x="6181369" y="2635533"/>
            <a:ext cx="5682342" cy="38697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8459" r="-1680"/>
          <a:stretch/>
        </p:blipFill>
        <p:spPr>
          <a:xfrm>
            <a:off x="1158699" y="2986767"/>
            <a:ext cx="5094515" cy="345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077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9328" y="2526576"/>
            <a:ext cx="1092054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NHIỆM VỤ 4</a:t>
            </a:r>
            <a:r>
              <a:rPr lang="en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zh-CN" sz="2800" dirty="0">
                <a:latin typeface="Times New Roman" panose="02020603050405020304" pitchFamily="18" charset="0"/>
                <a:ea typeface="字魂52号-阿开漫画体" panose="00000500000000000000" pitchFamily="2" charset="-122"/>
                <a:cs typeface="Times New Roman" panose="02020603050405020304" pitchFamily="18" charset="0"/>
                <a:sym typeface="+mn-ea"/>
              </a:rPr>
              <a:t>LƯU GIỮ KỈ NIỆM TÌNH BẠN, </a:t>
            </a:r>
            <a:r>
              <a:rPr lang="vi-VN" altLang="zh-CN" sz="2800" dirty="0" smtClean="0">
                <a:latin typeface="Times New Roman" panose="02020603050405020304" pitchFamily="18" charset="0"/>
                <a:ea typeface="字魂52号-阿开漫画体" panose="00000500000000000000" pitchFamily="2" charset="-122"/>
                <a:cs typeface="Times New Roman" panose="02020603050405020304" pitchFamily="18" charset="0"/>
                <a:sym typeface="+mn-ea"/>
              </a:rPr>
              <a:t>TÌNH </a:t>
            </a:r>
            <a:r>
              <a:rPr lang="vi-VN" altLang="zh-CN" sz="2800" dirty="0">
                <a:latin typeface="Times New Roman" panose="02020603050405020304" pitchFamily="18" charset="0"/>
                <a:ea typeface="字魂52号-阿开漫画体" panose="00000500000000000000" pitchFamily="2" charset="-122"/>
                <a:cs typeface="Times New Roman" panose="02020603050405020304" pitchFamily="18" charset="0"/>
                <a:sym typeface="+mn-ea"/>
              </a:rPr>
              <a:t>THẦY TRÒ</a:t>
            </a:r>
            <a:endParaRPr lang="zh-CN" altLang="en-US" sz="2800" spc="600" dirty="0">
              <a:latin typeface="Times New Roman" panose="02020603050405020304" pitchFamily="18" charset="0"/>
              <a:ea typeface="字魂52号-阿开漫画体" panose="00000500000000000000" pitchFamily="2" charset="-122"/>
              <a:cs typeface="Times New Roman" panose="02020603050405020304" pitchFamily="18" charset="0"/>
              <a:sym typeface="+mn-ea"/>
            </a:endParaRPr>
          </a:p>
          <a:p>
            <a:r>
              <a:rPr lang="en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27(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4)</a:t>
            </a:r>
          </a:p>
          <a:p>
            <a:pPr marL="457200" indent="-457200"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đắp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1502228" y="179165"/>
            <a:ext cx="9121769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CHỦ ĐỀ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XÂY DỰNG TÌNH BẠN THẦY TRÒ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4" name="文本框 1"/>
          <p:cNvSpPr txBox="1"/>
          <p:nvPr/>
        </p:nvSpPr>
        <p:spPr>
          <a:xfrm>
            <a:off x="252085" y="1525366"/>
            <a:ext cx="111857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478E7E"/>
                </a:solidFill>
                <a:latin typeface="Times New Roman" panose="02020603050405020304" pitchFamily="18" charset="0"/>
                <a:ea typeface="字魂52号-阿开漫画体" panose="00000500000000000000" pitchFamily="2" charset="-122"/>
                <a:cs typeface="Times New Roman" panose="02020603050405020304" pitchFamily="18" charset="0"/>
                <a:sym typeface="+mn-ea"/>
              </a:rPr>
              <a:t>III.</a:t>
            </a:r>
            <a:r>
              <a:rPr lang="vi-VN" altLang="zh-CN" sz="3200" dirty="0" smtClean="0">
                <a:solidFill>
                  <a:srgbClr val="478E7E"/>
                </a:solidFill>
                <a:latin typeface="+mj-lt"/>
                <a:ea typeface="字魂52号-阿开漫画体" panose="00000500000000000000" pitchFamily="2" charset="-122"/>
                <a:cs typeface="Calibri Light" panose="020F0302020204030204" pitchFamily="34" charset="0"/>
                <a:sym typeface="+mn-ea"/>
              </a:rPr>
              <a:t>LƯU </a:t>
            </a:r>
            <a:r>
              <a:rPr lang="vi-VN" altLang="zh-CN" sz="3200" dirty="0">
                <a:solidFill>
                  <a:srgbClr val="478E7E"/>
                </a:solidFill>
                <a:latin typeface="+mj-lt"/>
                <a:ea typeface="字魂52号-阿开漫画体" panose="00000500000000000000" pitchFamily="2" charset="-122"/>
                <a:cs typeface="Calibri Light" panose="020F0302020204030204" pitchFamily="34" charset="0"/>
                <a:sym typeface="+mn-ea"/>
              </a:rPr>
              <a:t>GIỮ KỈ NIỆM TÌNH BẠ</a:t>
            </a:r>
            <a:r>
              <a:rPr lang="vi-VN" altLang="zh-CN" sz="2800" dirty="0">
                <a:solidFill>
                  <a:srgbClr val="478E7E"/>
                </a:solidFill>
                <a:latin typeface="+mj-lt"/>
                <a:ea typeface="字魂52号-阿开漫画体" panose="00000500000000000000" pitchFamily="2" charset="-122"/>
                <a:cs typeface="Calibri Light" panose="020F0302020204030204" pitchFamily="34" charset="0"/>
                <a:sym typeface="+mn-ea"/>
              </a:rPr>
              <a:t>N, </a:t>
            </a:r>
            <a:r>
              <a:rPr lang="vi-VN" altLang="zh-CN" sz="2800" dirty="0" smtClean="0">
                <a:solidFill>
                  <a:srgbClr val="478E7E"/>
                </a:solidFill>
                <a:latin typeface="+mj-lt"/>
                <a:ea typeface="字魂52号-阿开漫画体" panose="00000500000000000000" pitchFamily="2" charset="-122"/>
                <a:cs typeface="Calibri Light" panose="020F0302020204030204" pitchFamily="34" charset="0"/>
                <a:sym typeface="+mn-ea"/>
              </a:rPr>
              <a:t>TÌNH </a:t>
            </a:r>
            <a:r>
              <a:rPr lang="vi-VN" altLang="zh-CN" sz="2800" dirty="0">
                <a:solidFill>
                  <a:srgbClr val="478E7E"/>
                </a:solidFill>
                <a:latin typeface="+mj-lt"/>
                <a:ea typeface="字魂52号-阿开漫画体" panose="00000500000000000000" pitchFamily="2" charset="-122"/>
                <a:cs typeface="Calibri Light" panose="020F0302020204030204" pitchFamily="34" charset="0"/>
                <a:sym typeface="+mn-ea"/>
              </a:rPr>
              <a:t>THẦY TRÒ</a:t>
            </a:r>
            <a:endParaRPr lang="zh-CN" altLang="en-US" sz="2800" spc="600" dirty="0">
              <a:solidFill>
                <a:srgbClr val="478E7E"/>
              </a:solidFill>
              <a:latin typeface="+mj-lt"/>
              <a:ea typeface="字魂52号-阿开漫画体" panose="00000500000000000000" pitchFamily="2" charset="-122"/>
              <a:cs typeface="Montserrat SemiBold" panose="00000700000000000000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00229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2228" y="179165"/>
            <a:ext cx="9121769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CHỦ ĐỀ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XÂY DỰNG TÌNH BẠN THẦY TRÒ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3" name="文本框 1"/>
          <p:cNvSpPr txBox="1"/>
          <p:nvPr/>
        </p:nvSpPr>
        <p:spPr>
          <a:xfrm>
            <a:off x="470261" y="1317938"/>
            <a:ext cx="111857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478E7E"/>
                </a:solidFill>
                <a:latin typeface="Times New Roman" panose="02020603050405020304" pitchFamily="18" charset="0"/>
                <a:ea typeface="字魂52号-阿开漫画体" panose="00000500000000000000" pitchFamily="2" charset="-122"/>
                <a:cs typeface="Times New Roman" panose="02020603050405020304" pitchFamily="18" charset="0"/>
                <a:sym typeface="+mn-ea"/>
              </a:rPr>
              <a:t>III.</a:t>
            </a:r>
            <a:r>
              <a:rPr lang="vi-VN" altLang="zh-CN" sz="3200" dirty="0" smtClean="0">
                <a:solidFill>
                  <a:srgbClr val="478E7E"/>
                </a:solidFill>
                <a:latin typeface="+mj-lt"/>
                <a:ea typeface="字魂52号-阿开漫画体" panose="00000500000000000000" pitchFamily="2" charset="-122"/>
                <a:cs typeface="Calibri Light" panose="020F0302020204030204" pitchFamily="34" charset="0"/>
                <a:sym typeface="+mn-ea"/>
              </a:rPr>
              <a:t>LƯU </a:t>
            </a:r>
            <a:r>
              <a:rPr lang="vi-VN" altLang="zh-CN" sz="3200" dirty="0">
                <a:solidFill>
                  <a:srgbClr val="478E7E"/>
                </a:solidFill>
                <a:latin typeface="+mj-lt"/>
                <a:ea typeface="字魂52号-阿开漫画体" panose="00000500000000000000" pitchFamily="2" charset="-122"/>
                <a:cs typeface="Calibri Light" panose="020F0302020204030204" pitchFamily="34" charset="0"/>
                <a:sym typeface="+mn-ea"/>
              </a:rPr>
              <a:t>GIỮ KỈ NIỆM TÌNH BẠ</a:t>
            </a:r>
            <a:r>
              <a:rPr lang="vi-VN" altLang="zh-CN" sz="2800" dirty="0">
                <a:solidFill>
                  <a:srgbClr val="478E7E"/>
                </a:solidFill>
                <a:latin typeface="+mj-lt"/>
                <a:ea typeface="字魂52号-阿开漫画体" panose="00000500000000000000" pitchFamily="2" charset="-122"/>
                <a:cs typeface="Calibri Light" panose="020F0302020204030204" pitchFamily="34" charset="0"/>
                <a:sym typeface="+mn-ea"/>
              </a:rPr>
              <a:t>N, </a:t>
            </a:r>
            <a:r>
              <a:rPr lang="vi-VN" altLang="zh-CN" sz="2800" dirty="0" smtClean="0">
                <a:solidFill>
                  <a:srgbClr val="478E7E"/>
                </a:solidFill>
                <a:latin typeface="+mj-lt"/>
                <a:ea typeface="字魂52号-阿开漫画体" panose="00000500000000000000" pitchFamily="2" charset="-122"/>
                <a:cs typeface="Calibri Light" panose="020F0302020204030204" pitchFamily="34" charset="0"/>
                <a:sym typeface="+mn-ea"/>
              </a:rPr>
              <a:t>TÌNH </a:t>
            </a:r>
            <a:r>
              <a:rPr lang="vi-VN" altLang="zh-CN" sz="2800" dirty="0">
                <a:solidFill>
                  <a:srgbClr val="478E7E"/>
                </a:solidFill>
                <a:latin typeface="+mj-lt"/>
                <a:ea typeface="字魂52号-阿开漫画体" panose="00000500000000000000" pitchFamily="2" charset="-122"/>
                <a:cs typeface="Calibri Light" panose="020F0302020204030204" pitchFamily="34" charset="0"/>
                <a:sym typeface="+mn-ea"/>
              </a:rPr>
              <a:t>THẦY TRÒ</a:t>
            </a:r>
            <a:endParaRPr lang="zh-CN" altLang="en-US" sz="2800" spc="600" dirty="0">
              <a:solidFill>
                <a:srgbClr val="478E7E"/>
              </a:solidFill>
              <a:latin typeface="+mj-lt"/>
              <a:ea typeface="字魂52号-阿开漫画体" panose="00000500000000000000" pitchFamily="2" charset="-122"/>
              <a:cs typeface="Montserrat SemiBold" panose="00000700000000000000" charset="0"/>
              <a:sym typeface="+mn-e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0261" y="1902713"/>
            <a:ext cx="883049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NHIỆM VỤ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VN" altLang="zh-CN" sz="2800" spc="600" dirty="0" smtClean="0">
                <a:latin typeface="Times New Roman" panose="02020603050405020304" pitchFamily="18" charset="0"/>
                <a:ea typeface="字魂52号-阿开漫画体" panose="00000500000000000000" pitchFamily="2" charset="-122"/>
                <a:cs typeface="Times New Roman" panose="02020603050405020304" pitchFamily="18" charset="0"/>
                <a:sym typeface="+mn-ea"/>
              </a:rPr>
              <a:t>PHÁT TRIỂN KỸ NĂNG TẠO</a:t>
            </a:r>
            <a:r>
              <a:rPr lang="en-US" altLang="zh-CN" sz="2800" spc="600" dirty="0" smtClean="0">
                <a:latin typeface="Times New Roman" panose="02020603050405020304" pitchFamily="18" charset="0"/>
                <a:ea typeface="字魂52号-阿开漫画体" panose="00000500000000000000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VN" altLang="zh-CN" sz="2800" spc="600" dirty="0" smtClean="0">
                <a:latin typeface="Times New Roman" panose="02020603050405020304" pitchFamily="18" charset="0"/>
                <a:ea typeface="字魂52号-阿开漫画体" panose="00000500000000000000" pitchFamily="2" charset="-122"/>
                <a:cs typeface="Times New Roman" panose="02020603050405020304" pitchFamily="18" charset="0"/>
                <a:sym typeface="+mn-ea"/>
              </a:rPr>
              <a:t>THIỆNCẢM TRONG GIAO TIẾP</a:t>
            </a:r>
            <a:endParaRPr lang="en-US" altLang="zh-CN" sz="2800" spc="600" dirty="0" smtClean="0">
              <a:latin typeface="Times New Roman" panose="02020603050405020304" pitchFamily="18" charset="0"/>
              <a:ea typeface="字魂52号-阿开漫画体" panose="00000500000000000000" pitchFamily="2" charset="-122"/>
              <a:cs typeface="Times New Roman" panose="02020603050405020304" pitchFamily="18" charset="0"/>
              <a:sym typeface="+mn-ea"/>
            </a:endParaRPr>
          </a:p>
          <a:p>
            <a:pPr marL="457200" indent="-457200"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27,28 (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5) </a:t>
            </a:r>
          </a:p>
          <a:p>
            <a:pPr marL="457200" indent="-457200"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1.Hãy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3.Kể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zh-CN" altLang="en-US" sz="2800" spc="600" dirty="0" smtClean="0">
              <a:latin typeface="Times New Roman" panose="02020603050405020304" pitchFamily="18" charset="0"/>
              <a:ea typeface="字魂52号-阿开漫画体" panose="00000500000000000000" pitchFamily="2" charset="-122"/>
              <a:cs typeface="Times New Roman" panose="02020603050405020304" pitchFamily="18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048486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257</Words>
  <Application>Microsoft Office PowerPoint</Application>
  <PresentationFormat>Widescreen</PresentationFormat>
  <Paragraphs>24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Calibri</vt:lpstr>
      <vt:lpstr>Calibri Light</vt:lpstr>
      <vt:lpstr>Montserrat SemiBold</vt:lpstr>
      <vt:lpstr>Times New Roman</vt:lpstr>
      <vt:lpstr>字魂52号-阿开漫画体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4</cp:revision>
  <dcterms:created xsi:type="dcterms:W3CDTF">2021-09-07T06:22:16Z</dcterms:created>
  <dcterms:modified xsi:type="dcterms:W3CDTF">2021-09-07T06:43:26Z</dcterms:modified>
</cp:coreProperties>
</file>