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08" r:id="rId3"/>
    <p:sldId id="365" r:id="rId4"/>
    <p:sldId id="387" r:id="rId5"/>
    <p:sldId id="3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8429" autoAdjust="0"/>
  </p:normalViewPr>
  <p:slideViewPr>
    <p:cSldViewPr snapToGrid="0">
      <p:cViewPr varScale="1">
        <p:scale>
          <a:sx n="88" d="100"/>
          <a:sy n="88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125D-C1B1-4C28-ACF1-CF46ABFC0F73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BAE-6B01-48A1-B7C4-791311BB9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2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2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2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6692-9E4F-4EC1-8F94-621791AF37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396809" y="1582014"/>
            <a:ext cx="7772400" cy="128379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HOẠT </a:t>
            </a:r>
            <a:r>
              <a:rPr lang="en-US" sz="36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 TRẢI NGHIỆM HƯỚNG NGHIỆP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LỚP 6</a:t>
            </a:r>
          </a:p>
        </p:txBody>
      </p:sp>
      <p:sp>
        <p:nvSpPr>
          <p:cNvPr id="2054" name="TextBox 24"/>
          <p:cNvSpPr txBox="1">
            <a:spLocks noChangeArrowheads="1"/>
          </p:cNvSpPr>
          <p:nvPr/>
        </p:nvSpPr>
        <p:spPr bwMode="auto">
          <a:xfrm>
            <a:off x="1600200" y="30551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PHÒNG GIÁO DỤC VÀ ĐÀO TẠO QUẬN GÒ VẤP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1081586" y="1988646"/>
            <a:ext cx="106194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4: </a:t>
            </a:r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 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gia 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824352" y="4092676"/>
            <a:ext cx="10619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6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6717" y="683598"/>
            <a:ext cx="913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Nhiệm vụ 1:  Giới thiệu gia đình em</a:t>
            </a:r>
            <a:endParaRPr lang="zh-CN" altLang="en-US" sz="4800" b="1" spc="-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0" y="51600"/>
            <a:ext cx="1207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4: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7898" y="1514595"/>
            <a:ext cx="10098367" cy="12779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giới thiệu gia đình bên nội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vi-VN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gồm những thành viên nào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7899" y="2913707"/>
            <a:ext cx="10098368" cy="12779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hãy giới thiệu gia đình bên ngoại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vi-VN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gồm những thành viên nào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7898" y="4293537"/>
            <a:ext cx="10098367" cy="12779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Kể về một số hoạt động em tham gia cùng gia đình bên nội, bên ngoại của 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7898" y="5705857"/>
            <a:ext cx="10098369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Ý nghĩa của gia đình đối với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như thế nào?</a:t>
            </a:r>
            <a:endParaRPr lang="en-US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2" grpId="0" animBg="1"/>
      <p:bldP spid="3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6717" y="970201"/>
            <a:ext cx="1003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Nhiệm vụ  2:  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cách nuôi dưỡng các mối quan hệ trong gia đình</a:t>
            </a: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0" y="51600"/>
            <a:ext cx="1207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4: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916051" y="3082340"/>
            <a:ext cx="10359897" cy="140961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Chia sẻ những việc làm nuôi dưỡng quan hệ gia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đình bằng cách hoàn thành bảng sau.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49520"/>
              </p:ext>
            </p:extLst>
          </p:nvPr>
        </p:nvGraphicFramePr>
        <p:xfrm>
          <a:off x="668740" y="1456644"/>
          <a:ext cx="1091820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31"/>
                <a:gridCol w="5983729"/>
                <a:gridCol w="40489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nuôi dưỡng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việc làm cụ 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xuyên q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 tâm,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 hỏi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nhau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cuộc sống và công việc.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Bố mẹ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hỏi em về tình hình học tập ở trường.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....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 sóc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thân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những lúc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 mỏi, ốm đau.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 nhiều thời gian quây quần bên nhau.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sẻ và hỗ trợ nhau trong các 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việc của gia đ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 trợ nhau về vật chất và tinh thần khi cần.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 tr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bữa cơm gia đ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xuyên.</a:t>
                      </a:r>
                      <a:endParaRPr lang="nl-NL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6050" y="175367"/>
            <a:ext cx="10359897" cy="114621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Hãy kể những việc làm thể hiện sự quan tâm, chăm sóc của các thành viên trong gia đình với nhau vào bảng sau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6717" y="970201"/>
            <a:ext cx="1003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Nhiệm vụ  2:  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cách nuôi dưỡng các mối quan hệ trong gia đình</a:t>
            </a:r>
          </a:p>
        </p:txBody>
      </p:sp>
      <p:pic>
        <p:nvPicPr>
          <p:cNvPr id="19" name="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6415790"/>
            <a:ext cx="12192000" cy="442210"/>
          </a:xfrm>
          <a:prstGeom prst="rect">
            <a:avLst/>
          </a:prstGeom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0" y="51600"/>
            <a:ext cx="1207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4: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916051" y="2692600"/>
            <a:ext cx="10359897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Khi được quan tâm, chăm sóc, các thành viên trong gia đình sẽ cảm thấy như thế nào?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940" y="4203601"/>
            <a:ext cx="10359897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Bản thân em cảm thấy thế nào khi quan tâm, chăm sóc các thành viên trong gia đình?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361</Words>
  <Application>Microsoft Office PowerPoint</Application>
  <PresentationFormat>Widescreen</PresentationFormat>
  <Paragraphs>40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方正粗圆_GBK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AutoBVT</cp:lastModifiedBy>
  <cp:revision>46</cp:revision>
  <dcterms:created xsi:type="dcterms:W3CDTF">2021-08-15T04:23:29Z</dcterms:created>
  <dcterms:modified xsi:type="dcterms:W3CDTF">2021-11-28T07:20:42Z</dcterms:modified>
</cp:coreProperties>
</file>