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fntdata" ContentType="application/x-fontdata"/>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60" r:id="rId1"/>
  </p:sldMasterIdLst>
  <p:notesMasterIdLst>
    <p:notesMasterId r:id="rId15"/>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Lst>
  <p:sldSz cx="9144000" cy="6858000" type="screen4x3"/>
  <p:notesSz cx="6858000" cy="9144000"/>
  <p:embeddedFontLst>
    <p:embeddedFont>
      <p:font typeface="Tahoma" pitchFamily="34" charset="0"/>
      <p:regular r:id="rId16"/>
      <p:bold r:id="rId17"/>
    </p:embeddedFont>
    <p:embeddedFont>
      <p:font typeface="Verdana" pitchFamily="34" charset="0"/>
      <p:regular r:id="rId18"/>
      <p:bold r:id="rId19"/>
      <p:italic r:id="rId20"/>
      <p:boldItalic r:id="rId21"/>
    </p:embeddedFont>
    <p:embeddedFont>
      <p:font typeface="Arial Narrow" pitchFamily="34" charset="0"/>
      <p:regular r:id="rId22"/>
      <p:bold r:id="rId23"/>
      <p:italic r:id="rId24"/>
      <p:boldItalic r:id="rId25"/>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p15:guide id="1" orient="horz" pos="2160">
          <p15:clr>
            <a:srgbClr val="000000"/>
          </p15:clr>
        </p15:guide>
        <p15:guide id="2" pos="2880">
          <p15:clr>
            <a:srgbClr val="000000"/>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03B4E349-D62A-411F-9F2E-6A8C3B2459C6}">
  <a:tblStyle styleId="{03B4E349-D62A-411F-9F2E-6A8C3B2459C6}" styleName="Table_0">
    <a:wholeTbl>
      <a:tcTxStyle>
        <a:font>
          <a:latin typeface="Arial"/>
          <a:ea typeface="Arial"/>
          <a:cs typeface="Arial"/>
        </a:font>
        <a:srgbClr val="000000"/>
      </a:tcTxStyle>
      <a:tcStyle>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77" d="100"/>
          <a:sy n="77" d="100"/>
        </p:scale>
        <p:origin x="-1092" y="-9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font" Target="fonts/font3.fntdata"/><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font" Target="fonts/font6.fntdata"/><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font" Target="fonts/font2.fntdata"/><Relationship Id="rId25" Type="http://schemas.openxmlformats.org/officeDocument/2006/relationships/font" Target="fonts/font10.fntdata"/><Relationship Id="rId2" Type="http://schemas.openxmlformats.org/officeDocument/2006/relationships/slide" Target="slides/slide1.xml"/><Relationship Id="rId16" Type="http://schemas.openxmlformats.org/officeDocument/2006/relationships/font" Target="fonts/font1.fntdata"/><Relationship Id="rId20" Type="http://schemas.openxmlformats.org/officeDocument/2006/relationships/font" Target="fonts/font5.fntdata"/><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font" Target="fonts/font9.fntdata"/><Relationship Id="rId5" Type="http://schemas.openxmlformats.org/officeDocument/2006/relationships/slide" Target="slides/slide4.xml"/><Relationship Id="rId15" Type="http://schemas.openxmlformats.org/officeDocument/2006/relationships/notesMaster" Target="notesMasters/notesMaster1.xml"/><Relationship Id="rId23" Type="http://schemas.openxmlformats.org/officeDocument/2006/relationships/font" Target="fonts/font8.fntdata"/><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font" Target="fonts/font4.fnt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font" Target="fonts/font7.fntdata"/><Relationship Id="rId27"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extLst>
      <p:ext uri="{BB962C8B-B14F-4D97-AF65-F5344CB8AC3E}">
        <p14:creationId xmlns:p14="http://schemas.microsoft.com/office/powerpoint/2010/main" val="2498684425"/>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5"/>
        <p:cNvGrpSpPr/>
        <p:nvPr/>
      </p:nvGrpSpPr>
      <p:grpSpPr>
        <a:xfrm>
          <a:off x="0" y="0"/>
          <a:ext cx="0" cy="0"/>
          <a:chOff x="0" y="0"/>
          <a:chExt cx="0" cy="0"/>
        </a:xfrm>
      </p:grpSpPr>
      <p:sp>
        <p:nvSpPr>
          <p:cNvPr id="46" name="Google Shape;46;p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47" name="Google Shape;47;p1: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85"/>
        <p:cNvGrpSpPr/>
        <p:nvPr/>
      </p:nvGrpSpPr>
      <p:grpSpPr>
        <a:xfrm>
          <a:off x="0" y="0"/>
          <a:ext cx="0" cy="0"/>
          <a:chOff x="0" y="0"/>
          <a:chExt cx="0" cy="0"/>
        </a:xfrm>
      </p:grpSpPr>
      <p:sp>
        <p:nvSpPr>
          <p:cNvPr id="386" name="Google Shape;386;p1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387" name="Google Shape;387;p10: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22"/>
        <p:cNvGrpSpPr/>
        <p:nvPr/>
      </p:nvGrpSpPr>
      <p:grpSpPr>
        <a:xfrm>
          <a:off x="0" y="0"/>
          <a:ext cx="0" cy="0"/>
          <a:chOff x="0" y="0"/>
          <a:chExt cx="0" cy="0"/>
        </a:xfrm>
      </p:grpSpPr>
      <p:sp>
        <p:nvSpPr>
          <p:cNvPr id="423" name="Google Shape;423;p1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424" name="Google Shape;424;p11: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49"/>
        <p:cNvGrpSpPr/>
        <p:nvPr/>
      </p:nvGrpSpPr>
      <p:grpSpPr>
        <a:xfrm>
          <a:off x="0" y="0"/>
          <a:ext cx="0" cy="0"/>
          <a:chOff x="0" y="0"/>
          <a:chExt cx="0" cy="0"/>
        </a:xfrm>
      </p:grpSpPr>
      <p:sp>
        <p:nvSpPr>
          <p:cNvPr id="450" name="Google Shape;450;p1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451" name="Google Shape;451;p12: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5"/>
        <p:cNvGrpSpPr/>
        <p:nvPr/>
      </p:nvGrpSpPr>
      <p:grpSpPr>
        <a:xfrm>
          <a:off x="0" y="0"/>
          <a:ext cx="0" cy="0"/>
          <a:chOff x="0" y="0"/>
          <a:chExt cx="0" cy="0"/>
        </a:xfrm>
      </p:grpSpPr>
      <p:sp>
        <p:nvSpPr>
          <p:cNvPr id="506" name="Google Shape;506;p1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507" name="Google Shape;507;p13: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6"/>
        <p:cNvGrpSpPr/>
        <p:nvPr/>
      </p:nvGrpSpPr>
      <p:grpSpPr>
        <a:xfrm>
          <a:off x="0" y="0"/>
          <a:ext cx="0" cy="0"/>
          <a:chOff x="0" y="0"/>
          <a:chExt cx="0" cy="0"/>
        </a:xfrm>
      </p:grpSpPr>
      <p:sp>
        <p:nvSpPr>
          <p:cNvPr id="117" name="Google Shape;117;p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18" name="Google Shape;118;p2: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7"/>
        <p:cNvGrpSpPr/>
        <p:nvPr/>
      </p:nvGrpSpPr>
      <p:grpSpPr>
        <a:xfrm>
          <a:off x="0" y="0"/>
          <a:ext cx="0" cy="0"/>
          <a:chOff x="0" y="0"/>
          <a:chExt cx="0" cy="0"/>
        </a:xfrm>
      </p:grpSpPr>
      <p:sp>
        <p:nvSpPr>
          <p:cNvPr id="148" name="Google Shape;148;p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49" name="Google Shape;149;p3: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3"/>
        <p:cNvGrpSpPr/>
        <p:nvPr/>
      </p:nvGrpSpPr>
      <p:grpSpPr>
        <a:xfrm>
          <a:off x="0" y="0"/>
          <a:ext cx="0" cy="0"/>
          <a:chOff x="0" y="0"/>
          <a:chExt cx="0" cy="0"/>
        </a:xfrm>
      </p:grpSpPr>
      <p:sp>
        <p:nvSpPr>
          <p:cNvPr id="184" name="Google Shape;184;p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85" name="Google Shape;185;p4: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4"/>
        <p:cNvGrpSpPr/>
        <p:nvPr/>
      </p:nvGrpSpPr>
      <p:grpSpPr>
        <a:xfrm>
          <a:off x="0" y="0"/>
          <a:ext cx="0" cy="0"/>
          <a:chOff x="0" y="0"/>
          <a:chExt cx="0" cy="0"/>
        </a:xfrm>
      </p:grpSpPr>
      <p:sp>
        <p:nvSpPr>
          <p:cNvPr id="205" name="Google Shape;205;p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06" name="Google Shape;206;p5: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7"/>
        <p:cNvGrpSpPr/>
        <p:nvPr/>
      </p:nvGrpSpPr>
      <p:grpSpPr>
        <a:xfrm>
          <a:off x="0" y="0"/>
          <a:ext cx="0" cy="0"/>
          <a:chOff x="0" y="0"/>
          <a:chExt cx="0" cy="0"/>
        </a:xfrm>
      </p:grpSpPr>
      <p:sp>
        <p:nvSpPr>
          <p:cNvPr id="248" name="Google Shape;248;p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49" name="Google Shape;249;p6: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04"/>
        <p:cNvGrpSpPr/>
        <p:nvPr/>
      </p:nvGrpSpPr>
      <p:grpSpPr>
        <a:xfrm>
          <a:off x="0" y="0"/>
          <a:ext cx="0" cy="0"/>
          <a:chOff x="0" y="0"/>
          <a:chExt cx="0" cy="0"/>
        </a:xfrm>
      </p:grpSpPr>
      <p:sp>
        <p:nvSpPr>
          <p:cNvPr id="305" name="Google Shape;305;p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306" name="Google Shape;306;p7: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27"/>
        <p:cNvGrpSpPr/>
        <p:nvPr/>
      </p:nvGrpSpPr>
      <p:grpSpPr>
        <a:xfrm>
          <a:off x="0" y="0"/>
          <a:ext cx="0" cy="0"/>
          <a:chOff x="0" y="0"/>
          <a:chExt cx="0" cy="0"/>
        </a:xfrm>
      </p:grpSpPr>
      <p:sp>
        <p:nvSpPr>
          <p:cNvPr id="328" name="Google Shape;328;p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329" name="Google Shape;329;p8: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58"/>
        <p:cNvGrpSpPr/>
        <p:nvPr/>
      </p:nvGrpSpPr>
      <p:grpSpPr>
        <a:xfrm>
          <a:off x="0" y="0"/>
          <a:ext cx="0" cy="0"/>
          <a:chOff x="0" y="0"/>
          <a:chExt cx="0" cy="0"/>
        </a:xfrm>
      </p:grpSpPr>
      <p:sp>
        <p:nvSpPr>
          <p:cNvPr id="359" name="Google Shape;359;p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360" name="Google Shape;360;p9: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matchingName="Title and Content" type="obj">
  <p:cSld name="OBJECT">
    <p:spTree>
      <p:nvGrpSpPr>
        <p:cNvPr id="1" name="Shape 7"/>
        <p:cNvGrpSpPr/>
        <p:nvPr/>
      </p:nvGrpSpPr>
      <p:grpSpPr>
        <a:xfrm>
          <a:off x="0" y="0"/>
          <a:ext cx="0" cy="0"/>
          <a:chOff x="0" y="0"/>
          <a:chExt cx="0" cy="0"/>
        </a:xfrm>
      </p:grpSpPr>
      <p:sp>
        <p:nvSpPr>
          <p:cNvPr id="8" name="Google Shape;8;p2"/>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t" anchorCtr="0">
            <a:noAutofit/>
          </a:bodyPr>
          <a:lstStyle>
            <a:lvl1pPr marR="0" lvl="0" algn="ctr" rtl="0">
              <a:spcBef>
                <a:spcPts val="0"/>
              </a:spcBef>
              <a:spcAft>
                <a:spcPts val="0"/>
              </a:spcAft>
              <a:buSzPts val="1400"/>
              <a:buNone/>
              <a:defRPr sz="4400" b="0" i="0" u="none" strike="noStrike" cap="none">
                <a:solidFill>
                  <a:schemeClr val="dk2"/>
                </a:solidFill>
                <a:latin typeface="Arial"/>
                <a:ea typeface="Arial"/>
                <a:cs typeface="Arial"/>
                <a:sym typeface="Arial"/>
              </a:defRPr>
            </a:lvl1pPr>
            <a:lvl2pPr marR="0" lvl="1" algn="ctr" rtl="0">
              <a:spcBef>
                <a:spcPts val="0"/>
              </a:spcBef>
              <a:spcAft>
                <a:spcPts val="0"/>
              </a:spcAft>
              <a:buSzPts val="1400"/>
              <a:buNone/>
              <a:defRPr sz="4400" b="0" i="0" u="none" strike="noStrike" cap="none">
                <a:solidFill>
                  <a:schemeClr val="dk2"/>
                </a:solidFill>
                <a:latin typeface="Arial"/>
                <a:ea typeface="Arial"/>
                <a:cs typeface="Arial"/>
                <a:sym typeface="Arial"/>
              </a:defRPr>
            </a:lvl2pPr>
            <a:lvl3pPr marR="0" lvl="2" algn="ctr" rtl="0">
              <a:spcBef>
                <a:spcPts val="0"/>
              </a:spcBef>
              <a:spcAft>
                <a:spcPts val="0"/>
              </a:spcAft>
              <a:buSzPts val="1400"/>
              <a:buNone/>
              <a:defRPr sz="4400" b="0" i="0" u="none" strike="noStrike" cap="none">
                <a:solidFill>
                  <a:schemeClr val="dk2"/>
                </a:solidFill>
                <a:latin typeface="Arial"/>
                <a:ea typeface="Arial"/>
                <a:cs typeface="Arial"/>
                <a:sym typeface="Arial"/>
              </a:defRPr>
            </a:lvl3pPr>
            <a:lvl4pPr marR="0" lvl="3" algn="ctr" rtl="0">
              <a:spcBef>
                <a:spcPts val="0"/>
              </a:spcBef>
              <a:spcAft>
                <a:spcPts val="0"/>
              </a:spcAft>
              <a:buSzPts val="1400"/>
              <a:buNone/>
              <a:defRPr sz="4400" b="0" i="0" u="none" strike="noStrike" cap="none">
                <a:solidFill>
                  <a:schemeClr val="dk2"/>
                </a:solidFill>
                <a:latin typeface="Arial"/>
                <a:ea typeface="Arial"/>
                <a:cs typeface="Arial"/>
                <a:sym typeface="Arial"/>
              </a:defRPr>
            </a:lvl4pPr>
            <a:lvl5pPr marR="0" lvl="4" algn="ctr" rtl="0">
              <a:spcBef>
                <a:spcPts val="0"/>
              </a:spcBef>
              <a:spcAft>
                <a:spcPts val="0"/>
              </a:spcAft>
              <a:buSzPts val="1400"/>
              <a:buNone/>
              <a:defRPr sz="4400" b="0" i="0" u="none" strike="noStrike" cap="none">
                <a:solidFill>
                  <a:schemeClr val="dk2"/>
                </a:solidFill>
                <a:latin typeface="Arial"/>
                <a:ea typeface="Arial"/>
                <a:cs typeface="Arial"/>
                <a:sym typeface="Arial"/>
              </a:defRPr>
            </a:lvl5pPr>
            <a:lvl6pPr marR="0" lvl="5" algn="ctr" rtl="0">
              <a:spcBef>
                <a:spcPts val="0"/>
              </a:spcBef>
              <a:spcAft>
                <a:spcPts val="0"/>
              </a:spcAft>
              <a:buSzPts val="1400"/>
              <a:buNone/>
              <a:defRPr sz="4400" b="0" i="0" u="none" strike="noStrike" cap="none">
                <a:solidFill>
                  <a:schemeClr val="dk2"/>
                </a:solidFill>
                <a:latin typeface="Arial"/>
                <a:ea typeface="Arial"/>
                <a:cs typeface="Arial"/>
                <a:sym typeface="Arial"/>
              </a:defRPr>
            </a:lvl6pPr>
            <a:lvl7pPr marR="0" lvl="6" algn="ctr" rtl="0">
              <a:spcBef>
                <a:spcPts val="0"/>
              </a:spcBef>
              <a:spcAft>
                <a:spcPts val="0"/>
              </a:spcAft>
              <a:buSzPts val="1400"/>
              <a:buNone/>
              <a:defRPr sz="4400" b="0" i="0" u="none" strike="noStrike" cap="none">
                <a:solidFill>
                  <a:schemeClr val="dk2"/>
                </a:solidFill>
                <a:latin typeface="Arial"/>
                <a:ea typeface="Arial"/>
                <a:cs typeface="Arial"/>
                <a:sym typeface="Arial"/>
              </a:defRPr>
            </a:lvl7pPr>
            <a:lvl8pPr marR="0" lvl="7" algn="ctr" rtl="0">
              <a:spcBef>
                <a:spcPts val="0"/>
              </a:spcBef>
              <a:spcAft>
                <a:spcPts val="0"/>
              </a:spcAft>
              <a:buSzPts val="1400"/>
              <a:buNone/>
              <a:defRPr sz="4400" b="0" i="0" u="none" strike="noStrike" cap="none">
                <a:solidFill>
                  <a:schemeClr val="dk2"/>
                </a:solidFill>
                <a:latin typeface="Arial"/>
                <a:ea typeface="Arial"/>
                <a:cs typeface="Arial"/>
                <a:sym typeface="Arial"/>
              </a:defRPr>
            </a:lvl8pPr>
            <a:lvl9pPr marR="0" lvl="8" algn="ctr" rtl="0">
              <a:spcBef>
                <a:spcPts val="0"/>
              </a:spcBef>
              <a:spcAft>
                <a:spcPts val="0"/>
              </a:spcAft>
              <a:buSzPts val="1400"/>
              <a:buNone/>
              <a:defRPr sz="4400" b="0" i="0" u="none" strike="noStrike" cap="none">
                <a:solidFill>
                  <a:schemeClr val="dk2"/>
                </a:solidFill>
                <a:latin typeface="Arial"/>
                <a:ea typeface="Arial"/>
                <a:cs typeface="Arial"/>
                <a:sym typeface="Arial"/>
              </a:defRPr>
            </a:lvl9pPr>
          </a:lstStyle>
          <a:p>
            <a:endParaRPr/>
          </a:p>
        </p:txBody>
      </p:sp>
      <p:sp>
        <p:nvSpPr>
          <p:cNvPr id="9" name="Google Shape;9;p2"/>
          <p:cNvSpPr txBox="1">
            <a:spLocks noGrp="1"/>
          </p:cNvSpPr>
          <p:nvPr>
            <p:ph type="body" idx="1"/>
          </p:nvPr>
        </p:nvSpPr>
        <p:spPr>
          <a:xfrm>
            <a:off x="457200" y="1600200"/>
            <a:ext cx="8229600" cy="4525963"/>
          </a:xfrm>
          <a:prstGeom prst="rect">
            <a:avLst/>
          </a:prstGeom>
          <a:noFill/>
          <a:ln>
            <a:noFill/>
          </a:ln>
        </p:spPr>
        <p:txBody>
          <a:bodyPr spcFirstLastPara="1" wrap="square" lIns="91425" tIns="45700" rIns="91425" bIns="45700" anchor="t" anchorCtr="0">
            <a:noAutofit/>
          </a:bodyPr>
          <a:lstStyle>
            <a:lvl1pPr marL="457200" marR="0" lvl="0" indent="-431800" algn="l" rtl="0">
              <a:spcBef>
                <a:spcPts val="640"/>
              </a:spcBef>
              <a:spcAft>
                <a:spcPts val="0"/>
              </a:spcAft>
              <a:buClr>
                <a:schemeClr val="dk1"/>
              </a:buClr>
              <a:buSzPts val="3200"/>
              <a:buFont typeface="Arial"/>
              <a:buChar char="•"/>
              <a:defRPr sz="3200" b="0" i="0" u="none" strike="noStrike" cap="none">
                <a:solidFill>
                  <a:schemeClr val="dk1"/>
                </a:solidFill>
                <a:latin typeface="Arial"/>
                <a:ea typeface="Arial"/>
                <a:cs typeface="Arial"/>
                <a:sym typeface="Arial"/>
              </a:defRPr>
            </a:lvl1pPr>
            <a:lvl2pPr marL="914400" marR="0" lvl="1" indent="-406400" algn="l" rtl="0">
              <a:spcBef>
                <a:spcPts val="560"/>
              </a:spcBef>
              <a:spcAft>
                <a:spcPts val="0"/>
              </a:spcAft>
              <a:buClr>
                <a:schemeClr val="dk1"/>
              </a:buClr>
              <a:buSzPts val="2800"/>
              <a:buFont typeface="Arial"/>
              <a:buChar char="–"/>
              <a:defRPr sz="2800" b="0" i="0" u="none" strike="noStrike" cap="none">
                <a:solidFill>
                  <a:schemeClr val="dk1"/>
                </a:solidFill>
                <a:latin typeface="Arial"/>
                <a:ea typeface="Arial"/>
                <a:cs typeface="Arial"/>
                <a:sym typeface="Arial"/>
              </a:defRPr>
            </a:lvl2pPr>
            <a:lvl3pPr marL="1371600" marR="0" lvl="2" indent="-381000" algn="l" rtl="0">
              <a:spcBef>
                <a:spcPts val="480"/>
              </a:spcBef>
              <a:spcAft>
                <a:spcPts val="0"/>
              </a:spcAft>
              <a:buClr>
                <a:schemeClr val="dk1"/>
              </a:buClr>
              <a:buSzPts val="2400"/>
              <a:buFont typeface="Arial"/>
              <a:buChar char="•"/>
              <a:defRPr sz="2400" b="0" i="0" u="none" strike="noStrike" cap="none">
                <a:solidFill>
                  <a:schemeClr val="dk1"/>
                </a:solidFill>
                <a:latin typeface="Arial"/>
                <a:ea typeface="Arial"/>
                <a:cs typeface="Arial"/>
                <a:sym typeface="Arial"/>
              </a:defRPr>
            </a:lvl3pPr>
            <a:lvl4pPr marL="1828800" marR="0" lvl="3"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4pPr>
            <a:lvl5pPr marL="2286000" marR="0" lvl="4"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5pPr>
            <a:lvl6pPr marL="2743200" marR="0" lvl="5"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6pPr>
            <a:lvl7pPr marL="3200400" marR="0" lvl="6"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7pPr>
            <a:lvl8pPr marL="3657600" marR="0" lvl="7"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8pPr>
            <a:lvl9pPr marL="4114800" marR="0" lvl="8"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9pPr>
          </a:lstStyle>
          <a:p>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matchingName="Picture with Caption" type="picTx">
  <p:cSld name="PICTURE_WITH_CAPTION_TEXT">
    <p:spTree>
      <p:nvGrpSpPr>
        <p:cNvPr id="1" name="Shape 35"/>
        <p:cNvGrpSpPr/>
        <p:nvPr/>
      </p:nvGrpSpPr>
      <p:grpSpPr>
        <a:xfrm>
          <a:off x="0" y="0"/>
          <a:ext cx="0" cy="0"/>
          <a:chOff x="0" y="0"/>
          <a:chExt cx="0" cy="0"/>
        </a:xfrm>
      </p:grpSpPr>
      <p:sp>
        <p:nvSpPr>
          <p:cNvPr id="36" name="Google Shape;36;p11"/>
          <p:cNvSpPr txBox="1">
            <a:spLocks noGrp="1"/>
          </p:cNvSpPr>
          <p:nvPr>
            <p:ph type="title"/>
          </p:nvPr>
        </p:nvSpPr>
        <p:spPr>
          <a:xfrm>
            <a:off x="1792288" y="4800600"/>
            <a:ext cx="5486400" cy="566738"/>
          </a:xfrm>
          <a:prstGeom prst="rect">
            <a:avLst/>
          </a:prstGeom>
          <a:noFill/>
          <a:ln>
            <a:noFill/>
          </a:ln>
        </p:spPr>
        <p:txBody>
          <a:bodyPr spcFirstLastPara="1" wrap="square" lIns="91425" tIns="45700" rIns="91425" bIns="45700" anchor="b" anchorCtr="0">
            <a:noAutofit/>
          </a:bodyPr>
          <a:lstStyle>
            <a:lvl1pPr marR="0" lvl="0" algn="l" rtl="0">
              <a:spcBef>
                <a:spcPts val="0"/>
              </a:spcBef>
              <a:spcAft>
                <a:spcPts val="0"/>
              </a:spcAft>
              <a:buSzPts val="1400"/>
              <a:buNone/>
              <a:defRPr sz="2000" b="1" i="0" u="none" strike="noStrike" cap="none">
                <a:solidFill>
                  <a:schemeClr val="dk2"/>
                </a:solidFill>
                <a:latin typeface="Arial"/>
                <a:ea typeface="Arial"/>
                <a:cs typeface="Arial"/>
                <a:sym typeface="Arial"/>
              </a:defRPr>
            </a:lvl1pPr>
            <a:lvl2pPr marR="0" lvl="1" algn="ctr" rtl="0">
              <a:spcBef>
                <a:spcPts val="0"/>
              </a:spcBef>
              <a:spcAft>
                <a:spcPts val="0"/>
              </a:spcAft>
              <a:buSzPts val="1400"/>
              <a:buNone/>
              <a:defRPr sz="4400" b="0" i="0" u="none" strike="noStrike" cap="none">
                <a:solidFill>
                  <a:schemeClr val="dk2"/>
                </a:solidFill>
                <a:latin typeface="Arial"/>
                <a:ea typeface="Arial"/>
                <a:cs typeface="Arial"/>
                <a:sym typeface="Arial"/>
              </a:defRPr>
            </a:lvl2pPr>
            <a:lvl3pPr marR="0" lvl="2" algn="ctr" rtl="0">
              <a:spcBef>
                <a:spcPts val="0"/>
              </a:spcBef>
              <a:spcAft>
                <a:spcPts val="0"/>
              </a:spcAft>
              <a:buSzPts val="1400"/>
              <a:buNone/>
              <a:defRPr sz="4400" b="0" i="0" u="none" strike="noStrike" cap="none">
                <a:solidFill>
                  <a:schemeClr val="dk2"/>
                </a:solidFill>
                <a:latin typeface="Arial"/>
                <a:ea typeface="Arial"/>
                <a:cs typeface="Arial"/>
                <a:sym typeface="Arial"/>
              </a:defRPr>
            </a:lvl3pPr>
            <a:lvl4pPr marR="0" lvl="3" algn="ctr" rtl="0">
              <a:spcBef>
                <a:spcPts val="0"/>
              </a:spcBef>
              <a:spcAft>
                <a:spcPts val="0"/>
              </a:spcAft>
              <a:buSzPts val="1400"/>
              <a:buNone/>
              <a:defRPr sz="4400" b="0" i="0" u="none" strike="noStrike" cap="none">
                <a:solidFill>
                  <a:schemeClr val="dk2"/>
                </a:solidFill>
                <a:latin typeface="Arial"/>
                <a:ea typeface="Arial"/>
                <a:cs typeface="Arial"/>
                <a:sym typeface="Arial"/>
              </a:defRPr>
            </a:lvl4pPr>
            <a:lvl5pPr marR="0" lvl="4" algn="ctr" rtl="0">
              <a:spcBef>
                <a:spcPts val="0"/>
              </a:spcBef>
              <a:spcAft>
                <a:spcPts val="0"/>
              </a:spcAft>
              <a:buSzPts val="1400"/>
              <a:buNone/>
              <a:defRPr sz="4400" b="0" i="0" u="none" strike="noStrike" cap="none">
                <a:solidFill>
                  <a:schemeClr val="dk2"/>
                </a:solidFill>
                <a:latin typeface="Arial"/>
                <a:ea typeface="Arial"/>
                <a:cs typeface="Arial"/>
                <a:sym typeface="Arial"/>
              </a:defRPr>
            </a:lvl5pPr>
            <a:lvl6pPr marR="0" lvl="5" algn="ctr" rtl="0">
              <a:spcBef>
                <a:spcPts val="0"/>
              </a:spcBef>
              <a:spcAft>
                <a:spcPts val="0"/>
              </a:spcAft>
              <a:buSzPts val="1400"/>
              <a:buNone/>
              <a:defRPr sz="4400" b="0" i="0" u="none" strike="noStrike" cap="none">
                <a:solidFill>
                  <a:schemeClr val="dk2"/>
                </a:solidFill>
                <a:latin typeface="Arial"/>
                <a:ea typeface="Arial"/>
                <a:cs typeface="Arial"/>
                <a:sym typeface="Arial"/>
              </a:defRPr>
            </a:lvl6pPr>
            <a:lvl7pPr marR="0" lvl="6" algn="ctr" rtl="0">
              <a:spcBef>
                <a:spcPts val="0"/>
              </a:spcBef>
              <a:spcAft>
                <a:spcPts val="0"/>
              </a:spcAft>
              <a:buSzPts val="1400"/>
              <a:buNone/>
              <a:defRPr sz="4400" b="0" i="0" u="none" strike="noStrike" cap="none">
                <a:solidFill>
                  <a:schemeClr val="dk2"/>
                </a:solidFill>
                <a:latin typeface="Arial"/>
                <a:ea typeface="Arial"/>
                <a:cs typeface="Arial"/>
                <a:sym typeface="Arial"/>
              </a:defRPr>
            </a:lvl7pPr>
            <a:lvl8pPr marR="0" lvl="7" algn="ctr" rtl="0">
              <a:spcBef>
                <a:spcPts val="0"/>
              </a:spcBef>
              <a:spcAft>
                <a:spcPts val="0"/>
              </a:spcAft>
              <a:buSzPts val="1400"/>
              <a:buNone/>
              <a:defRPr sz="4400" b="0" i="0" u="none" strike="noStrike" cap="none">
                <a:solidFill>
                  <a:schemeClr val="dk2"/>
                </a:solidFill>
                <a:latin typeface="Arial"/>
                <a:ea typeface="Arial"/>
                <a:cs typeface="Arial"/>
                <a:sym typeface="Arial"/>
              </a:defRPr>
            </a:lvl8pPr>
            <a:lvl9pPr marR="0" lvl="8" algn="ctr" rtl="0">
              <a:spcBef>
                <a:spcPts val="0"/>
              </a:spcBef>
              <a:spcAft>
                <a:spcPts val="0"/>
              </a:spcAft>
              <a:buSzPts val="1400"/>
              <a:buNone/>
              <a:defRPr sz="4400" b="0" i="0" u="none" strike="noStrike" cap="none">
                <a:solidFill>
                  <a:schemeClr val="dk2"/>
                </a:solidFill>
                <a:latin typeface="Arial"/>
                <a:ea typeface="Arial"/>
                <a:cs typeface="Arial"/>
                <a:sym typeface="Arial"/>
              </a:defRPr>
            </a:lvl9pPr>
          </a:lstStyle>
          <a:p>
            <a:endParaRPr/>
          </a:p>
        </p:txBody>
      </p:sp>
      <p:sp>
        <p:nvSpPr>
          <p:cNvPr id="37" name="Google Shape;37;p11"/>
          <p:cNvSpPr>
            <a:spLocks noGrp="1"/>
          </p:cNvSpPr>
          <p:nvPr>
            <p:ph type="pic" idx="2"/>
          </p:nvPr>
        </p:nvSpPr>
        <p:spPr>
          <a:xfrm>
            <a:off x="1792288" y="612775"/>
            <a:ext cx="5486400" cy="4114800"/>
          </a:xfrm>
          <a:prstGeom prst="rect">
            <a:avLst/>
          </a:prstGeom>
          <a:noFill/>
          <a:ln>
            <a:noFill/>
          </a:ln>
        </p:spPr>
      </p:sp>
      <p:sp>
        <p:nvSpPr>
          <p:cNvPr id="38" name="Google Shape;38;p11"/>
          <p:cNvSpPr txBox="1">
            <a:spLocks noGrp="1"/>
          </p:cNvSpPr>
          <p:nvPr>
            <p:ph type="body" idx="1"/>
          </p:nvPr>
        </p:nvSpPr>
        <p:spPr>
          <a:xfrm>
            <a:off x="1792288" y="5367338"/>
            <a:ext cx="5486400" cy="804862"/>
          </a:xfrm>
          <a:prstGeom prst="rect">
            <a:avLst/>
          </a:prstGeom>
          <a:noFill/>
          <a:ln>
            <a:noFill/>
          </a:ln>
        </p:spPr>
        <p:txBody>
          <a:bodyPr spcFirstLastPara="1" wrap="square" lIns="91425" tIns="45700" rIns="91425" bIns="45700" anchor="t" anchorCtr="0">
            <a:noAutofit/>
          </a:bodyPr>
          <a:lstStyle>
            <a:lvl1pPr marL="457200" marR="0" lvl="0" indent="-228600" algn="l" rtl="0">
              <a:spcBef>
                <a:spcPts val="280"/>
              </a:spcBef>
              <a:spcAft>
                <a:spcPts val="0"/>
              </a:spcAft>
              <a:buClr>
                <a:schemeClr val="dk1"/>
              </a:buClr>
              <a:buSzPts val="1400"/>
              <a:buFont typeface="Arial"/>
              <a:buNone/>
              <a:defRPr sz="1400" b="0" i="0" u="none" strike="noStrike" cap="none">
                <a:solidFill>
                  <a:schemeClr val="dk1"/>
                </a:solidFill>
                <a:latin typeface="Arial"/>
                <a:ea typeface="Arial"/>
                <a:cs typeface="Arial"/>
                <a:sym typeface="Arial"/>
              </a:defRPr>
            </a:lvl1pPr>
            <a:lvl2pPr marL="914400" marR="0" lvl="1" indent="-228600" algn="l" rtl="0">
              <a:spcBef>
                <a:spcPts val="240"/>
              </a:spcBef>
              <a:spcAft>
                <a:spcPts val="0"/>
              </a:spcAft>
              <a:buClr>
                <a:schemeClr val="dk1"/>
              </a:buClr>
              <a:buSzPts val="1200"/>
              <a:buFont typeface="Arial"/>
              <a:buNone/>
              <a:defRPr sz="1200" b="0" i="0" u="none" strike="noStrike" cap="none">
                <a:solidFill>
                  <a:schemeClr val="dk1"/>
                </a:solidFill>
                <a:latin typeface="Arial"/>
                <a:ea typeface="Arial"/>
                <a:cs typeface="Arial"/>
                <a:sym typeface="Arial"/>
              </a:defRPr>
            </a:lvl2pPr>
            <a:lvl3pPr marL="1371600" marR="0" lvl="2" indent="-228600" algn="l" rtl="0">
              <a:spcBef>
                <a:spcPts val="200"/>
              </a:spcBef>
              <a:spcAft>
                <a:spcPts val="0"/>
              </a:spcAft>
              <a:buClr>
                <a:schemeClr val="dk1"/>
              </a:buClr>
              <a:buSzPts val="1000"/>
              <a:buFont typeface="Arial"/>
              <a:buNone/>
              <a:defRPr sz="1000" b="0" i="0" u="none" strike="noStrike" cap="none">
                <a:solidFill>
                  <a:schemeClr val="dk1"/>
                </a:solidFill>
                <a:latin typeface="Arial"/>
                <a:ea typeface="Arial"/>
                <a:cs typeface="Arial"/>
                <a:sym typeface="Arial"/>
              </a:defRPr>
            </a:lvl3pPr>
            <a:lvl4pPr marL="1828800" marR="0" lvl="3" indent="-228600" algn="l" rtl="0">
              <a:spcBef>
                <a:spcPts val="180"/>
              </a:spcBef>
              <a:spcAft>
                <a:spcPts val="0"/>
              </a:spcAft>
              <a:buClr>
                <a:schemeClr val="dk1"/>
              </a:buClr>
              <a:buSzPts val="900"/>
              <a:buFont typeface="Arial"/>
              <a:buNone/>
              <a:defRPr sz="900" b="0" i="0" u="none" strike="noStrike" cap="none">
                <a:solidFill>
                  <a:schemeClr val="dk1"/>
                </a:solidFill>
                <a:latin typeface="Arial"/>
                <a:ea typeface="Arial"/>
                <a:cs typeface="Arial"/>
                <a:sym typeface="Arial"/>
              </a:defRPr>
            </a:lvl4pPr>
            <a:lvl5pPr marL="2286000" marR="0" lvl="4" indent="-228600" algn="l" rtl="0">
              <a:spcBef>
                <a:spcPts val="180"/>
              </a:spcBef>
              <a:spcAft>
                <a:spcPts val="0"/>
              </a:spcAft>
              <a:buClr>
                <a:schemeClr val="dk1"/>
              </a:buClr>
              <a:buSzPts val="900"/>
              <a:buFont typeface="Arial"/>
              <a:buNone/>
              <a:defRPr sz="900" b="0" i="0" u="none" strike="noStrike" cap="none">
                <a:solidFill>
                  <a:schemeClr val="dk1"/>
                </a:solidFill>
                <a:latin typeface="Arial"/>
                <a:ea typeface="Arial"/>
                <a:cs typeface="Arial"/>
                <a:sym typeface="Arial"/>
              </a:defRPr>
            </a:lvl5pPr>
            <a:lvl6pPr marL="2743200" marR="0" lvl="5" indent="-228600" algn="l" rtl="0">
              <a:spcBef>
                <a:spcPts val="180"/>
              </a:spcBef>
              <a:spcAft>
                <a:spcPts val="0"/>
              </a:spcAft>
              <a:buClr>
                <a:schemeClr val="dk1"/>
              </a:buClr>
              <a:buSzPts val="900"/>
              <a:buFont typeface="Arial"/>
              <a:buNone/>
              <a:defRPr sz="900" b="0" i="0" u="none" strike="noStrike" cap="none">
                <a:solidFill>
                  <a:schemeClr val="dk1"/>
                </a:solidFill>
                <a:latin typeface="Arial"/>
                <a:ea typeface="Arial"/>
                <a:cs typeface="Arial"/>
                <a:sym typeface="Arial"/>
              </a:defRPr>
            </a:lvl6pPr>
            <a:lvl7pPr marL="3200400" marR="0" lvl="6" indent="-228600" algn="l" rtl="0">
              <a:spcBef>
                <a:spcPts val="180"/>
              </a:spcBef>
              <a:spcAft>
                <a:spcPts val="0"/>
              </a:spcAft>
              <a:buClr>
                <a:schemeClr val="dk1"/>
              </a:buClr>
              <a:buSzPts val="900"/>
              <a:buFont typeface="Arial"/>
              <a:buNone/>
              <a:defRPr sz="900" b="0" i="0" u="none" strike="noStrike" cap="none">
                <a:solidFill>
                  <a:schemeClr val="dk1"/>
                </a:solidFill>
                <a:latin typeface="Arial"/>
                <a:ea typeface="Arial"/>
                <a:cs typeface="Arial"/>
                <a:sym typeface="Arial"/>
              </a:defRPr>
            </a:lvl7pPr>
            <a:lvl8pPr marL="3657600" marR="0" lvl="7" indent="-228600" algn="l" rtl="0">
              <a:spcBef>
                <a:spcPts val="180"/>
              </a:spcBef>
              <a:spcAft>
                <a:spcPts val="0"/>
              </a:spcAft>
              <a:buClr>
                <a:schemeClr val="dk1"/>
              </a:buClr>
              <a:buSzPts val="900"/>
              <a:buFont typeface="Arial"/>
              <a:buNone/>
              <a:defRPr sz="900" b="0" i="0" u="none" strike="noStrike" cap="none">
                <a:solidFill>
                  <a:schemeClr val="dk1"/>
                </a:solidFill>
                <a:latin typeface="Arial"/>
                <a:ea typeface="Arial"/>
                <a:cs typeface="Arial"/>
                <a:sym typeface="Arial"/>
              </a:defRPr>
            </a:lvl8pPr>
            <a:lvl9pPr marL="4114800" marR="0" lvl="8" indent="-228600" algn="l" rtl="0">
              <a:spcBef>
                <a:spcPts val="180"/>
              </a:spcBef>
              <a:spcAft>
                <a:spcPts val="0"/>
              </a:spcAft>
              <a:buClr>
                <a:schemeClr val="dk1"/>
              </a:buClr>
              <a:buSzPts val="900"/>
              <a:buFont typeface="Arial"/>
              <a:buNone/>
              <a:defRPr sz="900" b="0" i="0" u="none" strike="noStrike" cap="none">
                <a:solidFill>
                  <a:schemeClr val="dk1"/>
                </a:solidFill>
                <a:latin typeface="Arial"/>
                <a:ea typeface="Arial"/>
                <a:cs typeface="Arial"/>
                <a:sym typeface="Arial"/>
              </a:defRPr>
            </a:lvl9pPr>
          </a:lstStyle>
          <a:p>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matchingName="Title and Vertical Text" type="vertTx">
  <p:cSld name="VERTICAL_TEXT">
    <p:spTree>
      <p:nvGrpSpPr>
        <p:cNvPr id="1" name="Shape 39"/>
        <p:cNvGrpSpPr/>
        <p:nvPr/>
      </p:nvGrpSpPr>
      <p:grpSpPr>
        <a:xfrm>
          <a:off x="0" y="0"/>
          <a:ext cx="0" cy="0"/>
          <a:chOff x="0" y="0"/>
          <a:chExt cx="0" cy="0"/>
        </a:xfrm>
      </p:grpSpPr>
      <p:sp>
        <p:nvSpPr>
          <p:cNvPr id="40" name="Google Shape;40;p12"/>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t" anchorCtr="0">
            <a:noAutofit/>
          </a:bodyPr>
          <a:lstStyle>
            <a:lvl1pPr marR="0" lvl="0" algn="ctr" rtl="0">
              <a:spcBef>
                <a:spcPts val="0"/>
              </a:spcBef>
              <a:spcAft>
                <a:spcPts val="0"/>
              </a:spcAft>
              <a:buSzPts val="1400"/>
              <a:buNone/>
              <a:defRPr sz="4400" b="0" i="0" u="none" strike="noStrike" cap="none">
                <a:solidFill>
                  <a:schemeClr val="dk2"/>
                </a:solidFill>
                <a:latin typeface="Arial"/>
                <a:ea typeface="Arial"/>
                <a:cs typeface="Arial"/>
                <a:sym typeface="Arial"/>
              </a:defRPr>
            </a:lvl1pPr>
            <a:lvl2pPr marR="0" lvl="1" algn="ctr" rtl="0">
              <a:spcBef>
                <a:spcPts val="0"/>
              </a:spcBef>
              <a:spcAft>
                <a:spcPts val="0"/>
              </a:spcAft>
              <a:buSzPts val="1400"/>
              <a:buNone/>
              <a:defRPr sz="4400" b="0" i="0" u="none" strike="noStrike" cap="none">
                <a:solidFill>
                  <a:schemeClr val="dk2"/>
                </a:solidFill>
                <a:latin typeface="Arial"/>
                <a:ea typeface="Arial"/>
                <a:cs typeface="Arial"/>
                <a:sym typeface="Arial"/>
              </a:defRPr>
            </a:lvl2pPr>
            <a:lvl3pPr marR="0" lvl="2" algn="ctr" rtl="0">
              <a:spcBef>
                <a:spcPts val="0"/>
              </a:spcBef>
              <a:spcAft>
                <a:spcPts val="0"/>
              </a:spcAft>
              <a:buSzPts val="1400"/>
              <a:buNone/>
              <a:defRPr sz="4400" b="0" i="0" u="none" strike="noStrike" cap="none">
                <a:solidFill>
                  <a:schemeClr val="dk2"/>
                </a:solidFill>
                <a:latin typeface="Arial"/>
                <a:ea typeface="Arial"/>
                <a:cs typeface="Arial"/>
                <a:sym typeface="Arial"/>
              </a:defRPr>
            </a:lvl3pPr>
            <a:lvl4pPr marR="0" lvl="3" algn="ctr" rtl="0">
              <a:spcBef>
                <a:spcPts val="0"/>
              </a:spcBef>
              <a:spcAft>
                <a:spcPts val="0"/>
              </a:spcAft>
              <a:buSzPts val="1400"/>
              <a:buNone/>
              <a:defRPr sz="4400" b="0" i="0" u="none" strike="noStrike" cap="none">
                <a:solidFill>
                  <a:schemeClr val="dk2"/>
                </a:solidFill>
                <a:latin typeface="Arial"/>
                <a:ea typeface="Arial"/>
                <a:cs typeface="Arial"/>
                <a:sym typeface="Arial"/>
              </a:defRPr>
            </a:lvl4pPr>
            <a:lvl5pPr marR="0" lvl="4" algn="ctr" rtl="0">
              <a:spcBef>
                <a:spcPts val="0"/>
              </a:spcBef>
              <a:spcAft>
                <a:spcPts val="0"/>
              </a:spcAft>
              <a:buSzPts val="1400"/>
              <a:buNone/>
              <a:defRPr sz="4400" b="0" i="0" u="none" strike="noStrike" cap="none">
                <a:solidFill>
                  <a:schemeClr val="dk2"/>
                </a:solidFill>
                <a:latin typeface="Arial"/>
                <a:ea typeface="Arial"/>
                <a:cs typeface="Arial"/>
                <a:sym typeface="Arial"/>
              </a:defRPr>
            </a:lvl5pPr>
            <a:lvl6pPr marR="0" lvl="5" algn="ctr" rtl="0">
              <a:spcBef>
                <a:spcPts val="0"/>
              </a:spcBef>
              <a:spcAft>
                <a:spcPts val="0"/>
              </a:spcAft>
              <a:buSzPts val="1400"/>
              <a:buNone/>
              <a:defRPr sz="4400" b="0" i="0" u="none" strike="noStrike" cap="none">
                <a:solidFill>
                  <a:schemeClr val="dk2"/>
                </a:solidFill>
                <a:latin typeface="Arial"/>
                <a:ea typeface="Arial"/>
                <a:cs typeface="Arial"/>
                <a:sym typeface="Arial"/>
              </a:defRPr>
            </a:lvl6pPr>
            <a:lvl7pPr marR="0" lvl="6" algn="ctr" rtl="0">
              <a:spcBef>
                <a:spcPts val="0"/>
              </a:spcBef>
              <a:spcAft>
                <a:spcPts val="0"/>
              </a:spcAft>
              <a:buSzPts val="1400"/>
              <a:buNone/>
              <a:defRPr sz="4400" b="0" i="0" u="none" strike="noStrike" cap="none">
                <a:solidFill>
                  <a:schemeClr val="dk2"/>
                </a:solidFill>
                <a:latin typeface="Arial"/>
                <a:ea typeface="Arial"/>
                <a:cs typeface="Arial"/>
                <a:sym typeface="Arial"/>
              </a:defRPr>
            </a:lvl7pPr>
            <a:lvl8pPr marR="0" lvl="7" algn="ctr" rtl="0">
              <a:spcBef>
                <a:spcPts val="0"/>
              </a:spcBef>
              <a:spcAft>
                <a:spcPts val="0"/>
              </a:spcAft>
              <a:buSzPts val="1400"/>
              <a:buNone/>
              <a:defRPr sz="4400" b="0" i="0" u="none" strike="noStrike" cap="none">
                <a:solidFill>
                  <a:schemeClr val="dk2"/>
                </a:solidFill>
                <a:latin typeface="Arial"/>
                <a:ea typeface="Arial"/>
                <a:cs typeface="Arial"/>
                <a:sym typeface="Arial"/>
              </a:defRPr>
            </a:lvl8pPr>
            <a:lvl9pPr marR="0" lvl="8" algn="ctr" rtl="0">
              <a:spcBef>
                <a:spcPts val="0"/>
              </a:spcBef>
              <a:spcAft>
                <a:spcPts val="0"/>
              </a:spcAft>
              <a:buSzPts val="1400"/>
              <a:buNone/>
              <a:defRPr sz="4400" b="0" i="0" u="none" strike="noStrike" cap="none">
                <a:solidFill>
                  <a:schemeClr val="dk2"/>
                </a:solidFill>
                <a:latin typeface="Arial"/>
                <a:ea typeface="Arial"/>
                <a:cs typeface="Arial"/>
                <a:sym typeface="Arial"/>
              </a:defRPr>
            </a:lvl9pPr>
          </a:lstStyle>
          <a:p>
            <a:endParaRPr/>
          </a:p>
        </p:txBody>
      </p:sp>
      <p:sp>
        <p:nvSpPr>
          <p:cNvPr id="41" name="Google Shape;41;p12"/>
          <p:cNvSpPr txBox="1">
            <a:spLocks noGrp="1"/>
          </p:cNvSpPr>
          <p:nvPr>
            <p:ph type="body" idx="1"/>
          </p:nvPr>
        </p:nvSpPr>
        <p:spPr>
          <a:xfrm rot="5400000">
            <a:off x="2309018" y="-251619"/>
            <a:ext cx="4525963" cy="8229600"/>
          </a:xfrm>
          <a:prstGeom prst="rect">
            <a:avLst/>
          </a:prstGeom>
          <a:noFill/>
          <a:ln>
            <a:noFill/>
          </a:ln>
        </p:spPr>
        <p:txBody>
          <a:bodyPr spcFirstLastPara="1" wrap="square" lIns="91425" tIns="45700" rIns="91425" bIns="45700" anchor="t" anchorCtr="0">
            <a:noAutofit/>
          </a:bodyPr>
          <a:lstStyle>
            <a:lvl1pPr marL="457200" marR="0" lvl="0" indent="-431800" algn="l" rtl="0">
              <a:spcBef>
                <a:spcPts val="640"/>
              </a:spcBef>
              <a:spcAft>
                <a:spcPts val="0"/>
              </a:spcAft>
              <a:buClr>
                <a:schemeClr val="dk1"/>
              </a:buClr>
              <a:buSzPts val="3200"/>
              <a:buFont typeface="Arial"/>
              <a:buChar char="•"/>
              <a:defRPr sz="3200" b="0" i="0" u="none" strike="noStrike" cap="none">
                <a:solidFill>
                  <a:schemeClr val="dk1"/>
                </a:solidFill>
                <a:latin typeface="Arial"/>
                <a:ea typeface="Arial"/>
                <a:cs typeface="Arial"/>
                <a:sym typeface="Arial"/>
              </a:defRPr>
            </a:lvl1pPr>
            <a:lvl2pPr marL="914400" marR="0" lvl="1" indent="-406400" algn="l" rtl="0">
              <a:spcBef>
                <a:spcPts val="560"/>
              </a:spcBef>
              <a:spcAft>
                <a:spcPts val="0"/>
              </a:spcAft>
              <a:buClr>
                <a:schemeClr val="dk1"/>
              </a:buClr>
              <a:buSzPts val="2800"/>
              <a:buFont typeface="Arial"/>
              <a:buChar char="–"/>
              <a:defRPr sz="2800" b="0" i="0" u="none" strike="noStrike" cap="none">
                <a:solidFill>
                  <a:schemeClr val="dk1"/>
                </a:solidFill>
                <a:latin typeface="Arial"/>
                <a:ea typeface="Arial"/>
                <a:cs typeface="Arial"/>
                <a:sym typeface="Arial"/>
              </a:defRPr>
            </a:lvl2pPr>
            <a:lvl3pPr marL="1371600" marR="0" lvl="2" indent="-381000" algn="l" rtl="0">
              <a:spcBef>
                <a:spcPts val="480"/>
              </a:spcBef>
              <a:spcAft>
                <a:spcPts val="0"/>
              </a:spcAft>
              <a:buClr>
                <a:schemeClr val="dk1"/>
              </a:buClr>
              <a:buSzPts val="2400"/>
              <a:buFont typeface="Arial"/>
              <a:buChar char="•"/>
              <a:defRPr sz="2400" b="0" i="0" u="none" strike="noStrike" cap="none">
                <a:solidFill>
                  <a:schemeClr val="dk1"/>
                </a:solidFill>
                <a:latin typeface="Arial"/>
                <a:ea typeface="Arial"/>
                <a:cs typeface="Arial"/>
                <a:sym typeface="Arial"/>
              </a:defRPr>
            </a:lvl3pPr>
            <a:lvl4pPr marL="1828800" marR="0" lvl="3"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4pPr>
            <a:lvl5pPr marL="2286000" marR="0" lvl="4"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5pPr>
            <a:lvl6pPr marL="2743200" marR="0" lvl="5"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6pPr>
            <a:lvl7pPr marL="3200400" marR="0" lvl="6"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7pPr>
            <a:lvl8pPr marL="3657600" marR="0" lvl="7"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8pPr>
            <a:lvl9pPr marL="4114800" marR="0" lvl="8"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9pPr>
          </a:lstStyle>
          <a:p>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matchingName="Vertical Title and Text" type="vertTitleAndTx">
  <p:cSld name="VERTICAL_TITLE_AND_VERTICAL_TEXT">
    <p:spTree>
      <p:nvGrpSpPr>
        <p:cNvPr id="1" name="Shape 42"/>
        <p:cNvGrpSpPr/>
        <p:nvPr/>
      </p:nvGrpSpPr>
      <p:grpSpPr>
        <a:xfrm>
          <a:off x="0" y="0"/>
          <a:ext cx="0" cy="0"/>
          <a:chOff x="0" y="0"/>
          <a:chExt cx="0" cy="0"/>
        </a:xfrm>
      </p:grpSpPr>
      <p:sp>
        <p:nvSpPr>
          <p:cNvPr id="43" name="Google Shape;43;p13"/>
          <p:cNvSpPr txBox="1">
            <a:spLocks noGrp="1"/>
          </p:cNvSpPr>
          <p:nvPr>
            <p:ph type="title"/>
          </p:nvPr>
        </p:nvSpPr>
        <p:spPr>
          <a:xfrm rot="5400000">
            <a:off x="4732337" y="2171700"/>
            <a:ext cx="5851525" cy="2057400"/>
          </a:xfrm>
          <a:prstGeom prst="rect">
            <a:avLst/>
          </a:prstGeom>
          <a:noFill/>
          <a:ln>
            <a:noFill/>
          </a:ln>
        </p:spPr>
        <p:txBody>
          <a:bodyPr spcFirstLastPara="1" wrap="square" lIns="91425" tIns="45700" rIns="91425" bIns="45700" anchor="t" anchorCtr="0">
            <a:noAutofit/>
          </a:bodyPr>
          <a:lstStyle>
            <a:lvl1pPr marR="0" lvl="0" algn="ctr" rtl="0">
              <a:spcBef>
                <a:spcPts val="0"/>
              </a:spcBef>
              <a:spcAft>
                <a:spcPts val="0"/>
              </a:spcAft>
              <a:buSzPts val="1400"/>
              <a:buNone/>
              <a:defRPr sz="4400" b="0" i="0" u="none" strike="noStrike" cap="none">
                <a:solidFill>
                  <a:schemeClr val="dk2"/>
                </a:solidFill>
                <a:latin typeface="Arial"/>
                <a:ea typeface="Arial"/>
                <a:cs typeface="Arial"/>
                <a:sym typeface="Arial"/>
              </a:defRPr>
            </a:lvl1pPr>
            <a:lvl2pPr marR="0" lvl="1" algn="ctr" rtl="0">
              <a:spcBef>
                <a:spcPts val="0"/>
              </a:spcBef>
              <a:spcAft>
                <a:spcPts val="0"/>
              </a:spcAft>
              <a:buSzPts val="1400"/>
              <a:buNone/>
              <a:defRPr sz="4400" b="0" i="0" u="none" strike="noStrike" cap="none">
                <a:solidFill>
                  <a:schemeClr val="dk2"/>
                </a:solidFill>
                <a:latin typeface="Arial"/>
                <a:ea typeface="Arial"/>
                <a:cs typeface="Arial"/>
                <a:sym typeface="Arial"/>
              </a:defRPr>
            </a:lvl2pPr>
            <a:lvl3pPr marR="0" lvl="2" algn="ctr" rtl="0">
              <a:spcBef>
                <a:spcPts val="0"/>
              </a:spcBef>
              <a:spcAft>
                <a:spcPts val="0"/>
              </a:spcAft>
              <a:buSzPts val="1400"/>
              <a:buNone/>
              <a:defRPr sz="4400" b="0" i="0" u="none" strike="noStrike" cap="none">
                <a:solidFill>
                  <a:schemeClr val="dk2"/>
                </a:solidFill>
                <a:latin typeface="Arial"/>
                <a:ea typeface="Arial"/>
                <a:cs typeface="Arial"/>
                <a:sym typeface="Arial"/>
              </a:defRPr>
            </a:lvl3pPr>
            <a:lvl4pPr marR="0" lvl="3" algn="ctr" rtl="0">
              <a:spcBef>
                <a:spcPts val="0"/>
              </a:spcBef>
              <a:spcAft>
                <a:spcPts val="0"/>
              </a:spcAft>
              <a:buSzPts val="1400"/>
              <a:buNone/>
              <a:defRPr sz="4400" b="0" i="0" u="none" strike="noStrike" cap="none">
                <a:solidFill>
                  <a:schemeClr val="dk2"/>
                </a:solidFill>
                <a:latin typeface="Arial"/>
                <a:ea typeface="Arial"/>
                <a:cs typeface="Arial"/>
                <a:sym typeface="Arial"/>
              </a:defRPr>
            </a:lvl4pPr>
            <a:lvl5pPr marR="0" lvl="4" algn="ctr" rtl="0">
              <a:spcBef>
                <a:spcPts val="0"/>
              </a:spcBef>
              <a:spcAft>
                <a:spcPts val="0"/>
              </a:spcAft>
              <a:buSzPts val="1400"/>
              <a:buNone/>
              <a:defRPr sz="4400" b="0" i="0" u="none" strike="noStrike" cap="none">
                <a:solidFill>
                  <a:schemeClr val="dk2"/>
                </a:solidFill>
                <a:latin typeface="Arial"/>
                <a:ea typeface="Arial"/>
                <a:cs typeface="Arial"/>
                <a:sym typeface="Arial"/>
              </a:defRPr>
            </a:lvl5pPr>
            <a:lvl6pPr marR="0" lvl="5" algn="ctr" rtl="0">
              <a:spcBef>
                <a:spcPts val="0"/>
              </a:spcBef>
              <a:spcAft>
                <a:spcPts val="0"/>
              </a:spcAft>
              <a:buSzPts val="1400"/>
              <a:buNone/>
              <a:defRPr sz="4400" b="0" i="0" u="none" strike="noStrike" cap="none">
                <a:solidFill>
                  <a:schemeClr val="dk2"/>
                </a:solidFill>
                <a:latin typeface="Arial"/>
                <a:ea typeface="Arial"/>
                <a:cs typeface="Arial"/>
                <a:sym typeface="Arial"/>
              </a:defRPr>
            </a:lvl6pPr>
            <a:lvl7pPr marR="0" lvl="6" algn="ctr" rtl="0">
              <a:spcBef>
                <a:spcPts val="0"/>
              </a:spcBef>
              <a:spcAft>
                <a:spcPts val="0"/>
              </a:spcAft>
              <a:buSzPts val="1400"/>
              <a:buNone/>
              <a:defRPr sz="4400" b="0" i="0" u="none" strike="noStrike" cap="none">
                <a:solidFill>
                  <a:schemeClr val="dk2"/>
                </a:solidFill>
                <a:latin typeface="Arial"/>
                <a:ea typeface="Arial"/>
                <a:cs typeface="Arial"/>
                <a:sym typeface="Arial"/>
              </a:defRPr>
            </a:lvl7pPr>
            <a:lvl8pPr marR="0" lvl="7" algn="ctr" rtl="0">
              <a:spcBef>
                <a:spcPts val="0"/>
              </a:spcBef>
              <a:spcAft>
                <a:spcPts val="0"/>
              </a:spcAft>
              <a:buSzPts val="1400"/>
              <a:buNone/>
              <a:defRPr sz="4400" b="0" i="0" u="none" strike="noStrike" cap="none">
                <a:solidFill>
                  <a:schemeClr val="dk2"/>
                </a:solidFill>
                <a:latin typeface="Arial"/>
                <a:ea typeface="Arial"/>
                <a:cs typeface="Arial"/>
                <a:sym typeface="Arial"/>
              </a:defRPr>
            </a:lvl8pPr>
            <a:lvl9pPr marR="0" lvl="8" algn="ctr" rtl="0">
              <a:spcBef>
                <a:spcPts val="0"/>
              </a:spcBef>
              <a:spcAft>
                <a:spcPts val="0"/>
              </a:spcAft>
              <a:buSzPts val="1400"/>
              <a:buNone/>
              <a:defRPr sz="4400" b="0" i="0" u="none" strike="noStrike" cap="none">
                <a:solidFill>
                  <a:schemeClr val="dk2"/>
                </a:solidFill>
                <a:latin typeface="Arial"/>
                <a:ea typeface="Arial"/>
                <a:cs typeface="Arial"/>
                <a:sym typeface="Arial"/>
              </a:defRPr>
            </a:lvl9pPr>
          </a:lstStyle>
          <a:p>
            <a:endParaRPr/>
          </a:p>
        </p:txBody>
      </p:sp>
      <p:sp>
        <p:nvSpPr>
          <p:cNvPr id="44" name="Google Shape;44;p13"/>
          <p:cNvSpPr txBox="1">
            <a:spLocks noGrp="1"/>
          </p:cNvSpPr>
          <p:nvPr>
            <p:ph type="body" idx="1"/>
          </p:nvPr>
        </p:nvSpPr>
        <p:spPr>
          <a:xfrm rot="5400000">
            <a:off x="541338" y="190501"/>
            <a:ext cx="5851525" cy="6019800"/>
          </a:xfrm>
          <a:prstGeom prst="rect">
            <a:avLst/>
          </a:prstGeom>
          <a:noFill/>
          <a:ln>
            <a:noFill/>
          </a:ln>
        </p:spPr>
        <p:txBody>
          <a:bodyPr spcFirstLastPara="1" wrap="square" lIns="91425" tIns="45700" rIns="91425" bIns="45700" anchor="t" anchorCtr="0">
            <a:noAutofit/>
          </a:bodyPr>
          <a:lstStyle>
            <a:lvl1pPr marL="457200" marR="0" lvl="0" indent="-431800" algn="l" rtl="0">
              <a:spcBef>
                <a:spcPts val="640"/>
              </a:spcBef>
              <a:spcAft>
                <a:spcPts val="0"/>
              </a:spcAft>
              <a:buClr>
                <a:schemeClr val="dk1"/>
              </a:buClr>
              <a:buSzPts val="3200"/>
              <a:buFont typeface="Arial"/>
              <a:buChar char="•"/>
              <a:defRPr sz="3200" b="0" i="0" u="none" strike="noStrike" cap="none">
                <a:solidFill>
                  <a:schemeClr val="dk1"/>
                </a:solidFill>
                <a:latin typeface="Arial"/>
                <a:ea typeface="Arial"/>
                <a:cs typeface="Arial"/>
                <a:sym typeface="Arial"/>
              </a:defRPr>
            </a:lvl1pPr>
            <a:lvl2pPr marL="914400" marR="0" lvl="1" indent="-406400" algn="l" rtl="0">
              <a:spcBef>
                <a:spcPts val="560"/>
              </a:spcBef>
              <a:spcAft>
                <a:spcPts val="0"/>
              </a:spcAft>
              <a:buClr>
                <a:schemeClr val="dk1"/>
              </a:buClr>
              <a:buSzPts val="2800"/>
              <a:buFont typeface="Arial"/>
              <a:buChar char="–"/>
              <a:defRPr sz="2800" b="0" i="0" u="none" strike="noStrike" cap="none">
                <a:solidFill>
                  <a:schemeClr val="dk1"/>
                </a:solidFill>
                <a:latin typeface="Arial"/>
                <a:ea typeface="Arial"/>
                <a:cs typeface="Arial"/>
                <a:sym typeface="Arial"/>
              </a:defRPr>
            </a:lvl2pPr>
            <a:lvl3pPr marL="1371600" marR="0" lvl="2" indent="-381000" algn="l" rtl="0">
              <a:spcBef>
                <a:spcPts val="480"/>
              </a:spcBef>
              <a:spcAft>
                <a:spcPts val="0"/>
              </a:spcAft>
              <a:buClr>
                <a:schemeClr val="dk1"/>
              </a:buClr>
              <a:buSzPts val="2400"/>
              <a:buFont typeface="Arial"/>
              <a:buChar char="•"/>
              <a:defRPr sz="2400" b="0" i="0" u="none" strike="noStrike" cap="none">
                <a:solidFill>
                  <a:schemeClr val="dk1"/>
                </a:solidFill>
                <a:latin typeface="Arial"/>
                <a:ea typeface="Arial"/>
                <a:cs typeface="Arial"/>
                <a:sym typeface="Arial"/>
              </a:defRPr>
            </a:lvl3pPr>
            <a:lvl4pPr marL="1828800" marR="0" lvl="3"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4pPr>
            <a:lvl5pPr marL="2286000" marR="0" lvl="4"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5pPr>
            <a:lvl6pPr marL="2743200" marR="0" lvl="5"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6pPr>
            <a:lvl7pPr marL="3200400" marR="0" lvl="6"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7pPr>
            <a:lvl8pPr marL="3657600" marR="0" lvl="7"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8pPr>
            <a:lvl9pPr marL="4114800" marR="0" lvl="8"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9pPr>
          </a:lstStyle>
          <a:p>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matchingName="Title Slide" type="title">
  <p:cSld name="TITLE">
    <p:spTree>
      <p:nvGrpSpPr>
        <p:cNvPr id="1" name="Shape 10"/>
        <p:cNvGrpSpPr/>
        <p:nvPr/>
      </p:nvGrpSpPr>
      <p:grpSpPr>
        <a:xfrm>
          <a:off x="0" y="0"/>
          <a:ext cx="0" cy="0"/>
          <a:chOff x="0" y="0"/>
          <a:chExt cx="0" cy="0"/>
        </a:xfrm>
      </p:grpSpPr>
      <p:sp>
        <p:nvSpPr>
          <p:cNvPr id="11" name="Google Shape;11;p3"/>
          <p:cNvSpPr txBox="1">
            <a:spLocks noGrp="1"/>
          </p:cNvSpPr>
          <p:nvPr>
            <p:ph type="ctrTitle"/>
          </p:nvPr>
        </p:nvSpPr>
        <p:spPr>
          <a:xfrm>
            <a:off x="685800" y="2130425"/>
            <a:ext cx="7772400" cy="1470025"/>
          </a:xfrm>
          <a:prstGeom prst="rect">
            <a:avLst/>
          </a:prstGeom>
          <a:noFill/>
          <a:ln>
            <a:noFill/>
          </a:ln>
        </p:spPr>
        <p:txBody>
          <a:bodyPr spcFirstLastPara="1" wrap="square" lIns="91425" tIns="45700" rIns="91425" bIns="45700" anchor="t" anchorCtr="0">
            <a:noAutofit/>
          </a:bodyPr>
          <a:lstStyle>
            <a:lvl1pPr marR="0" lvl="0" algn="ctr" rtl="0">
              <a:spcBef>
                <a:spcPts val="0"/>
              </a:spcBef>
              <a:spcAft>
                <a:spcPts val="0"/>
              </a:spcAft>
              <a:buSzPts val="1400"/>
              <a:buNone/>
              <a:defRPr sz="4400" b="0" i="0" u="none" strike="noStrike" cap="none">
                <a:solidFill>
                  <a:schemeClr val="dk2"/>
                </a:solidFill>
                <a:latin typeface="Arial"/>
                <a:ea typeface="Arial"/>
                <a:cs typeface="Arial"/>
                <a:sym typeface="Arial"/>
              </a:defRPr>
            </a:lvl1pPr>
            <a:lvl2pPr marR="0" lvl="1" algn="ctr" rtl="0">
              <a:spcBef>
                <a:spcPts val="0"/>
              </a:spcBef>
              <a:spcAft>
                <a:spcPts val="0"/>
              </a:spcAft>
              <a:buSzPts val="1400"/>
              <a:buNone/>
              <a:defRPr sz="4400" b="0" i="0" u="none" strike="noStrike" cap="none">
                <a:solidFill>
                  <a:schemeClr val="dk2"/>
                </a:solidFill>
                <a:latin typeface="Arial"/>
                <a:ea typeface="Arial"/>
                <a:cs typeface="Arial"/>
                <a:sym typeface="Arial"/>
              </a:defRPr>
            </a:lvl2pPr>
            <a:lvl3pPr marR="0" lvl="2" algn="ctr" rtl="0">
              <a:spcBef>
                <a:spcPts val="0"/>
              </a:spcBef>
              <a:spcAft>
                <a:spcPts val="0"/>
              </a:spcAft>
              <a:buSzPts val="1400"/>
              <a:buNone/>
              <a:defRPr sz="4400" b="0" i="0" u="none" strike="noStrike" cap="none">
                <a:solidFill>
                  <a:schemeClr val="dk2"/>
                </a:solidFill>
                <a:latin typeface="Arial"/>
                <a:ea typeface="Arial"/>
                <a:cs typeface="Arial"/>
                <a:sym typeface="Arial"/>
              </a:defRPr>
            </a:lvl3pPr>
            <a:lvl4pPr marR="0" lvl="3" algn="ctr" rtl="0">
              <a:spcBef>
                <a:spcPts val="0"/>
              </a:spcBef>
              <a:spcAft>
                <a:spcPts val="0"/>
              </a:spcAft>
              <a:buSzPts val="1400"/>
              <a:buNone/>
              <a:defRPr sz="4400" b="0" i="0" u="none" strike="noStrike" cap="none">
                <a:solidFill>
                  <a:schemeClr val="dk2"/>
                </a:solidFill>
                <a:latin typeface="Arial"/>
                <a:ea typeface="Arial"/>
                <a:cs typeface="Arial"/>
                <a:sym typeface="Arial"/>
              </a:defRPr>
            </a:lvl4pPr>
            <a:lvl5pPr marR="0" lvl="4" algn="ctr" rtl="0">
              <a:spcBef>
                <a:spcPts val="0"/>
              </a:spcBef>
              <a:spcAft>
                <a:spcPts val="0"/>
              </a:spcAft>
              <a:buSzPts val="1400"/>
              <a:buNone/>
              <a:defRPr sz="4400" b="0" i="0" u="none" strike="noStrike" cap="none">
                <a:solidFill>
                  <a:schemeClr val="dk2"/>
                </a:solidFill>
                <a:latin typeface="Arial"/>
                <a:ea typeface="Arial"/>
                <a:cs typeface="Arial"/>
                <a:sym typeface="Arial"/>
              </a:defRPr>
            </a:lvl5pPr>
            <a:lvl6pPr marR="0" lvl="5" algn="ctr" rtl="0">
              <a:spcBef>
                <a:spcPts val="0"/>
              </a:spcBef>
              <a:spcAft>
                <a:spcPts val="0"/>
              </a:spcAft>
              <a:buSzPts val="1400"/>
              <a:buNone/>
              <a:defRPr sz="4400" b="0" i="0" u="none" strike="noStrike" cap="none">
                <a:solidFill>
                  <a:schemeClr val="dk2"/>
                </a:solidFill>
                <a:latin typeface="Arial"/>
                <a:ea typeface="Arial"/>
                <a:cs typeface="Arial"/>
                <a:sym typeface="Arial"/>
              </a:defRPr>
            </a:lvl6pPr>
            <a:lvl7pPr marR="0" lvl="6" algn="ctr" rtl="0">
              <a:spcBef>
                <a:spcPts val="0"/>
              </a:spcBef>
              <a:spcAft>
                <a:spcPts val="0"/>
              </a:spcAft>
              <a:buSzPts val="1400"/>
              <a:buNone/>
              <a:defRPr sz="4400" b="0" i="0" u="none" strike="noStrike" cap="none">
                <a:solidFill>
                  <a:schemeClr val="dk2"/>
                </a:solidFill>
                <a:latin typeface="Arial"/>
                <a:ea typeface="Arial"/>
                <a:cs typeface="Arial"/>
                <a:sym typeface="Arial"/>
              </a:defRPr>
            </a:lvl7pPr>
            <a:lvl8pPr marR="0" lvl="7" algn="ctr" rtl="0">
              <a:spcBef>
                <a:spcPts val="0"/>
              </a:spcBef>
              <a:spcAft>
                <a:spcPts val="0"/>
              </a:spcAft>
              <a:buSzPts val="1400"/>
              <a:buNone/>
              <a:defRPr sz="4400" b="0" i="0" u="none" strike="noStrike" cap="none">
                <a:solidFill>
                  <a:schemeClr val="dk2"/>
                </a:solidFill>
                <a:latin typeface="Arial"/>
                <a:ea typeface="Arial"/>
                <a:cs typeface="Arial"/>
                <a:sym typeface="Arial"/>
              </a:defRPr>
            </a:lvl8pPr>
            <a:lvl9pPr marR="0" lvl="8" algn="ctr" rtl="0">
              <a:spcBef>
                <a:spcPts val="0"/>
              </a:spcBef>
              <a:spcAft>
                <a:spcPts val="0"/>
              </a:spcAft>
              <a:buSzPts val="1400"/>
              <a:buNone/>
              <a:defRPr sz="4400" b="0" i="0" u="none" strike="noStrike" cap="none">
                <a:solidFill>
                  <a:schemeClr val="dk2"/>
                </a:solidFill>
                <a:latin typeface="Arial"/>
                <a:ea typeface="Arial"/>
                <a:cs typeface="Arial"/>
                <a:sym typeface="Arial"/>
              </a:defRPr>
            </a:lvl9pPr>
          </a:lstStyle>
          <a:p>
            <a:endParaRPr/>
          </a:p>
        </p:txBody>
      </p:sp>
      <p:sp>
        <p:nvSpPr>
          <p:cNvPr id="12" name="Google Shape;12;p3"/>
          <p:cNvSpPr txBox="1">
            <a:spLocks noGrp="1"/>
          </p:cNvSpPr>
          <p:nvPr>
            <p:ph type="subTitle" idx="1"/>
          </p:nvPr>
        </p:nvSpPr>
        <p:spPr>
          <a:xfrm>
            <a:off x="1371600" y="3886200"/>
            <a:ext cx="6400800" cy="1752600"/>
          </a:xfrm>
          <a:prstGeom prst="rect">
            <a:avLst/>
          </a:prstGeom>
          <a:noFill/>
          <a:ln>
            <a:noFill/>
          </a:ln>
        </p:spPr>
        <p:txBody>
          <a:bodyPr spcFirstLastPara="1" wrap="square" lIns="91425" tIns="45700" rIns="91425" bIns="45700" anchor="t" anchorCtr="0">
            <a:noAutofit/>
          </a:bodyPr>
          <a:lstStyle>
            <a:lvl1pPr marR="0" lvl="0" algn="ctr" rtl="0">
              <a:spcBef>
                <a:spcPts val="640"/>
              </a:spcBef>
              <a:spcAft>
                <a:spcPts val="0"/>
              </a:spcAft>
              <a:buClr>
                <a:schemeClr val="dk1"/>
              </a:buClr>
              <a:buSzPts val="3200"/>
              <a:buFont typeface="Arial"/>
              <a:buNone/>
              <a:defRPr sz="3200" b="0" i="0" u="none" strike="noStrike" cap="none">
                <a:solidFill>
                  <a:schemeClr val="dk1"/>
                </a:solidFill>
                <a:latin typeface="Arial"/>
                <a:ea typeface="Arial"/>
                <a:cs typeface="Arial"/>
                <a:sym typeface="Arial"/>
              </a:defRPr>
            </a:lvl1pPr>
            <a:lvl2pPr marR="0" lvl="1" algn="ctr" rtl="0">
              <a:spcBef>
                <a:spcPts val="56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2pPr>
            <a:lvl3pPr marR="0" lvl="2" algn="ctr" rtl="0">
              <a:spcBef>
                <a:spcPts val="48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3pPr>
            <a:lvl4pPr marR="0" lvl="3" algn="ctr" rtl="0">
              <a:spcBef>
                <a:spcPts val="400"/>
              </a:spcBef>
              <a:spcAft>
                <a:spcPts val="0"/>
              </a:spcAft>
              <a:buClr>
                <a:schemeClr val="dk1"/>
              </a:buClr>
              <a:buSzPts val="2000"/>
              <a:buFont typeface="Arial"/>
              <a:buNone/>
              <a:defRPr sz="2000" b="0" i="0" u="none" strike="noStrike" cap="none">
                <a:solidFill>
                  <a:schemeClr val="dk1"/>
                </a:solidFill>
                <a:latin typeface="Arial"/>
                <a:ea typeface="Arial"/>
                <a:cs typeface="Arial"/>
                <a:sym typeface="Arial"/>
              </a:defRPr>
            </a:lvl4pPr>
            <a:lvl5pPr marR="0" lvl="4" algn="ctr" rtl="0">
              <a:spcBef>
                <a:spcPts val="400"/>
              </a:spcBef>
              <a:spcAft>
                <a:spcPts val="0"/>
              </a:spcAft>
              <a:buClr>
                <a:schemeClr val="dk1"/>
              </a:buClr>
              <a:buSzPts val="2000"/>
              <a:buFont typeface="Arial"/>
              <a:buNone/>
              <a:defRPr sz="2000" b="0" i="0" u="none" strike="noStrike" cap="none">
                <a:solidFill>
                  <a:schemeClr val="dk1"/>
                </a:solidFill>
                <a:latin typeface="Arial"/>
                <a:ea typeface="Arial"/>
                <a:cs typeface="Arial"/>
                <a:sym typeface="Arial"/>
              </a:defRPr>
            </a:lvl5pPr>
            <a:lvl6pPr marR="0" lvl="5" algn="ctr" rtl="0">
              <a:spcBef>
                <a:spcPts val="400"/>
              </a:spcBef>
              <a:spcAft>
                <a:spcPts val="0"/>
              </a:spcAft>
              <a:buClr>
                <a:schemeClr val="dk1"/>
              </a:buClr>
              <a:buSzPts val="2000"/>
              <a:buFont typeface="Arial"/>
              <a:buNone/>
              <a:defRPr sz="2000" b="0" i="0" u="none" strike="noStrike" cap="none">
                <a:solidFill>
                  <a:schemeClr val="dk1"/>
                </a:solidFill>
                <a:latin typeface="Arial"/>
                <a:ea typeface="Arial"/>
                <a:cs typeface="Arial"/>
                <a:sym typeface="Arial"/>
              </a:defRPr>
            </a:lvl6pPr>
            <a:lvl7pPr marR="0" lvl="6" algn="ctr" rtl="0">
              <a:spcBef>
                <a:spcPts val="400"/>
              </a:spcBef>
              <a:spcAft>
                <a:spcPts val="0"/>
              </a:spcAft>
              <a:buClr>
                <a:schemeClr val="dk1"/>
              </a:buClr>
              <a:buSzPts val="2000"/>
              <a:buFont typeface="Arial"/>
              <a:buNone/>
              <a:defRPr sz="2000" b="0" i="0" u="none" strike="noStrike" cap="none">
                <a:solidFill>
                  <a:schemeClr val="dk1"/>
                </a:solidFill>
                <a:latin typeface="Arial"/>
                <a:ea typeface="Arial"/>
                <a:cs typeface="Arial"/>
                <a:sym typeface="Arial"/>
              </a:defRPr>
            </a:lvl7pPr>
            <a:lvl8pPr marR="0" lvl="7" algn="ctr" rtl="0">
              <a:spcBef>
                <a:spcPts val="400"/>
              </a:spcBef>
              <a:spcAft>
                <a:spcPts val="0"/>
              </a:spcAft>
              <a:buClr>
                <a:schemeClr val="dk1"/>
              </a:buClr>
              <a:buSzPts val="2000"/>
              <a:buFont typeface="Arial"/>
              <a:buNone/>
              <a:defRPr sz="2000" b="0" i="0" u="none" strike="noStrike" cap="none">
                <a:solidFill>
                  <a:schemeClr val="dk1"/>
                </a:solidFill>
                <a:latin typeface="Arial"/>
                <a:ea typeface="Arial"/>
                <a:cs typeface="Arial"/>
                <a:sym typeface="Arial"/>
              </a:defRPr>
            </a:lvl8pPr>
            <a:lvl9pPr marR="0" lvl="8" algn="ctr" rtl="0">
              <a:spcBef>
                <a:spcPts val="400"/>
              </a:spcBef>
              <a:spcAft>
                <a:spcPts val="0"/>
              </a:spcAft>
              <a:buClr>
                <a:schemeClr val="dk1"/>
              </a:buClr>
              <a:buSzPts val="2000"/>
              <a:buFont typeface="Arial"/>
              <a:buNone/>
              <a:defRPr sz="2000" b="0" i="0" u="none" strike="noStrike" cap="none">
                <a:solidFill>
                  <a:schemeClr val="dk1"/>
                </a:solidFill>
                <a:latin typeface="Arial"/>
                <a:ea typeface="Arial"/>
                <a:cs typeface="Arial"/>
                <a:sym typeface="Arial"/>
              </a:defRPr>
            </a:lvl9pPr>
          </a:lstStyle>
          <a:p>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matchingName="Content" type="objOnly">
  <p:cSld name="OBJECT_ONLY">
    <p:spTree>
      <p:nvGrpSpPr>
        <p:cNvPr id="1" name="Shape 13"/>
        <p:cNvGrpSpPr/>
        <p:nvPr/>
      </p:nvGrpSpPr>
      <p:grpSpPr>
        <a:xfrm>
          <a:off x="0" y="0"/>
          <a:ext cx="0" cy="0"/>
          <a:chOff x="0" y="0"/>
          <a:chExt cx="0" cy="0"/>
        </a:xfrm>
      </p:grpSpPr>
      <p:sp>
        <p:nvSpPr>
          <p:cNvPr id="14" name="Google Shape;14;p4"/>
          <p:cNvSpPr txBox="1">
            <a:spLocks noGrp="1"/>
          </p:cNvSpPr>
          <p:nvPr>
            <p:ph type="body" idx="1"/>
          </p:nvPr>
        </p:nvSpPr>
        <p:spPr>
          <a:xfrm>
            <a:off x="457200" y="274638"/>
            <a:ext cx="8229600" cy="5851525"/>
          </a:xfrm>
          <a:prstGeom prst="rect">
            <a:avLst/>
          </a:prstGeom>
          <a:noFill/>
          <a:ln>
            <a:noFill/>
          </a:ln>
        </p:spPr>
        <p:txBody>
          <a:bodyPr spcFirstLastPara="1" wrap="square" lIns="91425" tIns="45700" rIns="91425" bIns="45700" anchor="t" anchorCtr="0">
            <a:noAutofit/>
          </a:bodyPr>
          <a:lstStyle>
            <a:lvl1pPr marL="457200" marR="0" lvl="0" indent="-431800" algn="l" rtl="0">
              <a:spcBef>
                <a:spcPts val="640"/>
              </a:spcBef>
              <a:spcAft>
                <a:spcPts val="0"/>
              </a:spcAft>
              <a:buClr>
                <a:schemeClr val="dk1"/>
              </a:buClr>
              <a:buSzPts val="3200"/>
              <a:buFont typeface="Arial"/>
              <a:buChar char="•"/>
              <a:defRPr sz="3200" b="0" i="0" u="none" strike="noStrike" cap="none">
                <a:solidFill>
                  <a:schemeClr val="dk1"/>
                </a:solidFill>
                <a:latin typeface="Arial"/>
                <a:ea typeface="Arial"/>
                <a:cs typeface="Arial"/>
                <a:sym typeface="Arial"/>
              </a:defRPr>
            </a:lvl1pPr>
            <a:lvl2pPr marL="914400" marR="0" lvl="1" indent="-406400" algn="l" rtl="0">
              <a:spcBef>
                <a:spcPts val="560"/>
              </a:spcBef>
              <a:spcAft>
                <a:spcPts val="0"/>
              </a:spcAft>
              <a:buClr>
                <a:schemeClr val="dk1"/>
              </a:buClr>
              <a:buSzPts val="2800"/>
              <a:buFont typeface="Arial"/>
              <a:buChar char="–"/>
              <a:defRPr sz="2800" b="0" i="0" u="none" strike="noStrike" cap="none">
                <a:solidFill>
                  <a:schemeClr val="dk1"/>
                </a:solidFill>
                <a:latin typeface="Arial"/>
                <a:ea typeface="Arial"/>
                <a:cs typeface="Arial"/>
                <a:sym typeface="Arial"/>
              </a:defRPr>
            </a:lvl2pPr>
            <a:lvl3pPr marL="1371600" marR="0" lvl="2" indent="-381000" algn="l" rtl="0">
              <a:spcBef>
                <a:spcPts val="480"/>
              </a:spcBef>
              <a:spcAft>
                <a:spcPts val="0"/>
              </a:spcAft>
              <a:buClr>
                <a:schemeClr val="dk1"/>
              </a:buClr>
              <a:buSzPts val="2400"/>
              <a:buFont typeface="Arial"/>
              <a:buChar char="•"/>
              <a:defRPr sz="2400" b="0" i="0" u="none" strike="noStrike" cap="none">
                <a:solidFill>
                  <a:schemeClr val="dk1"/>
                </a:solidFill>
                <a:latin typeface="Arial"/>
                <a:ea typeface="Arial"/>
                <a:cs typeface="Arial"/>
                <a:sym typeface="Arial"/>
              </a:defRPr>
            </a:lvl3pPr>
            <a:lvl4pPr marL="1828800" marR="0" lvl="3"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4pPr>
            <a:lvl5pPr marL="2286000" marR="0" lvl="4"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5pPr>
            <a:lvl6pPr marL="2743200" marR="0" lvl="5"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6pPr>
            <a:lvl7pPr marL="3200400" marR="0" lvl="6"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7pPr>
            <a:lvl8pPr marL="3657600" marR="0" lvl="7"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8pPr>
            <a:lvl9pPr marL="4114800" marR="0" lvl="8"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9pPr>
          </a:lstStyle>
          <a:p>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matchingName="Section Header" type="secHead">
  <p:cSld name="SECTION_HEADER">
    <p:spTree>
      <p:nvGrpSpPr>
        <p:cNvPr id="1" name="Shape 15"/>
        <p:cNvGrpSpPr/>
        <p:nvPr/>
      </p:nvGrpSpPr>
      <p:grpSpPr>
        <a:xfrm>
          <a:off x="0" y="0"/>
          <a:ext cx="0" cy="0"/>
          <a:chOff x="0" y="0"/>
          <a:chExt cx="0" cy="0"/>
        </a:xfrm>
      </p:grpSpPr>
      <p:sp>
        <p:nvSpPr>
          <p:cNvPr id="16" name="Google Shape;16;p5"/>
          <p:cNvSpPr txBox="1">
            <a:spLocks noGrp="1"/>
          </p:cNvSpPr>
          <p:nvPr>
            <p:ph type="title"/>
          </p:nvPr>
        </p:nvSpPr>
        <p:spPr>
          <a:xfrm>
            <a:off x="722313" y="4406900"/>
            <a:ext cx="7772400" cy="1362075"/>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4000" b="1" i="0" u="none" strike="noStrike" cap="none">
                <a:solidFill>
                  <a:schemeClr val="dk2"/>
                </a:solidFill>
                <a:latin typeface="Arial"/>
                <a:ea typeface="Arial"/>
                <a:cs typeface="Arial"/>
                <a:sym typeface="Arial"/>
              </a:defRPr>
            </a:lvl1pPr>
            <a:lvl2pPr marR="0" lvl="1" algn="ctr" rtl="0">
              <a:spcBef>
                <a:spcPts val="0"/>
              </a:spcBef>
              <a:spcAft>
                <a:spcPts val="0"/>
              </a:spcAft>
              <a:buSzPts val="1400"/>
              <a:buNone/>
              <a:defRPr sz="4400" b="0" i="0" u="none" strike="noStrike" cap="none">
                <a:solidFill>
                  <a:schemeClr val="dk2"/>
                </a:solidFill>
                <a:latin typeface="Arial"/>
                <a:ea typeface="Arial"/>
                <a:cs typeface="Arial"/>
                <a:sym typeface="Arial"/>
              </a:defRPr>
            </a:lvl2pPr>
            <a:lvl3pPr marR="0" lvl="2" algn="ctr" rtl="0">
              <a:spcBef>
                <a:spcPts val="0"/>
              </a:spcBef>
              <a:spcAft>
                <a:spcPts val="0"/>
              </a:spcAft>
              <a:buSzPts val="1400"/>
              <a:buNone/>
              <a:defRPr sz="4400" b="0" i="0" u="none" strike="noStrike" cap="none">
                <a:solidFill>
                  <a:schemeClr val="dk2"/>
                </a:solidFill>
                <a:latin typeface="Arial"/>
                <a:ea typeface="Arial"/>
                <a:cs typeface="Arial"/>
                <a:sym typeface="Arial"/>
              </a:defRPr>
            </a:lvl3pPr>
            <a:lvl4pPr marR="0" lvl="3" algn="ctr" rtl="0">
              <a:spcBef>
                <a:spcPts val="0"/>
              </a:spcBef>
              <a:spcAft>
                <a:spcPts val="0"/>
              </a:spcAft>
              <a:buSzPts val="1400"/>
              <a:buNone/>
              <a:defRPr sz="4400" b="0" i="0" u="none" strike="noStrike" cap="none">
                <a:solidFill>
                  <a:schemeClr val="dk2"/>
                </a:solidFill>
                <a:latin typeface="Arial"/>
                <a:ea typeface="Arial"/>
                <a:cs typeface="Arial"/>
                <a:sym typeface="Arial"/>
              </a:defRPr>
            </a:lvl4pPr>
            <a:lvl5pPr marR="0" lvl="4" algn="ctr" rtl="0">
              <a:spcBef>
                <a:spcPts val="0"/>
              </a:spcBef>
              <a:spcAft>
                <a:spcPts val="0"/>
              </a:spcAft>
              <a:buSzPts val="1400"/>
              <a:buNone/>
              <a:defRPr sz="4400" b="0" i="0" u="none" strike="noStrike" cap="none">
                <a:solidFill>
                  <a:schemeClr val="dk2"/>
                </a:solidFill>
                <a:latin typeface="Arial"/>
                <a:ea typeface="Arial"/>
                <a:cs typeface="Arial"/>
                <a:sym typeface="Arial"/>
              </a:defRPr>
            </a:lvl5pPr>
            <a:lvl6pPr marR="0" lvl="5" algn="ctr" rtl="0">
              <a:spcBef>
                <a:spcPts val="0"/>
              </a:spcBef>
              <a:spcAft>
                <a:spcPts val="0"/>
              </a:spcAft>
              <a:buSzPts val="1400"/>
              <a:buNone/>
              <a:defRPr sz="4400" b="0" i="0" u="none" strike="noStrike" cap="none">
                <a:solidFill>
                  <a:schemeClr val="dk2"/>
                </a:solidFill>
                <a:latin typeface="Arial"/>
                <a:ea typeface="Arial"/>
                <a:cs typeface="Arial"/>
                <a:sym typeface="Arial"/>
              </a:defRPr>
            </a:lvl6pPr>
            <a:lvl7pPr marR="0" lvl="6" algn="ctr" rtl="0">
              <a:spcBef>
                <a:spcPts val="0"/>
              </a:spcBef>
              <a:spcAft>
                <a:spcPts val="0"/>
              </a:spcAft>
              <a:buSzPts val="1400"/>
              <a:buNone/>
              <a:defRPr sz="4400" b="0" i="0" u="none" strike="noStrike" cap="none">
                <a:solidFill>
                  <a:schemeClr val="dk2"/>
                </a:solidFill>
                <a:latin typeface="Arial"/>
                <a:ea typeface="Arial"/>
                <a:cs typeface="Arial"/>
                <a:sym typeface="Arial"/>
              </a:defRPr>
            </a:lvl7pPr>
            <a:lvl8pPr marR="0" lvl="7" algn="ctr" rtl="0">
              <a:spcBef>
                <a:spcPts val="0"/>
              </a:spcBef>
              <a:spcAft>
                <a:spcPts val="0"/>
              </a:spcAft>
              <a:buSzPts val="1400"/>
              <a:buNone/>
              <a:defRPr sz="4400" b="0" i="0" u="none" strike="noStrike" cap="none">
                <a:solidFill>
                  <a:schemeClr val="dk2"/>
                </a:solidFill>
                <a:latin typeface="Arial"/>
                <a:ea typeface="Arial"/>
                <a:cs typeface="Arial"/>
                <a:sym typeface="Arial"/>
              </a:defRPr>
            </a:lvl8pPr>
            <a:lvl9pPr marR="0" lvl="8" algn="ctr" rtl="0">
              <a:spcBef>
                <a:spcPts val="0"/>
              </a:spcBef>
              <a:spcAft>
                <a:spcPts val="0"/>
              </a:spcAft>
              <a:buSzPts val="1400"/>
              <a:buNone/>
              <a:defRPr sz="4400" b="0" i="0" u="none" strike="noStrike" cap="none">
                <a:solidFill>
                  <a:schemeClr val="dk2"/>
                </a:solidFill>
                <a:latin typeface="Arial"/>
                <a:ea typeface="Arial"/>
                <a:cs typeface="Arial"/>
                <a:sym typeface="Arial"/>
              </a:defRPr>
            </a:lvl9pPr>
          </a:lstStyle>
          <a:p>
            <a:endParaRPr/>
          </a:p>
        </p:txBody>
      </p:sp>
      <p:sp>
        <p:nvSpPr>
          <p:cNvPr id="17" name="Google Shape;17;p5"/>
          <p:cNvSpPr txBox="1">
            <a:spLocks noGrp="1"/>
          </p:cNvSpPr>
          <p:nvPr>
            <p:ph type="body" idx="1"/>
          </p:nvPr>
        </p:nvSpPr>
        <p:spPr>
          <a:xfrm>
            <a:off x="722313" y="2906713"/>
            <a:ext cx="7772400" cy="1500187"/>
          </a:xfrm>
          <a:prstGeom prst="rect">
            <a:avLst/>
          </a:prstGeom>
          <a:noFill/>
          <a:ln>
            <a:noFill/>
          </a:ln>
        </p:spPr>
        <p:txBody>
          <a:bodyPr spcFirstLastPara="1" wrap="square" lIns="91425" tIns="45700" rIns="91425" bIns="45700" anchor="b" anchorCtr="0">
            <a:noAutofit/>
          </a:bodyPr>
          <a:lstStyle>
            <a:lvl1pPr marL="457200" marR="0" lvl="0" indent="-228600" algn="l" rtl="0">
              <a:spcBef>
                <a:spcPts val="400"/>
              </a:spcBef>
              <a:spcAft>
                <a:spcPts val="0"/>
              </a:spcAft>
              <a:buClr>
                <a:schemeClr val="dk1"/>
              </a:buClr>
              <a:buSzPts val="2000"/>
              <a:buFont typeface="Arial"/>
              <a:buNone/>
              <a:defRPr sz="2000" b="0" i="0" u="none" strike="noStrike" cap="none">
                <a:solidFill>
                  <a:schemeClr val="dk1"/>
                </a:solidFill>
                <a:latin typeface="Arial"/>
                <a:ea typeface="Arial"/>
                <a:cs typeface="Arial"/>
                <a:sym typeface="Arial"/>
              </a:defRPr>
            </a:lvl1pPr>
            <a:lvl2pPr marL="914400" marR="0" lvl="1" indent="-228600" algn="l" rtl="0">
              <a:spcBef>
                <a:spcPts val="360"/>
              </a:spcBef>
              <a:spcAft>
                <a:spcPts val="0"/>
              </a:spcAft>
              <a:buClr>
                <a:schemeClr val="dk1"/>
              </a:buClr>
              <a:buSzPts val="1800"/>
              <a:buFont typeface="Arial"/>
              <a:buNone/>
              <a:defRPr sz="1800" b="0" i="0" u="none" strike="noStrike" cap="none">
                <a:solidFill>
                  <a:schemeClr val="dk1"/>
                </a:solidFill>
                <a:latin typeface="Arial"/>
                <a:ea typeface="Arial"/>
                <a:cs typeface="Arial"/>
                <a:sym typeface="Arial"/>
              </a:defRPr>
            </a:lvl2pPr>
            <a:lvl3pPr marL="1371600" marR="0" lvl="2" indent="-228600" algn="l" rtl="0">
              <a:spcBef>
                <a:spcPts val="32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3pPr>
            <a:lvl4pPr marL="1828800" marR="0" lvl="3" indent="-228600" algn="l" rtl="0">
              <a:spcBef>
                <a:spcPts val="280"/>
              </a:spcBef>
              <a:spcAft>
                <a:spcPts val="0"/>
              </a:spcAft>
              <a:buClr>
                <a:schemeClr val="dk1"/>
              </a:buClr>
              <a:buSzPts val="1400"/>
              <a:buFont typeface="Arial"/>
              <a:buNone/>
              <a:defRPr sz="1400" b="0" i="0" u="none" strike="noStrike" cap="none">
                <a:solidFill>
                  <a:schemeClr val="dk1"/>
                </a:solidFill>
                <a:latin typeface="Arial"/>
                <a:ea typeface="Arial"/>
                <a:cs typeface="Arial"/>
                <a:sym typeface="Arial"/>
              </a:defRPr>
            </a:lvl4pPr>
            <a:lvl5pPr marL="2286000" marR="0" lvl="4" indent="-228600" algn="l" rtl="0">
              <a:spcBef>
                <a:spcPts val="280"/>
              </a:spcBef>
              <a:spcAft>
                <a:spcPts val="0"/>
              </a:spcAft>
              <a:buClr>
                <a:schemeClr val="dk1"/>
              </a:buClr>
              <a:buSzPts val="1400"/>
              <a:buFont typeface="Arial"/>
              <a:buNone/>
              <a:defRPr sz="1400" b="0" i="0" u="none" strike="noStrike" cap="none">
                <a:solidFill>
                  <a:schemeClr val="dk1"/>
                </a:solidFill>
                <a:latin typeface="Arial"/>
                <a:ea typeface="Arial"/>
                <a:cs typeface="Arial"/>
                <a:sym typeface="Arial"/>
              </a:defRPr>
            </a:lvl5pPr>
            <a:lvl6pPr marL="2743200" marR="0" lvl="5" indent="-228600" algn="l" rtl="0">
              <a:spcBef>
                <a:spcPts val="280"/>
              </a:spcBef>
              <a:spcAft>
                <a:spcPts val="0"/>
              </a:spcAft>
              <a:buClr>
                <a:schemeClr val="dk1"/>
              </a:buClr>
              <a:buSzPts val="1400"/>
              <a:buFont typeface="Arial"/>
              <a:buNone/>
              <a:defRPr sz="1400" b="0" i="0" u="none" strike="noStrike" cap="none">
                <a:solidFill>
                  <a:schemeClr val="dk1"/>
                </a:solidFill>
                <a:latin typeface="Arial"/>
                <a:ea typeface="Arial"/>
                <a:cs typeface="Arial"/>
                <a:sym typeface="Arial"/>
              </a:defRPr>
            </a:lvl6pPr>
            <a:lvl7pPr marL="3200400" marR="0" lvl="6" indent="-228600" algn="l" rtl="0">
              <a:spcBef>
                <a:spcPts val="280"/>
              </a:spcBef>
              <a:spcAft>
                <a:spcPts val="0"/>
              </a:spcAft>
              <a:buClr>
                <a:schemeClr val="dk1"/>
              </a:buClr>
              <a:buSzPts val="1400"/>
              <a:buFont typeface="Arial"/>
              <a:buNone/>
              <a:defRPr sz="1400" b="0" i="0" u="none" strike="noStrike" cap="none">
                <a:solidFill>
                  <a:schemeClr val="dk1"/>
                </a:solidFill>
                <a:latin typeface="Arial"/>
                <a:ea typeface="Arial"/>
                <a:cs typeface="Arial"/>
                <a:sym typeface="Arial"/>
              </a:defRPr>
            </a:lvl7pPr>
            <a:lvl8pPr marL="3657600" marR="0" lvl="7" indent="-228600" algn="l" rtl="0">
              <a:spcBef>
                <a:spcPts val="280"/>
              </a:spcBef>
              <a:spcAft>
                <a:spcPts val="0"/>
              </a:spcAft>
              <a:buClr>
                <a:schemeClr val="dk1"/>
              </a:buClr>
              <a:buSzPts val="1400"/>
              <a:buFont typeface="Arial"/>
              <a:buNone/>
              <a:defRPr sz="1400" b="0" i="0" u="none" strike="noStrike" cap="none">
                <a:solidFill>
                  <a:schemeClr val="dk1"/>
                </a:solidFill>
                <a:latin typeface="Arial"/>
                <a:ea typeface="Arial"/>
                <a:cs typeface="Arial"/>
                <a:sym typeface="Arial"/>
              </a:defRPr>
            </a:lvl8pPr>
            <a:lvl9pPr marL="4114800" marR="0" lvl="8" indent="-228600" algn="l" rtl="0">
              <a:spcBef>
                <a:spcPts val="280"/>
              </a:spcBef>
              <a:spcAft>
                <a:spcPts val="0"/>
              </a:spcAft>
              <a:buClr>
                <a:schemeClr val="dk1"/>
              </a:buClr>
              <a:buSzPts val="1400"/>
              <a:buFont typeface="Arial"/>
              <a:buNone/>
              <a:defRPr sz="1400" b="0" i="0" u="none" strike="noStrike" cap="none">
                <a:solidFill>
                  <a:schemeClr val="dk1"/>
                </a:solidFill>
                <a:latin typeface="Arial"/>
                <a:ea typeface="Arial"/>
                <a:cs typeface="Arial"/>
                <a:sym typeface="Arial"/>
              </a:defRPr>
            </a:lvl9pPr>
          </a:lstStyle>
          <a:p>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matchingName="Two Content" type="twoObj">
  <p:cSld name="TWO_OBJECTS">
    <p:spTree>
      <p:nvGrpSpPr>
        <p:cNvPr id="1" name="Shape 18"/>
        <p:cNvGrpSpPr/>
        <p:nvPr/>
      </p:nvGrpSpPr>
      <p:grpSpPr>
        <a:xfrm>
          <a:off x="0" y="0"/>
          <a:ext cx="0" cy="0"/>
          <a:chOff x="0" y="0"/>
          <a:chExt cx="0" cy="0"/>
        </a:xfrm>
      </p:grpSpPr>
      <p:sp>
        <p:nvSpPr>
          <p:cNvPr id="19" name="Google Shape;19;p6"/>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t" anchorCtr="0">
            <a:noAutofit/>
          </a:bodyPr>
          <a:lstStyle>
            <a:lvl1pPr marR="0" lvl="0" algn="ctr" rtl="0">
              <a:spcBef>
                <a:spcPts val="0"/>
              </a:spcBef>
              <a:spcAft>
                <a:spcPts val="0"/>
              </a:spcAft>
              <a:buSzPts val="1400"/>
              <a:buNone/>
              <a:defRPr sz="4400" b="0" i="0" u="none" strike="noStrike" cap="none">
                <a:solidFill>
                  <a:schemeClr val="dk2"/>
                </a:solidFill>
                <a:latin typeface="Arial"/>
                <a:ea typeface="Arial"/>
                <a:cs typeface="Arial"/>
                <a:sym typeface="Arial"/>
              </a:defRPr>
            </a:lvl1pPr>
            <a:lvl2pPr marR="0" lvl="1" algn="ctr" rtl="0">
              <a:spcBef>
                <a:spcPts val="0"/>
              </a:spcBef>
              <a:spcAft>
                <a:spcPts val="0"/>
              </a:spcAft>
              <a:buSzPts val="1400"/>
              <a:buNone/>
              <a:defRPr sz="4400" b="0" i="0" u="none" strike="noStrike" cap="none">
                <a:solidFill>
                  <a:schemeClr val="dk2"/>
                </a:solidFill>
                <a:latin typeface="Arial"/>
                <a:ea typeface="Arial"/>
                <a:cs typeface="Arial"/>
                <a:sym typeface="Arial"/>
              </a:defRPr>
            </a:lvl2pPr>
            <a:lvl3pPr marR="0" lvl="2" algn="ctr" rtl="0">
              <a:spcBef>
                <a:spcPts val="0"/>
              </a:spcBef>
              <a:spcAft>
                <a:spcPts val="0"/>
              </a:spcAft>
              <a:buSzPts val="1400"/>
              <a:buNone/>
              <a:defRPr sz="4400" b="0" i="0" u="none" strike="noStrike" cap="none">
                <a:solidFill>
                  <a:schemeClr val="dk2"/>
                </a:solidFill>
                <a:latin typeface="Arial"/>
                <a:ea typeface="Arial"/>
                <a:cs typeface="Arial"/>
                <a:sym typeface="Arial"/>
              </a:defRPr>
            </a:lvl3pPr>
            <a:lvl4pPr marR="0" lvl="3" algn="ctr" rtl="0">
              <a:spcBef>
                <a:spcPts val="0"/>
              </a:spcBef>
              <a:spcAft>
                <a:spcPts val="0"/>
              </a:spcAft>
              <a:buSzPts val="1400"/>
              <a:buNone/>
              <a:defRPr sz="4400" b="0" i="0" u="none" strike="noStrike" cap="none">
                <a:solidFill>
                  <a:schemeClr val="dk2"/>
                </a:solidFill>
                <a:latin typeface="Arial"/>
                <a:ea typeface="Arial"/>
                <a:cs typeface="Arial"/>
                <a:sym typeface="Arial"/>
              </a:defRPr>
            </a:lvl4pPr>
            <a:lvl5pPr marR="0" lvl="4" algn="ctr" rtl="0">
              <a:spcBef>
                <a:spcPts val="0"/>
              </a:spcBef>
              <a:spcAft>
                <a:spcPts val="0"/>
              </a:spcAft>
              <a:buSzPts val="1400"/>
              <a:buNone/>
              <a:defRPr sz="4400" b="0" i="0" u="none" strike="noStrike" cap="none">
                <a:solidFill>
                  <a:schemeClr val="dk2"/>
                </a:solidFill>
                <a:latin typeface="Arial"/>
                <a:ea typeface="Arial"/>
                <a:cs typeface="Arial"/>
                <a:sym typeface="Arial"/>
              </a:defRPr>
            </a:lvl5pPr>
            <a:lvl6pPr marR="0" lvl="5" algn="ctr" rtl="0">
              <a:spcBef>
                <a:spcPts val="0"/>
              </a:spcBef>
              <a:spcAft>
                <a:spcPts val="0"/>
              </a:spcAft>
              <a:buSzPts val="1400"/>
              <a:buNone/>
              <a:defRPr sz="4400" b="0" i="0" u="none" strike="noStrike" cap="none">
                <a:solidFill>
                  <a:schemeClr val="dk2"/>
                </a:solidFill>
                <a:latin typeface="Arial"/>
                <a:ea typeface="Arial"/>
                <a:cs typeface="Arial"/>
                <a:sym typeface="Arial"/>
              </a:defRPr>
            </a:lvl6pPr>
            <a:lvl7pPr marR="0" lvl="6" algn="ctr" rtl="0">
              <a:spcBef>
                <a:spcPts val="0"/>
              </a:spcBef>
              <a:spcAft>
                <a:spcPts val="0"/>
              </a:spcAft>
              <a:buSzPts val="1400"/>
              <a:buNone/>
              <a:defRPr sz="4400" b="0" i="0" u="none" strike="noStrike" cap="none">
                <a:solidFill>
                  <a:schemeClr val="dk2"/>
                </a:solidFill>
                <a:latin typeface="Arial"/>
                <a:ea typeface="Arial"/>
                <a:cs typeface="Arial"/>
                <a:sym typeface="Arial"/>
              </a:defRPr>
            </a:lvl7pPr>
            <a:lvl8pPr marR="0" lvl="7" algn="ctr" rtl="0">
              <a:spcBef>
                <a:spcPts val="0"/>
              </a:spcBef>
              <a:spcAft>
                <a:spcPts val="0"/>
              </a:spcAft>
              <a:buSzPts val="1400"/>
              <a:buNone/>
              <a:defRPr sz="4400" b="0" i="0" u="none" strike="noStrike" cap="none">
                <a:solidFill>
                  <a:schemeClr val="dk2"/>
                </a:solidFill>
                <a:latin typeface="Arial"/>
                <a:ea typeface="Arial"/>
                <a:cs typeface="Arial"/>
                <a:sym typeface="Arial"/>
              </a:defRPr>
            </a:lvl8pPr>
            <a:lvl9pPr marR="0" lvl="8" algn="ctr" rtl="0">
              <a:spcBef>
                <a:spcPts val="0"/>
              </a:spcBef>
              <a:spcAft>
                <a:spcPts val="0"/>
              </a:spcAft>
              <a:buSzPts val="1400"/>
              <a:buNone/>
              <a:defRPr sz="4400" b="0" i="0" u="none" strike="noStrike" cap="none">
                <a:solidFill>
                  <a:schemeClr val="dk2"/>
                </a:solidFill>
                <a:latin typeface="Arial"/>
                <a:ea typeface="Arial"/>
                <a:cs typeface="Arial"/>
                <a:sym typeface="Arial"/>
              </a:defRPr>
            </a:lvl9pPr>
          </a:lstStyle>
          <a:p>
            <a:endParaRPr/>
          </a:p>
        </p:txBody>
      </p:sp>
      <p:sp>
        <p:nvSpPr>
          <p:cNvPr id="20" name="Google Shape;20;p6"/>
          <p:cNvSpPr txBox="1">
            <a:spLocks noGrp="1"/>
          </p:cNvSpPr>
          <p:nvPr>
            <p:ph type="body" idx="1"/>
          </p:nvPr>
        </p:nvSpPr>
        <p:spPr>
          <a:xfrm>
            <a:off x="457200" y="1600200"/>
            <a:ext cx="4038600" cy="4525963"/>
          </a:xfrm>
          <a:prstGeom prst="rect">
            <a:avLst/>
          </a:prstGeom>
          <a:noFill/>
          <a:ln>
            <a:noFill/>
          </a:ln>
        </p:spPr>
        <p:txBody>
          <a:bodyPr spcFirstLastPara="1" wrap="square" lIns="91425" tIns="45700" rIns="91425" bIns="45700" anchor="t" anchorCtr="0">
            <a:noAutofit/>
          </a:bodyPr>
          <a:lstStyle>
            <a:lvl1pPr marL="457200" marR="0" lvl="0" indent="-406400" algn="l" rtl="0">
              <a:spcBef>
                <a:spcPts val="560"/>
              </a:spcBef>
              <a:spcAft>
                <a:spcPts val="0"/>
              </a:spcAft>
              <a:buClr>
                <a:schemeClr val="dk1"/>
              </a:buClr>
              <a:buSzPts val="2800"/>
              <a:buFont typeface="Arial"/>
              <a:buChar char="•"/>
              <a:defRPr sz="2800" b="0" i="0" u="none" strike="noStrike" cap="none">
                <a:solidFill>
                  <a:schemeClr val="dk1"/>
                </a:solidFill>
                <a:latin typeface="Arial"/>
                <a:ea typeface="Arial"/>
                <a:cs typeface="Arial"/>
                <a:sym typeface="Arial"/>
              </a:defRPr>
            </a:lvl1pPr>
            <a:lvl2pPr marL="914400" marR="0" lvl="1" indent="-381000" algn="l" rtl="0">
              <a:spcBef>
                <a:spcPts val="480"/>
              </a:spcBef>
              <a:spcAft>
                <a:spcPts val="0"/>
              </a:spcAft>
              <a:buClr>
                <a:schemeClr val="dk1"/>
              </a:buClr>
              <a:buSzPts val="2400"/>
              <a:buFont typeface="Arial"/>
              <a:buChar char="–"/>
              <a:defRPr sz="2400" b="0" i="0" u="none" strike="noStrike" cap="none">
                <a:solidFill>
                  <a:schemeClr val="dk1"/>
                </a:solidFill>
                <a:latin typeface="Arial"/>
                <a:ea typeface="Arial"/>
                <a:cs typeface="Arial"/>
                <a:sym typeface="Arial"/>
              </a:defRPr>
            </a:lvl2pPr>
            <a:lvl3pPr marL="1371600" marR="0" lvl="2"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3pPr>
            <a:lvl4pPr marL="1828800" marR="0" lvl="3" indent="-342900" algn="l" rtl="0">
              <a:spcBef>
                <a:spcPts val="36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4pPr>
            <a:lvl5pPr marL="2286000" marR="0" lvl="4" indent="-342900" algn="l" rtl="0">
              <a:spcBef>
                <a:spcPts val="36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5pPr>
            <a:lvl6pPr marL="2743200" marR="0" lvl="5" indent="-342900" algn="l" rtl="0">
              <a:spcBef>
                <a:spcPts val="36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6pPr>
            <a:lvl7pPr marL="3200400" marR="0" lvl="6" indent="-342900" algn="l" rtl="0">
              <a:spcBef>
                <a:spcPts val="36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7pPr>
            <a:lvl8pPr marL="3657600" marR="0" lvl="7" indent="-342900" algn="l" rtl="0">
              <a:spcBef>
                <a:spcPts val="36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8pPr>
            <a:lvl9pPr marL="4114800" marR="0" lvl="8" indent="-342900" algn="l" rtl="0">
              <a:spcBef>
                <a:spcPts val="36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9pPr>
          </a:lstStyle>
          <a:p>
            <a:endParaRPr/>
          </a:p>
        </p:txBody>
      </p:sp>
      <p:sp>
        <p:nvSpPr>
          <p:cNvPr id="21" name="Google Shape;21;p6"/>
          <p:cNvSpPr txBox="1">
            <a:spLocks noGrp="1"/>
          </p:cNvSpPr>
          <p:nvPr>
            <p:ph type="body" idx="2"/>
          </p:nvPr>
        </p:nvSpPr>
        <p:spPr>
          <a:xfrm>
            <a:off x="4648200" y="1600200"/>
            <a:ext cx="4038600" cy="4525963"/>
          </a:xfrm>
          <a:prstGeom prst="rect">
            <a:avLst/>
          </a:prstGeom>
          <a:noFill/>
          <a:ln>
            <a:noFill/>
          </a:ln>
        </p:spPr>
        <p:txBody>
          <a:bodyPr spcFirstLastPara="1" wrap="square" lIns="91425" tIns="45700" rIns="91425" bIns="45700" anchor="t" anchorCtr="0">
            <a:noAutofit/>
          </a:bodyPr>
          <a:lstStyle>
            <a:lvl1pPr marL="457200" marR="0" lvl="0" indent="-406400" algn="l" rtl="0">
              <a:spcBef>
                <a:spcPts val="560"/>
              </a:spcBef>
              <a:spcAft>
                <a:spcPts val="0"/>
              </a:spcAft>
              <a:buClr>
                <a:schemeClr val="dk1"/>
              </a:buClr>
              <a:buSzPts val="2800"/>
              <a:buFont typeface="Arial"/>
              <a:buChar char="•"/>
              <a:defRPr sz="2800" b="0" i="0" u="none" strike="noStrike" cap="none">
                <a:solidFill>
                  <a:schemeClr val="dk1"/>
                </a:solidFill>
                <a:latin typeface="Arial"/>
                <a:ea typeface="Arial"/>
                <a:cs typeface="Arial"/>
                <a:sym typeface="Arial"/>
              </a:defRPr>
            </a:lvl1pPr>
            <a:lvl2pPr marL="914400" marR="0" lvl="1" indent="-381000" algn="l" rtl="0">
              <a:spcBef>
                <a:spcPts val="480"/>
              </a:spcBef>
              <a:spcAft>
                <a:spcPts val="0"/>
              </a:spcAft>
              <a:buClr>
                <a:schemeClr val="dk1"/>
              </a:buClr>
              <a:buSzPts val="2400"/>
              <a:buFont typeface="Arial"/>
              <a:buChar char="–"/>
              <a:defRPr sz="2400" b="0" i="0" u="none" strike="noStrike" cap="none">
                <a:solidFill>
                  <a:schemeClr val="dk1"/>
                </a:solidFill>
                <a:latin typeface="Arial"/>
                <a:ea typeface="Arial"/>
                <a:cs typeface="Arial"/>
                <a:sym typeface="Arial"/>
              </a:defRPr>
            </a:lvl2pPr>
            <a:lvl3pPr marL="1371600" marR="0" lvl="2"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3pPr>
            <a:lvl4pPr marL="1828800" marR="0" lvl="3" indent="-342900" algn="l" rtl="0">
              <a:spcBef>
                <a:spcPts val="36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4pPr>
            <a:lvl5pPr marL="2286000" marR="0" lvl="4" indent="-342900" algn="l" rtl="0">
              <a:spcBef>
                <a:spcPts val="36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5pPr>
            <a:lvl6pPr marL="2743200" marR="0" lvl="5" indent="-342900" algn="l" rtl="0">
              <a:spcBef>
                <a:spcPts val="36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6pPr>
            <a:lvl7pPr marL="3200400" marR="0" lvl="6" indent="-342900" algn="l" rtl="0">
              <a:spcBef>
                <a:spcPts val="36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7pPr>
            <a:lvl8pPr marL="3657600" marR="0" lvl="7" indent="-342900" algn="l" rtl="0">
              <a:spcBef>
                <a:spcPts val="36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8pPr>
            <a:lvl9pPr marL="4114800" marR="0" lvl="8" indent="-342900" algn="l" rtl="0">
              <a:spcBef>
                <a:spcPts val="36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9pPr>
          </a:lstStyle>
          <a:p>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matchingName="Comparison" type="twoTxTwoObj">
  <p:cSld name="TWO_OBJECTS_WITH_TEXT">
    <p:spTree>
      <p:nvGrpSpPr>
        <p:cNvPr id="1" name="Shape 22"/>
        <p:cNvGrpSpPr/>
        <p:nvPr/>
      </p:nvGrpSpPr>
      <p:grpSpPr>
        <a:xfrm>
          <a:off x="0" y="0"/>
          <a:ext cx="0" cy="0"/>
          <a:chOff x="0" y="0"/>
          <a:chExt cx="0" cy="0"/>
        </a:xfrm>
      </p:grpSpPr>
      <p:sp>
        <p:nvSpPr>
          <p:cNvPr id="23" name="Google Shape;23;p7"/>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t" anchorCtr="0">
            <a:noAutofit/>
          </a:bodyPr>
          <a:lstStyle>
            <a:lvl1pPr marR="0" lvl="0" algn="ctr" rtl="0">
              <a:spcBef>
                <a:spcPts val="0"/>
              </a:spcBef>
              <a:spcAft>
                <a:spcPts val="0"/>
              </a:spcAft>
              <a:buSzPts val="1400"/>
              <a:buNone/>
              <a:defRPr sz="4400" b="0" i="0" u="none" strike="noStrike" cap="none">
                <a:solidFill>
                  <a:schemeClr val="dk2"/>
                </a:solidFill>
                <a:latin typeface="Arial"/>
                <a:ea typeface="Arial"/>
                <a:cs typeface="Arial"/>
                <a:sym typeface="Arial"/>
              </a:defRPr>
            </a:lvl1pPr>
            <a:lvl2pPr marR="0" lvl="1" algn="ctr" rtl="0">
              <a:spcBef>
                <a:spcPts val="0"/>
              </a:spcBef>
              <a:spcAft>
                <a:spcPts val="0"/>
              </a:spcAft>
              <a:buSzPts val="1400"/>
              <a:buNone/>
              <a:defRPr sz="4400" b="0" i="0" u="none" strike="noStrike" cap="none">
                <a:solidFill>
                  <a:schemeClr val="dk2"/>
                </a:solidFill>
                <a:latin typeface="Arial"/>
                <a:ea typeface="Arial"/>
                <a:cs typeface="Arial"/>
                <a:sym typeface="Arial"/>
              </a:defRPr>
            </a:lvl2pPr>
            <a:lvl3pPr marR="0" lvl="2" algn="ctr" rtl="0">
              <a:spcBef>
                <a:spcPts val="0"/>
              </a:spcBef>
              <a:spcAft>
                <a:spcPts val="0"/>
              </a:spcAft>
              <a:buSzPts val="1400"/>
              <a:buNone/>
              <a:defRPr sz="4400" b="0" i="0" u="none" strike="noStrike" cap="none">
                <a:solidFill>
                  <a:schemeClr val="dk2"/>
                </a:solidFill>
                <a:latin typeface="Arial"/>
                <a:ea typeface="Arial"/>
                <a:cs typeface="Arial"/>
                <a:sym typeface="Arial"/>
              </a:defRPr>
            </a:lvl3pPr>
            <a:lvl4pPr marR="0" lvl="3" algn="ctr" rtl="0">
              <a:spcBef>
                <a:spcPts val="0"/>
              </a:spcBef>
              <a:spcAft>
                <a:spcPts val="0"/>
              </a:spcAft>
              <a:buSzPts val="1400"/>
              <a:buNone/>
              <a:defRPr sz="4400" b="0" i="0" u="none" strike="noStrike" cap="none">
                <a:solidFill>
                  <a:schemeClr val="dk2"/>
                </a:solidFill>
                <a:latin typeface="Arial"/>
                <a:ea typeface="Arial"/>
                <a:cs typeface="Arial"/>
                <a:sym typeface="Arial"/>
              </a:defRPr>
            </a:lvl4pPr>
            <a:lvl5pPr marR="0" lvl="4" algn="ctr" rtl="0">
              <a:spcBef>
                <a:spcPts val="0"/>
              </a:spcBef>
              <a:spcAft>
                <a:spcPts val="0"/>
              </a:spcAft>
              <a:buSzPts val="1400"/>
              <a:buNone/>
              <a:defRPr sz="4400" b="0" i="0" u="none" strike="noStrike" cap="none">
                <a:solidFill>
                  <a:schemeClr val="dk2"/>
                </a:solidFill>
                <a:latin typeface="Arial"/>
                <a:ea typeface="Arial"/>
                <a:cs typeface="Arial"/>
                <a:sym typeface="Arial"/>
              </a:defRPr>
            </a:lvl5pPr>
            <a:lvl6pPr marR="0" lvl="5" algn="ctr" rtl="0">
              <a:spcBef>
                <a:spcPts val="0"/>
              </a:spcBef>
              <a:spcAft>
                <a:spcPts val="0"/>
              </a:spcAft>
              <a:buSzPts val="1400"/>
              <a:buNone/>
              <a:defRPr sz="4400" b="0" i="0" u="none" strike="noStrike" cap="none">
                <a:solidFill>
                  <a:schemeClr val="dk2"/>
                </a:solidFill>
                <a:latin typeface="Arial"/>
                <a:ea typeface="Arial"/>
                <a:cs typeface="Arial"/>
                <a:sym typeface="Arial"/>
              </a:defRPr>
            </a:lvl6pPr>
            <a:lvl7pPr marR="0" lvl="6" algn="ctr" rtl="0">
              <a:spcBef>
                <a:spcPts val="0"/>
              </a:spcBef>
              <a:spcAft>
                <a:spcPts val="0"/>
              </a:spcAft>
              <a:buSzPts val="1400"/>
              <a:buNone/>
              <a:defRPr sz="4400" b="0" i="0" u="none" strike="noStrike" cap="none">
                <a:solidFill>
                  <a:schemeClr val="dk2"/>
                </a:solidFill>
                <a:latin typeface="Arial"/>
                <a:ea typeface="Arial"/>
                <a:cs typeface="Arial"/>
                <a:sym typeface="Arial"/>
              </a:defRPr>
            </a:lvl7pPr>
            <a:lvl8pPr marR="0" lvl="7" algn="ctr" rtl="0">
              <a:spcBef>
                <a:spcPts val="0"/>
              </a:spcBef>
              <a:spcAft>
                <a:spcPts val="0"/>
              </a:spcAft>
              <a:buSzPts val="1400"/>
              <a:buNone/>
              <a:defRPr sz="4400" b="0" i="0" u="none" strike="noStrike" cap="none">
                <a:solidFill>
                  <a:schemeClr val="dk2"/>
                </a:solidFill>
                <a:latin typeface="Arial"/>
                <a:ea typeface="Arial"/>
                <a:cs typeface="Arial"/>
                <a:sym typeface="Arial"/>
              </a:defRPr>
            </a:lvl8pPr>
            <a:lvl9pPr marR="0" lvl="8" algn="ctr" rtl="0">
              <a:spcBef>
                <a:spcPts val="0"/>
              </a:spcBef>
              <a:spcAft>
                <a:spcPts val="0"/>
              </a:spcAft>
              <a:buSzPts val="1400"/>
              <a:buNone/>
              <a:defRPr sz="4400" b="0" i="0" u="none" strike="noStrike" cap="none">
                <a:solidFill>
                  <a:schemeClr val="dk2"/>
                </a:solidFill>
                <a:latin typeface="Arial"/>
                <a:ea typeface="Arial"/>
                <a:cs typeface="Arial"/>
                <a:sym typeface="Arial"/>
              </a:defRPr>
            </a:lvl9pPr>
          </a:lstStyle>
          <a:p>
            <a:endParaRPr/>
          </a:p>
        </p:txBody>
      </p:sp>
      <p:sp>
        <p:nvSpPr>
          <p:cNvPr id="24" name="Google Shape;24;p7"/>
          <p:cNvSpPr txBox="1">
            <a:spLocks noGrp="1"/>
          </p:cNvSpPr>
          <p:nvPr>
            <p:ph type="body" idx="1"/>
          </p:nvPr>
        </p:nvSpPr>
        <p:spPr>
          <a:xfrm>
            <a:off x="457200" y="1535113"/>
            <a:ext cx="4040188" cy="639762"/>
          </a:xfrm>
          <a:prstGeom prst="rect">
            <a:avLst/>
          </a:prstGeom>
          <a:noFill/>
          <a:ln>
            <a:noFill/>
          </a:ln>
        </p:spPr>
        <p:txBody>
          <a:bodyPr spcFirstLastPara="1" wrap="square" lIns="91425" tIns="45700" rIns="91425" bIns="45700" anchor="b" anchorCtr="0">
            <a:noAutofit/>
          </a:bodyPr>
          <a:lstStyle>
            <a:lvl1pPr marL="457200" marR="0" lvl="0" indent="-228600" algn="l" rtl="0">
              <a:spcBef>
                <a:spcPts val="480"/>
              </a:spcBef>
              <a:spcAft>
                <a:spcPts val="0"/>
              </a:spcAft>
              <a:buClr>
                <a:schemeClr val="dk1"/>
              </a:buClr>
              <a:buSzPts val="2400"/>
              <a:buFont typeface="Arial"/>
              <a:buNone/>
              <a:defRPr sz="2400" b="1" i="0" u="none" strike="noStrike" cap="none">
                <a:solidFill>
                  <a:schemeClr val="dk1"/>
                </a:solidFill>
                <a:latin typeface="Arial"/>
                <a:ea typeface="Arial"/>
                <a:cs typeface="Arial"/>
                <a:sym typeface="Arial"/>
              </a:defRPr>
            </a:lvl1pPr>
            <a:lvl2pPr marL="914400" marR="0" lvl="1" indent="-228600" algn="l" rtl="0">
              <a:spcBef>
                <a:spcPts val="400"/>
              </a:spcBef>
              <a:spcAft>
                <a:spcPts val="0"/>
              </a:spcAft>
              <a:buClr>
                <a:schemeClr val="dk1"/>
              </a:buClr>
              <a:buSzPts val="2000"/>
              <a:buFont typeface="Arial"/>
              <a:buNone/>
              <a:defRPr sz="2000" b="1" i="0" u="none" strike="noStrike" cap="none">
                <a:solidFill>
                  <a:schemeClr val="dk1"/>
                </a:solidFill>
                <a:latin typeface="Arial"/>
                <a:ea typeface="Arial"/>
                <a:cs typeface="Arial"/>
                <a:sym typeface="Arial"/>
              </a:defRPr>
            </a:lvl2pPr>
            <a:lvl3pPr marL="1371600" marR="0" lvl="2" indent="-228600" algn="l" rtl="0">
              <a:spcBef>
                <a:spcPts val="360"/>
              </a:spcBef>
              <a:spcAft>
                <a:spcPts val="0"/>
              </a:spcAft>
              <a:buClr>
                <a:schemeClr val="dk1"/>
              </a:buClr>
              <a:buSzPts val="1800"/>
              <a:buFont typeface="Arial"/>
              <a:buNone/>
              <a:defRPr sz="1800" b="1" i="0" u="none" strike="noStrike" cap="none">
                <a:solidFill>
                  <a:schemeClr val="dk1"/>
                </a:solidFill>
                <a:latin typeface="Arial"/>
                <a:ea typeface="Arial"/>
                <a:cs typeface="Arial"/>
                <a:sym typeface="Arial"/>
              </a:defRPr>
            </a:lvl3pPr>
            <a:lvl4pPr marL="1828800" marR="0" lvl="3" indent="-228600" algn="l" rtl="0">
              <a:spcBef>
                <a:spcPts val="320"/>
              </a:spcBef>
              <a:spcAft>
                <a:spcPts val="0"/>
              </a:spcAft>
              <a:buClr>
                <a:schemeClr val="dk1"/>
              </a:buClr>
              <a:buSzPts val="1600"/>
              <a:buFont typeface="Arial"/>
              <a:buNone/>
              <a:defRPr sz="1600" b="1" i="0" u="none" strike="noStrike" cap="none">
                <a:solidFill>
                  <a:schemeClr val="dk1"/>
                </a:solidFill>
                <a:latin typeface="Arial"/>
                <a:ea typeface="Arial"/>
                <a:cs typeface="Arial"/>
                <a:sym typeface="Arial"/>
              </a:defRPr>
            </a:lvl4pPr>
            <a:lvl5pPr marL="2286000" marR="0" lvl="4" indent="-228600" algn="l" rtl="0">
              <a:spcBef>
                <a:spcPts val="320"/>
              </a:spcBef>
              <a:spcAft>
                <a:spcPts val="0"/>
              </a:spcAft>
              <a:buClr>
                <a:schemeClr val="dk1"/>
              </a:buClr>
              <a:buSzPts val="1600"/>
              <a:buFont typeface="Arial"/>
              <a:buNone/>
              <a:defRPr sz="1600" b="1" i="0" u="none" strike="noStrike" cap="none">
                <a:solidFill>
                  <a:schemeClr val="dk1"/>
                </a:solidFill>
                <a:latin typeface="Arial"/>
                <a:ea typeface="Arial"/>
                <a:cs typeface="Arial"/>
                <a:sym typeface="Arial"/>
              </a:defRPr>
            </a:lvl5pPr>
            <a:lvl6pPr marL="2743200" marR="0" lvl="5" indent="-228600" algn="l" rtl="0">
              <a:spcBef>
                <a:spcPts val="320"/>
              </a:spcBef>
              <a:spcAft>
                <a:spcPts val="0"/>
              </a:spcAft>
              <a:buClr>
                <a:schemeClr val="dk1"/>
              </a:buClr>
              <a:buSzPts val="1600"/>
              <a:buFont typeface="Arial"/>
              <a:buNone/>
              <a:defRPr sz="1600" b="1" i="0" u="none" strike="noStrike" cap="none">
                <a:solidFill>
                  <a:schemeClr val="dk1"/>
                </a:solidFill>
                <a:latin typeface="Arial"/>
                <a:ea typeface="Arial"/>
                <a:cs typeface="Arial"/>
                <a:sym typeface="Arial"/>
              </a:defRPr>
            </a:lvl6pPr>
            <a:lvl7pPr marL="3200400" marR="0" lvl="6" indent="-228600" algn="l" rtl="0">
              <a:spcBef>
                <a:spcPts val="320"/>
              </a:spcBef>
              <a:spcAft>
                <a:spcPts val="0"/>
              </a:spcAft>
              <a:buClr>
                <a:schemeClr val="dk1"/>
              </a:buClr>
              <a:buSzPts val="1600"/>
              <a:buFont typeface="Arial"/>
              <a:buNone/>
              <a:defRPr sz="1600" b="1" i="0" u="none" strike="noStrike" cap="none">
                <a:solidFill>
                  <a:schemeClr val="dk1"/>
                </a:solidFill>
                <a:latin typeface="Arial"/>
                <a:ea typeface="Arial"/>
                <a:cs typeface="Arial"/>
                <a:sym typeface="Arial"/>
              </a:defRPr>
            </a:lvl7pPr>
            <a:lvl8pPr marL="3657600" marR="0" lvl="7" indent="-228600" algn="l" rtl="0">
              <a:spcBef>
                <a:spcPts val="320"/>
              </a:spcBef>
              <a:spcAft>
                <a:spcPts val="0"/>
              </a:spcAft>
              <a:buClr>
                <a:schemeClr val="dk1"/>
              </a:buClr>
              <a:buSzPts val="1600"/>
              <a:buFont typeface="Arial"/>
              <a:buNone/>
              <a:defRPr sz="1600" b="1" i="0" u="none" strike="noStrike" cap="none">
                <a:solidFill>
                  <a:schemeClr val="dk1"/>
                </a:solidFill>
                <a:latin typeface="Arial"/>
                <a:ea typeface="Arial"/>
                <a:cs typeface="Arial"/>
                <a:sym typeface="Arial"/>
              </a:defRPr>
            </a:lvl8pPr>
            <a:lvl9pPr marL="4114800" marR="0" lvl="8" indent="-228600" algn="l" rtl="0">
              <a:spcBef>
                <a:spcPts val="320"/>
              </a:spcBef>
              <a:spcAft>
                <a:spcPts val="0"/>
              </a:spcAft>
              <a:buClr>
                <a:schemeClr val="dk1"/>
              </a:buClr>
              <a:buSzPts val="1600"/>
              <a:buFont typeface="Arial"/>
              <a:buNone/>
              <a:defRPr sz="1600" b="1" i="0" u="none" strike="noStrike" cap="none">
                <a:solidFill>
                  <a:schemeClr val="dk1"/>
                </a:solidFill>
                <a:latin typeface="Arial"/>
                <a:ea typeface="Arial"/>
                <a:cs typeface="Arial"/>
                <a:sym typeface="Arial"/>
              </a:defRPr>
            </a:lvl9pPr>
          </a:lstStyle>
          <a:p>
            <a:endParaRPr/>
          </a:p>
        </p:txBody>
      </p:sp>
      <p:sp>
        <p:nvSpPr>
          <p:cNvPr id="25" name="Google Shape;25;p7"/>
          <p:cNvSpPr txBox="1">
            <a:spLocks noGrp="1"/>
          </p:cNvSpPr>
          <p:nvPr>
            <p:ph type="body" idx="2"/>
          </p:nvPr>
        </p:nvSpPr>
        <p:spPr>
          <a:xfrm>
            <a:off x="457200" y="2174875"/>
            <a:ext cx="4040188" cy="3951288"/>
          </a:xfrm>
          <a:prstGeom prst="rect">
            <a:avLst/>
          </a:prstGeom>
          <a:noFill/>
          <a:ln>
            <a:noFill/>
          </a:ln>
        </p:spPr>
        <p:txBody>
          <a:bodyPr spcFirstLastPara="1" wrap="square" lIns="91425" tIns="45700" rIns="91425" bIns="45700" anchor="t" anchorCtr="0">
            <a:noAutofit/>
          </a:bodyPr>
          <a:lstStyle>
            <a:lvl1pPr marL="457200" marR="0" lvl="0" indent="-381000" algn="l" rtl="0">
              <a:spcBef>
                <a:spcPts val="480"/>
              </a:spcBef>
              <a:spcAft>
                <a:spcPts val="0"/>
              </a:spcAft>
              <a:buClr>
                <a:schemeClr val="dk1"/>
              </a:buClr>
              <a:buSzPts val="2400"/>
              <a:buFont typeface="Arial"/>
              <a:buChar char="•"/>
              <a:defRPr sz="2400" b="0" i="0" u="none" strike="noStrike" cap="none">
                <a:solidFill>
                  <a:schemeClr val="dk1"/>
                </a:solidFill>
                <a:latin typeface="Arial"/>
                <a:ea typeface="Arial"/>
                <a:cs typeface="Arial"/>
                <a:sym typeface="Arial"/>
              </a:defRPr>
            </a:lvl1pPr>
            <a:lvl2pPr marL="914400" marR="0" lvl="1"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2pPr>
            <a:lvl3pPr marL="1371600" marR="0" lvl="2" indent="-342900" algn="l" rtl="0">
              <a:spcBef>
                <a:spcPts val="36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3pPr>
            <a:lvl4pPr marL="1828800" marR="0" lvl="3" indent="-330200" algn="l" rtl="0">
              <a:spcBef>
                <a:spcPts val="32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4pPr>
            <a:lvl5pPr marL="2286000" marR="0" lvl="4" indent="-330200" algn="l" rtl="0">
              <a:spcBef>
                <a:spcPts val="32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5pPr>
            <a:lvl6pPr marL="2743200" marR="0" lvl="5" indent="-330200" algn="l" rtl="0">
              <a:spcBef>
                <a:spcPts val="32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6pPr>
            <a:lvl7pPr marL="3200400" marR="0" lvl="6" indent="-330200" algn="l" rtl="0">
              <a:spcBef>
                <a:spcPts val="32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7pPr>
            <a:lvl8pPr marL="3657600" marR="0" lvl="7" indent="-330200" algn="l" rtl="0">
              <a:spcBef>
                <a:spcPts val="32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8pPr>
            <a:lvl9pPr marL="4114800" marR="0" lvl="8" indent="-330200" algn="l" rtl="0">
              <a:spcBef>
                <a:spcPts val="32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9pPr>
          </a:lstStyle>
          <a:p>
            <a:endParaRPr/>
          </a:p>
        </p:txBody>
      </p:sp>
      <p:sp>
        <p:nvSpPr>
          <p:cNvPr id="26" name="Google Shape;26;p7"/>
          <p:cNvSpPr txBox="1">
            <a:spLocks noGrp="1"/>
          </p:cNvSpPr>
          <p:nvPr>
            <p:ph type="body" idx="3"/>
          </p:nvPr>
        </p:nvSpPr>
        <p:spPr>
          <a:xfrm>
            <a:off x="4645025" y="1535113"/>
            <a:ext cx="4041775" cy="639762"/>
          </a:xfrm>
          <a:prstGeom prst="rect">
            <a:avLst/>
          </a:prstGeom>
          <a:noFill/>
          <a:ln>
            <a:noFill/>
          </a:ln>
        </p:spPr>
        <p:txBody>
          <a:bodyPr spcFirstLastPara="1" wrap="square" lIns="91425" tIns="45700" rIns="91425" bIns="45700" anchor="b" anchorCtr="0">
            <a:noAutofit/>
          </a:bodyPr>
          <a:lstStyle>
            <a:lvl1pPr marL="457200" marR="0" lvl="0" indent="-228600" algn="l" rtl="0">
              <a:spcBef>
                <a:spcPts val="480"/>
              </a:spcBef>
              <a:spcAft>
                <a:spcPts val="0"/>
              </a:spcAft>
              <a:buClr>
                <a:schemeClr val="dk1"/>
              </a:buClr>
              <a:buSzPts val="2400"/>
              <a:buFont typeface="Arial"/>
              <a:buNone/>
              <a:defRPr sz="2400" b="1" i="0" u="none" strike="noStrike" cap="none">
                <a:solidFill>
                  <a:schemeClr val="dk1"/>
                </a:solidFill>
                <a:latin typeface="Arial"/>
                <a:ea typeface="Arial"/>
                <a:cs typeface="Arial"/>
                <a:sym typeface="Arial"/>
              </a:defRPr>
            </a:lvl1pPr>
            <a:lvl2pPr marL="914400" marR="0" lvl="1" indent="-228600" algn="l" rtl="0">
              <a:spcBef>
                <a:spcPts val="400"/>
              </a:spcBef>
              <a:spcAft>
                <a:spcPts val="0"/>
              </a:spcAft>
              <a:buClr>
                <a:schemeClr val="dk1"/>
              </a:buClr>
              <a:buSzPts val="2000"/>
              <a:buFont typeface="Arial"/>
              <a:buNone/>
              <a:defRPr sz="2000" b="1" i="0" u="none" strike="noStrike" cap="none">
                <a:solidFill>
                  <a:schemeClr val="dk1"/>
                </a:solidFill>
                <a:latin typeface="Arial"/>
                <a:ea typeface="Arial"/>
                <a:cs typeface="Arial"/>
                <a:sym typeface="Arial"/>
              </a:defRPr>
            </a:lvl2pPr>
            <a:lvl3pPr marL="1371600" marR="0" lvl="2" indent="-228600" algn="l" rtl="0">
              <a:spcBef>
                <a:spcPts val="360"/>
              </a:spcBef>
              <a:spcAft>
                <a:spcPts val="0"/>
              </a:spcAft>
              <a:buClr>
                <a:schemeClr val="dk1"/>
              </a:buClr>
              <a:buSzPts val="1800"/>
              <a:buFont typeface="Arial"/>
              <a:buNone/>
              <a:defRPr sz="1800" b="1" i="0" u="none" strike="noStrike" cap="none">
                <a:solidFill>
                  <a:schemeClr val="dk1"/>
                </a:solidFill>
                <a:latin typeface="Arial"/>
                <a:ea typeface="Arial"/>
                <a:cs typeface="Arial"/>
                <a:sym typeface="Arial"/>
              </a:defRPr>
            </a:lvl3pPr>
            <a:lvl4pPr marL="1828800" marR="0" lvl="3" indent="-228600" algn="l" rtl="0">
              <a:spcBef>
                <a:spcPts val="320"/>
              </a:spcBef>
              <a:spcAft>
                <a:spcPts val="0"/>
              </a:spcAft>
              <a:buClr>
                <a:schemeClr val="dk1"/>
              </a:buClr>
              <a:buSzPts val="1600"/>
              <a:buFont typeface="Arial"/>
              <a:buNone/>
              <a:defRPr sz="1600" b="1" i="0" u="none" strike="noStrike" cap="none">
                <a:solidFill>
                  <a:schemeClr val="dk1"/>
                </a:solidFill>
                <a:latin typeface="Arial"/>
                <a:ea typeface="Arial"/>
                <a:cs typeface="Arial"/>
                <a:sym typeface="Arial"/>
              </a:defRPr>
            </a:lvl4pPr>
            <a:lvl5pPr marL="2286000" marR="0" lvl="4" indent="-228600" algn="l" rtl="0">
              <a:spcBef>
                <a:spcPts val="320"/>
              </a:spcBef>
              <a:spcAft>
                <a:spcPts val="0"/>
              </a:spcAft>
              <a:buClr>
                <a:schemeClr val="dk1"/>
              </a:buClr>
              <a:buSzPts val="1600"/>
              <a:buFont typeface="Arial"/>
              <a:buNone/>
              <a:defRPr sz="1600" b="1" i="0" u="none" strike="noStrike" cap="none">
                <a:solidFill>
                  <a:schemeClr val="dk1"/>
                </a:solidFill>
                <a:latin typeface="Arial"/>
                <a:ea typeface="Arial"/>
                <a:cs typeface="Arial"/>
                <a:sym typeface="Arial"/>
              </a:defRPr>
            </a:lvl5pPr>
            <a:lvl6pPr marL="2743200" marR="0" lvl="5" indent="-228600" algn="l" rtl="0">
              <a:spcBef>
                <a:spcPts val="320"/>
              </a:spcBef>
              <a:spcAft>
                <a:spcPts val="0"/>
              </a:spcAft>
              <a:buClr>
                <a:schemeClr val="dk1"/>
              </a:buClr>
              <a:buSzPts val="1600"/>
              <a:buFont typeface="Arial"/>
              <a:buNone/>
              <a:defRPr sz="1600" b="1" i="0" u="none" strike="noStrike" cap="none">
                <a:solidFill>
                  <a:schemeClr val="dk1"/>
                </a:solidFill>
                <a:latin typeface="Arial"/>
                <a:ea typeface="Arial"/>
                <a:cs typeface="Arial"/>
                <a:sym typeface="Arial"/>
              </a:defRPr>
            </a:lvl6pPr>
            <a:lvl7pPr marL="3200400" marR="0" lvl="6" indent="-228600" algn="l" rtl="0">
              <a:spcBef>
                <a:spcPts val="320"/>
              </a:spcBef>
              <a:spcAft>
                <a:spcPts val="0"/>
              </a:spcAft>
              <a:buClr>
                <a:schemeClr val="dk1"/>
              </a:buClr>
              <a:buSzPts val="1600"/>
              <a:buFont typeface="Arial"/>
              <a:buNone/>
              <a:defRPr sz="1600" b="1" i="0" u="none" strike="noStrike" cap="none">
                <a:solidFill>
                  <a:schemeClr val="dk1"/>
                </a:solidFill>
                <a:latin typeface="Arial"/>
                <a:ea typeface="Arial"/>
                <a:cs typeface="Arial"/>
                <a:sym typeface="Arial"/>
              </a:defRPr>
            </a:lvl7pPr>
            <a:lvl8pPr marL="3657600" marR="0" lvl="7" indent="-228600" algn="l" rtl="0">
              <a:spcBef>
                <a:spcPts val="320"/>
              </a:spcBef>
              <a:spcAft>
                <a:spcPts val="0"/>
              </a:spcAft>
              <a:buClr>
                <a:schemeClr val="dk1"/>
              </a:buClr>
              <a:buSzPts val="1600"/>
              <a:buFont typeface="Arial"/>
              <a:buNone/>
              <a:defRPr sz="1600" b="1" i="0" u="none" strike="noStrike" cap="none">
                <a:solidFill>
                  <a:schemeClr val="dk1"/>
                </a:solidFill>
                <a:latin typeface="Arial"/>
                <a:ea typeface="Arial"/>
                <a:cs typeface="Arial"/>
                <a:sym typeface="Arial"/>
              </a:defRPr>
            </a:lvl8pPr>
            <a:lvl9pPr marL="4114800" marR="0" lvl="8" indent="-228600" algn="l" rtl="0">
              <a:spcBef>
                <a:spcPts val="320"/>
              </a:spcBef>
              <a:spcAft>
                <a:spcPts val="0"/>
              </a:spcAft>
              <a:buClr>
                <a:schemeClr val="dk1"/>
              </a:buClr>
              <a:buSzPts val="1600"/>
              <a:buFont typeface="Arial"/>
              <a:buNone/>
              <a:defRPr sz="1600" b="1" i="0" u="none" strike="noStrike" cap="none">
                <a:solidFill>
                  <a:schemeClr val="dk1"/>
                </a:solidFill>
                <a:latin typeface="Arial"/>
                <a:ea typeface="Arial"/>
                <a:cs typeface="Arial"/>
                <a:sym typeface="Arial"/>
              </a:defRPr>
            </a:lvl9pPr>
          </a:lstStyle>
          <a:p>
            <a:endParaRPr/>
          </a:p>
        </p:txBody>
      </p:sp>
      <p:sp>
        <p:nvSpPr>
          <p:cNvPr id="27" name="Google Shape;27;p7"/>
          <p:cNvSpPr txBox="1">
            <a:spLocks noGrp="1"/>
          </p:cNvSpPr>
          <p:nvPr>
            <p:ph type="body" idx="4"/>
          </p:nvPr>
        </p:nvSpPr>
        <p:spPr>
          <a:xfrm>
            <a:off x="4645025" y="2174875"/>
            <a:ext cx="4041775" cy="3951288"/>
          </a:xfrm>
          <a:prstGeom prst="rect">
            <a:avLst/>
          </a:prstGeom>
          <a:noFill/>
          <a:ln>
            <a:noFill/>
          </a:ln>
        </p:spPr>
        <p:txBody>
          <a:bodyPr spcFirstLastPara="1" wrap="square" lIns="91425" tIns="45700" rIns="91425" bIns="45700" anchor="t" anchorCtr="0">
            <a:noAutofit/>
          </a:bodyPr>
          <a:lstStyle>
            <a:lvl1pPr marL="457200" marR="0" lvl="0" indent="-381000" algn="l" rtl="0">
              <a:spcBef>
                <a:spcPts val="480"/>
              </a:spcBef>
              <a:spcAft>
                <a:spcPts val="0"/>
              </a:spcAft>
              <a:buClr>
                <a:schemeClr val="dk1"/>
              </a:buClr>
              <a:buSzPts val="2400"/>
              <a:buFont typeface="Arial"/>
              <a:buChar char="•"/>
              <a:defRPr sz="2400" b="0" i="0" u="none" strike="noStrike" cap="none">
                <a:solidFill>
                  <a:schemeClr val="dk1"/>
                </a:solidFill>
                <a:latin typeface="Arial"/>
                <a:ea typeface="Arial"/>
                <a:cs typeface="Arial"/>
                <a:sym typeface="Arial"/>
              </a:defRPr>
            </a:lvl1pPr>
            <a:lvl2pPr marL="914400" marR="0" lvl="1"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2pPr>
            <a:lvl3pPr marL="1371600" marR="0" lvl="2" indent="-342900" algn="l" rtl="0">
              <a:spcBef>
                <a:spcPts val="36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3pPr>
            <a:lvl4pPr marL="1828800" marR="0" lvl="3" indent="-330200" algn="l" rtl="0">
              <a:spcBef>
                <a:spcPts val="32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4pPr>
            <a:lvl5pPr marL="2286000" marR="0" lvl="4" indent="-330200" algn="l" rtl="0">
              <a:spcBef>
                <a:spcPts val="32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5pPr>
            <a:lvl6pPr marL="2743200" marR="0" lvl="5" indent="-330200" algn="l" rtl="0">
              <a:spcBef>
                <a:spcPts val="32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6pPr>
            <a:lvl7pPr marL="3200400" marR="0" lvl="6" indent="-330200" algn="l" rtl="0">
              <a:spcBef>
                <a:spcPts val="32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7pPr>
            <a:lvl8pPr marL="3657600" marR="0" lvl="7" indent="-330200" algn="l" rtl="0">
              <a:spcBef>
                <a:spcPts val="32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8pPr>
            <a:lvl9pPr marL="4114800" marR="0" lvl="8" indent="-330200" algn="l" rtl="0">
              <a:spcBef>
                <a:spcPts val="32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9pPr>
          </a:lstStyle>
          <a:p>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matchingName="Title Only" type="titleOnly">
  <p:cSld name="TITLE_ONLY">
    <p:spTree>
      <p:nvGrpSpPr>
        <p:cNvPr id="1" name="Shape 28"/>
        <p:cNvGrpSpPr/>
        <p:nvPr/>
      </p:nvGrpSpPr>
      <p:grpSpPr>
        <a:xfrm>
          <a:off x="0" y="0"/>
          <a:ext cx="0" cy="0"/>
          <a:chOff x="0" y="0"/>
          <a:chExt cx="0" cy="0"/>
        </a:xfrm>
      </p:grpSpPr>
      <p:sp>
        <p:nvSpPr>
          <p:cNvPr id="29" name="Google Shape;29;p8"/>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t" anchorCtr="0">
            <a:noAutofit/>
          </a:bodyPr>
          <a:lstStyle>
            <a:lvl1pPr marR="0" lvl="0" algn="ctr" rtl="0">
              <a:spcBef>
                <a:spcPts val="0"/>
              </a:spcBef>
              <a:spcAft>
                <a:spcPts val="0"/>
              </a:spcAft>
              <a:buSzPts val="1400"/>
              <a:buNone/>
              <a:defRPr sz="4400" b="0" i="0" u="none" strike="noStrike" cap="none">
                <a:solidFill>
                  <a:schemeClr val="dk2"/>
                </a:solidFill>
                <a:latin typeface="Arial"/>
                <a:ea typeface="Arial"/>
                <a:cs typeface="Arial"/>
                <a:sym typeface="Arial"/>
              </a:defRPr>
            </a:lvl1pPr>
            <a:lvl2pPr marR="0" lvl="1" algn="ctr" rtl="0">
              <a:spcBef>
                <a:spcPts val="0"/>
              </a:spcBef>
              <a:spcAft>
                <a:spcPts val="0"/>
              </a:spcAft>
              <a:buSzPts val="1400"/>
              <a:buNone/>
              <a:defRPr sz="4400" b="0" i="0" u="none" strike="noStrike" cap="none">
                <a:solidFill>
                  <a:schemeClr val="dk2"/>
                </a:solidFill>
                <a:latin typeface="Arial"/>
                <a:ea typeface="Arial"/>
                <a:cs typeface="Arial"/>
                <a:sym typeface="Arial"/>
              </a:defRPr>
            </a:lvl2pPr>
            <a:lvl3pPr marR="0" lvl="2" algn="ctr" rtl="0">
              <a:spcBef>
                <a:spcPts val="0"/>
              </a:spcBef>
              <a:spcAft>
                <a:spcPts val="0"/>
              </a:spcAft>
              <a:buSzPts val="1400"/>
              <a:buNone/>
              <a:defRPr sz="4400" b="0" i="0" u="none" strike="noStrike" cap="none">
                <a:solidFill>
                  <a:schemeClr val="dk2"/>
                </a:solidFill>
                <a:latin typeface="Arial"/>
                <a:ea typeface="Arial"/>
                <a:cs typeface="Arial"/>
                <a:sym typeface="Arial"/>
              </a:defRPr>
            </a:lvl3pPr>
            <a:lvl4pPr marR="0" lvl="3" algn="ctr" rtl="0">
              <a:spcBef>
                <a:spcPts val="0"/>
              </a:spcBef>
              <a:spcAft>
                <a:spcPts val="0"/>
              </a:spcAft>
              <a:buSzPts val="1400"/>
              <a:buNone/>
              <a:defRPr sz="4400" b="0" i="0" u="none" strike="noStrike" cap="none">
                <a:solidFill>
                  <a:schemeClr val="dk2"/>
                </a:solidFill>
                <a:latin typeface="Arial"/>
                <a:ea typeface="Arial"/>
                <a:cs typeface="Arial"/>
                <a:sym typeface="Arial"/>
              </a:defRPr>
            </a:lvl4pPr>
            <a:lvl5pPr marR="0" lvl="4" algn="ctr" rtl="0">
              <a:spcBef>
                <a:spcPts val="0"/>
              </a:spcBef>
              <a:spcAft>
                <a:spcPts val="0"/>
              </a:spcAft>
              <a:buSzPts val="1400"/>
              <a:buNone/>
              <a:defRPr sz="4400" b="0" i="0" u="none" strike="noStrike" cap="none">
                <a:solidFill>
                  <a:schemeClr val="dk2"/>
                </a:solidFill>
                <a:latin typeface="Arial"/>
                <a:ea typeface="Arial"/>
                <a:cs typeface="Arial"/>
                <a:sym typeface="Arial"/>
              </a:defRPr>
            </a:lvl5pPr>
            <a:lvl6pPr marR="0" lvl="5" algn="ctr" rtl="0">
              <a:spcBef>
                <a:spcPts val="0"/>
              </a:spcBef>
              <a:spcAft>
                <a:spcPts val="0"/>
              </a:spcAft>
              <a:buSzPts val="1400"/>
              <a:buNone/>
              <a:defRPr sz="4400" b="0" i="0" u="none" strike="noStrike" cap="none">
                <a:solidFill>
                  <a:schemeClr val="dk2"/>
                </a:solidFill>
                <a:latin typeface="Arial"/>
                <a:ea typeface="Arial"/>
                <a:cs typeface="Arial"/>
                <a:sym typeface="Arial"/>
              </a:defRPr>
            </a:lvl6pPr>
            <a:lvl7pPr marR="0" lvl="6" algn="ctr" rtl="0">
              <a:spcBef>
                <a:spcPts val="0"/>
              </a:spcBef>
              <a:spcAft>
                <a:spcPts val="0"/>
              </a:spcAft>
              <a:buSzPts val="1400"/>
              <a:buNone/>
              <a:defRPr sz="4400" b="0" i="0" u="none" strike="noStrike" cap="none">
                <a:solidFill>
                  <a:schemeClr val="dk2"/>
                </a:solidFill>
                <a:latin typeface="Arial"/>
                <a:ea typeface="Arial"/>
                <a:cs typeface="Arial"/>
                <a:sym typeface="Arial"/>
              </a:defRPr>
            </a:lvl7pPr>
            <a:lvl8pPr marR="0" lvl="7" algn="ctr" rtl="0">
              <a:spcBef>
                <a:spcPts val="0"/>
              </a:spcBef>
              <a:spcAft>
                <a:spcPts val="0"/>
              </a:spcAft>
              <a:buSzPts val="1400"/>
              <a:buNone/>
              <a:defRPr sz="4400" b="0" i="0" u="none" strike="noStrike" cap="none">
                <a:solidFill>
                  <a:schemeClr val="dk2"/>
                </a:solidFill>
                <a:latin typeface="Arial"/>
                <a:ea typeface="Arial"/>
                <a:cs typeface="Arial"/>
                <a:sym typeface="Arial"/>
              </a:defRPr>
            </a:lvl8pPr>
            <a:lvl9pPr marR="0" lvl="8" algn="ctr" rtl="0">
              <a:spcBef>
                <a:spcPts val="0"/>
              </a:spcBef>
              <a:spcAft>
                <a:spcPts val="0"/>
              </a:spcAft>
              <a:buSzPts val="1400"/>
              <a:buNone/>
              <a:defRPr sz="4400" b="0" i="0" u="none" strike="noStrike" cap="none">
                <a:solidFill>
                  <a:schemeClr val="dk2"/>
                </a:solidFill>
                <a:latin typeface="Arial"/>
                <a:ea typeface="Arial"/>
                <a:cs typeface="Arial"/>
                <a:sym typeface="Arial"/>
              </a:defRPr>
            </a:lvl9pPr>
          </a:lstStyle>
          <a:p>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matchingName="Blank" type="blank">
  <p:cSld name="BLANK">
    <p:spTree>
      <p:nvGrpSpPr>
        <p:cNvPr id="1" name="Shape 30"/>
        <p:cNvGrpSpPr/>
        <p:nvPr/>
      </p:nvGrpSpPr>
      <p:grpSpPr>
        <a:xfrm>
          <a:off x="0" y="0"/>
          <a:ext cx="0" cy="0"/>
          <a:chOff x="0" y="0"/>
          <a:chExt cx="0" cy="0"/>
        </a:xfrm>
      </p:grpSpPr>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matchingName="Content with Caption" type="objTx">
  <p:cSld name="OBJECT_WITH_CAPTION_TEXT">
    <p:spTree>
      <p:nvGrpSpPr>
        <p:cNvPr id="1" name="Shape 31"/>
        <p:cNvGrpSpPr/>
        <p:nvPr/>
      </p:nvGrpSpPr>
      <p:grpSpPr>
        <a:xfrm>
          <a:off x="0" y="0"/>
          <a:ext cx="0" cy="0"/>
          <a:chOff x="0" y="0"/>
          <a:chExt cx="0" cy="0"/>
        </a:xfrm>
      </p:grpSpPr>
      <p:sp>
        <p:nvSpPr>
          <p:cNvPr id="32" name="Google Shape;32;p10"/>
          <p:cNvSpPr txBox="1">
            <a:spLocks noGrp="1"/>
          </p:cNvSpPr>
          <p:nvPr>
            <p:ph type="title"/>
          </p:nvPr>
        </p:nvSpPr>
        <p:spPr>
          <a:xfrm>
            <a:off x="457200" y="273050"/>
            <a:ext cx="3008313" cy="1162050"/>
          </a:xfrm>
          <a:prstGeom prst="rect">
            <a:avLst/>
          </a:prstGeom>
          <a:noFill/>
          <a:ln>
            <a:noFill/>
          </a:ln>
        </p:spPr>
        <p:txBody>
          <a:bodyPr spcFirstLastPara="1" wrap="square" lIns="91425" tIns="45700" rIns="91425" bIns="45700" anchor="b" anchorCtr="0">
            <a:noAutofit/>
          </a:bodyPr>
          <a:lstStyle>
            <a:lvl1pPr marR="0" lvl="0" algn="l" rtl="0">
              <a:spcBef>
                <a:spcPts val="0"/>
              </a:spcBef>
              <a:spcAft>
                <a:spcPts val="0"/>
              </a:spcAft>
              <a:buSzPts val="1400"/>
              <a:buNone/>
              <a:defRPr sz="2000" b="1" i="0" u="none" strike="noStrike" cap="none">
                <a:solidFill>
                  <a:schemeClr val="dk2"/>
                </a:solidFill>
                <a:latin typeface="Arial"/>
                <a:ea typeface="Arial"/>
                <a:cs typeface="Arial"/>
                <a:sym typeface="Arial"/>
              </a:defRPr>
            </a:lvl1pPr>
            <a:lvl2pPr marR="0" lvl="1" algn="ctr" rtl="0">
              <a:spcBef>
                <a:spcPts val="0"/>
              </a:spcBef>
              <a:spcAft>
                <a:spcPts val="0"/>
              </a:spcAft>
              <a:buSzPts val="1400"/>
              <a:buNone/>
              <a:defRPr sz="4400" b="0" i="0" u="none" strike="noStrike" cap="none">
                <a:solidFill>
                  <a:schemeClr val="dk2"/>
                </a:solidFill>
                <a:latin typeface="Arial"/>
                <a:ea typeface="Arial"/>
                <a:cs typeface="Arial"/>
                <a:sym typeface="Arial"/>
              </a:defRPr>
            </a:lvl2pPr>
            <a:lvl3pPr marR="0" lvl="2" algn="ctr" rtl="0">
              <a:spcBef>
                <a:spcPts val="0"/>
              </a:spcBef>
              <a:spcAft>
                <a:spcPts val="0"/>
              </a:spcAft>
              <a:buSzPts val="1400"/>
              <a:buNone/>
              <a:defRPr sz="4400" b="0" i="0" u="none" strike="noStrike" cap="none">
                <a:solidFill>
                  <a:schemeClr val="dk2"/>
                </a:solidFill>
                <a:latin typeface="Arial"/>
                <a:ea typeface="Arial"/>
                <a:cs typeface="Arial"/>
                <a:sym typeface="Arial"/>
              </a:defRPr>
            </a:lvl3pPr>
            <a:lvl4pPr marR="0" lvl="3" algn="ctr" rtl="0">
              <a:spcBef>
                <a:spcPts val="0"/>
              </a:spcBef>
              <a:spcAft>
                <a:spcPts val="0"/>
              </a:spcAft>
              <a:buSzPts val="1400"/>
              <a:buNone/>
              <a:defRPr sz="4400" b="0" i="0" u="none" strike="noStrike" cap="none">
                <a:solidFill>
                  <a:schemeClr val="dk2"/>
                </a:solidFill>
                <a:latin typeface="Arial"/>
                <a:ea typeface="Arial"/>
                <a:cs typeface="Arial"/>
                <a:sym typeface="Arial"/>
              </a:defRPr>
            </a:lvl4pPr>
            <a:lvl5pPr marR="0" lvl="4" algn="ctr" rtl="0">
              <a:spcBef>
                <a:spcPts val="0"/>
              </a:spcBef>
              <a:spcAft>
                <a:spcPts val="0"/>
              </a:spcAft>
              <a:buSzPts val="1400"/>
              <a:buNone/>
              <a:defRPr sz="4400" b="0" i="0" u="none" strike="noStrike" cap="none">
                <a:solidFill>
                  <a:schemeClr val="dk2"/>
                </a:solidFill>
                <a:latin typeface="Arial"/>
                <a:ea typeface="Arial"/>
                <a:cs typeface="Arial"/>
                <a:sym typeface="Arial"/>
              </a:defRPr>
            </a:lvl5pPr>
            <a:lvl6pPr marR="0" lvl="5" algn="ctr" rtl="0">
              <a:spcBef>
                <a:spcPts val="0"/>
              </a:spcBef>
              <a:spcAft>
                <a:spcPts val="0"/>
              </a:spcAft>
              <a:buSzPts val="1400"/>
              <a:buNone/>
              <a:defRPr sz="4400" b="0" i="0" u="none" strike="noStrike" cap="none">
                <a:solidFill>
                  <a:schemeClr val="dk2"/>
                </a:solidFill>
                <a:latin typeface="Arial"/>
                <a:ea typeface="Arial"/>
                <a:cs typeface="Arial"/>
                <a:sym typeface="Arial"/>
              </a:defRPr>
            </a:lvl6pPr>
            <a:lvl7pPr marR="0" lvl="6" algn="ctr" rtl="0">
              <a:spcBef>
                <a:spcPts val="0"/>
              </a:spcBef>
              <a:spcAft>
                <a:spcPts val="0"/>
              </a:spcAft>
              <a:buSzPts val="1400"/>
              <a:buNone/>
              <a:defRPr sz="4400" b="0" i="0" u="none" strike="noStrike" cap="none">
                <a:solidFill>
                  <a:schemeClr val="dk2"/>
                </a:solidFill>
                <a:latin typeface="Arial"/>
                <a:ea typeface="Arial"/>
                <a:cs typeface="Arial"/>
                <a:sym typeface="Arial"/>
              </a:defRPr>
            </a:lvl7pPr>
            <a:lvl8pPr marR="0" lvl="7" algn="ctr" rtl="0">
              <a:spcBef>
                <a:spcPts val="0"/>
              </a:spcBef>
              <a:spcAft>
                <a:spcPts val="0"/>
              </a:spcAft>
              <a:buSzPts val="1400"/>
              <a:buNone/>
              <a:defRPr sz="4400" b="0" i="0" u="none" strike="noStrike" cap="none">
                <a:solidFill>
                  <a:schemeClr val="dk2"/>
                </a:solidFill>
                <a:latin typeface="Arial"/>
                <a:ea typeface="Arial"/>
                <a:cs typeface="Arial"/>
                <a:sym typeface="Arial"/>
              </a:defRPr>
            </a:lvl8pPr>
            <a:lvl9pPr marR="0" lvl="8" algn="ctr" rtl="0">
              <a:spcBef>
                <a:spcPts val="0"/>
              </a:spcBef>
              <a:spcAft>
                <a:spcPts val="0"/>
              </a:spcAft>
              <a:buSzPts val="1400"/>
              <a:buNone/>
              <a:defRPr sz="4400" b="0" i="0" u="none" strike="noStrike" cap="none">
                <a:solidFill>
                  <a:schemeClr val="dk2"/>
                </a:solidFill>
                <a:latin typeface="Arial"/>
                <a:ea typeface="Arial"/>
                <a:cs typeface="Arial"/>
                <a:sym typeface="Arial"/>
              </a:defRPr>
            </a:lvl9pPr>
          </a:lstStyle>
          <a:p>
            <a:endParaRPr/>
          </a:p>
        </p:txBody>
      </p:sp>
      <p:sp>
        <p:nvSpPr>
          <p:cNvPr id="33" name="Google Shape;33;p10"/>
          <p:cNvSpPr txBox="1">
            <a:spLocks noGrp="1"/>
          </p:cNvSpPr>
          <p:nvPr>
            <p:ph type="body" idx="1"/>
          </p:nvPr>
        </p:nvSpPr>
        <p:spPr>
          <a:xfrm>
            <a:off x="3575050" y="273050"/>
            <a:ext cx="5111750" cy="5853113"/>
          </a:xfrm>
          <a:prstGeom prst="rect">
            <a:avLst/>
          </a:prstGeom>
          <a:noFill/>
          <a:ln>
            <a:noFill/>
          </a:ln>
        </p:spPr>
        <p:txBody>
          <a:bodyPr spcFirstLastPara="1" wrap="square" lIns="91425" tIns="45700" rIns="91425" bIns="45700" anchor="t" anchorCtr="0">
            <a:noAutofit/>
          </a:bodyPr>
          <a:lstStyle>
            <a:lvl1pPr marL="457200" marR="0" lvl="0" indent="-431800" algn="l" rtl="0">
              <a:spcBef>
                <a:spcPts val="640"/>
              </a:spcBef>
              <a:spcAft>
                <a:spcPts val="0"/>
              </a:spcAft>
              <a:buClr>
                <a:schemeClr val="dk1"/>
              </a:buClr>
              <a:buSzPts val="3200"/>
              <a:buFont typeface="Arial"/>
              <a:buChar char="•"/>
              <a:defRPr sz="3200" b="0" i="0" u="none" strike="noStrike" cap="none">
                <a:solidFill>
                  <a:schemeClr val="dk1"/>
                </a:solidFill>
                <a:latin typeface="Arial"/>
                <a:ea typeface="Arial"/>
                <a:cs typeface="Arial"/>
                <a:sym typeface="Arial"/>
              </a:defRPr>
            </a:lvl1pPr>
            <a:lvl2pPr marL="914400" marR="0" lvl="1" indent="-406400" algn="l" rtl="0">
              <a:spcBef>
                <a:spcPts val="560"/>
              </a:spcBef>
              <a:spcAft>
                <a:spcPts val="0"/>
              </a:spcAft>
              <a:buClr>
                <a:schemeClr val="dk1"/>
              </a:buClr>
              <a:buSzPts val="2800"/>
              <a:buFont typeface="Arial"/>
              <a:buChar char="–"/>
              <a:defRPr sz="2800" b="0" i="0" u="none" strike="noStrike" cap="none">
                <a:solidFill>
                  <a:schemeClr val="dk1"/>
                </a:solidFill>
                <a:latin typeface="Arial"/>
                <a:ea typeface="Arial"/>
                <a:cs typeface="Arial"/>
                <a:sym typeface="Arial"/>
              </a:defRPr>
            </a:lvl2pPr>
            <a:lvl3pPr marL="1371600" marR="0" lvl="2" indent="-381000" algn="l" rtl="0">
              <a:spcBef>
                <a:spcPts val="480"/>
              </a:spcBef>
              <a:spcAft>
                <a:spcPts val="0"/>
              </a:spcAft>
              <a:buClr>
                <a:schemeClr val="dk1"/>
              </a:buClr>
              <a:buSzPts val="2400"/>
              <a:buFont typeface="Arial"/>
              <a:buChar char="•"/>
              <a:defRPr sz="2400" b="0" i="0" u="none" strike="noStrike" cap="none">
                <a:solidFill>
                  <a:schemeClr val="dk1"/>
                </a:solidFill>
                <a:latin typeface="Arial"/>
                <a:ea typeface="Arial"/>
                <a:cs typeface="Arial"/>
                <a:sym typeface="Arial"/>
              </a:defRPr>
            </a:lvl3pPr>
            <a:lvl4pPr marL="1828800" marR="0" lvl="3"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4pPr>
            <a:lvl5pPr marL="2286000" marR="0" lvl="4"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5pPr>
            <a:lvl6pPr marL="2743200" marR="0" lvl="5"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6pPr>
            <a:lvl7pPr marL="3200400" marR="0" lvl="6"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7pPr>
            <a:lvl8pPr marL="3657600" marR="0" lvl="7"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8pPr>
            <a:lvl9pPr marL="4114800" marR="0" lvl="8"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9pPr>
          </a:lstStyle>
          <a:p>
            <a:endParaRPr/>
          </a:p>
        </p:txBody>
      </p:sp>
      <p:sp>
        <p:nvSpPr>
          <p:cNvPr id="34" name="Google Shape;34;p10"/>
          <p:cNvSpPr txBox="1">
            <a:spLocks noGrp="1"/>
          </p:cNvSpPr>
          <p:nvPr>
            <p:ph type="body" idx="2"/>
          </p:nvPr>
        </p:nvSpPr>
        <p:spPr>
          <a:xfrm>
            <a:off x="457200" y="1435100"/>
            <a:ext cx="3008313" cy="4691063"/>
          </a:xfrm>
          <a:prstGeom prst="rect">
            <a:avLst/>
          </a:prstGeom>
          <a:noFill/>
          <a:ln>
            <a:noFill/>
          </a:ln>
        </p:spPr>
        <p:txBody>
          <a:bodyPr spcFirstLastPara="1" wrap="square" lIns="91425" tIns="45700" rIns="91425" bIns="45700" anchor="t" anchorCtr="0">
            <a:noAutofit/>
          </a:bodyPr>
          <a:lstStyle>
            <a:lvl1pPr marL="457200" marR="0" lvl="0" indent="-228600" algn="l" rtl="0">
              <a:spcBef>
                <a:spcPts val="280"/>
              </a:spcBef>
              <a:spcAft>
                <a:spcPts val="0"/>
              </a:spcAft>
              <a:buClr>
                <a:schemeClr val="dk1"/>
              </a:buClr>
              <a:buSzPts val="1400"/>
              <a:buFont typeface="Arial"/>
              <a:buNone/>
              <a:defRPr sz="1400" b="0" i="0" u="none" strike="noStrike" cap="none">
                <a:solidFill>
                  <a:schemeClr val="dk1"/>
                </a:solidFill>
                <a:latin typeface="Arial"/>
                <a:ea typeface="Arial"/>
                <a:cs typeface="Arial"/>
                <a:sym typeface="Arial"/>
              </a:defRPr>
            </a:lvl1pPr>
            <a:lvl2pPr marL="914400" marR="0" lvl="1" indent="-228600" algn="l" rtl="0">
              <a:spcBef>
                <a:spcPts val="240"/>
              </a:spcBef>
              <a:spcAft>
                <a:spcPts val="0"/>
              </a:spcAft>
              <a:buClr>
                <a:schemeClr val="dk1"/>
              </a:buClr>
              <a:buSzPts val="1200"/>
              <a:buFont typeface="Arial"/>
              <a:buNone/>
              <a:defRPr sz="1200" b="0" i="0" u="none" strike="noStrike" cap="none">
                <a:solidFill>
                  <a:schemeClr val="dk1"/>
                </a:solidFill>
                <a:latin typeface="Arial"/>
                <a:ea typeface="Arial"/>
                <a:cs typeface="Arial"/>
                <a:sym typeface="Arial"/>
              </a:defRPr>
            </a:lvl2pPr>
            <a:lvl3pPr marL="1371600" marR="0" lvl="2" indent="-228600" algn="l" rtl="0">
              <a:spcBef>
                <a:spcPts val="200"/>
              </a:spcBef>
              <a:spcAft>
                <a:spcPts val="0"/>
              </a:spcAft>
              <a:buClr>
                <a:schemeClr val="dk1"/>
              </a:buClr>
              <a:buSzPts val="1000"/>
              <a:buFont typeface="Arial"/>
              <a:buNone/>
              <a:defRPr sz="1000" b="0" i="0" u="none" strike="noStrike" cap="none">
                <a:solidFill>
                  <a:schemeClr val="dk1"/>
                </a:solidFill>
                <a:latin typeface="Arial"/>
                <a:ea typeface="Arial"/>
                <a:cs typeface="Arial"/>
                <a:sym typeface="Arial"/>
              </a:defRPr>
            </a:lvl3pPr>
            <a:lvl4pPr marL="1828800" marR="0" lvl="3" indent="-228600" algn="l" rtl="0">
              <a:spcBef>
                <a:spcPts val="180"/>
              </a:spcBef>
              <a:spcAft>
                <a:spcPts val="0"/>
              </a:spcAft>
              <a:buClr>
                <a:schemeClr val="dk1"/>
              </a:buClr>
              <a:buSzPts val="900"/>
              <a:buFont typeface="Arial"/>
              <a:buNone/>
              <a:defRPr sz="900" b="0" i="0" u="none" strike="noStrike" cap="none">
                <a:solidFill>
                  <a:schemeClr val="dk1"/>
                </a:solidFill>
                <a:latin typeface="Arial"/>
                <a:ea typeface="Arial"/>
                <a:cs typeface="Arial"/>
                <a:sym typeface="Arial"/>
              </a:defRPr>
            </a:lvl4pPr>
            <a:lvl5pPr marL="2286000" marR="0" lvl="4" indent="-228600" algn="l" rtl="0">
              <a:spcBef>
                <a:spcPts val="180"/>
              </a:spcBef>
              <a:spcAft>
                <a:spcPts val="0"/>
              </a:spcAft>
              <a:buClr>
                <a:schemeClr val="dk1"/>
              </a:buClr>
              <a:buSzPts val="900"/>
              <a:buFont typeface="Arial"/>
              <a:buNone/>
              <a:defRPr sz="900" b="0" i="0" u="none" strike="noStrike" cap="none">
                <a:solidFill>
                  <a:schemeClr val="dk1"/>
                </a:solidFill>
                <a:latin typeface="Arial"/>
                <a:ea typeface="Arial"/>
                <a:cs typeface="Arial"/>
                <a:sym typeface="Arial"/>
              </a:defRPr>
            </a:lvl5pPr>
            <a:lvl6pPr marL="2743200" marR="0" lvl="5" indent="-228600" algn="l" rtl="0">
              <a:spcBef>
                <a:spcPts val="180"/>
              </a:spcBef>
              <a:spcAft>
                <a:spcPts val="0"/>
              </a:spcAft>
              <a:buClr>
                <a:schemeClr val="dk1"/>
              </a:buClr>
              <a:buSzPts val="900"/>
              <a:buFont typeface="Arial"/>
              <a:buNone/>
              <a:defRPr sz="900" b="0" i="0" u="none" strike="noStrike" cap="none">
                <a:solidFill>
                  <a:schemeClr val="dk1"/>
                </a:solidFill>
                <a:latin typeface="Arial"/>
                <a:ea typeface="Arial"/>
                <a:cs typeface="Arial"/>
                <a:sym typeface="Arial"/>
              </a:defRPr>
            </a:lvl6pPr>
            <a:lvl7pPr marL="3200400" marR="0" lvl="6" indent="-228600" algn="l" rtl="0">
              <a:spcBef>
                <a:spcPts val="180"/>
              </a:spcBef>
              <a:spcAft>
                <a:spcPts val="0"/>
              </a:spcAft>
              <a:buClr>
                <a:schemeClr val="dk1"/>
              </a:buClr>
              <a:buSzPts val="900"/>
              <a:buFont typeface="Arial"/>
              <a:buNone/>
              <a:defRPr sz="900" b="0" i="0" u="none" strike="noStrike" cap="none">
                <a:solidFill>
                  <a:schemeClr val="dk1"/>
                </a:solidFill>
                <a:latin typeface="Arial"/>
                <a:ea typeface="Arial"/>
                <a:cs typeface="Arial"/>
                <a:sym typeface="Arial"/>
              </a:defRPr>
            </a:lvl7pPr>
            <a:lvl8pPr marL="3657600" marR="0" lvl="7" indent="-228600" algn="l" rtl="0">
              <a:spcBef>
                <a:spcPts val="180"/>
              </a:spcBef>
              <a:spcAft>
                <a:spcPts val="0"/>
              </a:spcAft>
              <a:buClr>
                <a:schemeClr val="dk1"/>
              </a:buClr>
              <a:buSzPts val="900"/>
              <a:buFont typeface="Arial"/>
              <a:buNone/>
              <a:defRPr sz="900" b="0" i="0" u="none" strike="noStrike" cap="none">
                <a:solidFill>
                  <a:schemeClr val="dk1"/>
                </a:solidFill>
                <a:latin typeface="Arial"/>
                <a:ea typeface="Arial"/>
                <a:cs typeface="Arial"/>
                <a:sym typeface="Arial"/>
              </a:defRPr>
            </a:lvl8pPr>
            <a:lvl9pPr marL="4114800" marR="0" lvl="8" indent="-228600" algn="l" rtl="0">
              <a:spcBef>
                <a:spcPts val="180"/>
              </a:spcBef>
              <a:spcAft>
                <a:spcPts val="0"/>
              </a:spcAft>
              <a:buClr>
                <a:schemeClr val="dk1"/>
              </a:buClr>
              <a:buSzPts val="900"/>
              <a:buFont typeface="Arial"/>
              <a:buNone/>
              <a:defRPr sz="900" b="0" i="0" u="none" strike="noStrike" cap="none">
                <a:solidFill>
                  <a:schemeClr val="dk1"/>
                </a:solidFill>
                <a:latin typeface="Arial"/>
                <a:ea typeface="Arial"/>
                <a:cs typeface="Arial"/>
                <a:sym typeface="Arial"/>
              </a:defRPr>
            </a:lvl9pPr>
          </a:lstStyle>
          <a:p>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a:gsLst>
            <a:gs pos="0">
              <a:srgbClr val="FFFFFF"/>
            </a:gs>
            <a:gs pos="83000">
              <a:srgbClr val="FFFFFF"/>
            </a:gs>
            <a:gs pos="99001">
              <a:srgbClr val="66FFCC"/>
            </a:gs>
            <a:gs pos="100000">
              <a:srgbClr val="00B0F0"/>
            </a:gs>
          </a:gsLst>
          <a:lin ang="7200000" scaled="0"/>
        </a:gradFill>
        <a:effectLst/>
      </p:bgPr>
    </p:bg>
    <p:spTree>
      <p:nvGrpSpPr>
        <p:cNvPr id="1" name="Shape 5"/>
        <p:cNvGrpSpPr/>
        <p:nvPr/>
      </p:nvGrpSpPr>
      <p:grpSpPr>
        <a:xfrm>
          <a:off x="0" y="0"/>
          <a:ext cx="0" cy="0"/>
          <a:chOff x="0" y="0"/>
          <a:chExt cx="0" cy="0"/>
        </a:xfrm>
      </p:grpSpPr>
      <p:sp>
        <p:nvSpPr>
          <p:cNvPr id="6" name="Google Shape;6;p1"/>
          <p:cNvSpPr/>
          <p:nvPr/>
        </p:nvSpPr>
        <p:spPr>
          <a:xfrm>
            <a:off x="0" y="0"/>
            <a:ext cx="9144000" cy="609600"/>
          </a:xfrm>
          <a:prstGeom prst="flowChartTerminator">
            <a:avLst/>
          </a:prstGeom>
          <a:solidFill>
            <a:srgbClr val="FFCC00"/>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r>
              <a:rPr lang="en-US" sz="1800" b="0" i="0" u="sng" strike="noStrike" cap="none">
                <a:solidFill>
                  <a:schemeClr val="dk1"/>
                </a:solidFill>
                <a:latin typeface="Arial"/>
                <a:ea typeface="Arial"/>
                <a:cs typeface="Arial"/>
                <a:sym typeface="Arial"/>
              </a:rPr>
              <a:t>h×nh häc</a:t>
            </a:r>
            <a:r>
              <a:rPr lang="en-US" sz="1800" b="0" i="0" u="none" strike="noStrike" cap="none">
                <a:solidFill>
                  <a:schemeClr val="dk1"/>
                </a:solidFill>
                <a:latin typeface="Arial"/>
                <a:ea typeface="Arial"/>
                <a:cs typeface="Arial"/>
                <a:sym typeface="Arial"/>
              </a:rPr>
              <a:t>             tiÕt 14:         H×nh ch÷ nhËt</a:t>
            </a:r>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10.xml"/><Relationship Id="rId1" Type="http://schemas.openxmlformats.org/officeDocument/2006/relationships/slideLayout" Target="../slideLayouts/slideLayout3.xml"/><Relationship Id="rId4" Type="http://schemas.openxmlformats.org/officeDocument/2006/relationships/image" Target="../media/image17.png"/></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1.xml"/><Relationship Id="rId4" Type="http://schemas.openxmlformats.org/officeDocument/2006/relationships/image" Target="../media/image1.png"/></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image" Target="../media/image6.png"/><Relationship Id="rId2" Type="http://schemas.openxmlformats.org/officeDocument/2006/relationships/notesSlide" Target="../notesSlides/notesSlide4.xml"/><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6.xml"/><Relationship Id="rId1" Type="http://schemas.openxmlformats.org/officeDocument/2006/relationships/slideLayout" Target="../slideLayouts/slideLayout1.xml"/><Relationship Id="rId5" Type="http://schemas.openxmlformats.org/officeDocument/2006/relationships/image" Target="../media/image9.png"/><Relationship Id="rId4" Type="http://schemas.openxmlformats.org/officeDocument/2006/relationships/image" Target="../media/image8.png"/></Relationships>
</file>

<file path=ppt/slides/_rels/slide7.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7.xml"/><Relationship Id="rId1" Type="http://schemas.openxmlformats.org/officeDocument/2006/relationships/slideLayout" Target="../slideLayouts/slideLayout2.xml"/><Relationship Id="rId6" Type="http://schemas.openxmlformats.org/officeDocument/2006/relationships/image" Target="../media/image13.png"/><Relationship Id="rId5" Type="http://schemas.openxmlformats.org/officeDocument/2006/relationships/image" Target="../media/image12.png"/><Relationship Id="rId4" Type="http://schemas.openxmlformats.org/officeDocument/2006/relationships/image" Target="../media/image11.png"/></Relationships>
</file>

<file path=ppt/slides/_rels/slide8.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8.xml"/><Relationship Id="rId1" Type="http://schemas.openxmlformats.org/officeDocument/2006/relationships/slideLayout" Target="../slideLayouts/slideLayout1.xml"/><Relationship Id="rId4" Type="http://schemas.openxmlformats.org/officeDocument/2006/relationships/image" Target="../media/image15.png"/></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Shape 48"/>
        <p:cNvGrpSpPr/>
        <p:nvPr/>
      </p:nvGrpSpPr>
      <p:grpSpPr>
        <a:xfrm>
          <a:off x="0" y="0"/>
          <a:ext cx="0" cy="0"/>
          <a:chOff x="0" y="0"/>
          <a:chExt cx="0" cy="0"/>
        </a:xfrm>
      </p:grpSpPr>
      <p:sp>
        <p:nvSpPr>
          <p:cNvPr id="49" name="Google Shape;49;p14"/>
          <p:cNvSpPr txBox="1"/>
          <p:nvPr/>
        </p:nvSpPr>
        <p:spPr>
          <a:xfrm>
            <a:off x="762000" y="258763"/>
            <a:ext cx="7467600" cy="579437"/>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3200" b="1" i="0" u="none" strike="noStrike" cap="none">
                <a:solidFill>
                  <a:srgbClr val="CC0000"/>
                </a:solidFill>
                <a:latin typeface="Times New Roman"/>
                <a:ea typeface="Times New Roman"/>
                <a:cs typeface="Times New Roman"/>
                <a:sym typeface="Times New Roman"/>
              </a:rPr>
              <a:t>KIỂM TRA BÀI CŨ</a:t>
            </a:r>
            <a:endParaRPr sz="3200" b="1" i="0" u="none" strike="noStrike" cap="none">
              <a:solidFill>
                <a:srgbClr val="CC0000"/>
              </a:solidFill>
              <a:latin typeface="Times New Roman"/>
              <a:ea typeface="Times New Roman"/>
              <a:cs typeface="Times New Roman"/>
              <a:sym typeface="Times New Roman"/>
            </a:endParaRPr>
          </a:p>
        </p:txBody>
      </p:sp>
      <p:sp>
        <p:nvSpPr>
          <p:cNvPr id="50" name="Google Shape;50;p14"/>
          <p:cNvSpPr txBox="1"/>
          <p:nvPr/>
        </p:nvSpPr>
        <p:spPr>
          <a:xfrm>
            <a:off x="219075" y="1066800"/>
            <a:ext cx="6172200" cy="1552575"/>
          </a:xfrm>
          <a:prstGeom prst="rect">
            <a:avLst/>
          </a:prstGeom>
          <a:noFill/>
          <a:ln>
            <a:noFill/>
          </a:ln>
        </p:spPr>
        <p:txBody>
          <a:bodyPr spcFirstLastPara="1" wrap="square" lIns="91425" tIns="45700" rIns="91425" bIns="45700" anchor="t" anchorCtr="0">
            <a:spAutoFit/>
          </a:bodyPr>
          <a:lstStyle/>
          <a:p>
            <a:pPr marL="342900" marR="0" lvl="0" indent="-342900" algn="l" rtl="0">
              <a:spcBef>
                <a:spcPts val="0"/>
              </a:spcBef>
              <a:spcAft>
                <a:spcPts val="0"/>
              </a:spcAft>
              <a:buNone/>
            </a:pPr>
            <a:r>
              <a:rPr lang="en-US" sz="2400" b="0" i="0" u="none" strike="noStrike" cap="none">
                <a:solidFill>
                  <a:schemeClr val="dk1"/>
                </a:solidFill>
                <a:latin typeface="Times New Roman"/>
                <a:ea typeface="Times New Roman"/>
                <a:cs typeface="Times New Roman"/>
                <a:sym typeface="Times New Roman"/>
              </a:rPr>
              <a:t>Trong các tứ giác sau đây, tứ giác nào là:</a:t>
            </a:r>
            <a:endParaRPr/>
          </a:p>
          <a:p>
            <a:pPr marL="342900" marR="0" lvl="0" indent="-342900" algn="l" rtl="0">
              <a:spcBef>
                <a:spcPts val="1200"/>
              </a:spcBef>
              <a:spcAft>
                <a:spcPts val="0"/>
              </a:spcAft>
              <a:buClr>
                <a:schemeClr val="dk1"/>
              </a:buClr>
              <a:buSzPts val="2400"/>
              <a:buFont typeface="Times New Roman"/>
              <a:buAutoNum type="alphaLcParenR"/>
            </a:pPr>
            <a:r>
              <a:rPr lang="en-US" sz="2400" b="0" i="0" u="none" strike="noStrike" cap="none">
                <a:solidFill>
                  <a:schemeClr val="dk1"/>
                </a:solidFill>
                <a:latin typeface="Times New Roman"/>
                <a:ea typeface="Times New Roman"/>
                <a:cs typeface="Times New Roman"/>
                <a:sym typeface="Times New Roman"/>
              </a:rPr>
              <a:t>Hình thang cân?</a:t>
            </a:r>
            <a:endParaRPr/>
          </a:p>
          <a:p>
            <a:pPr marL="342900" marR="0" lvl="0" indent="-342900" algn="l" rtl="0">
              <a:spcBef>
                <a:spcPts val="1200"/>
              </a:spcBef>
              <a:spcAft>
                <a:spcPts val="0"/>
              </a:spcAft>
              <a:buNone/>
            </a:pPr>
            <a:r>
              <a:rPr lang="en-US" sz="2400" b="0" i="0" u="none" strike="noStrike" cap="none">
                <a:solidFill>
                  <a:schemeClr val="dk1"/>
                </a:solidFill>
                <a:latin typeface="Times New Roman"/>
                <a:ea typeface="Times New Roman"/>
                <a:cs typeface="Times New Roman"/>
                <a:sym typeface="Times New Roman"/>
              </a:rPr>
              <a:t>b) Hình bình hành?</a:t>
            </a:r>
            <a:endParaRPr/>
          </a:p>
        </p:txBody>
      </p:sp>
      <p:grpSp>
        <p:nvGrpSpPr>
          <p:cNvPr id="51" name="Google Shape;51;p14"/>
          <p:cNvGrpSpPr/>
          <p:nvPr/>
        </p:nvGrpSpPr>
        <p:grpSpPr>
          <a:xfrm>
            <a:off x="3886200" y="1466850"/>
            <a:ext cx="4800600" cy="3105150"/>
            <a:chOff x="2448" y="756"/>
            <a:chExt cx="3024" cy="1956"/>
          </a:xfrm>
        </p:grpSpPr>
        <p:sp>
          <p:nvSpPr>
            <p:cNvPr id="52" name="Google Shape;52;p14"/>
            <p:cNvSpPr/>
            <p:nvPr/>
          </p:nvSpPr>
          <p:spPr>
            <a:xfrm>
              <a:off x="4224" y="1824"/>
              <a:ext cx="1200" cy="576"/>
            </a:xfrm>
            <a:prstGeom prst="rect">
              <a:avLst/>
            </a:prstGeom>
            <a:noFill/>
            <a:ln w="28575"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2000">
                <a:solidFill>
                  <a:schemeClr val="dk1"/>
                </a:solidFill>
                <a:latin typeface="Times New Roman"/>
                <a:ea typeface="Times New Roman"/>
                <a:cs typeface="Times New Roman"/>
                <a:sym typeface="Times New Roman"/>
              </a:endParaRPr>
            </a:p>
          </p:txBody>
        </p:sp>
        <p:sp>
          <p:nvSpPr>
            <p:cNvPr id="53" name="Google Shape;53;p14"/>
            <p:cNvSpPr txBox="1"/>
            <p:nvPr/>
          </p:nvSpPr>
          <p:spPr>
            <a:xfrm>
              <a:off x="2544" y="1315"/>
              <a:ext cx="1104" cy="288"/>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2400" b="0" u="none">
                  <a:solidFill>
                    <a:schemeClr val="dk1"/>
                  </a:solidFill>
                  <a:latin typeface="Times New Roman"/>
                  <a:ea typeface="Times New Roman"/>
                  <a:cs typeface="Times New Roman"/>
                  <a:sym typeface="Times New Roman"/>
                </a:rPr>
                <a:t>Hình a</a:t>
              </a:r>
              <a:endParaRPr/>
            </a:p>
          </p:txBody>
        </p:sp>
        <p:sp>
          <p:nvSpPr>
            <p:cNvPr id="54" name="Google Shape;54;p14"/>
            <p:cNvSpPr txBox="1"/>
            <p:nvPr/>
          </p:nvSpPr>
          <p:spPr>
            <a:xfrm>
              <a:off x="2484" y="2400"/>
              <a:ext cx="1104" cy="288"/>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2400" b="0" u="none">
                  <a:solidFill>
                    <a:schemeClr val="dk1"/>
                  </a:solidFill>
                  <a:latin typeface="Times New Roman"/>
                  <a:ea typeface="Times New Roman"/>
                  <a:cs typeface="Times New Roman"/>
                  <a:sym typeface="Times New Roman"/>
                </a:rPr>
                <a:t>Hình c</a:t>
              </a:r>
              <a:endParaRPr/>
            </a:p>
          </p:txBody>
        </p:sp>
        <p:sp>
          <p:nvSpPr>
            <p:cNvPr id="55" name="Google Shape;55;p14"/>
            <p:cNvSpPr txBox="1"/>
            <p:nvPr/>
          </p:nvSpPr>
          <p:spPr>
            <a:xfrm>
              <a:off x="4236" y="2424"/>
              <a:ext cx="1104" cy="288"/>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2400" b="0" u="none">
                  <a:solidFill>
                    <a:schemeClr val="dk1"/>
                  </a:solidFill>
                  <a:latin typeface="Times New Roman"/>
                  <a:ea typeface="Times New Roman"/>
                  <a:cs typeface="Times New Roman"/>
                  <a:sym typeface="Times New Roman"/>
                </a:rPr>
                <a:t>Hình d</a:t>
              </a:r>
              <a:endParaRPr/>
            </a:p>
          </p:txBody>
        </p:sp>
        <p:sp>
          <p:nvSpPr>
            <p:cNvPr id="56" name="Google Shape;56;p14"/>
            <p:cNvSpPr/>
            <p:nvPr/>
          </p:nvSpPr>
          <p:spPr>
            <a:xfrm>
              <a:off x="4224" y="2304"/>
              <a:ext cx="96" cy="96"/>
            </a:xfrm>
            <a:prstGeom prst="rect">
              <a:avLst/>
            </a:prstGeom>
            <a:noFill/>
            <a:ln w="9525"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2000">
                <a:solidFill>
                  <a:schemeClr val="dk1"/>
                </a:solidFill>
                <a:latin typeface="Times New Roman"/>
                <a:ea typeface="Times New Roman"/>
                <a:cs typeface="Times New Roman"/>
                <a:sym typeface="Times New Roman"/>
              </a:endParaRPr>
            </a:p>
          </p:txBody>
        </p:sp>
        <p:sp>
          <p:nvSpPr>
            <p:cNvPr id="57" name="Google Shape;57;p14"/>
            <p:cNvSpPr/>
            <p:nvPr/>
          </p:nvSpPr>
          <p:spPr>
            <a:xfrm>
              <a:off x="4224" y="1824"/>
              <a:ext cx="96" cy="96"/>
            </a:xfrm>
            <a:prstGeom prst="rect">
              <a:avLst/>
            </a:prstGeom>
            <a:noFill/>
            <a:ln w="9525"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2000">
                <a:solidFill>
                  <a:schemeClr val="dk1"/>
                </a:solidFill>
                <a:latin typeface="Times New Roman"/>
                <a:ea typeface="Times New Roman"/>
                <a:cs typeface="Times New Roman"/>
                <a:sym typeface="Times New Roman"/>
              </a:endParaRPr>
            </a:p>
          </p:txBody>
        </p:sp>
        <p:sp>
          <p:nvSpPr>
            <p:cNvPr id="58" name="Google Shape;58;p14"/>
            <p:cNvSpPr/>
            <p:nvPr/>
          </p:nvSpPr>
          <p:spPr>
            <a:xfrm>
              <a:off x="5334" y="1824"/>
              <a:ext cx="96" cy="96"/>
            </a:xfrm>
            <a:prstGeom prst="rect">
              <a:avLst/>
            </a:prstGeom>
            <a:noFill/>
            <a:ln w="9525"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2000">
                <a:solidFill>
                  <a:schemeClr val="dk1"/>
                </a:solidFill>
                <a:latin typeface="Times New Roman"/>
                <a:ea typeface="Times New Roman"/>
                <a:cs typeface="Times New Roman"/>
                <a:sym typeface="Times New Roman"/>
              </a:endParaRPr>
            </a:p>
          </p:txBody>
        </p:sp>
        <p:sp>
          <p:nvSpPr>
            <p:cNvPr id="59" name="Google Shape;59;p14"/>
            <p:cNvSpPr/>
            <p:nvPr/>
          </p:nvSpPr>
          <p:spPr>
            <a:xfrm>
              <a:off x="5334" y="2310"/>
              <a:ext cx="96" cy="96"/>
            </a:xfrm>
            <a:prstGeom prst="rect">
              <a:avLst/>
            </a:prstGeom>
            <a:noFill/>
            <a:ln w="9525"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2000">
                <a:solidFill>
                  <a:schemeClr val="dk1"/>
                </a:solidFill>
                <a:latin typeface="Times New Roman"/>
                <a:ea typeface="Times New Roman"/>
                <a:cs typeface="Times New Roman"/>
                <a:sym typeface="Times New Roman"/>
              </a:endParaRPr>
            </a:p>
          </p:txBody>
        </p:sp>
        <p:grpSp>
          <p:nvGrpSpPr>
            <p:cNvPr id="60" name="Google Shape;60;p14"/>
            <p:cNvGrpSpPr/>
            <p:nvPr/>
          </p:nvGrpSpPr>
          <p:grpSpPr>
            <a:xfrm>
              <a:off x="2448" y="1800"/>
              <a:ext cx="1422" cy="578"/>
              <a:chOff x="2448" y="1800"/>
              <a:chExt cx="1422" cy="578"/>
            </a:xfrm>
          </p:grpSpPr>
          <p:sp>
            <p:nvSpPr>
              <p:cNvPr id="61" name="Google Shape;61;p14"/>
              <p:cNvSpPr/>
              <p:nvPr/>
            </p:nvSpPr>
            <p:spPr>
              <a:xfrm>
                <a:off x="2461" y="1802"/>
                <a:ext cx="1392" cy="576"/>
              </a:xfrm>
              <a:prstGeom prst="parallelogram">
                <a:avLst>
                  <a:gd name="adj" fmla="val 60417"/>
                </a:avLst>
              </a:prstGeom>
              <a:noFill/>
              <a:ln w="28575"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2000">
                  <a:solidFill>
                    <a:schemeClr val="dk1"/>
                  </a:solidFill>
                  <a:latin typeface="Times New Roman"/>
                  <a:ea typeface="Times New Roman"/>
                  <a:cs typeface="Times New Roman"/>
                  <a:sym typeface="Times New Roman"/>
                </a:endParaRPr>
              </a:p>
            </p:txBody>
          </p:sp>
          <p:sp>
            <p:nvSpPr>
              <p:cNvPr id="62" name="Google Shape;62;p14"/>
              <p:cNvSpPr/>
              <p:nvPr/>
            </p:nvSpPr>
            <p:spPr>
              <a:xfrm>
                <a:off x="2448" y="1800"/>
                <a:ext cx="1422" cy="576"/>
              </a:xfrm>
              <a:custGeom>
                <a:avLst/>
                <a:gdLst/>
                <a:ahLst/>
                <a:cxnLst/>
                <a:rect l="l" t="t" r="r" b="b"/>
                <a:pathLst>
                  <a:path w="1422" h="576" extrusionOk="0">
                    <a:moveTo>
                      <a:pt x="0" y="576"/>
                    </a:moveTo>
                    <a:lnTo>
                      <a:pt x="1422" y="0"/>
                    </a:lnTo>
                  </a:path>
                </a:pathLst>
              </a:custGeom>
              <a:noFill/>
              <a:ln w="9525" cap="flat" cmpd="sng">
                <a:solidFill>
                  <a:schemeClr val="dk1"/>
                </a:solidFill>
                <a:prstDash val="solid"/>
                <a:round/>
                <a:headEnd type="none" w="sm" len="sm"/>
                <a:tailEnd type="none" w="sm" len="sm"/>
              </a:ln>
            </p:spPr>
            <p:txBody>
              <a:bodyPr spcFirstLastPara="1" wrap="square" lIns="91425" tIns="45700" rIns="91425" bIns="45700" anchor="t" anchorCtr="0">
                <a:noAutofit/>
              </a:bodyPr>
              <a:lstStyle/>
              <a:p>
                <a:pPr marL="0" marR="0" lvl="0" indent="0" algn="l" rtl="0">
                  <a:spcBef>
                    <a:spcPts val="0"/>
                  </a:spcBef>
                  <a:spcAft>
                    <a:spcPts val="0"/>
                  </a:spcAft>
                  <a:buNone/>
                </a:pPr>
                <a:endParaRPr sz="2000">
                  <a:solidFill>
                    <a:schemeClr val="dk1"/>
                  </a:solidFill>
                  <a:latin typeface="Times New Roman"/>
                  <a:ea typeface="Times New Roman"/>
                  <a:cs typeface="Times New Roman"/>
                  <a:sym typeface="Times New Roman"/>
                </a:endParaRPr>
              </a:p>
            </p:txBody>
          </p:sp>
          <p:sp>
            <p:nvSpPr>
              <p:cNvPr id="63" name="Google Shape;63;p14"/>
              <p:cNvSpPr/>
              <p:nvPr/>
            </p:nvSpPr>
            <p:spPr>
              <a:xfrm>
                <a:off x="2826" y="1818"/>
                <a:ext cx="678" cy="552"/>
              </a:xfrm>
              <a:custGeom>
                <a:avLst/>
                <a:gdLst/>
                <a:ahLst/>
                <a:cxnLst/>
                <a:rect l="l" t="t" r="r" b="b"/>
                <a:pathLst>
                  <a:path w="678" h="552" extrusionOk="0">
                    <a:moveTo>
                      <a:pt x="0" y="0"/>
                    </a:moveTo>
                    <a:lnTo>
                      <a:pt x="678" y="552"/>
                    </a:lnTo>
                  </a:path>
                </a:pathLst>
              </a:custGeom>
              <a:noFill/>
              <a:ln w="9525" cap="flat" cmpd="sng">
                <a:solidFill>
                  <a:schemeClr val="dk1"/>
                </a:solidFill>
                <a:prstDash val="solid"/>
                <a:round/>
                <a:headEnd type="none" w="sm" len="sm"/>
                <a:tailEnd type="none" w="sm" len="sm"/>
              </a:ln>
            </p:spPr>
            <p:txBody>
              <a:bodyPr spcFirstLastPara="1" wrap="square" lIns="91425" tIns="45700" rIns="91425" bIns="45700" anchor="t" anchorCtr="0">
                <a:noAutofit/>
              </a:bodyPr>
              <a:lstStyle/>
              <a:p>
                <a:pPr marL="0" marR="0" lvl="0" indent="0" algn="l" rtl="0">
                  <a:spcBef>
                    <a:spcPts val="0"/>
                  </a:spcBef>
                  <a:spcAft>
                    <a:spcPts val="0"/>
                  </a:spcAft>
                  <a:buNone/>
                </a:pPr>
                <a:endParaRPr sz="2000">
                  <a:solidFill>
                    <a:schemeClr val="dk1"/>
                  </a:solidFill>
                  <a:latin typeface="Times New Roman"/>
                  <a:ea typeface="Times New Roman"/>
                  <a:cs typeface="Times New Roman"/>
                  <a:sym typeface="Times New Roman"/>
                </a:endParaRPr>
              </a:p>
            </p:txBody>
          </p:sp>
          <p:cxnSp>
            <p:nvCxnSpPr>
              <p:cNvPr id="64" name="Google Shape;64;p14"/>
              <p:cNvCxnSpPr/>
              <p:nvPr/>
            </p:nvCxnSpPr>
            <p:spPr>
              <a:xfrm>
                <a:off x="2880" y="2148"/>
                <a:ext cx="48" cy="96"/>
              </a:xfrm>
              <a:prstGeom prst="straightConnector1">
                <a:avLst/>
              </a:prstGeom>
              <a:noFill/>
              <a:ln w="9525" cap="flat" cmpd="sng">
                <a:solidFill>
                  <a:schemeClr val="dk1"/>
                </a:solidFill>
                <a:prstDash val="solid"/>
                <a:round/>
                <a:headEnd type="none" w="med" len="med"/>
                <a:tailEnd type="none" w="med" len="med"/>
              </a:ln>
            </p:spPr>
          </p:cxnSp>
          <p:cxnSp>
            <p:nvCxnSpPr>
              <p:cNvPr id="65" name="Google Shape;65;p14"/>
              <p:cNvCxnSpPr/>
              <p:nvPr/>
            </p:nvCxnSpPr>
            <p:spPr>
              <a:xfrm>
                <a:off x="3348" y="1968"/>
                <a:ext cx="48" cy="96"/>
              </a:xfrm>
              <a:prstGeom prst="straightConnector1">
                <a:avLst/>
              </a:prstGeom>
              <a:noFill/>
              <a:ln w="9525" cap="flat" cmpd="sng">
                <a:solidFill>
                  <a:schemeClr val="dk1"/>
                </a:solidFill>
                <a:prstDash val="solid"/>
                <a:round/>
                <a:headEnd type="none" w="med" len="med"/>
                <a:tailEnd type="none" w="med" len="med"/>
              </a:ln>
            </p:spPr>
          </p:cxnSp>
          <p:sp>
            <p:nvSpPr>
              <p:cNvPr id="66" name="Google Shape;66;p14"/>
              <p:cNvSpPr/>
              <p:nvPr/>
            </p:nvSpPr>
            <p:spPr>
              <a:xfrm>
                <a:off x="2934" y="1920"/>
                <a:ext cx="90" cy="78"/>
              </a:xfrm>
              <a:custGeom>
                <a:avLst/>
                <a:gdLst/>
                <a:ahLst/>
                <a:cxnLst/>
                <a:rect l="l" t="t" r="r" b="b"/>
                <a:pathLst>
                  <a:path w="90" h="78" extrusionOk="0">
                    <a:moveTo>
                      <a:pt x="90" y="0"/>
                    </a:moveTo>
                    <a:lnTo>
                      <a:pt x="0" y="78"/>
                    </a:lnTo>
                  </a:path>
                </a:pathLst>
              </a:custGeom>
              <a:noFill/>
              <a:ln w="38100" cap="flat" cmpd="dbl">
                <a:solidFill>
                  <a:schemeClr val="dk1"/>
                </a:solidFill>
                <a:prstDash val="solid"/>
                <a:round/>
                <a:headEnd type="none" w="sm" len="sm"/>
                <a:tailEnd type="none" w="sm" len="sm"/>
              </a:ln>
            </p:spPr>
            <p:txBody>
              <a:bodyPr spcFirstLastPara="1" wrap="square" lIns="91425" tIns="45700" rIns="91425" bIns="45700" anchor="t" anchorCtr="0">
                <a:noAutofit/>
              </a:bodyPr>
              <a:lstStyle/>
              <a:p>
                <a:pPr marL="0" marR="0" lvl="0" indent="0" algn="l" rtl="0">
                  <a:spcBef>
                    <a:spcPts val="0"/>
                  </a:spcBef>
                  <a:spcAft>
                    <a:spcPts val="0"/>
                  </a:spcAft>
                  <a:buNone/>
                </a:pPr>
                <a:endParaRPr sz="2000">
                  <a:solidFill>
                    <a:schemeClr val="dk1"/>
                  </a:solidFill>
                  <a:latin typeface="Times New Roman"/>
                  <a:ea typeface="Times New Roman"/>
                  <a:cs typeface="Times New Roman"/>
                  <a:sym typeface="Times New Roman"/>
                </a:endParaRPr>
              </a:p>
            </p:txBody>
          </p:sp>
          <p:sp>
            <p:nvSpPr>
              <p:cNvPr id="67" name="Google Shape;67;p14"/>
              <p:cNvSpPr/>
              <p:nvPr/>
            </p:nvSpPr>
            <p:spPr>
              <a:xfrm>
                <a:off x="3258" y="2178"/>
                <a:ext cx="90" cy="78"/>
              </a:xfrm>
              <a:custGeom>
                <a:avLst/>
                <a:gdLst/>
                <a:ahLst/>
                <a:cxnLst/>
                <a:rect l="l" t="t" r="r" b="b"/>
                <a:pathLst>
                  <a:path w="90" h="78" extrusionOk="0">
                    <a:moveTo>
                      <a:pt x="90" y="0"/>
                    </a:moveTo>
                    <a:lnTo>
                      <a:pt x="0" y="78"/>
                    </a:lnTo>
                  </a:path>
                </a:pathLst>
              </a:custGeom>
              <a:noFill/>
              <a:ln w="38100" cap="flat" cmpd="dbl">
                <a:solidFill>
                  <a:schemeClr val="dk1"/>
                </a:solidFill>
                <a:prstDash val="solid"/>
                <a:round/>
                <a:headEnd type="none" w="sm" len="sm"/>
                <a:tailEnd type="none" w="sm" len="sm"/>
              </a:ln>
            </p:spPr>
            <p:txBody>
              <a:bodyPr spcFirstLastPara="1" wrap="square" lIns="91425" tIns="45700" rIns="91425" bIns="45700" anchor="t" anchorCtr="0">
                <a:noAutofit/>
              </a:bodyPr>
              <a:lstStyle/>
              <a:p>
                <a:pPr marL="0" marR="0" lvl="0" indent="0" algn="l" rtl="0">
                  <a:spcBef>
                    <a:spcPts val="0"/>
                  </a:spcBef>
                  <a:spcAft>
                    <a:spcPts val="0"/>
                  </a:spcAft>
                  <a:buNone/>
                </a:pPr>
                <a:endParaRPr sz="2000">
                  <a:solidFill>
                    <a:schemeClr val="dk1"/>
                  </a:solidFill>
                  <a:latin typeface="Times New Roman"/>
                  <a:ea typeface="Times New Roman"/>
                  <a:cs typeface="Times New Roman"/>
                  <a:sym typeface="Times New Roman"/>
                </a:endParaRPr>
              </a:p>
            </p:txBody>
          </p:sp>
        </p:grpSp>
        <p:sp>
          <p:nvSpPr>
            <p:cNvPr id="68" name="Google Shape;68;p14"/>
            <p:cNvSpPr/>
            <p:nvPr/>
          </p:nvSpPr>
          <p:spPr>
            <a:xfrm rot="10800000">
              <a:off x="2448" y="816"/>
              <a:ext cx="1488" cy="480"/>
            </a:xfrm>
            <a:custGeom>
              <a:avLst/>
              <a:gdLst/>
              <a:ahLst/>
              <a:cxnLst/>
              <a:rect l="l" t="t" r="r" b="b"/>
              <a:pathLst>
                <a:path w="21600" h="21600" extrusionOk="0">
                  <a:moveTo>
                    <a:pt x="0" y="0"/>
                  </a:moveTo>
                  <a:lnTo>
                    <a:pt x="5400" y="21600"/>
                  </a:lnTo>
                  <a:lnTo>
                    <a:pt x="16200" y="21600"/>
                  </a:lnTo>
                  <a:lnTo>
                    <a:pt x="21600" y="0"/>
                  </a:lnTo>
                  <a:lnTo>
                    <a:pt x="0" y="0"/>
                  </a:lnTo>
                  <a:close/>
                </a:path>
              </a:pathLst>
            </a:custGeom>
            <a:noFill/>
            <a:ln w="28575"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2000">
                <a:solidFill>
                  <a:schemeClr val="dk1"/>
                </a:solidFill>
                <a:latin typeface="Times New Roman"/>
                <a:ea typeface="Times New Roman"/>
                <a:cs typeface="Times New Roman"/>
                <a:sym typeface="Times New Roman"/>
              </a:endParaRPr>
            </a:p>
          </p:txBody>
        </p:sp>
        <p:sp>
          <p:nvSpPr>
            <p:cNvPr id="69" name="Google Shape;69;p14"/>
            <p:cNvSpPr/>
            <p:nvPr/>
          </p:nvSpPr>
          <p:spPr>
            <a:xfrm>
              <a:off x="2544" y="1152"/>
              <a:ext cx="118" cy="144"/>
            </a:xfrm>
            <a:custGeom>
              <a:avLst/>
              <a:gdLst/>
              <a:ahLst/>
              <a:cxnLst/>
              <a:rect l="l" t="t" r="r" b="b"/>
              <a:pathLst>
                <a:path w="118" h="144" extrusionOk="0">
                  <a:moveTo>
                    <a:pt x="0" y="0"/>
                  </a:moveTo>
                  <a:cubicBezTo>
                    <a:pt x="17" y="6"/>
                    <a:pt x="86" y="12"/>
                    <a:pt x="102" y="36"/>
                  </a:cubicBezTo>
                  <a:cubicBezTo>
                    <a:pt x="118" y="60"/>
                    <a:pt x="97" y="122"/>
                    <a:pt x="96" y="144"/>
                  </a:cubicBezTo>
                </a:path>
              </a:pathLst>
            </a:custGeom>
            <a:noFill/>
            <a:ln w="9525" cap="flat" cmpd="sng">
              <a:solidFill>
                <a:schemeClr val="dk1"/>
              </a:solidFill>
              <a:prstDash val="solid"/>
              <a:round/>
              <a:headEnd type="none" w="sm" len="sm"/>
              <a:tailEnd type="none" w="sm" len="sm"/>
            </a:ln>
          </p:spPr>
          <p:txBody>
            <a:bodyPr spcFirstLastPara="1" wrap="square" lIns="91425" tIns="45700" rIns="91425" bIns="45700" anchor="t" anchorCtr="0">
              <a:noAutofit/>
            </a:bodyPr>
            <a:lstStyle/>
            <a:p>
              <a:pPr marL="0" marR="0" lvl="0" indent="0" algn="l" rtl="0">
                <a:spcBef>
                  <a:spcPts val="0"/>
                </a:spcBef>
                <a:spcAft>
                  <a:spcPts val="0"/>
                </a:spcAft>
                <a:buNone/>
              </a:pPr>
              <a:endParaRPr sz="2000">
                <a:solidFill>
                  <a:schemeClr val="dk1"/>
                </a:solidFill>
                <a:latin typeface="Times New Roman"/>
                <a:ea typeface="Times New Roman"/>
                <a:cs typeface="Times New Roman"/>
                <a:sym typeface="Times New Roman"/>
              </a:endParaRPr>
            </a:p>
          </p:txBody>
        </p:sp>
        <p:sp>
          <p:nvSpPr>
            <p:cNvPr id="70" name="Google Shape;70;p14"/>
            <p:cNvSpPr txBox="1"/>
            <p:nvPr/>
          </p:nvSpPr>
          <p:spPr>
            <a:xfrm>
              <a:off x="2628" y="1050"/>
              <a:ext cx="456" cy="231"/>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1800" b="0" u="none">
                  <a:solidFill>
                    <a:schemeClr val="dk1"/>
                  </a:solidFill>
                  <a:latin typeface="Times New Roman"/>
                  <a:ea typeface="Times New Roman"/>
                  <a:cs typeface="Times New Roman"/>
                  <a:sym typeface="Times New Roman"/>
                </a:rPr>
                <a:t>60</a:t>
              </a:r>
              <a:r>
                <a:rPr lang="en-US" sz="1800" b="0" u="none" baseline="30000">
                  <a:solidFill>
                    <a:schemeClr val="dk1"/>
                  </a:solidFill>
                  <a:latin typeface="Times New Roman"/>
                  <a:ea typeface="Times New Roman"/>
                  <a:cs typeface="Times New Roman"/>
                  <a:sym typeface="Times New Roman"/>
                </a:rPr>
                <a:t>0</a:t>
              </a:r>
              <a:endParaRPr sz="1800" b="0" u="none">
                <a:solidFill>
                  <a:schemeClr val="dk1"/>
                </a:solidFill>
                <a:latin typeface="Times New Roman"/>
                <a:ea typeface="Times New Roman"/>
                <a:cs typeface="Times New Roman"/>
                <a:sym typeface="Times New Roman"/>
              </a:endParaRPr>
            </a:p>
          </p:txBody>
        </p:sp>
        <p:sp>
          <p:nvSpPr>
            <p:cNvPr id="71" name="Google Shape;71;p14"/>
            <p:cNvSpPr txBox="1"/>
            <p:nvPr/>
          </p:nvSpPr>
          <p:spPr>
            <a:xfrm>
              <a:off x="2736" y="816"/>
              <a:ext cx="456" cy="231"/>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1800" b="0" u="none">
                  <a:solidFill>
                    <a:schemeClr val="dk1"/>
                  </a:solidFill>
                  <a:latin typeface="Times New Roman"/>
                  <a:ea typeface="Times New Roman"/>
                  <a:cs typeface="Times New Roman"/>
                  <a:sym typeface="Times New Roman"/>
                </a:rPr>
                <a:t>120</a:t>
              </a:r>
              <a:r>
                <a:rPr lang="en-US" sz="1800" b="0" u="none" baseline="30000">
                  <a:solidFill>
                    <a:schemeClr val="dk1"/>
                  </a:solidFill>
                  <a:latin typeface="Times New Roman"/>
                  <a:ea typeface="Times New Roman"/>
                  <a:cs typeface="Times New Roman"/>
                  <a:sym typeface="Times New Roman"/>
                </a:rPr>
                <a:t>0</a:t>
              </a:r>
              <a:endParaRPr sz="1800" b="0" u="none">
                <a:solidFill>
                  <a:schemeClr val="dk1"/>
                </a:solidFill>
                <a:latin typeface="Times New Roman"/>
                <a:ea typeface="Times New Roman"/>
                <a:cs typeface="Times New Roman"/>
                <a:sym typeface="Times New Roman"/>
              </a:endParaRPr>
            </a:p>
          </p:txBody>
        </p:sp>
        <p:sp>
          <p:nvSpPr>
            <p:cNvPr id="72" name="Google Shape;72;p14"/>
            <p:cNvSpPr/>
            <p:nvPr/>
          </p:nvSpPr>
          <p:spPr>
            <a:xfrm>
              <a:off x="3744" y="1152"/>
              <a:ext cx="96" cy="144"/>
            </a:xfrm>
            <a:custGeom>
              <a:avLst/>
              <a:gdLst/>
              <a:ahLst/>
              <a:cxnLst/>
              <a:rect l="l" t="t" r="r" b="b"/>
              <a:pathLst>
                <a:path w="96" h="144" extrusionOk="0">
                  <a:moveTo>
                    <a:pt x="96" y="0"/>
                  </a:moveTo>
                  <a:cubicBezTo>
                    <a:pt x="83" y="6"/>
                    <a:pt x="34" y="12"/>
                    <a:pt x="18" y="36"/>
                  </a:cubicBezTo>
                  <a:cubicBezTo>
                    <a:pt x="2" y="60"/>
                    <a:pt x="4" y="122"/>
                    <a:pt x="0" y="144"/>
                  </a:cubicBezTo>
                </a:path>
              </a:pathLst>
            </a:custGeom>
            <a:noFill/>
            <a:ln w="9525" cap="flat" cmpd="sng">
              <a:solidFill>
                <a:schemeClr val="dk1"/>
              </a:solidFill>
              <a:prstDash val="solid"/>
              <a:round/>
              <a:headEnd type="none" w="sm" len="sm"/>
              <a:tailEnd type="none" w="sm" len="sm"/>
            </a:ln>
          </p:spPr>
          <p:txBody>
            <a:bodyPr spcFirstLastPara="1" wrap="square" lIns="91425" tIns="45700" rIns="91425" bIns="45700" anchor="t" anchorCtr="0">
              <a:noAutofit/>
            </a:bodyPr>
            <a:lstStyle/>
            <a:p>
              <a:pPr marL="0" marR="0" lvl="0" indent="0" algn="l" rtl="0">
                <a:spcBef>
                  <a:spcPts val="0"/>
                </a:spcBef>
                <a:spcAft>
                  <a:spcPts val="0"/>
                </a:spcAft>
                <a:buNone/>
              </a:pPr>
              <a:endParaRPr sz="2000">
                <a:solidFill>
                  <a:schemeClr val="dk1"/>
                </a:solidFill>
                <a:latin typeface="Times New Roman"/>
                <a:ea typeface="Times New Roman"/>
                <a:cs typeface="Times New Roman"/>
                <a:sym typeface="Times New Roman"/>
              </a:endParaRPr>
            </a:p>
          </p:txBody>
        </p:sp>
        <p:grpSp>
          <p:nvGrpSpPr>
            <p:cNvPr id="73" name="Google Shape;73;p14"/>
            <p:cNvGrpSpPr/>
            <p:nvPr/>
          </p:nvGrpSpPr>
          <p:grpSpPr>
            <a:xfrm>
              <a:off x="4320" y="756"/>
              <a:ext cx="1152" cy="816"/>
              <a:chOff x="4320" y="756"/>
              <a:chExt cx="1152" cy="816"/>
            </a:xfrm>
          </p:grpSpPr>
          <p:sp>
            <p:nvSpPr>
              <p:cNvPr id="74" name="Google Shape;74;p14"/>
              <p:cNvSpPr/>
              <p:nvPr/>
            </p:nvSpPr>
            <p:spPr>
              <a:xfrm>
                <a:off x="4320" y="1278"/>
                <a:ext cx="1152" cy="9"/>
              </a:xfrm>
              <a:custGeom>
                <a:avLst/>
                <a:gdLst/>
                <a:ahLst/>
                <a:cxnLst/>
                <a:rect l="l" t="t" r="r" b="b"/>
                <a:pathLst>
                  <a:path w="1152" h="9" extrusionOk="0">
                    <a:moveTo>
                      <a:pt x="0" y="9"/>
                    </a:moveTo>
                    <a:lnTo>
                      <a:pt x="1152" y="0"/>
                    </a:lnTo>
                  </a:path>
                </a:pathLst>
              </a:custGeom>
              <a:noFill/>
              <a:ln w="28575" cap="flat" cmpd="sng">
                <a:solidFill>
                  <a:schemeClr val="dk1"/>
                </a:solidFill>
                <a:prstDash val="solid"/>
                <a:round/>
                <a:headEnd type="none" w="sm" len="sm"/>
                <a:tailEnd type="none" w="sm" len="sm"/>
              </a:ln>
            </p:spPr>
            <p:txBody>
              <a:bodyPr spcFirstLastPara="1" wrap="square" lIns="91425" tIns="45700" rIns="91425" bIns="45700" anchor="t" anchorCtr="0">
                <a:noAutofit/>
              </a:bodyPr>
              <a:lstStyle/>
              <a:p>
                <a:pPr marL="0" marR="0" lvl="0" indent="0" algn="l" rtl="0">
                  <a:spcBef>
                    <a:spcPts val="0"/>
                  </a:spcBef>
                  <a:spcAft>
                    <a:spcPts val="0"/>
                  </a:spcAft>
                  <a:buNone/>
                </a:pPr>
                <a:endParaRPr sz="2000">
                  <a:solidFill>
                    <a:schemeClr val="dk1"/>
                  </a:solidFill>
                  <a:latin typeface="Times New Roman"/>
                  <a:ea typeface="Times New Roman"/>
                  <a:cs typeface="Times New Roman"/>
                  <a:sym typeface="Times New Roman"/>
                </a:endParaRPr>
              </a:p>
            </p:txBody>
          </p:sp>
          <p:cxnSp>
            <p:nvCxnSpPr>
              <p:cNvPr id="75" name="Google Shape;75;p14"/>
              <p:cNvCxnSpPr/>
              <p:nvPr/>
            </p:nvCxnSpPr>
            <p:spPr>
              <a:xfrm>
                <a:off x="4320" y="759"/>
                <a:ext cx="0" cy="528"/>
              </a:xfrm>
              <a:prstGeom prst="straightConnector1">
                <a:avLst/>
              </a:prstGeom>
              <a:noFill/>
              <a:ln w="28575" cap="flat" cmpd="sng">
                <a:solidFill>
                  <a:schemeClr val="dk1"/>
                </a:solidFill>
                <a:prstDash val="solid"/>
                <a:round/>
                <a:headEnd type="none" w="med" len="med"/>
                <a:tailEnd type="none" w="med" len="med"/>
              </a:ln>
            </p:spPr>
          </p:cxnSp>
          <p:sp>
            <p:nvSpPr>
              <p:cNvPr id="76" name="Google Shape;76;p14"/>
              <p:cNvSpPr/>
              <p:nvPr/>
            </p:nvSpPr>
            <p:spPr>
              <a:xfrm>
                <a:off x="5022" y="756"/>
                <a:ext cx="444" cy="518"/>
              </a:xfrm>
              <a:custGeom>
                <a:avLst/>
                <a:gdLst/>
                <a:ahLst/>
                <a:cxnLst/>
                <a:rect l="l" t="t" r="r" b="b"/>
                <a:pathLst>
                  <a:path w="444" h="518" extrusionOk="0">
                    <a:moveTo>
                      <a:pt x="0" y="0"/>
                    </a:moveTo>
                    <a:lnTo>
                      <a:pt x="444" y="518"/>
                    </a:lnTo>
                  </a:path>
                </a:pathLst>
              </a:custGeom>
              <a:noFill/>
              <a:ln w="28575" cap="flat" cmpd="sng">
                <a:solidFill>
                  <a:schemeClr val="dk1"/>
                </a:solidFill>
                <a:prstDash val="solid"/>
                <a:round/>
                <a:headEnd type="none" w="sm" len="sm"/>
                <a:tailEnd type="none" w="sm" len="sm"/>
              </a:ln>
            </p:spPr>
            <p:txBody>
              <a:bodyPr spcFirstLastPara="1" wrap="square" lIns="91425" tIns="45700" rIns="91425" bIns="45700" anchor="t" anchorCtr="0">
                <a:noAutofit/>
              </a:bodyPr>
              <a:lstStyle/>
              <a:p>
                <a:pPr marL="0" marR="0" lvl="0" indent="0" algn="l" rtl="0">
                  <a:spcBef>
                    <a:spcPts val="0"/>
                  </a:spcBef>
                  <a:spcAft>
                    <a:spcPts val="0"/>
                  </a:spcAft>
                  <a:buNone/>
                </a:pPr>
                <a:endParaRPr sz="2000">
                  <a:solidFill>
                    <a:schemeClr val="dk1"/>
                  </a:solidFill>
                  <a:latin typeface="Times New Roman"/>
                  <a:ea typeface="Times New Roman"/>
                  <a:cs typeface="Times New Roman"/>
                  <a:sym typeface="Times New Roman"/>
                </a:endParaRPr>
              </a:p>
            </p:txBody>
          </p:sp>
          <p:sp>
            <p:nvSpPr>
              <p:cNvPr id="77" name="Google Shape;77;p14"/>
              <p:cNvSpPr txBox="1"/>
              <p:nvPr/>
            </p:nvSpPr>
            <p:spPr>
              <a:xfrm>
                <a:off x="4344" y="1284"/>
                <a:ext cx="1104" cy="288"/>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2400" b="0" u="none">
                    <a:solidFill>
                      <a:schemeClr val="dk1"/>
                    </a:solidFill>
                    <a:latin typeface="Times New Roman"/>
                    <a:ea typeface="Times New Roman"/>
                    <a:cs typeface="Times New Roman"/>
                    <a:sym typeface="Times New Roman"/>
                  </a:rPr>
                  <a:t>Hình b</a:t>
                </a:r>
                <a:endParaRPr/>
              </a:p>
            </p:txBody>
          </p:sp>
          <p:sp>
            <p:nvSpPr>
              <p:cNvPr id="78" name="Google Shape;78;p14"/>
              <p:cNvSpPr/>
              <p:nvPr/>
            </p:nvSpPr>
            <p:spPr>
              <a:xfrm>
                <a:off x="4320" y="1182"/>
                <a:ext cx="96" cy="96"/>
              </a:xfrm>
              <a:prstGeom prst="rect">
                <a:avLst/>
              </a:prstGeom>
              <a:noFill/>
              <a:ln w="9525"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2000">
                  <a:solidFill>
                    <a:schemeClr val="dk1"/>
                  </a:solidFill>
                  <a:latin typeface="Times New Roman"/>
                  <a:ea typeface="Times New Roman"/>
                  <a:cs typeface="Times New Roman"/>
                  <a:sym typeface="Times New Roman"/>
                </a:endParaRPr>
              </a:p>
            </p:txBody>
          </p:sp>
          <p:sp>
            <p:nvSpPr>
              <p:cNvPr id="79" name="Google Shape;79;p14"/>
              <p:cNvSpPr/>
              <p:nvPr/>
            </p:nvSpPr>
            <p:spPr>
              <a:xfrm>
                <a:off x="4332" y="762"/>
                <a:ext cx="96" cy="96"/>
              </a:xfrm>
              <a:prstGeom prst="rect">
                <a:avLst/>
              </a:prstGeom>
              <a:noFill/>
              <a:ln w="9525"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2000">
                  <a:solidFill>
                    <a:schemeClr val="dk1"/>
                  </a:solidFill>
                  <a:latin typeface="Times New Roman"/>
                  <a:ea typeface="Times New Roman"/>
                  <a:cs typeface="Times New Roman"/>
                  <a:sym typeface="Times New Roman"/>
                </a:endParaRPr>
              </a:p>
            </p:txBody>
          </p:sp>
          <p:cxnSp>
            <p:nvCxnSpPr>
              <p:cNvPr id="80" name="Google Shape;80;p14"/>
              <p:cNvCxnSpPr/>
              <p:nvPr/>
            </p:nvCxnSpPr>
            <p:spPr>
              <a:xfrm>
                <a:off x="4320" y="762"/>
                <a:ext cx="720" cy="0"/>
              </a:xfrm>
              <a:prstGeom prst="straightConnector1">
                <a:avLst/>
              </a:prstGeom>
              <a:noFill/>
              <a:ln w="28575" cap="flat" cmpd="sng">
                <a:solidFill>
                  <a:schemeClr val="dk1"/>
                </a:solidFill>
                <a:prstDash val="solid"/>
                <a:round/>
                <a:headEnd type="none" w="med" len="med"/>
                <a:tailEnd type="none" w="med" len="med"/>
              </a:ln>
            </p:spPr>
          </p:cxnSp>
        </p:grpSp>
      </p:grpSp>
      <p:sp>
        <p:nvSpPr>
          <p:cNvPr id="81" name="Google Shape;81;p14"/>
          <p:cNvSpPr txBox="1"/>
          <p:nvPr/>
        </p:nvSpPr>
        <p:spPr>
          <a:xfrm>
            <a:off x="485775" y="4038600"/>
            <a:ext cx="6324600" cy="1552575"/>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2400" b="0" u="sng">
                <a:solidFill>
                  <a:schemeClr val="dk1"/>
                </a:solidFill>
                <a:latin typeface="Times New Roman"/>
                <a:ea typeface="Times New Roman"/>
                <a:cs typeface="Times New Roman"/>
                <a:sym typeface="Times New Roman"/>
              </a:rPr>
              <a:t>Kết quả</a:t>
            </a:r>
            <a:r>
              <a:rPr lang="en-US" sz="2400" b="0" u="none">
                <a:solidFill>
                  <a:schemeClr val="dk1"/>
                </a:solidFill>
                <a:latin typeface="Times New Roman"/>
                <a:ea typeface="Times New Roman"/>
                <a:cs typeface="Times New Roman"/>
                <a:sym typeface="Times New Roman"/>
              </a:rPr>
              <a:t>: </a:t>
            </a:r>
            <a:endParaRPr/>
          </a:p>
          <a:p>
            <a:pPr marL="0" marR="0" lvl="0" indent="0" algn="l" rtl="0">
              <a:spcBef>
                <a:spcPts val="1200"/>
              </a:spcBef>
              <a:spcAft>
                <a:spcPts val="0"/>
              </a:spcAft>
              <a:buNone/>
            </a:pPr>
            <a:r>
              <a:rPr lang="en-US" sz="2400" b="0" u="none">
                <a:solidFill>
                  <a:schemeClr val="dk1"/>
                </a:solidFill>
                <a:latin typeface="Times New Roman"/>
                <a:ea typeface="Times New Roman"/>
                <a:cs typeface="Times New Roman"/>
                <a:sym typeface="Times New Roman"/>
              </a:rPr>
              <a:t>a) Hình a, hình d là các hình thang cân.</a:t>
            </a:r>
            <a:endParaRPr/>
          </a:p>
          <a:p>
            <a:pPr marL="0" marR="0" lvl="0" indent="0" algn="l" rtl="0">
              <a:spcBef>
                <a:spcPts val="1200"/>
              </a:spcBef>
              <a:spcAft>
                <a:spcPts val="0"/>
              </a:spcAft>
              <a:buNone/>
            </a:pPr>
            <a:r>
              <a:rPr lang="en-US" sz="2400" b="0" u="none">
                <a:solidFill>
                  <a:schemeClr val="dk1"/>
                </a:solidFill>
                <a:latin typeface="Times New Roman"/>
                <a:ea typeface="Times New Roman"/>
                <a:cs typeface="Times New Roman"/>
                <a:sym typeface="Times New Roman"/>
              </a:rPr>
              <a:t>b) Hình c, hình d là các hình bình hành.</a:t>
            </a:r>
            <a:endParaRPr/>
          </a:p>
        </p:txBody>
      </p:sp>
      <p:grpSp>
        <p:nvGrpSpPr>
          <p:cNvPr id="82" name="Google Shape;82;p14"/>
          <p:cNvGrpSpPr/>
          <p:nvPr/>
        </p:nvGrpSpPr>
        <p:grpSpPr>
          <a:xfrm>
            <a:off x="3895725" y="1562100"/>
            <a:ext cx="2362200" cy="771525"/>
            <a:chOff x="816" y="1728"/>
            <a:chExt cx="1488" cy="486"/>
          </a:xfrm>
        </p:grpSpPr>
        <p:sp>
          <p:nvSpPr>
            <p:cNvPr id="83" name="Google Shape;83;p14"/>
            <p:cNvSpPr/>
            <p:nvPr/>
          </p:nvSpPr>
          <p:spPr>
            <a:xfrm rot="10800000">
              <a:off x="816" y="1728"/>
              <a:ext cx="1488" cy="480"/>
            </a:xfrm>
            <a:custGeom>
              <a:avLst/>
              <a:gdLst/>
              <a:ahLst/>
              <a:cxnLst/>
              <a:rect l="l" t="t" r="r" b="b"/>
              <a:pathLst>
                <a:path w="21600" h="21600" extrusionOk="0">
                  <a:moveTo>
                    <a:pt x="0" y="0"/>
                  </a:moveTo>
                  <a:lnTo>
                    <a:pt x="5400" y="21600"/>
                  </a:lnTo>
                  <a:lnTo>
                    <a:pt x="16200" y="21600"/>
                  </a:lnTo>
                  <a:lnTo>
                    <a:pt x="21600" y="0"/>
                  </a:lnTo>
                  <a:lnTo>
                    <a:pt x="0" y="0"/>
                  </a:lnTo>
                  <a:close/>
                </a:path>
              </a:pathLst>
            </a:custGeom>
            <a:solidFill>
              <a:schemeClr val="folHlink"/>
            </a:solidFill>
            <a:ln w="28575"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2000">
                <a:solidFill>
                  <a:schemeClr val="dk1"/>
                </a:solidFill>
                <a:latin typeface="Times New Roman"/>
                <a:ea typeface="Times New Roman"/>
                <a:cs typeface="Times New Roman"/>
                <a:sym typeface="Times New Roman"/>
              </a:endParaRPr>
            </a:p>
          </p:txBody>
        </p:sp>
        <p:sp>
          <p:nvSpPr>
            <p:cNvPr id="84" name="Google Shape;84;p14"/>
            <p:cNvSpPr txBox="1"/>
            <p:nvPr/>
          </p:nvSpPr>
          <p:spPr>
            <a:xfrm>
              <a:off x="1152" y="1728"/>
              <a:ext cx="456" cy="231"/>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1800" b="0" u="none">
                  <a:solidFill>
                    <a:schemeClr val="dk1"/>
                  </a:solidFill>
                  <a:latin typeface="Times New Roman"/>
                  <a:ea typeface="Times New Roman"/>
                  <a:cs typeface="Times New Roman"/>
                  <a:sym typeface="Times New Roman"/>
                </a:rPr>
                <a:t>120</a:t>
              </a:r>
              <a:r>
                <a:rPr lang="en-US" sz="1800" b="0" u="none" baseline="30000">
                  <a:solidFill>
                    <a:schemeClr val="dk1"/>
                  </a:solidFill>
                  <a:latin typeface="Times New Roman"/>
                  <a:ea typeface="Times New Roman"/>
                  <a:cs typeface="Times New Roman"/>
                  <a:sym typeface="Times New Roman"/>
                </a:rPr>
                <a:t>0</a:t>
              </a:r>
              <a:endParaRPr sz="1800" b="0" u="none">
                <a:solidFill>
                  <a:schemeClr val="dk1"/>
                </a:solidFill>
                <a:latin typeface="Times New Roman"/>
                <a:ea typeface="Times New Roman"/>
                <a:cs typeface="Times New Roman"/>
                <a:sym typeface="Times New Roman"/>
              </a:endParaRPr>
            </a:p>
          </p:txBody>
        </p:sp>
        <p:sp>
          <p:nvSpPr>
            <p:cNvPr id="85" name="Google Shape;85;p14"/>
            <p:cNvSpPr txBox="1"/>
            <p:nvPr/>
          </p:nvSpPr>
          <p:spPr>
            <a:xfrm>
              <a:off x="1008" y="1968"/>
              <a:ext cx="456" cy="231"/>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1800" b="0" u="none">
                  <a:solidFill>
                    <a:schemeClr val="dk1"/>
                  </a:solidFill>
                  <a:latin typeface="Times New Roman"/>
                  <a:ea typeface="Times New Roman"/>
                  <a:cs typeface="Times New Roman"/>
                  <a:sym typeface="Times New Roman"/>
                </a:rPr>
                <a:t>60</a:t>
              </a:r>
              <a:r>
                <a:rPr lang="en-US" sz="1800" b="0" u="none" baseline="30000">
                  <a:solidFill>
                    <a:schemeClr val="dk1"/>
                  </a:solidFill>
                  <a:latin typeface="Times New Roman"/>
                  <a:ea typeface="Times New Roman"/>
                  <a:cs typeface="Times New Roman"/>
                  <a:sym typeface="Times New Roman"/>
                </a:rPr>
                <a:t>0</a:t>
              </a:r>
              <a:endParaRPr sz="1800" b="0" u="none">
                <a:solidFill>
                  <a:schemeClr val="dk1"/>
                </a:solidFill>
                <a:latin typeface="Times New Roman"/>
                <a:ea typeface="Times New Roman"/>
                <a:cs typeface="Times New Roman"/>
                <a:sym typeface="Times New Roman"/>
              </a:endParaRPr>
            </a:p>
          </p:txBody>
        </p:sp>
        <p:sp>
          <p:nvSpPr>
            <p:cNvPr id="86" name="Google Shape;86;p14"/>
            <p:cNvSpPr/>
            <p:nvPr/>
          </p:nvSpPr>
          <p:spPr>
            <a:xfrm>
              <a:off x="2112" y="2064"/>
              <a:ext cx="96" cy="144"/>
            </a:xfrm>
            <a:custGeom>
              <a:avLst/>
              <a:gdLst/>
              <a:ahLst/>
              <a:cxnLst/>
              <a:rect l="l" t="t" r="r" b="b"/>
              <a:pathLst>
                <a:path w="96" h="144" extrusionOk="0">
                  <a:moveTo>
                    <a:pt x="96" y="0"/>
                  </a:moveTo>
                  <a:cubicBezTo>
                    <a:pt x="83" y="6"/>
                    <a:pt x="34" y="12"/>
                    <a:pt x="18" y="36"/>
                  </a:cubicBezTo>
                  <a:cubicBezTo>
                    <a:pt x="2" y="60"/>
                    <a:pt x="4" y="122"/>
                    <a:pt x="0" y="144"/>
                  </a:cubicBezTo>
                </a:path>
              </a:pathLst>
            </a:custGeom>
            <a:noFill/>
            <a:ln w="9525" cap="flat" cmpd="sng">
              <a:solidFill>
                <a:schemeClr val="dk1"/>
              </a:solidFill>
              <a:prstDash val="solid"/>
              <a:round/>
              <a:headEnd type="none" w="sm" len="sm"/>
              <a:tailEnd type="none" w="sm" len="sm"/>
            </a:ln>
          </p:spPr>
          <p:txBody>
            <a:bodyPr spcFirstLastPara="1" wrap="square" lIns="91425" tIns="45700" rIns="91425" bIns="45700" anchor="t" anchorCtr="0">
              <a:noAutofit/>
            </a:bodyPr>
            <a:lstStyle/>
            <a:p>
              <a:pPr marL="0" marR="0" lvl="0" indent="0" algn="l" rtl="0">
                <a:spcBef>
                  <a:spcPts val="0"/>
                </a:spcBef>
                <a:spcAft>
                  <a:spcPts val="0"/>
                </a:spcAft>
                <a:buNone/>
              </a:pPr>
              <a:endParaRPr sz="2000">
                <a:solidFill>
                  <a:schemeClr val="dk1"/>
                </a:solidFill>
                <a:latin typeface="Times New Roman"/>
                <a:ea typeface="Times New Roman"/>
                <a:cs typeface="Times New Roman"/>
                <a:sym typeface="Times New Roman"/>
              </a:endParaRPr>
            </a:p>
          </p:txBody>
        </p:sp>
        <p:sp>
          <p:nvSpPr>
            <p:cNvPr id="87" name="Google Shape;87;p14"/>
            <p:cNvSpPr/>
            <p:nvPr/>
          </p:nvSpPr>
          <p:spPr>
            <a:xfrm>
              <a:off x="912" y="2070"/>
              <a:ext cx="118" cy="144"/>
            </a:xfrm>
            <a:custGeom>
              <a:avLst/>
              <a:gdLst/>
              <a:ahLst/>
              <a:cxnLst/>
              <a:rect l="l" t="t" r="r" b="b"/>
              <a:pathLst>
                <a:path w="118" h="144" extrusionOk="0">
                  <a:moveTo>
                    <a:pt x="0" y="0"/>
                  </a:moveTo>
                  <a:cubicBezTo>
                    <a:pt x="17" y="6"/>
                    <a:pt x="86" y="12"/>
                    <a:pt x="102" y="36"/>
                  </a:cubicBezTo>
                  <a:cubicBezTo>
                    <a:pt x="118" y="60"/>
                    <a:pt x="97" y="122"/>
                    <a:pt x="96" y="144"/>
                  </a:cubicBezTo>
                </a:path>
              </a:pathLst>
            </a:custGeom>
            <a:noFill/>
            <a:ln w="9525" cap="flat" cmpd="sng">
              <a:solidFill>
                <a:schemeClr val="dk1"/>
              </a:solidFill>
              <a:prstDash val="solid"/>
              <a:round/>
              <a:headEnd type="none" w="sm" len="sm"/>
              <a:tailEnd type="none" w="sm" len="sm"/>
            </a:ln>
          </p:spPr>
          <p:txBody>
            <a:bodyPr spcFirstLastPara="1" wrap="square" lIns="91425" tIns="45700" rIns="91425" bIns="45700" anchor="t" anchorCtr="0">
              <a:noAutofit/>
            </a:bodyPr>
            <a:lstStyle/>
            <a:p>
              <a:pPr marL="0" marR="0" lvl="0" indent="0" algn="l" rtl="0">
                <a:spcBef>
                  <a:spcPts val="0"/>
                </a:spcBef>
                <a:spcAft>
                  <a:spcPts val="0"/>
                </a:spcAft>
                <a:buNone/>
              </a:pPr>
              <a:endParaRPr sz="2000">
                <a:solidFill>
                  <a:schemeClr val="dk1"/>
                </a:solidFill>
                <a:latin typeface="Times New Roman"/>
                <a:ea typeface="Times New Roman"/>
                <a:cs typeface="Times New Roman"/>
                <a:sym typeface="Times New Roman"/>
              </a:endParaRPr>
            </a:p>
          </p:txBody>
        </p:sp>
      </p:grpSp>
      <p:grpSp>
        <p:nvGrpSpPr>
          <p:cNvPr id="88" name="Google Shape;88;p14"/>
          <p:cNvGrpSpPr/>
          <p:nvPr/>
        </p:nvGrpSpPr>
        <p:grpSpPr>
          <a:xfrm>
            <a:off x="6696075" y="3168650"/>
            <a:ext cx="1905000" cy="914400"/>
            <a:chOff x="2496" y="3504"/>
            <a:chExt cx="1200" cy="576"/>
          </a:xfrm>
        </p:grpSpPr>
        <p:sp>
          <p:nvSpPr>
            <p:cNvPr id="89" name="Google Shape;89;p14"/>
            <p:cNvSpPr/>
            <p:nvPr/>
          </p:nvSpPr>
          <p:spPr>
            <a:xfrm>
              <a:off x="2496" y="3504"/>
              <a:ext cx="1200" cy="576"/>
            </a:xfrm>
            <a:prstGeom prst="rect">
              <a:avLst/>
            </a:prstGeom>
            <a:solidFill>
              <a:schemeClr val="folHlink"/>
            </a:solidFill>
            <a:ln w="28575"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2000">
                <a:solidFill>
                  <a:schemeClr val="dk1"/>
                </a:solidFill>
                <a:latin typeface="Times New Roman"/>
                <a:ea typeface="Times New Roman"/>
                <a:cs typeface="Times New Roman"/>
                <a:sym typeface="Times New Roman"/>
              </a:endParaRPr>
            </a:p>
          </p:txBody>
        </p:sp>
        <p:sp>
          <p:nvSpPr>
            <p:cNvPr id="90" name="Google Shape;90;p14"/>
            <p:cNvSpPr/>
            <p:nvPr/>
          </p:nvSpPr>
          <p:spPr>
            <a:xfrm>
              <a:off x="2496" y="3504"/>
              <a:ext cx="96" cy="96"/>
            </a:xfrm>
            <a:prstGeom prst="rect">
              <a:avLst/>
            </a:prstGeom>
            <a:solidFill>
              <a:schemeClr val="folHlink"/>
            </a:solidFill>
            <a:ln w="28575"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2000">
                <a:solidFill>
                  <a:schemeClr val="dk1"/>
                </a:solidFill>
                <a:latin typeface="Times New Roman"/>
                <a:ea typeface="Times New Roman"/>
                <a:cs typeface="Times New Roman"/>
                <a:sym typeface="Times New Roman"/>
              </a:endParaRPr>
            </a:p>
          </p:txBody>
        </p:sp>
        <p:sp>
          <p:nvSpPr>
            <p:cNvPr id="91" name="Google Shape;91;p14"/>
            <p:cNvSpPr/>
            <p:nvPr/>
          </p:nvSpPr>
          <p:spPr>
            <a:xfrm>
              <a:off x="3588" y="3504"/>
              <a:ext cx="96" cy="96"/>
            </a:xfrm>
            <a:prstGeom prst="rect">
              <a:avLst/>
            </a:prstGeom>
            <a:solidFill>
              <a:schemeClr val="folHlink"/>
            </a:solidFill>
            <a:ln w="28575"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2000">
                <a:solidFill>
                  <a:schemeClr val="dk1"/>
                </a:solidFill>
                <a:latin typeface="Times New Roman"/>
                <a:ea typeface="Times New Roman"/>
                <a:cs typeface="Times New Roman"/>
                <a:sym typeface="Times New Roman"/>
              </a:endParaRPr>
            </a:p>
          </p:txBody>
        </p:sp>
        <p:sp>
          <p:nvSpPr>
            <p:cNvPr id="92" name="Google Shape;92;p14"/>
            <p:cNvSpPr/>
            <p:nvPr/>
          </p:nvSpPr>
          <p:spPr>
            <a:xfrm>
              <a:off x="2502" y="3972"/>
              <a:ext cx="96" cy="96"/>
            </a:xfrm>
            <a:prstGeom prst="rect">
              <a:avLst/>
            </a:prstGeom>
            <a:solidFill>
              <a:schemeClr val="folHlink"/>
            </a:solidFill>
            <a:ln w="28575"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2000">
                <a:solidFill>
                  <a:schemeClr val="dk1"/>
                </a:solidFill>
                <a:latin typeface="Times New Roman"/>
                <a:ea typeface="Times New Roman"/>
                <a:cs typeface="Times New Roman"/>
                <a:sym typeface="Times New Roman"/>
              </a:endParaRPr>
            </a:p>
          </p:txBody>
        </p:sp>
        <p:sp>
          <p:nvSpPr>
            <p:cNvPr id="93" name="Google Shape;93;p14"/>
            <p:cNvSpPr/>
            <p:nvPr/>
          </p:nvSpPr>
          <p:spPr>
            <a:xfrm>
              <a:off x="3588" y="3972"/>
              <a:ext cx="96" cy="96"/>
            </a:xfrm>
            <a:prstGeom prst="rect">
              <a:avLst/>
            </a:prstGeom>
            <a:solidFill>
              <a:schemeClr val="folHlink"/>
            </a:solidFill>
            <a:ln w="28575"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2000">
                <a:solidFill>
                  <a:schemeClr val="dk1"/>
                </a:solidFill>
                <a:latin typeface="Times New Roman"/>
                <a:ea typeface="Times New Roman"/>
                <a:cs typeface="Times New Roman"/>
                <a:sym typeface="Times New Roman"/>
              </a:endParaRPr>
            </a:p>
          </p:txBody>
        </p:sp>
      </p:grpSp>
      <p:grpSp>
        <p:nvGrpSpPr>
          <p:cNvPr id="94" name="Google Shape;94;p14"/>
          <p:cNvGrpSpPr/>
          <p:nvPr/>
        </p:nvGrpSpPr>
        <p:grpSpPr>
          <a:xfrm>
            <a:off x="3895725" y="3124200"/>
            <a:ext cx="2257425" cy="917575"/>
            <a:chOff x="2448" y="1800"/>
            <a:chExt cx="1422" cy="578"/>
          </a:xfrm>
        </p:grpSpPr>
        <p:sp>
          <p:nvSpPr>
            <p:cNvPr id="95" name="Google Shape;95;p14"/>
            <p:cNvSpPr/>
            <p:nvPr/>
          </p:nvSpPr>
          <p:spPr>
            <a:xfrm>
              <a:off x="2461" y="1802"/>
              <a:ext cx="1392" cy="576"/>
            </a:xfrm>
            <a:prstGeom prst="parallelogram">
              <a:avLst>
                <a:gd name="adj" fmla="val 60417"/>
              </a:avLst>
            </a:prstGeom>
            <a:solidFill>
              <a:srgbClr val="FFFF66"/>
            </a:solidFill>
            <a:ln w="28575"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2000">
                <a:solidFill>
                  <a:schemeClr val="dk1"/>
                </a:solidFill>
                <a:latin typeface="Times New Roman"/>
                <a:ea typeface="Times New Roman"/>
                <a:cs typeface="Times New Roman"/>
                <a:sym typeface="Times New Roman"/>
              </a:endParaRPr>
            </a:p>
          </p:txBody>
        </p:sp>
        <p:sp>
          <p:nvSpPr>
            <p:cNvPr id="96" name="Google Shape;96;p14"/>
            <p:cNvSpPr/>
            <p:nvPr/>
          </p:nvSpPr>
          <p:spPr>
            <a:xfrm>
              <a:off x="2448" y="1800"/>
              <a:ext cx="1422" cy="576"/>
            </a:xfrm>
            <a:custGeom>
              <a:avLst/>
              <a:gdLst/>
              <a:ahLst/>
              <a:cxnLst/>
              <a:rect l="l" t="t" r="r" b="b"/>
              <a:pathLst>
                <a:path w="1422" h="576" extrusionOk="0">
                  <a:moveTo>
                    <a:pt x="0" y="576"/>
                  </a:moveTo>
                  <a:lnTo>
                    <a:pt x="1422" y="0"/>
                  </a:lnTo>
                </a:path>
              </a:pathLst>
            </a:custGeom>
            <a:solidFill>
              <a:srgbClr val="99FF99"/>
            </a:solidFill>
            <a:ln w="9525" cap="flat" cmpd="sng">
              <a:solidFill>
                <a:schemeClr val="dk1"/>
              </a:solidFill>
              <a:prstDash val="solid"/>
              <a:round/>
              <a:headEnd type="none" w="sm" len="sm"/>
              <a:tailEnd type="none" w="sm" len="sm"/>
            </a:ln>
          </p:spPr>
          <p:txBody>
            <a:bodyPr spcFirstLastPara="1" wrap="square" lIns="91425" tIns="45700" rIns="91425" bIns="45700" anchor="t" anchorCtr="0">
              <a:noAutofit/>
            </a:bodyPr>
            <a:lstStyle/>
            <a:p>
              <a:pPr marL="0" marR="0" lvl="0" indent="0" algn="l" rtl="0">
                <a:spcBef>
                  <a:spcPts val="0"/>
                </a:spcBef>
                <a:spcAft>
                  <a:spcPts val="0"/>
                </a:spcAft>
                <a:buNone/>
              </a:pPr>
              <a:endParaRPr sz="2000">
                <a:solidFill>
                  <a:schemeClr val="dk1"/>
                </a:solidFill>
                <a:latin typeface="Times New Roman"/>
                <a:ea typeface="Times New Roman"/>
                <a:cs typeface="Times New Roman"/>
                <a:sym typeface="Times New Roman"/>
              </a:endParaRPr>
            </a:p>
          </p:txBody>
        </p:sp>
        <p:sp>
          <p:nvSpPr>
            <p:cNvPr id="97" name="Google Shape;97;p14"/>
            <p:cNvSpPr/>
            <p:nvPr/>
          </p:nvSpPr>
          <p:spPr>
            <a:xfrm>
              <a:off x="2826" y="1818"/>
              <a:ext cx="678" cy="552"/>
            </a:xfrm>
            <a:custGeom>
              <a:avLst/>
              <a:gdLst/>
              <a:ahLst/>
              <a:cxnLst/>
              <a:rect l="l" t="t" r="r" b="b"/>
              <a:pathLst>
                <a:path w="678" h="552" extrusionOk="0">
                  <a:moveTo>
                    <a:pt x="0" y="0"/>
                  </a:moveTo>
                  <a:lnTo>
                    <a:pt x="678" y="552"/>
                  </a:lnTo>
                </a:path>
              </a:pathLst>
            </a:custGeom>
            <a:solidFill>
              <a:srgbClr val="99FF99"/>
            </a:solidFill>
            <a:ln w="9525" cap="flat" cmpd="sng">
              <a:solidFill>
                <a:schemeClr val="dk1"/>
              </a:solidFill>
              <a:prstDash val="solid"/>
              <a:round/>
              <a:headEnd type="none" w="sm" len="sm"/>
              <a:tailEnd type="none" w="sm" len="sm"/>
            </a:ln>
          </p:spPr>
          <p:txBody>
            <a:bodyPr spcFirstLastPara="1" wrap="square" lIns="91425" tIns="45700" rIns="91425" bIns="45700" anchor="t" anchorCtr="0">
              <a:noAutofit/>
            </a:bodyPr>
            <a:lstStyle/>
            <a:p>
              <a:pPr marL="0" marR="0" lvl="0" indent="0" algn="l" rtl="0">
                <a:spcBef>
                  <a:spcPts val="0"/>
                </a:spcBef>
                <a:spcAft>
                  <a:spcPts val="0"/>
                </a:spcAft>
                <a:buNone/>
              </a:pPr>
              <a:endParaRPr sz="2000">
                <a:solidFill>
                  <a:schemeClr val="dk1"/>
                </a:solidFill>
                <a:latin typeface="Times New Roman"/>
                <a:ea typeface="Times New Roman"/>
                <a:cs typeface="Times New Roman"/>
                <a:sym typeface="Times New Roman"/>
              </a:endParaRPr>
            </a:p>
          </p:txBody>
        </p:sp>
        <p:cxnSp>
          <p:nvCxnSpPr>
            <p:cNvPr id="98" name="Google Shape;98;p14"/>
            <p:cNvCxnSpPr/>
            <p:nvPr/>
          </p:nvCxnSpPr>
          <p:spPr>
            <a:xfrm>
              <a:off x="2880" y="2148"/>
              <a:ext cx="48" cy="96"/>
            </a:xfrm>
            <a:prstGeom prst="straightConnector1">
              <a:avLst/>
            </a:prstGeom>
            <a:noFill/>
            <a:ln w="9525" cap="flat" cmpd="sng">
              <a:solidFill>
                <a:schemeClr val="dk1"/>
              </a:solidFill>
              <a:prstDash val="solid"/>
              <a:round/>
              <a:headEnd type="none" w="med" len="med"/>
              <a:tailEnd type="none" w="med" len="med"/>
            </a:ln>
          </p:spPr>
        </p:cxnSp>
        <p:cxnSp>
          <p:nvCxnSpPr>
            <p:cNvPr id="99" name="Google Shape;99;p14"/>
            <p:cNvCxnSpPr/>
            <p:nvPr/>
          </p:nvCxnSpPr>
          <p:spPr>
            <a:xfrm>
              <a:off x="3348" y="1968"/>
              <a:ext cx="48" cy="96"/>
            </a:xfrm>
            <a:prstGeom prst="straightConnector1">
              <a:avLst/>
            </a:prstGeom>
            <a:noFill/>
            <a:ln w="9525" cap="flat" cmpd="sng">
              <a:solidFill>
                <a:schemeClr val="dk1"/>
              </a:solidFill>
              <a:prstDash val="solid"/>
              <a:round/>
              <a:headEnd type="none" w="med" len="med"/>
              <a:tailEnd type="none" w="med" len="med"/>
            </a:ln>
          </p:spPr>
        </p:cxnSp>
        <p:sp>
          <p:nvSpPr>
            <p:cNvPr id="100" name="Google Shape;100;p14"/>
            <p:cNvSpPr/>
            <p:nvPr/>
          </p:nvSpPr>
          <p:spPr>
            <a:xfrm>
              <a:off x="2934" y="1920"/>
              <a:ext cx="90" cy="78"/>
            </a:xfrm>
            <a:custGeom>
              <a:avLst/>
              <a:gdLst/>
              <a:ahLst/>
              <a:cxnLst/>
              <a:rect l="l" t="t" r="r" b="b"/>
              <a:pathLst>
                <a:path w="90" h="78" extrusionOk="0">
                  <a:moveTo>
                    <a:pt x="90" y="0"/>
                  </a:moveTo>
                  <a:lnTo>
                    <a:pt x="0" y="78"/>
                  </a:lnTo>
                </a:path>
              </a:pathLst>
            </a:custGeom>
            <a:solidFill>
              <a:srgbClr val="99FF99"/>
            </a:solidFill>
            <a:ln w="38100" cap="flat" cmpd="dbl">
              <a:solidFill>
                <a:schemeClr val="dk1"/>
              </a:solidFill>
              <a:prstDash val="solid"/>
              <a:round/>
              <a:headEnd type="none" w="sm" len="sm"/>
              <a:tailEnd type="none" w="sm" len="sm"/>
            </a:ln>
          </p:spPr>
          <p:txBody>
            <a:bodyPr spcFirstLastPara="1" wrap="square" lIns="91425" tIns="45700" rIns="91425" bIns="45700" anchor="t" anchorCtr="0">
              <a:noAutofit/>
            </a:bodyPr>
            <a:lstStyle/>
            <a:p>
              <a:pPr marL="0" marR="0" lvl="0" indent="0" algn="l" rtl="0">
                <a:spcBef>
                  <a:spcPts val="0"/>
                </a:spcBef>
                <a:spcAft>
                  <a:spcPts val="0"/>
                </a:spcAft>
                <a:buNone/>
              </a:pPr>
              <a:endParaRPr sz="2000">
                <a:solidFill>
                  <a:schemeClr val="dk1"/>
                </a:solidFill>
                <a:latin typeface="Times New Roman"/>
                <a:ea typeface="Times New Roman"/>
                <a:cs typeface="Times New Roman"/>
                <a:sym typeface="Times New Roman"/>
              </a:endParaRPr>
            </a:p>
          </p:txBody>
        </p:sp>
        <p:sp>
          <p:nvSpPr>
            <p:cNvPr id="101" name="Google Shape;101;p14"/>
            <p:cNvSpPr/>
            <p:nvPr/>
          </p:nvSpPr>
          <p:spPr>
            <a:xfrm>
              <a:off x="3258" y="2178"/>
              <a:ext cx="90" cy="78"/>
            </a:xfrm>
            <a:custGeom>
              <a:avLst/>
              <a:gdLst/>
              <a:ahLst/>
              <a:cxnLst/>
              <a:rect l="l" t="t" r="r" b="b"/>
              <a:pathLst>
                <a:path w="90" h="78" extrusionOk="0">
                  <a:moveTo>
                    <a:pt x="90" y="0"/>
                  </a:moveTo>
                  <a:lnTo>
                    <a:pt x="0" y="78"/>
                  </a:lnTo>
                </a:path>
              </a:pathLst>
            </a:custGeom>
            <a:solidFill>
              <a:srgbClr val="FFFF99"/>
            </a:solidFill>
            <a:ln w="38100" cap="flat" cmpd="dbl">
              <a:solidFill>
                <a:schemeClr val="dk1"/>
              </a:solidFill>
              <a:prstDash val="solid"/>
              <a:round/>
              <a:headEnd type="none" w="sm" len="sm"/>
              <a:tailEnd type="none" w="sm" len="sm"/>
            </a:ln>
          </p:spPr>
          <p:txBody>
            <a:bodyPr spcFirstLastPara="1" wrap="square" lIns="91425" tIns="45700" rIns="91425" bIns="45700" anchor="t" anchorCtr="0">
              <a:noAutofit/>
            </a:bodyPr>
            <a:lstStyle/>
            <a:p>
              <a:pPr marL="0" marR="0" lvl="0" indent="0" algn="l" rtl="0">
                <a:spcBef>
                  <a:spcPts val="0"/>
                </a:spcBef>
                <a:spcAft>
                  <a:spcPts val="0"/>
                </a:spcAft>
                <a:buNone/>
              </a:pPr>
              <a:endParaRPr sz="2000">
                <a:solidFill>
                  <a:schemeClr val="dk1"/>
                </a:solidFill>
                <a:latin typeface="Times New Roman"/>
                <a:ea typeface="Times New Roman"/>
                <a:cs typeface="Times New Roman"/>
                <a:sym typeface="Times New Roman"/>
              </a:endParaRPr>
            </a:p>
          </p:txBody>
        </p:sp>
      </p:grpSp>
      <p:grpSp>
        <p:nvGrpSpPr>
          <p:cNvPr id="102" name="Google Shape;102;p14"/>
          <p:cNvGrpSpPr/>
          <p:nvPr/>
        </p:nvGrpSpPr>
        <p:grpSpPr>
          <a:xfrm>
            <a:off x="6686550" y="3159125"/>
            <a:ext cx="1905000" cy="914400"/>
            <a:chOff x="3852" y="2976"/>
            <a:chExt cx="1200" cy="576"/>
          </a:xfrm>
        </p:grpSpPr>
        <p:sp>
          <p:nvSpPr>
            <p:cNvPr id="103" name="Google Shape;103;p14"/>
            <p:cNvSpPr/>
            <p:nvPr/>
          </p:nvSpPr>
          <p:spPr>
            <a:xfrm>
              <a:off x="3852" y="2976"/>
              <a:ext cx="1200" cy="576"/>
            </a:xfrm>
            <a:prstGeom prst="rect">
              <a:avLst/>
            </a:prstGeom>
            <a:solidFill>
              <a:srgbClr val="FFFF66"/>
            </a:solidFill>
            <a:ln w="28575"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2000">
                <a:solidFill>
                  <a:schemeClr val="dk1"/>
                </a:solidFill>
                <a:latin typeface="Times New Roman"/>
                <a:ea typeface="Times New Roman"/>
                <a:cs typeface="Times New Roman"/>
                <a:sym typeface="Times New Roman"/>
              </a:endParaRPr>
            </a:p>
          </p:txBody>
        </p:sp>
        <p:sp>
          <p:nvSpPr>
            <p:cNvPr id="104" name="Google Shape;104;p14"/>
            <p:cNvSpPr/>
            <p:nvPr/>
          </p:nvSpPr>
          <p:spPr>
            <a:xfrm>
              <a:off x="3852" y="2976"/>
              <a:ext cx="96" cy="96"/>
            </a:xfrm>
            <a:prstGeom prst="rect">
              <a:avLst/>
            </a:prstGeom>
            <a:solidFill>
              <a:srgbClr val="FFFF66"/>
            </a:solidFill>
            <a:ln w="28575"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2000">
                <a:solidFill>
                  <a:schemeClr val="dk1"/>
                </a:solidFill>
                <a:latin typeface="Times New Roman"/>
                <a:ea typeface="Times New Roman"/>
                <a:cs typeface="Times New Roman"/>
                <a:sym typeface="Times New Roman"/>
              </a:endParaRPr>
            </a:p>
          </p:txBody>
        </p:sp>
        <p:sp>
          <p:nvSpPr>
            <p:cNvPr id="105" name="Google Shape;105;p14"/>
            <p:cNvSpPr/>
            <p:nvPr/>
          </p:nvSpPr>
          <p:spPr>
            <a:xfrm>
              <a:off x="4944" y="2976"/>
              <a:ext cx="96" cy="96"/>
            </a:xfrm>
            <a:prstGeom prst="rect">
              <a:avLst/>
            </a:prstGeom>
            <a:solidFill>
              <a:srgbClr val="FFFF66"/>
            </a:solidFill>
            <a:ln w="28575"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2000">
                <a:solidFill>
                  <a:schemeClr val="dk1"/>
                </a:solidFill>
                <a:latin typeface="Times New Roman"/>
                <a:ea typeface="Times New Roman"/>
                <a:cs typeface="Times New Roman"/>
                <a:sym typeface="Times New Roman"/>
              </a:endParaRPr>
            </a:p>
          </p:txBody>
        </p:sp>
        <p:sp>
          <p:nvSpPr>
            <p:cNvPr id="106" name="Google Shape;106;p14"/>
            <p:cNvSpPr/>
            <p:nvPr/>
          </p:nvSpPr>
          <p:spPr>
            <a:xfrm>
              <a:off x="3858" y="3444"/>
              <a:ext cx="96" cy="96"/>
            </a:xfrm>
            <a:prstGeom prst="rect">
              <a:avLst/>
            </a:prstGeom>
            <a:solidFill>
              <a:srgbClr val="FFFF66"/>
            </a:solidFill>
            <a:ln w="28575"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2000">
                <a:solidFill>
                  <a:schemeClr val="dk1"/>
                </a:solidFill>
                <a:latin typeface="Times New Roman"/>
                <a:ea typeface="Times New Roman"/>
                <a:cs typeface="Times New Roman"/>
                <a:sym typeface="Times New Roman"/>
              </a:endParaRPr>
            </a:p>
          </p:txBody>
        </p:sp>
        <p:sp>
          <p:nvSpPr>
            <p:cNvPr id="107" name="Google Shape;107;p14"/>
            <p:cNvSpPr/>
            <p:nvPr/>
          </p:nvSpPr>
          <p:spPr>
            <a:xfrm>
              <a:off x="4944" y="3444"/>
              <a:ext cx="96" cy="96"/>
            </a:xfrm>
            <a:prstGeom prst="rect">
              <a:avLst/>
            </a:prstGeom>
            <a:solidFill>
              <a:srgbClr val="FFFF66"/>
            </a:solidFill>
            <a:ln w="28575"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2000">
                <a:solidFill>
                  <a:schemeClr val="dk1"/>
                </a:solidFill>
                <a:latin typeface="Times New Roman"/>
                <a:ea typeface="Times New Roman"/>
                <a:cs typeface="Times New Roman"/>
                <a:sym typeface="Times New Roman"/>
              </a:endParaRPr>
            </a:p>
          </p:txBody>
        </p:sp>
      </p:grpSp>
      <p:grpSp>
        <p:nvGrpSpPr>
          <p:cNvPr id="108" name="Google Shape;108;p14"/>
          <p:cNvGrpSpPr/>
          <p:nvPr/>
        </p:nvGrpSpPr>
        <p:grpSpPr>
          <a:xfrm>
            <a:off x="6696075" y="3152775"/>
            <a:ext cx="1905000" cy="914400"/>
            <a:chOff x="3852" y="2976"/>
            <a:chExt cx="1200" cy="576"/>
          </a:xfrm>
        </p:grpSpPr>
        <p:sp>
          <p:nvSpPr>
            <p:cNvPr id="109" name="Google Shape;109;p14"/>
            <p:cNvSpPr/>
            <p:nvPr/>
          </p:nvSpPr>
          <p:spPr>
            <a:xfrm>
              <a:off x="3852" y="2976"/>
              <a:ext cx="1200" cy="576"/>
            </a:xfrm>
            <a:prstGeom prst="rect">
              <a:avLst/>
            </a:prstGeom>
            <a:solidFill>
              <a:srgbClr val="99FF99"/>
            </a:solidFill>
            <a:ln w="28575"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2000">
                <a:solidFill>
                  <a:schemeClr val="dk1"/>
                </a:solidFill>
                <a:latin typeface="Times New Roman"/>
                <a:ea typeface="Times New Roman"/>
                <a:cs typeface="Times New Roman"/>
                <a:sym typeface="Times New Roman"/>
              </a:endParaRPr>
            </a:p>
          </p:txBody>
        </p:sp>
        <p:sp>
          <p:nvSpPr>
            <p:cNvPr id="110" name="Google Shape;110;p14"/>
            <p:cNvSpPr/>
            <p:nvPr/>
          </p:nvSpPr>
          <p:spPr>
            <a:xfrm>
              <a:off x="3852" y="2976"/>
              <a:ext cx="96" cy="96"/>
            </a:xfrm>
            <a:prstGeom prst="rect">
              <a:avLst/>
            </a:prstGeom>
            <a:solidFill>
              <a:srgbClr val="99FF99"/>
            </a:solidFill>
            <a:ln w="28575"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2000">
                <a:solidFill>
                  <a:schemeClr val="dk1"/>
                </a:solidFill>
                <a:latin typeface="Times New Roman"/>
                <a:ea typeface="Times New Roman"/>
                <a:cs typeface="Times New Roman"/>
                <a:sym typeface="Times New Roman"/>
              </a:endParaRPr>
            </a:p>
          </p:txBody>
        </p:sp>
        <p:sp>
          <p:nvSpPr>
            <p:cNvPr id="111" name="Google Shape;111;p14"/>
            <p:cNvSpPr/>
            <p:nvPr/>
          </p:nvSpPr>
          <p:spPr>
            <a:xfrm>
              <a:off x="4944" y="2976"/>
              <a:ext cx="96" cy="96"/>
            </a:xfrm>
            <a:prstGeom prst="rect">
              <a:avLst/>
            </a:prstGeom>
            <a:solidFill>
              <a:srgbClr val="99FF99"/>
            </a:solidFill>
            <a:ln w="28575"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2000">
                <a:solidFill>
                  <a:schemeClr val="dk1"/>
                </a:solidFill>
                <a:latin typeface="Times New Roman"/>
                <a:ea typeface="Times New Roman"/>
                <a:cs typeface="Times New Roman"/>
                <a:sym typeface="Times New Roman"/>
              </a:endParaRPr>
            </a:p>
          </p:txBody>
        </p:sp>
        <p:sp>
          <p:nvSpPr>
            <p:cNvPr id="112" name="Google Shape;112;p14"/>
            <p:cNvSpPr/>
            <p:nvPr/>
          </p:nvSpPr>
          <p:spPr>
            <a:xfrm>
              <a:off x="3858" y="3444"/>
              <a:ext cx="96" cy="96"/>
            </a:xfrm>
            <a:prstGeom prst="rect">
              <a:avLst/>
            </a:prstGeom>
            <a:solidFill>
              <a:srgbClr val="99FF99"/>
            </a:solidFill>
            <a:ln w="28575"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2000">
                <a:solidFill>
                  <a:schemeClr val="dk1"/>
                </a:solidFill>
                <a:latin typeface="Times New Roman"/>
                <a:ea typeface="Times New Roman"/>
                <a:cs typeface="Times New Roman"/>
                <a:sym typeface="Times New Roman"/>
              </a:endParaRPr>
            </a:p>
          </p:txBody>
        </p:sp>
        <p:sp>
          <p:nvSpPr>
            <p:cNvPr id="113" name="Google Shape;113;p14"/>
            <p:cNvSpPr/>
            <p:nvPr/>
          </p:nvSpPr>
          <p:spPr>
            <a:xfrm>
              <a:off x="4944" y="3444"/>
              <a:ext cx="96" cy="96"/>
            </a:xfrm>
            <a:prstGeom prst="rect">
              <a:avLst/>
            </a:prstGeom>
            <a:solidFill>
              <a:srgbClr val="99FF99"/>
            </a:solidFill>
            <a:ln w="28575"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2000">
                <a:solidFill>
                  <a:schemeClr val="dk1"/>
                </a:solidFill>
                <a:latin typeface="Times New Roman"/>
                <a:ea typeface="Times New Roman"/>
                <a:cs typeface="Times New Roman"/>
                <a:sym typeface="Times New Roman"/>
              </a:endParaRPr>
            </a:p>
          </p:txBody>
        </p:sp>
      </p:grpSp>
      <p:pic>
        <p:nvPicPr>
          <p:cNvPr id="114" name="Google Shape;114;p14" descr="C:\Program Files (x86)\Microsoft Office\MEDIA\OFFICE14\Bullets\BD10263_.gif"/>
          <p:cNvPicPr preferRelativeResize="0"/>
          <p:nvPr/>
        </p:nvPicPr>
        <p:blipFill rotWithShape="1">
          <a:blip r:embed="rId3">
            <a:alphaModFix/>
          </a:blip>
          <a:srcRect/>
          <a:stretch/>
        </p:blipFill>
        <p:spPr>
          <a:xfrm>
            <a:off x="257175" y="228600"/>
            <a:ext cx="885825" cy="885825"/>
          </a:xfrm>
          <a:prstGeom prst="rect">
            <a:avLst/>
          </a:prstGeom>
          <a:noFill/>
          <a:ln>
            <a:noFill/>
          </a:ln>
        </p:spPr>
      </p:pic>
      <p:cxnSp>
        <p:nvCxnSpPr>
          <p:cNvPr id="115" name="Google Shape;115;p14"/>
          <p:cNvCxnSpPr/>
          <p:nvPr/>
        </p:nvCxnSpPr>
        <p:spPr>
          <a:xfrm>
            <a:off x="1143000" y="950913"/>
            <a:ext cx="8001000" cy="0"/>
          </a:xfrm>
          <a:prstGeom prst="straightConnector1">
            <a:avLst/>
          </a:prstGeom>
          <a:noFill/>
          <a:ln w="57150" cap="flat" cmpd="sng">
            <a:solidFill>
              <a:srgbClr val="CCCCFF"/>
            </a:solidFill>
            <a:prstDash val="solid"/>
            <a:round/>
            <a:headEnd type="none" w="sm" len="sm"/>
            <a:tailEnd type="none" w="sm" len="sm"/>
          </a:ln>
          <a:effectLst>
            <a:reflection endPos="0" sy="-100000" algn="bl" rotWithShape="0"/>
          </a:effectLst>
        </p:spPr>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0"/>
                                        </p:tgtEl>
                                        <p:attrNameLst>
                                          <p:attrName>style.visibility</p:attrName>
                                        </p:attrNameLst>
                                      </p:cBhvr>
                                      <p:to>
                                        <p:strVal val="visible"/>
                                      </p:to>
                                    </p:set>
                                    <p:animEffect transition="in" filter="fade">
                                      <p:cBhvr>
                                        <p:cTn id="7" dur="500"/>
                                        <p:tgtEl>
                                          <p:spTgt spid="50"/>
                                        </p:tgtEl>
                                      </p:cBhvr>
                                    </p:animEffect>
                                  </p:childTnLst>
                                </p:cTn>
                              </p:par>
                            </p:childTnLst>
                          </p:cTn>
                        </p:par>
                        <p:par>
                          <p:cTn id="8" fill="hold">
                            <p:stCondLst>
                              <p:cond delay="500"/>
                            </p:stCondLst>
                            <p:childTnLst>
                              <p:par>
                                <p:cTn id="9" presetID="10" presetClass="entr" presetSubtype="0" fill="hold" nodeType="afterEffect">
                                  <p:stCondLst>
                                    <p:cond delay="0"/>
                                  </p:stCondLst>
                                  <p:childTnLst>
                                    <p:set>
                                      <p:cBhvr>
                                        <p:cTn id="10" dur="1" fill="hold">
                                          <p:stCondLst>
                                            <p:cond delay="0"/>
                                          </p:stCondLst>
                                        </p:cTn>
                                        <p:tgtEl>
                                          <p:spTgt spid="51"/>
                                        </p:tgtEl>
                                        <p:attrNameLst>
                                          <p:attrName>style.visibility</p:attrName>
                                        </p:attrNameLst>
                                      </p:cBhvr>
                                      <p:to>
                                        <p:strVal val="visible"/>
                                      </p:to>
                                    </p:set>
                                    <p:animEffect transition="in" filter="fade">
                                      <p:cBhvr>
                                        <p:cTn id="11" dur="500"/>
                                        <p:tgtEl>
                                          <p:spTgt spid="51"/>
                                        </p:tgtEl>
                                      </p:cBhvr>
                                    </p:animEffect>
                                  </p:childTnLst>
                                </p:cTn>
                              </p:par>
                            </p:childTnLst>
                          </p:cTn>
                        </p:par>
                      </p:childTnLst>
                    </p:cTn>
                  </p:par>
                  <p:par>
                    <p:cTn id="12" fill="hold">
                      <p:stCondLst>
                        <p:cond delay="indefinite"/>
                      </p:stCondLst>
                      <p:childTnLst>
                        <p:par>
                          <p:cTn id="13" fill="hold">
                            <p:stCondLst>
                              <p:cond delay="0"/>
                            </p:stCondLst>
                            <p:childTnLst>
                              <p:par>
                                <p:cTn id="14" presetID="10" presetClass="entr" presetSubtype="0" fill="hold" nodeType="clickEffect">
                                  <p:stCondLst>
                                    <p:cond delay="0"/>
                                  </p:stCondLst>
                                  <p:childTnLst>
                                    <p:set>
                                      <p:cBhvr>
                                        <p:cTn id="15" dur="1" fill="hold">
                                          <p:stCondLst>
                                            <p:cond delay="0"/>
                                          </p:stCondLst>
                                        </p:cTn>
                                        <p:tgtEl>
                                          <p:spTgt spid="81">
                                            <p:txEl>
                                              <p:pRg st="0" end="0"/>
                                            </p:txEl>
                                          </p:spTgt>
                                        </p:tgtEl>
                                        <p:attrNameLst>
                                          <p:attrName>style.visibility</p:attrName>
                                        </p:attrNameLst>
                                      </p:cBhvr>
                                      <p:to>
                                        <p:strVal val="visible"/>
                                      </p:to>
                                    </p:set>
                                    <p:animEffect transition="in" filter="fade">
                                      <p:cBhvr>
                                        <p:cTn id="16" dur="500"/>
                                        <p:tgtEl>
                                          <p:spTgt spid="81">
                                            <p:txEl>
                                              <p:pRg st="0" end="0"/>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10" presetClass="entr" presetSubtype="0" fill="hold" nodeType="clickEffect">
                                  <p:stCondLst>
                                    <p:cond delay="0"/>
                                  </p:stCondLst>
                                  <p:childTnLst>
                                    <p:set>
                                      <p:cBhvr>
                                        <p:cTn id="20" dur="1" fill="hold">
                                          <p:stCondLst>
                                            <p:cond delay="0"/>
                                          </p:stCondLst>
                                        </p:cTn>
                                        <p:tgtEl>
                                          <p:spTgt spid="81">
                                            <p:txEl>
                                              <p:pRg st="1" end="1"/>
                                            </p:txEl>
                                          </p:spTgt>
                                        </p:tgtEl>
                                        <p:attrNameLst>
                                          <p:attrName>style.visibility</p:attrName>
                                        </p:attrNameLst>
                                      </p:cBhvr>
                                      <p:to>
                                        <p:strVal val="visible"/>
                                      </p:to>
                                    </p:set>
                                    <p:animEffect transition="in" filter="fade">
                                      <p:cBhvr>
                                        <p:cTn id="21" dur="500"/>
                                        <p:tgtEl>
                                          <p:spTgt spid="81">
                                            <p:txEl>
                                              <p:pRg st="1" end="1"/>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10" presetClass="entr" presetSubtype="0" fill="hold" nodeType="clickEffect">
                                  <p:stCondLst>
                                    <p:cond delay="0"/>
                                  </p:stCondLst>
                                  <p:childTnLst>
                                    <p:set>
                                      <p:cBhvr>
                                        <p:cTn id="25" dur="1" fill="hold">
                                          <p:stCondLst>
                                            <p:cond delay="0"/>
                                          </p:stCondLst>
                                        </p:cTn>
                                        <p:tgtEl>
                                          <p:spTgt spid="81">
                                            <p:txEl>
                                              <p:pRg st="2" end="2"/>
                                            </p:txEl>
                                          </p:spTgt>
                                        </p:tgtEl>
                                        <p:attrNameLst>
                                          <p:attrName>style.visibility</p:attrName>
                                        </p:attrNameLst>
                                      </p:cBhvr>
                                      <p:to>
                                        <p:strVal val="visible"/>
                                      </p:to>
                                    </p:set>
                                    <p:animEffect transition="in" filter="fade">
                                      <p:cBhvr>
                                        <p:cTn id="26" dur="500"/>
                                        <p:tgtEl>
                                          <p:spTgt spid="81">
                                            <p:txEl>
                                              <p:pRg st="2" end="2"/>
                                            </p:txEl>
                                          </p:spTgt>
                                        </p:tgtEl>
                                      </p:cBhvr>
                                    </p:animEffect>
                                  </p:childTnLst>
                                </p:cTn>
                              </p:par>
                            </p:childTnLst>
                          </p:cTn>
                        </p:par>
                        <p:par>
                          <p:cTn id="27" fill="hold">
                            <p:stCondLst>
                              <p:cond delay="500"/>
                            </p:stCondLst>
                            <p:childTnLst>
                              <p:par>
                                <p:cTn id="28" presetID="10" presetClass="entr" presetSubtype="0" fill="hold" nodeType="afterEffect">
                                  <p:stCondLst>
                                    <p:cond delay="0"/>
                                  </p:stCondLst>
                                  <p:childTnLst>
                                    <p:set>
                                      <p:cBhvr>
                                        <p:cTn id="29" dur="1" fill="hold">
                                          <p:stCondLst>
                                            <p:cond delay="0"/>
                                          </p:stCondLst>
                                        </p:cTn>
                                        <p:tgtEl>
                                          <p:spTgt spid="82"/>
                                        </p:tgtEl>
                                        <p:attrNameLst>
                                          <p:attrName>style.visibility</p:attrName>
                                        </p:attrNameLst>
                                      </p:cBhvr>
                                      <p:to>
                                        <p:strVal val="visible"/>
                                      </p:to>
                                    </p:set>
                                    <p:animEffect transition="in" filter="fade">
                                      <p:cBhvr>
                                        <p:cTn id="30" dur="500"/>
                                        <p:tgtEl>
                                          <p:spTgt spid="82"/>
                                        </p:tgtEl>
                                      </p:cBhvr>
                                    </p:animEffect>
                                  </p:childTnLst>
                                </p:cTn>
                              </p:par>
                            </p:childTnLst>
                          </p:cTn>
                        </p:par>
                        <p:par>
                          <p:cTn id="31" fill="hold">
                            <p:stCondLst>
                              <p:cond delay="1000"/>
                            </p:stCondLst>
                            <p:childTnLst>
                              <p:par>
                                <p:cTn id="32" presetID="10" presetClass="entr" presetSubtype="0" fill="hold" nodeType="afterEffect">
                                  <p:stCondLst>
                                    <p:cond delay="0"/>
                                  </p:stCondLst>
                                  <p:childTnLst>
                                    <p:set>
                                      <p:cBhvr>
                                        <p:cTn id="33" dur="1" fill="hold">
                                          <p:stCondLst>
                                            <p:cond delay="0"/>
                                          </p:stCondLst>
                                        </p:cTn>
                                        <p:tgtEl>
                                          <p:spTgt spid="88"/>
                                        </p:tgtEl>
                                        <p:attrNameLst>
                                          <p:attrName>style.visibility</p:attrName>
                                        </p:attrNameLst>
                                      </p:cBhvr>
                                      <p:to>
                                        <p:strVal val="visible"/>
                                      </p:to>
                                    </p:set>
                                    <p:animEffect transition="in" filter="fade">
                                      <p:cBhvr>
                                        <p:cTn id="34" dur="500"/>
                                        <p:tgtEl>
                                          <p:spTgt spid="88"/>
                                        </p:tgtEl>
                                      </p:cBhvr>
                                    </p:animEffect>
                                  </p:childTnLst>
                                </p:cTn>
                              </p:par>
                            </p:childTnLst>
                          </p:cTn>
                        </p:par>
                        <p:par>
                          <p:cTn id="35" fill="hold">
                            <p:stCondLst>
                              <p:cond delay="1500"/>
                            </p:stCondLst>
                            <p:childTnLst>
                              <p:par>
                                <p:cTn id="36" presetID="10" presetClass="entr" presetSubtype="0" fill="hold" nodeType="afterEffect">
                                  <p:stCondLst>
                                    <p:cond delay="0"/>
                                  </p:stCondLst>
                                  <p:childTnLst>
                                    <p:set>
                                      <p:cBhvr>
                                        <p:cTn id="37" dur="1" fill="hold">
                                          <p:stCondLst>
                                            <p:cond delay="0"/>
                                          </p:stCondLst>
                                        </p:cTn>
                                        <p:tgtEl>
                                          <p:spTgt spid="94"/>
                                        </p:tgtEl>
                                        <p:attrNameLst>
                                          <p:attrName>style.visibility</p:attrName>
                                        </p:attrNameLst>
                                      </p:cBhvr>
                                      <p:to>
                                        <p:strVal val="visible"/>
                                      </p:to>
                                    </p:set>
                                    <p:animEffect transition="in" filter="fade">
                                      <p:cBhvr>
                                        <p:cTn id="38" dur="500"/>
                                        <p:tgtEl>
                                          <p:spTgt spid="94"/>
                                        </p:tgtEl>
                                      </p:cBhvr>
                                    </p:animEffect>
                                  </p:childTnLst>
                                </p:cTn>
                              </p:par>
                            </p:childTnLst>
                          </p:cTn>
                        </p:par>
                        <p:par>
                          <p:cTn id="39" fill="hold">
                            <p:stCondLst>
                              <p:cond delay="2000"/>
                            </p:stCondLst>
                            <p:childTnLst>
                              <p:par>
                                <p:cTn id="40" presetID="10" presetClass="entr" presetSubtype="0" fill="hold" nodeType="afterEffect">
                                  <p:stCondLst>
                                    <p:cond delay="0"/>
                                  </p:stCondLst>
                                  <p:childTnLst>
                                    <p:set>
                                      <p:cBhvr>
                                        <p:cTn id="41" dur="1" fill="hold">
                                          <p:stCondLst>
                                            <p:cond delay="0"/>
                                          </p:stCondLst>
                                        </p:cTn>
                                        <p:tgtEl>
                                          <p:spTgt spid="102"/>
                                        </p:tgtEl>
                                        <p:attrNameLst>
                                          <p:attrName>style.visibility</p:attrName>
                                        </p:attrNameLst>
                                      </p:cBhvr>
                                      <p:to>
                                        <p:strVal val="visible"/>
                                      </p:to>
                                    </p:set>
                                    <p:animEffect transition="in" filter="fade">
                                      <p:cBhvr>
                                        <p:cTn id="42" dur="500"/>
                                        <p:tgtEl>
                                          <p:spTgt spid="102"/>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nodeType="clickEffect">
                                  <p:stCondLst>
                                    <p:cond delay="0"/>
                                  </p:stCondLst>
                                  <p:childTnLst>
                                    <p:set>
                                      <p:cBhvr>
                                        <p:cTn id="46" dur="1" fill="hold">
                                          <p:stCondLst>
                                            <p:cond delay="0"/>
                                          </p:stCondLst>
                                        </p:cTn>
                                        <p:tgtEl>
                                          <p:spTgt spid="108"/>
                                        </p:tgtEl>
                                        <p:attrNameLst>
                                          <p:attrName>style.visibility</p:attrName>
                                        </p:attrNameLst>
                                      </p:cBhvr>
                                      <p:to>
                                        <p:strVal val="visible"/>
                                      </p:to>
                                    </p:set>
                                    <p:animEffect transition="in" filter="fade">
                                      <p:cBhvr>
                                        <p:cTn id="47" dur="500"/>
                                        <p:tgtEl>
                                          <p:spTgt spid="10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Shape 388"/>
        <p:cNvGrpSpPr/>
        <p:nvPr/>
      </p:nvGrpSpPr>
      <p:grpSpPr>
        <a:xfrm>
          <a:off x="0" y="0"/>
          <a:ext cx="0" cy="0"/>
          <a:chOff x="0" y="0"/>
          <a:chExt cx="0" cy="0"/>
        </a:xfrm>
      </p:grpSpPr>
      <p:sp>
        <p:nvSpPr>
          <p:cNvPr id="389" name="Google Shape;389;p23"/>
          <p:cNvSpPr txBox="1"/>
          <p:nvPr/>
        </p:nvSpPr>
        <p:spPr>
          <a:xfrm>
            <a:off x="152400" y="711200"/>
            <a:ext cx="457200" cy="406400"/>
          </a:xfrm>
          <a:prstGeom prst="rect">
            <a:avLst/>
          </a:prstGeom>
          <a:noFill/>
          <a:ln w="9525" cap="flat" cmpd="sng">
            <a:solidFill>
              <a:srgbClr val="0000FF"/>
            </a:solidFill>
            <a:prstDash val="solid"/>
            <a:miter lim="800000"/>
            <a:headEnd type="none" w="sm" len="sm"/>
            <a:tailEnd type="none" w="sm" len="sm"/>
          </a:ln>
        </p:spPr>
        <p:txBody>
          <a:bodyPr spcFirstLastPara="1" wrap="square" lIns="91425" tIns="45700" rIns="91425" bIns="45700" anchor="t" anchorCtr="0">
            <a:spAutoFit/>
          </a:bodyPr>
          <a:lstStyle/>
          <a:p>
            <a:pPr marL="0" marR="0" lvl="0" indent="0" algn="l" rtl="0">
              <a:spcBef>
                <a:spcPts val="0"/>
              </a:spcBef>
              <a:spcAft>
                <a:spcPts val="0"/>
              </a:spcAft>
              <a:buNone/>
            </a:pPr>
            <a:r>
              <a:rPr lang="en-US" sz="2000">
                <a:solidFill>
                  <a:schemeClr val="dk1"/>
                </a:solidFill>
                <a:latin typeface="Times New Roman"/>
                <a:ea typeface="Times New Roman"/>
                <a:cs typeface="Times New Roman"/>
                <a:sym typeface="Times New Roman"/>
              </a:rPr>
              <a:t>?3</a:t>
            </a:r>
            <a:endParaRPr/>
          </a:p>
        </p:txBody>
      </p:sp>
      <p:sp>
        <p:nvSpPr>
          <p:cNvPr id="390" name="Google Shape;390;p23"/>
          <p:cNvSpPr txBox="1"/>
          <p:nvPr/>
        </p:nvSpPr>
        <p:spPr>
          <a:xfrm>
            <a:off x="609600" y="685800"/>
            <a:ext cx="5410200" cy="2378075"/>
          </a:xfrm>
          <a:prstGeom prst="rect">
            <a:avLst/>
          </a:prstGeom>
          <a:noFill/>
          <a:ln>
            <a:noFill/>
          </a:ln>
        </p:spPr>
        <p:txBody>
          <a:bodyPr spcFirstLastPara="1" wrap="square" lIns="91425" tIns="45700" rIns="91425" bIns="45700" anchor="t" anchorCtr="0">
            <a:spAutoFit/>
          </a:bodyPr>
          <a:lstStyle/>
          <a:p>
            <a:pPr marL="342900" marR="0" lvl="0" indent="-342900" algn="just" rtl="0">
              <a:spcBef>
                <a:spcPts val="0"/>
              </a:spcBef>
              <a:spcAft>
                <a:spcPts val="0"/>
              </a:spcAft>
              <a:buNone/>
            </a:pPr>
            <a:r>
              <a:rPr lang="en-US" sz="2000" b="1" i="1">
                <a:solidFill>
                  <a:schemeClr val="dk1"/>
                </a:solidFill>
                <a:latin typeface="Times New Roman"/>
                <a:ea typeface="Times New Roman"/>
                <a:cs typeface="Times New Roman"/>
                <a:sym typeface="Times New Roman"/>
              </a:rPr>
              <a:t>Cho hình 86.</a:t>
            </a:r>
            <a:endParaRPr/>
          </a:p>
          <a:p>
            <a:pPr marL="342900" marR="0" lvl="0" indent="-342900" algn="just" rtl="0">
              <a:spcBef>
                <a:spcPts val="1000"/>
              </a:spcBef>
              <a:spcAft>
                <a:spcPts val="0"/>
              </a:spcAft>
              <a:buClr>
                <a:schemeClr val="dk1"/>
              </a:buClr>
              <a:buSzPts val="2000"/>
              <a:buFont typeface="Times New Roman"/>
              <a:buAutoNum type="alphaLcParenR"/>
            </a:pPr>
            <a:r>
              <a:rPr lang="en-US" sz="2000" b="1" i="1">
                <a:solidFill>
                  <a:schemeClr val="dk1"/>
                </a:solidFill>
                <a:latin typeface="Times New Roman"/>
                <a:ea typeface="Times New Roman"/>
                <a:cs typeface="Times New Roman"/>
                <a:sym typeface="Times New Roman"/>
              </a:rPr>
              <a:t>Tứ giác ABDC là hình gì? Vì sao?</a:t>
            </a:r>
            <a:endParaRPr/>
          </a:p>
          <a:p>
            <a:pPr marL="342900" marR="0" lvl="0" indent="-342900" algn="just" rtl="0">
              <a:spcBef>
                <a:spcPts val="1000"/>
              </a:spcBef>
              <a:spcAft>
                <a:spcPts val="0"/>
              </a:spcAft>
              <a:buNone/>
            </a:pPr>
            <a:r>
              <a:rPr lang="en-US" sz="2000" b="1" i="1">
                <a:solidFill>
                  <a:schemeClr val="dk1"/>
                </a:solidFill>
                <a:latin typeface="Times New Roman"/>
                <a:ea typeface="Times New Roman"/>
                <a:cs typeface="Times New Roman"/>
                <a:sym typeface="Times New Roman"/>
              </a:rPr>
              <a:t>b) So sánh các độ dài AM và BC</a:t>
            </a:r>
            <a:endParaRPr/>
          </a:p>
          <a:p>
            <a:pPr marL="342900" marR="0" lvl="0" indent="-342900" algn="just" rtl="0">
              <a:spcBef>
                <a:spcPts val="1000"/>
              </a:spcBef>
              <a:spcAft>
                <a:spcPts val="0"/>
              </a:spcAft>
              <a:buNone/>
            </a:pPr>
            <a:r>
              <a:rPr lang="en-US" sz="2000" b="1" i="1">
                <a:solidFill>
                  <a:schemeClr val="dk1"/>
                </a:solidFill>
                <a:latin typeface="Times New Roman"/>
                <a:ea typeface="Times New Roman"/>
                <a:cs typeface="Times New Roman"/>
                <a:sym typeface="Times New Roman"/>
              </a:rPr>
              <a:t>c) Tam giác vuông ABC có AM là đường trung tuyến ứng với cạnh huyền. hãy phát biểu tính chất tìm được ở câu b) dưới dạng định lí.</a:t>
            </a:r>
            <a:endParaRPr/>
          </a:p>
        </p:txBody>
      </p:sp>
      <p:grpSp>
        <p:nvGrpSpPr>
          <p:cNvPr id="391" name="Google Shape;391;p23"/>
          <p:cNvGrpSpPr/>
          <p:nvPr/>
        </p:nvGrpSpPr>
        <p:grpSpPr>
          <a:xfrm>
            <a:off x="5883382" y="557565"/>
            <a:ext cx="3168436" cy="2882195"/>
            <a:chOff x="3802" y="351"/>
            <a:chExt cx="1996" cy="1816"/>
          </a:xfrm>
        </p:grpSpPr>
        <p:grpSp>
          <p:nvGrpSpPr>
            <p:cNvPr id="392" name="Google Shape;392;p23"/>
            <p:cNvGrpSpPr/>
            <p:nvPr/>
          </p:nvGrpSpPr>
          <p:grpSpPr>
            <a:xfrm rot="1730187">
              <a:off x="3984" y="672"/>
              <a:ext cx="1632" cy="1174"/>
              <a:chOff x="3795" y="468"/>
              <a:chExt cx="1632" cy="1174"/>
            </a:xfrm>
          </p:grpSpPr>
          <p:sp>
            <p:nvSpPr>
              <p:cNvPr id="393" name="Google Shape;393;p23"/>
              <p:cNvSpPr/>
              <p:nvPr/>
            </p:nvSpPr>
            <p:spPr>
              <a:xfrm>
                <a:off x="3984" y="672"/>
                <a:ext cx="1248" cy="768"/>
              </a:xfrm>
              <a:prstGeom prst="rect">
                <a:avLst/>
              </a:prstGeom>
              <a:noFill/>
              <a:ln w="28575" cap="flat" cmpd="sng">
                <a:solidFill>
                  <a:srgbClr val="0000FF"/>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2000">
                  <a:solidFill>
                    <a:schemeClr val="dk1"/>
                  </a:solidFill>
                  <a:latin typeface="Times New Roman"/>
                  <a:ea typeface="Times New Roman"/>
                  <a:cs typeface="Times New Roman"/>
                  <a:sym typeface="Times New Roman"/>
                </a:endParaRPr>
              </a:p>
            </p:txBody>
          </p:sp>
          <p:cxnSp>
            <p:nvCxnSpPr>
              <p:cNvPr id="394" name="Google Shape;394;p23"/>
              <p:cNvCxnSpPr/>
              <p:nvPr/>
            </p:nvCxnSpPr>
            <p:spPr>
              <a:xfrm>
                <a:off x="3984" y="672"/>
                <a:ext cx="1248" cy="768"/>
              </a:xfrm>
              <a:prstGeom prst="straightConnector1">
                <a:avLst/>
              </a:prstGeom>
              <a:noFill/>
              <a:ln w="28575" cap="flat" cmpd="sng">
                <a:solidFill>
                  <a:srgbClr val="0000FF"/>
                </a:solidFill>
                <a:prstDash val="solid"/>
                <a:round/>
                <a:headEnd type="none" w="med" len="med"/>
                <a:tailEnd type="none" w="med" len="med"/>
              </a:ln>
            </p:spPr>
          </p:cxnSp>
          <p:sp>
            <p:nvSpPr>
              <p:cNvPr id="395" name="Google Shape;395;p23"/>
              <p:cNvSpPr/>
              <p:nvPr/>
            </p:nvSpPr>
            <p:spPr>
              <a:xfrm>
                <a:off x="3993" y="686"/>
                <a:ext cx="1227" cy="754"/>
              </a:xfrm>
              <a:custGeom>
                <a:avLst/>
                <a:gdLst/>
                <a:ahLst/>
                <a:cxnLst/>
                <a:rect l="l" t="t" r="r" b="b"/>
                <a:pathLst>
                  <a:path w="1227" h="754" extrusionOk="0">
                    <a:moveTo>
                      <a:pt x="1227" y="0"/>
                    </a:moveTo>
                    <a:lnTo>
                      <a:pt x="0" y="754"/>
                    </a:lnTo>
                  </a:path>
                </a:pathLst>
              </a:custGeom>
              <a:noFill/>
              <a:ln w="28575" cap="flat" cmpd="sng">
                <a:solidFill>
                  <a:srgbClr val="0000FF"/>
                </a:solidFill>
                <a:prstDash val="solid"/>
                <a:round/>
                <a:headEnd type="none" w="sm" len="sm"/>
                <a:tailEnd type="none" w="sm" len="sm"/>
              </a:ln>
            </p:spPr>
            <p:txBody>
              <a:bodyPr spcFirstLastPara="1" wrap="square" lIns="91425" tIns="45700" rIns="91425" bIns="45700" anchor="t" anchorCtr="0">
                <a:noAutofit/>
              </a:bodyPr>
              <a:lstStyle/>
              <a:p>
                <a:pPr marL="0" marR="0" lvl="0" indent="0" algn="l" rtl="0">
                  <a:spcBef>
                    <a:spcPts val="0"/>
                  </a:spcBef>
                  <a:spcAft>
                    <a:spcPts val="0"/>
                  </a:spcAft>
                  <a:buNone/>
                </a:pPr>
                <a:endParaRPr sz="2000">
                  <a:solidFill>
                    <a:schemeClr val="dk1"/>
                  </a:solidFill>
                  <a:latin typeface="Times New Roman"/>
                  <a:ea typeface="Times New Roman"/>
                  <a:cs typeface="Times New Roman"/>
                  <a:sym typeface="Times New Roman"/>
                </a:endParaRPr>
              </a:p>
            </p:txBody>
          </p:sp>
          <p:sp>
            <p:nvSpPr>
              <p:cNvPr id="396" name="Google Shape;396;p23"/>
              <p:cNvSpPr/>
              <p:nvPr/>
            </p:nvSpPr>
            <p:spPr>
              <a:xfrm>
                <a:off x="3993" y="675"/>
                <a:ext cx="87" cy="93"/>
              </a:xfrm>
              <a:prstGeom prst="rect">
                <a:avLst/>
              </a:prstGeom>
              <a:noFill/>
              <a:ln w="9525" cap="flat" cmpd="sng">
                <a:solidFill>
                  <a:srgbClr val="0000FF"/>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2000">
                  <a:solidFill>
                    <a:schemeClr val="dk1"/>
                  </a:solidFill>
                  <a:latin typeface="Times New Roman"/>
                  <a:ea typeface="Times New Roman"/>
                  <a:cs typeface="Times New Roman"/>
                  <a:sym typeface="Times New Roman"/>
                </a:endParaRPr>
              </a:p>
            </p:txBody>
          </p:sp>
          <p:sp>
            <p:nvSpPr>
              <p:cNvPr id="397" name="Google Shape;397;p23"/>
              <p:cNvSpPr txBox="1"/>
              <p:nvPr/>
            </p:nvSpPr>
            <p:spPr>
              <a:xfrm>
                <a:off x="3801" y="468"/>
                <a:ext cx="240" cy="25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2000">
                    <a:solidFill>
                      <a:schemeClr val="dk1"/>
                    </a:solidFill>
                    <a:latin typeface="Times New Roman"/>
                    <a:ea typeface="Times New Roman"/>
                    <a:cs typeface="Times New Roman"/>
                    <a:sym typeface="Times New Roman"/>
                  </a:rPr>
                  <a:t>A</a:t>
                </a:r>
                <a:endParaRPr/>
              </a:p>
            </p:txBody>
          </p:sp>
          <p:sp>
            <p:nvSpPr>
              <p:cNvPr id="398" name="Google Shape;398;p23"/>
              <p:cNvSpPr txBox="1"/>
              <p:nvPr/>
            </p:nvSpPr>
            <p:spPr>
              <a:xfrm>
                <a:off x="5187" y="498"/>
                <a:ext cx="240" cy="25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2000">
                    <a:solidFill>
                      <a:schemeClr val="dk1"/>
                    </a:solidFill>
                    <a:latin typeface="Times New Roman"/>
                    <a:ea typeface="Times New Roman"/>
                    <a:cs typeface="Times New Roman"/>
                    <a:sym typeface="Times New Roman"/>
                  </a:rPr>
                  <a:t>C</a:t>
                </a:r>
                <a:endParaRPr/>
              </a:p>
            </p:txBody>
          </p:sp>
          <p:sp>
            <p:nvSpPr>
              <p:cNvPr id="399" name="Google Shape;399;p23"/>
              <p:cNvSpPr txBox="1"/>
              <p:nvPr/>
            </p:nvSpPr>
            <p:spPr>
              <a:xfrm>
                <a:off x="3795" y="1344"/>
                <a:ext cx="240" cy="25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2000">
                    <a:solidFill>
                      <a:schemeClr val="dk1"/>
                    </a:solidFill>
                    <a:latin typeface="Times New Roman"/>
                    <a:ea typeface="Times New Roman"/>
                    <a:cs typeface="Times New Roman"/>
                    <a:sym typeface="Times New Roman"/>
                  </a:rPr>
                  <a:t>B</a:t>
                </a:r>
                <a:endParaRPr/>
              </a:p>
            </p:txBody>
          </p:sp>
          <p:sp>
            <p:nvSpPr>
              <p:cNvPr id="400" name="Google Shape;400;p23"/>
              <p:cNvSpPr txBox="1"/>
              <p:nvPr/>
            </p:nvSpPr>
            <p:spPr>
              <a:xfrm>
                <a:off x="5184" y="1392"/>
                <a:ext cx="240" cy="25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2000">
                    <a:solidFill>
                      <a:schemeClr val="dk1"/>
                    </a:solidFill>
                    <a:latin typeface="Times New Roman"/>
                    <a:ea typeface="Times New Roman"/>
                    <a:cs typeface="Times New Roman"/>
                    <a:sym typeface="Times New Roman"/>
                  </a:rPr>
                  <a:t>D</a:t>
                </a:r>
                <a:endParaRPr/>
              </a:p>
            </p:txBody>
          </p:sp>
        </p:grpSp>
        <p:sp>
          <p:nvSpPr>
            <p:cNvPr id="401" name="Google Shape;401;p23"/>
            <p:cNvSpPr txBox="1"/>
            <p:nvPr/>
          </p:nvSpPr>
          <p:spPr>
            <a:xfrm>
              <a:off x="4608" y="1269"/>
              <a:ext cx="240" cy="25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2000">
                  <a:solidFill>
                    <a:schemeClr val="dk1"/>
                  </a:solidFill>
                  <a:latin typeface="Times New Roman"/>
                  <a:ea typeface="Times New Roman"/>
                  <a:cs typeface="Times New Roman"/>
                  <a:sym typeface="Times New Roman"/>
                </a:rPr>
                <a:t>M</a:t>
              </a:r>
              <a:endParaRPr/>
            </a:p>
          </p:txBody>
        </p:sp>
        <p:sp>
          <p:nvSpPr>
            <p:cNvPr id="402" name="Google Shape;402;p23"/>
            <p:cNvSpPr/>
            <p:nvPr/>
          </p:nvSpPr>
          <p:spPr>
            <a:xfrm>
              <a:off x="4599" y="969"/>
              <a:ext cx="82" cy="10"/>
            </a:xfrm>
            <a:custGeom>
              <a:avLst/>
              <a:gdLst/>
              <a:ahLst/>
              <a:cxnLst/>
              <a:rect l="l" t="t" r="r" b="b"/>
              <a:pathLst>
                <a:path w="82" h="10" extrusionOk="0">
                  <a:moveTo>
                    <a:pt x="82" y="0"/>
                  </a:moveTo>
                  <a:lnTo>
                    <a:pt x="0" y="10"/>
                  </a:lnTo>
                </a:path>
              </a:pathLst>
            </a:custGeom>
            <a:noFill/>
            <a:ln w="9525" cap="flat" cmpd="sng">
              <a:solidFill>
                <a:schemeClr val="dk1"/>
              </a:solidFill>
              <a:prstDash val="solid"/>
              <a:round/>
              <a:headEnd type="none" w="med" len="med"/>
              <a:tailEnd type="none" w="med" len="med"/>
            </a:ln>
          </p:spPr>
          <p:txBody>
            <a:bodyPr spcFirstLastPara="1" wrap="square" lIns="91425" tIns="45700" rIns="91425" bIns="45700" anchor="t" anchorCtr="0">
              <a:noAutofit/>
            </a:bodyPr>
            <a:lstStyle/>
            <a:p>
              <a:pPr marL="0" marR="0" lvl="0" indent="0" algn="l" rtl="0">
                <a:spcBef>
                  <a:spcPts val="0"/>
                </a:spcBef>
                <a:spcAft>
                  <a:spcPts val="0"/>
                </a:spcAft>
                <a:buNone/>
              </a:pPr>
              <a:endParaRPr sz="2000">
                <a:solidFill>
                  <a:schemeClr val="dk1"/>
                </a:solidFill>
                <a:latin typeface="Times New Roman"/>
                <a:ea typeface="Times New Roman"/>
                <a:cs typeface="Times New Roman"/>
                <a:sym typeface="Times New Roman"/>
              </a:endParaRPr>
            </a:p>
          </p:txBody>
        </p:sp>
        <p:sp>
          <p:nvSpPr>
            <p:cNvPr id="403" name="Google Shape;403;p23"/>
            <p:cNvSpPr/>
            <p:nvPr/>
          </p:nvSpPr>
          <p:spPr>
            <a:xfrm>
              <a:off x="4914" y="1527"/>
              <a:ext cx="87" cy="10"/>
            </a:xfrm>
            <a:custGeom>
              <a:avLst/>
              <a:gdLst/>
              <a:ahLst/>
              <a:cxnLst/>
              <a:rect l="l" t="t" r="r" b="b"/>
              <a:pathLst>
                <a:path w="87" h="10" extrusionOk="0">
                  <a:moveTo>
                    <a:pt x="87" y="0"/>
                  </a:moveTo>
                  <a:lnTo>
                    <a:pt x="0" y="10"/>
                  </a:lnTo>
                </a:path>
              </a:pathLst>
            </a:custGeom>
            <a:noFill/>
            <a:ln w="9525" cap="flat" cmpd="sng">
              <a:solidFill>
                <a:schemeClr val="dk1"/>
              </a:solidFill>
              <a:prstDash val="solid"/>
              <a:round/>
              <a:headEnd type="none" w="med" len="med"/>
              <a:tailEnd type="none" w="med" len="med"/>
            </a:ln>
          </p:spPr>
          <p:txBody>
            <a:bodyPr spcFirstLastPara="1" wrap="square" lIns="91425" tIns="45700" rIns="91425" bIns="45700" anchor="t" anchorCtr="0">
              <a:noAutofit/>
            </a:bodyPr>
            <a:lstStyle/>
            <a:p>
              <a:pPr marL="0" marR="0" lvl="0" indent="0" algn="l" rtl="0">
                <a:spcBef>
                  <a:spcPts val="0"/>
                </a:spcBef>
                <a:spcAft>
                  <a:spcPts val="0"/>
                </a:spcAft>
                <a:buNone/>
              </a:pPr>
              <a:endParaRPr sz="2000">
                <a:solidFill>
                  <a:schemeClr val="dk1"/>
                </a:solidFill>
                <a:latin typeface="Times New Roman"/>
                <a:ea typeface="Times New Roman"/>
                <a:cs typeface="Times New Roman"/>
                <a:sym typeface="Times New Roman"/>
              </a:endParaRPr>
            </a:p>
          </p:txBody>
        </p:sp>
        <p:cxnSp>
          <p:nvCxnSpPr>
            <p:cNvPr id="404" name="Google Shape;404;p23"/>
            <p:cNvCxnSpPr/>
            <p:nvPr/>
          </p:nvCxnSpPr>
          <p:spPr>
            <a:xfrm>
              <a:off x="4464" y="1230"/>
              <a:ext cx="0" cy="96"/>
            </a:xfrm>
            <a:prstGeom prst="straightConnector1">
              <a:avLst/>
            </a:prstGeom>
            <a:noFill/>
            <a:ln w="38100" cap="flat" cmpd="dbl">
              <a:solidFill>
                <a:schemeClr val="dk1"/>
              </a:solidFill>
              <a:prstDash val="solid"/>
              <a:round/>
              <a:headEnd type="none" w="med" len="med"/>
              <a:tailEnd type="none" w="med" len="med"/>
            </a:ln>
          </p:spPr>
        </p:cxnSp>
        <p:cxnSp>
          <p:nvCxnSpPr>
            <p:cNvPr id="405" name="Google Shape;405;p23"/>
            <p:cNvCxnSpPr/>
            <p:nvPr/>
          </p:nvCxnSpPr>
          <p:spPr>
            <a:xfrm>
              <a:off x="5058" y="1209"/>
              <a:ext cx="0" cy="96"/>
            </a:xfrm>
            <a:prstGeom prst="straightConnector1">
              <a:avLst/>
            </a:prstGeom>
            <a:noFill/>
            <a:ln w="38100" cap="flat" cmpd="dbl">
              <a:solidFill>
                <a:schemeClr val="dk1"/>
              </a:solidFill>
              <a:prstDash val="solid"/>
              <a:round/>
              <a:headEnd type="none" w="med" len="med"/>
              <a:tailEnd type="none" w="med" len="med"/>
            </a:ln>
          </p:spPr>
        </p:cxnSp>
        <p:sp>
          <p:nvSpPr>
            <p:cNvPr id="406" name="Google Shape;406;p23"/>
            <p:cNvSpPr txBox="1"/>
            <p:nvPr/>
          </p:nvSpPr>
          <p:spPr>
            <a:xfrm>
              <a:off x="4176" y="1728"/>
              <a:ext cx="912" cy="25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2000">
                  <a:solidFill>
                    <a:schemeClr val="dk1"/>
                  </a:solidFill>
                  <a:latin typeface="Times New Roman"/>
                  <a:ea typeface="Times New Roman"/>
                  <a:cs typeface="Times New Roman"/>
                  <a:sym typeface="Times New Roman"/>
                </a:rPr>
                <a:t>Hình 86</a:t>
              </a:r>
              <a:endParaRPr/>
            </a:p>
          </p:txBody>
        </p:sp>
      </p:grpSp>
      <p:sp>
        <p:nvSpPr>
          <p:cNvPr id="407" name="Google Shape;407;p23"/>
          <p:cNvSpPr txBox="1"/>
          <p:nvPr/>
        </p:nvSpPr>
        <p:spPr>
          <a:xfrm>
            <a:off x="3124200" y="3038475"/>
            <a:ext cx="762000" cy="396875"/>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2000" b="1" i="1" u="sng">
                <a:solidFill>
                  <a:srgbClr val="0000FF"/>
                </a:solidFill>
                <a:latin typeface="Times New Roman"/>
                <a:ea typeface="Times New Roman"/>
                <a:cs typeface="Times New Roman"/>
                <a:sym typeface="Times New Roman"/>
              </a:rPr>
              <a:t>Giải:</a:t>
            </a:r>
            <a:r>
              <a:rPr lang="en-US" sz="2000" b="1" i="1">
                <a:solidFill>
                  <a:srgbClr val="0000FF"/>
                </a:solidFill>
                <a:latin typeface="Times New Roman"/>
                <a:ea typeface="Times New Roman"/>
                <a:cs typeface="Times New Roman"/>
                <a:sym typeface="Times New Roman"/>
              </a:rPr>
              <a:t> </a:t>
            </a:r>
            <a:endParaRPr/>
          </a:p>
        </p:txBody>
      </p:sp>
      <p:sp>
        <p:nvSpPr>
          <p:cNvPr id="408" name="Google Shape;408;p23"/>
          <p:cNvSpPr txBox="1"/>
          <p:nvPr/>
        </p:nvSpPr>
        <p:spPr>
          <a:xfrm>
            <a:off x="228600" y="3409950"/>
            <a:ext cx="3857625" cy="396875"/>
          </a:xfrm>
          <a:prstGeom prst="rect">
            <a:avLst/>
          </a:prstGeom>
          <a:noFill/>
          <a:ln>
            <a:noFill/>
          </a:ln>
        </p:spPr>
        <p:txBody>
          <a:bodyPr spcFirstLastPara="1" wrap="square" lIns="91425" tIns="45700" rIns="91425" bIns="45700" anchor="t" anchorCtr="0">
            <a:spAutoFit/>
          </a:bodyPr>
          <a:lstStyle/>
          <a:p>
            <a:pPr marL="342900" marR="0" lvl="0" indent="-342900" algn="l" rtl="0">
              <a:spcBef>
                <a:spcPts val="0"/>
              </a:spcBef>
              <a:spcAft>
                <a:spcPts val="0"/>
              </a:spcAft>
              <a:buClr>
                <a:srgbClr val="0000FF"/>
              </a:buClr>
              <a:buSzPts val="2000"/>
              <a:buFont typeface="Times New Roman"/>
              <a:buAutoNum type="alphaLcParenR"/>
            </a:pPr>
            <a:r>
              <a:rPr lang="en-US" sz="2000">
                <a:solidFill>
                  <a:srgbClr val="0000FF"/>
                </a:solidFill>
                <a:latin typeface="Times New Roman"/>
                <a:ea typeface="Times New Roman"/>
                <a:cs typeface="Times New Roman"/>
                <a:sym typeface="Times New Roman"/>
              </a:rPr>
              <a:t>Tứ giác ABDC là hình chữ nhật. </a:t>
            </a:r>
            <a:endParaRPr/>
          </a:p>
        </p:txBody>
      </p:sp>
      <p:sp>
        <p:nvSpPr>
          <p:cNvPr id="409" name="Google Shape;409;p23"/>
          <p:cNvSpPr txBox="1"/>
          <p:nvPr/>
        </p:nvSpPr>
        <p:spPr>
          <a:xfrm>
            <a:off x="185738" y="4868863"/>
            <a:ext cx="3167062" cy="396875"/>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2000">
                <a:solidFill>
                  <a:srgbClr val="0000FF"/>
                </a:solidFill>
                <a:latin typeface="Times New Roman"/>
                <a:ea typeface="Times New Roman"/>
                <a:cs typeface="Times New Roman"/>
                <a:sym typeface="Times New Roman"/>
              </a:rPr>
              <a:t>b) Ta có:                       (gt), </a:t>
            </a:r>
            <a:endParaRPr/>
          </a:p>
        </p:txBody>
      </p:sp>
      <p:pic>
        <p:nvPicPr>
          <p:cNvPr id="410" name="Google Shape;410;p23"/>
          <p:cNvPicPr preferRelativeResize="0"/>
          <p:nvPr/>
        </p:nvPicPr>
        <p:blipFill rotWithShape="1">
          <a:blip r:embed="rId3">
            <a:alphaModFix/>
          </a:blip>
          <a:srcRect/>
          <a:stretch/>
        </p:blipFill>
        <p:spPr>
          <a:xfrm>
            <a:off x="1247775" y="4783138"/>
            <a:ext cx="1371600" cy="598487"/>
          </a:xfrm>
          <a:prstGeom prst="rect">
            <a:avLst/>
          </a:prstGeom>
          <a:noFill/>
          <a:ln>
            <a:noFill/>
          </a:ln>
        </p:spPr>
      </p:pic>
      <p:pic>
        <p:nvPicPr>
          <p:cNvPr id="411" name="Google Shape;411;p23"/>
          <p:cNvPicPr preferRelativeResize="0"/>
          <p:nvPr/>
        </p:nvPicPr>
        <p:blipFill rotWithShape="1">
          <a:blip r:embed="rId4">
            <a:alphaModFix/>
          </a:blip>
          <a:srcRect/>
          <a:stretch/>
        </p:blipFill>
        <p:spPr>
          <a:xfrm>
            <a:off x="6827838" y="4767263"/>
            <a:ext cx="1736725" cy="598487"/>
          </a:xfrm>
          <a:prstGeom prst="rect">
            <a:avLst/>
          </a:prstGeom>
          <a:noFill/>
          <a:ln>
            <a:noFill/>
          </a:ln>
        </p:spPr>
      </p:pic>
      <p:sp>
        <p:nvSpPr>
          <p:cNvPr id="412" name="Google Shape;412;p23"/>
          <p:cNvSpPr txBox="1"/>
          <p:nvPr/>
        </p:nvSpPr>
        <p:spPr>
          <a:xfrm>
            <a:off x="200025" y="5272088"/>
            <a:ext cx="8281988" cy="701675"/>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2000">
                <a:solidFill>
                  <a:srgbClr val="0000FF"/>
                </a:solidFill>
                <a:latin typeface="Times New Roman"/>
                <a:ea typeface="Times New Roman"/>
                <a:cs typeface="Times New Roman"/>
                <a:sym typeface="Times New Roman"/>
              </a:rPr>
              <a:t>c) Trong một tam giác vuông, đường trung tuyến ứng với cạnh huyền bằng nữa  cạnh ấy.</a:t>
            </a:r>
            <a:endParaRPr/>
          </a:p>
        </p:txBody>
      </p:sp>
      <p:sp>
        <p:nvSpPr>
          <p:cNvPr id="413" name="Google Shape;413;p23"/>
          <p:cNvSpPr txBox="1"/>
          <p:nvPr/>
        </p:nvSpPr>
        <p:spPr>
          <a:xfrm>
            <a:off x="57150" y="3810000"/>
            <a:ext cx="8172450" cy="40005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2000">
                <a:solidFill>
                  <a:srgbClr val="0000FF"/>
                </a:solidFill>
                <a:latin typeface="Times New Roman"/>
                <a:ea typeface="Times New Roman"/>
                <a:cs typeface="Times New Roman"/>
                <a:sym typeface="Times New Roman"/>
              </a:rPr>
              <a:t>Vì M là trung điểm của AD (gt), M là trung điểm của BC (gt)                 </a:t>
            </a:r>
            <a:endParaRPr/>
          </a:p>
        </p:txBody>
      </p:sp>
      <p:sp>
        <p:nvSpPr>
          <p:cNvPr id="414" name="Google Shape;414;p23"/>
          <p:cNvSpPr txBox="1"/>
          <p:nvPr/>
        </p:nvSpPr>
        <p:spPr>
          <a:xfrm>
            <a:off x="169863" y="4210050"/>
            <a:ext cx="3200400" cy="396875"/>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2000">
                <a:solidFill>
                  <a:srgbClr val="0000FF"/>
                </a:solidFill>
                <a:latin typeface="Times New Roman"/>
                <a:ea typeface="Times New Roman"/>
                <a:cs typeface="Times New Roman"/>
                <a:sym typeface="Times New Roman"/>
              </a:rPr>
              <a:t>=&gt; ABDC là hình bình hành</a:t>
            </a:r>
            <a:endParaRPr/>
          </a:p>
        </p:txBody>
      </p:sp>
      <p:grpSp>
        <p:nvGrpSpPr>
          <p:cNvPr id="415" name="Google Shape;415;p23"/>
          <p:cNvGrpSpPr/>
          <p:nvPr/>
        </p:nvGrpSpPr>
        <p:grpSpPr>
          <a:xfrm>
            <a:off x="3124200" y="4221163"/>
            <a:ext cx="3049588" cy="400050"/>
            <a:chOff x="1760" y="-1693"/>
            <a:chExt cx="1105" cy="252"/>
          </a:xfrm>
        </p:grpSpPr>
        <p:sp>
          <p:nvSpPr>
            <p:cNvPr id="416" name="Google Shape;416;p23"/>
            <p:cNvSpPr/>
            <p:nvPr/>
          </p:nvSpPr>
          <p:spPr>
            <a:xfrm>
              <a:off x="1989" y="-1666"/>
              <a:ext cx="96" cy="40"/>
            </a:xfrm>
            <a:custGeom>
              <a:avLst/>
              <a:gdLst/>
              <a:ahLst/>
              <a:cxnLst/>
              <a:rect l="l" t="t" r="r" b="b"/>
              <a:pathLst>
                <a:path w="96" h="40" extrusionOk="0">
                  <a:moveTo>
                    <a:pt x="0" y="39"/>
                  </a:moveTo>
                  <a:lnTo>
                    <a:pt x="46" y="0"/>
                  </a:lnTo>
                  <a:lnTo>
                    <a:pt x="96" y="40"/>
                  </a:lnTo>
                </a:path>
              </a:pathLst>
            </a:custGeom>
            <a:noFill/>
            <a:ln w="19050" cap="flat" cmpd="sng">
              <a:solidFill>
                <a:srgbClr val="0000FF"/>
              </a:solidFill>
              <a:prstDash val="solid"/>
              <a:round/>
              <a:headEnd type="none" w="sm" len="sm"/>
              <a:tailEnd type="none" w="sm" len="sm"/>
            </a:ln>
          </p:spPr>
          <p:txBody>
            <a:bodyPr spcFirstLastPara="1" wrap="square" lIns="91425" tIns="45700" rIns="91425" bIns="45700" anchor="t" anchorCtr="0">
              <a:noAutofit/>
            </a:bodyPr>
            <a:lstStyle/>
            <a:p>
              <a:pPr marL="0" marR="0" lvl="0" indent="0" algn="l" rtl="0">
                <a:spcBef>
                  <a:spcPts val="0"/>
                </a:spcBef>
                <a:spcAft>
                  <a:spcPts val="0"/>
                </a:spcAft>
                <a:buNone/>
              </a:pPr>
              <a:endParaRPr sz="2000">
                <a:solidFill>
                  <a:schemeClr val="dk1"/>
                </a:solidFill>
                <a:latin typeface="Times New Roman"/>
                <a:ea typeface="Times New Roman"/>
                <a:cs typeface="Times New Roman"/>
                <a:sym typeface="Times New Roman"/>
              </a:endParaRPr>
            </a:p>
          </p:txBody>
        </p:sp>
        <p:sp>
          <p:nvSpPr>
            <p:cNvPr id="417" name="Google Shape;417;p23"/>
            <p:cNvSpPr txBox="1"/>
            <p:nvPr/>
          </p:nvSpPr>
          <p:spPr>
            <a:xfrm>
              <a:off x="1760" y="-1693"/>
              <a:ext cx="1105" cy="252"/>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2000">
                  <a:solidFill>
                    <a:srgbClr val="0000FF"/>
                  </a:solidFill>
                  <a:latin typeface="Times New Roman"/>
                  <a:ea typeface="Times New Roman"/>
                  <a:cs typeface="Times New Roman"/>
                  <a:sym typeface="Times New Roman"/>
                </a:rPr>
                <a:t>Mà BAC = 90</a:t>
              </a:r>
              <a:r>
                <a:rPr lang="en-US" sz="2000" baseline="30000">
                  <a:solidFill>
                    <a:srgbClr val="0000FF"/>
                  </a:solidFill>
                  <a:latin typeface="Times New Roman"/>
                  <a:ea typeface="Times New Roman"/>
                  <a:cs typeface="Times New Roman"/>
                  <a:sym typeface="Times New Roman"/>
                </a:rPr>
                <a:t>0 </a:t>
              </a:r>
              <a:endParaRPr sz="2000">
                <a:solidFill>
                  <a:srgbClr val="0000FF"/>
                </a:solidFill>
                <a:latin typeface="Times New Roman"/>
                <a:ea typeface="Times New Roman"/>
                <a:cs typeface="Times New Roman"/>
                <a:sym typeface="Times New Roman"/>
              </a:endParaRPr>
            </a:p>
          </p:txBody>
        </p:sp>
      </p:grpSp>
      <p:sp>
        <p:nvSpPr>
          <p:cNvPr id="418" name="Google Shape;418;p23"/>
          <p:cNvSpPr txBox="1"/>
          <p:nvPr/>
        </p:nvSpPr>
        <p:spPr>
          <a:xfrm>
            <a:off x="171450" y="4556125"/>
            <a:ext cx="2952750" cy="396875"/>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2000">
                <a:solidFill>
                  <a:srgbClr val="0000FF"/>
                </a:solidFill>
                <a:latin typeface="Times New Roman"/>
                <a:ea typeface="Times New Roman"/>
                <a:cs typeface="Times New Roman"/>
                <a:sym typeface="Times New Roman"/>
              </a:rPr>
              <a:t>=&gt; ABDC là hình chữ nhật</a:t>
            </a:r>
            <a:endParaRPr/>
          </a:p>
        </p:txBody>
      </p:sp>
      <p:sp>
        <p:nvSpPr>
          <p:cNvPr id="419" name="Google Shape;419;p23"/>
          <p:cNvSpPr txBox="1"/>
          <p:nvPr/>
        </p:nvSpPr>
        <p:spPr>
          <a:xfrm>
            <a:off x="3038475" y="4867275"/>
            <a:ext cx="4581525" cy="396875"/>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2000">
                <a:solidFill>
                  <a:srgbClr val="0000FF"/>
                </a:solidFill>
                <a:latin typeface="Times New Roman"/>
                <a:ea typeface="Times New Roman"/>
                <a:cs typeface="Times New Roman"/>
                <a:sym typeface="Times New Roman"/>
              </a:rPr>
              <a:t>BC = AD ( ABDC là hình chữ nhật)</a:t>
            </a:r>
            <a:endParaRPr/>
          </a:p>
        </p:txBody>
      </p:sp>
      <p:sp>
        <p:nvSpPr>
          <p:cNvPr id="420" name="Google Shape;420;p23"/>
          <p:cNvSpPr txBox="1"/>
          <p:nvPr/>
        </p:nvSpPr>
        <p:spPr>
          <a:xfrm>
            <a:off x="304800" y="5929313"/>
            <a:ext cx="8610600" cy="701675"/>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2000">
                <a:solidFill>
                  <a:srgbClr val="0000FF"/>
                </a:solidFill>
                <a:latin typeface="Times New Roman"/>
                <a:ea typeface="Times New Roman"/>
                <a:cs typeface="Times New Roman"/>
                <a:sym typeface="Times New Roman"/>
              </a:rPr>
              <a:t>  </a:t>
            </a:r>
            <a:r>
              <a:rPr lang="en-US" sz="2000" b="1">
                <a:solidFill>
                  <a:srgbClr val="FF0000"/>
                </a:solidFill>
                <a:latin typeface="Times New Roman"/>
                <a:ea typeface="Times New Roman"/>
                <a:cs typeface="Times New Roman"/>
                <a:sym typeface="Times New Roman"/>
              </a:rPr>
              <a:t>Định lý: 1.</a:t>
            </a:r>
            <a:r>
              <a:rPr lang="en-US" sz="2000">
                <a:solidFill>
                  <a:srgbClr val="0000FF"/>
                </a:solidFill>
                <a:latin typeface="Times New Roman"/>
                <a:ea typeface="Times New Roman"/>
                <a:cs typeface="Times New Roman"/>
                <a:sym typeface="Times New Roman"/>
              </a:rPr>
              <a:t> </a:t>
            </a:r>
            <a:r>
              <a:rPr lang="en-US" sz="2000" b="1">
                <a:solidFill>
                  <a:srgbClr val="FF0000"/>
                </a:solidFill>
                <a:latin typeface="Times New Roman"/>
                <a:ea typeface="Times New Roman"/>
                <a:cs typeface="Times New Roman"/>
                <a:sym typeface="Times New Roman"/>
              </a:rPr>
              <a:t>Trong một tam giác vuông, đường trung tuyến ứng với cạnh huyền bằng nữa  cạnh ấy.</a:t>
            </a:r>
            <a:endParaRPr/>
          </a:p>
        </p:txBody>
      </p:sp>
      <p:sp>
        <p:nvSpPr>
          <p:cNvPr id="421" name="Google Shape;421;p23"/>
          <p:cNvSpPr txBox="1"/>
          <p:nvPr/>
        </p:nvSpPr>
        <p:spPr>
          <a:xfrm>
            <a:off x="4692650" y="4191000"/>
            <a:ext cx="641350" cy="40005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2000">
                <a:solidFill>
                  <a:srgbClr val="0000FF"/>
                </a:solidFill>
                <a:latin typeface="Times New Roman"/>
                <a:ea typeface="Times New Roman"/>
                <a:cs typeface="Times New Roman"/>
                <a:sym typeface="Times New Roman"/>
              </a:rPr>
              <a:t>(gt)</a:t>
            </a:r>
            <a:endParaRPr sz="2000">
              <a:solidFill>
                <a:srgbClr val="0000FF"/>
              </a:solidFill>
              <a:latin typeface="Times New Roman"/>
              <a:ea typeface="Times New Roman"/>
              <a:cs typeface="Times New Roman"/>
              <a:sym typeface="Times New Roman"/>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89"/>
                                        </p:tgtEl>
                                        <p:attrNameLst>
                                          <p:attrName>style.visibility</p:attrName>
                                        </p:attrNameLst>
                                      </p:cBhvr>
                                      <p:to>
                                        <p:strVal val="visible"/>
                                      </p:to>
                                    </p:set>
                                    <p:animEffect transition="in" filter="fade">
                                      <p:cBhvr>
                                        <p:cTn id="7" dur="500"/>
                                        <p:tgtEl>
                                          <p:spTgt spid="389"/>
                                        </p:tgtEl>
                                      </p:cBhvr>
                                    </p:animEffect>
                                  </p:childTnLst>
                                </p:cTn>
                              </p:par>
                            </p:childTnLst>
                          </p:cTn>
                        </p:par>
                        <p:par>
                          <p:cTn id="8" fill="hold">
                            <p:stCondLst>
                              <p:cond delay="500"/>
                            </p:stCondLst>
                            <p:childTnLst>
                              <p:par>
                                <p:cTn id="9" presetID="10" presetClass="entr" presetSubtype="0" fill="hold" nodeType="afterEffect">
                                  <p:stCondLst>
                                    <p:cond delay="0"/>
                                  </p:stCondLst>
                                  <p:childTnLst>
                                    <p:set>
                                      <p:cBhvr>
                                        <p:cTn id="10" dur="1" fill="hold">
                                          <p:stCondLst>
                                            <p:cond delay="0"/>
                                          </p:stCondLst>
                                        </p:cTn>
                                        <p:tgtEl>
                                          <p:spTgt spid="390">
                                            <p:txEl>
                                              <p:pRg st="0" end="0"/>
                                            </p:txEl>
                                          </p:spTgt>
                                        </p:tgtEl>
                                        <p:attrNameLst>
                                          <p:attrName>style.visibility</p:attrName>
                                        </p:attrNameLst>
                                      </p:cBhvr>
                                      <p:to>
                                        <p:strVal val="visible"/>
                                      </p:to>
                                    </p:set>
                                    <p:animEffect transition="in" filter="fade">
                                      <p:cBhvr>
                                        <p:cTn id="11" dur="500"/>
                                        <p:tgtEl>
                                          <p:spTgt spid="390">
                                            <p:txEl>
                                              <p:pRg st="0" end="0"/>
                                            </p:txEl>
                                          </p:spTgt>
                                        </p:tgtEl>
                                      </p:cBhvr>
                                    </p:animEffect>
                                  </p:childTnLst>
                                </p:cTn>
                              </p:par>
                            </p:childTnLst>
                          </p:cTn>
                        </p:par>
                        <p:par>
                          <p:cTn id="12" fill="hold">
                            <p:stCondLst>
                              <p:cond delay="1000"/>
                            </p:stCondLst>
                            <p:childTnLst>
                              <p:par>
                                <p:cTn id="13" presetID="10" presetClass="entr" presetSubtype="0" fill="hold" nodeType="afterEffect">
                                  <p:stCondLst>
                                    <p:cond delay="0"/>
                                  </p:stCondLst>
                                  <p:childTnLst>
                                    <p:set>
                                      <p:cBhvr>
                                        <p:cTn id="14" dur="1" fill="hold">
                                          <p:stCondLst>
                                            <p:cond delay="0"/>
                                          </p:stCondLst>
                                        </p:cTn>
                                        <p:tgtEl>
                                          <p:spTgt spid="390">
                                            <p:txEl>
                                              <p:pRg st="1" end="1"/>
                                            </p:txEl>
                                          </p:spTgt>
                                        </p:tgtEl>
                                        <p:attrNameLst>
                                          <p:attrName>style.visibility</p:attrName>
                                        </p:attrNameLst>
                                      </p:cBhvr>
                                      <p:to>
                                        <p:strVal val="visible"/>
                                      </p:to>
                                    </p:set>
                                    <p:animEffect transition="in" filter="fade">
                                      <p:cBhvr>
                                        <p:cTn id="15" dur="500"/>
                                        <p:tgtEl>
                                          <p:spTgt spid="390">
                                            <p:txEl>
                                              <p:pRg st="1" end="1"/>
                                            </p:txEl>
                                          </p:spTgt>
                                        </p:tgtEl>
                                      </p:cBhvr>
                                    </p:animEffect>
                                  </p:childTnLst>
                                </p:cTn>
                              </p:par>
                            </p:childTnLst>
                          </p:cTn>
                        </p:par>
                        <p:par>
                          <p:cTn id="16" fill="hold">
                            <p:stCondLst>
                              <p:cond delay="1500"/>
                            </p:stCondLst>
                            <p:childTnLst>
                              <p:par>
                                <p:cTn id="17" presetID="10" presetClass="entr" presetSubtype="0" fill="hold" nodeType="afterEffect">
                                  <p:stCondLst>
                                    <p:cond delay="0"/>
                                  </p:stCondLst>
                                  <p:childTnLst>
                                    <p:set>
                                      <p:cBhvr>
                                        <p:cTn id="18" dur="1" fill="hold">
                                          <p:stCondLst>
                                            <p:cond delay="0"/>
                                          </p:stCondLst>
                                        </p:cTn>
                                        <p:tgtEl>
                                          <p:spTgt spid="390">
                                            <p:txEl>
                                              <p:pRg st="2" end="2"/>
                                            </p:txEl>
                                          </p:spTgt>
                                        </p:tgtEl>
                                        <p:attrNameLst>
                                          <p:attrName>style.visibility</p:attrName>
                                        </p:attrNameLst>
                                      </p:cBhvr>
                                      <p:to>
                                        <p:strVal val="visible"/>
                                      </p:to>
                                    </p:set>
                                    <p:animEffect transition="in" filter="fade">
                                      <p:cBhvr>
                                        <p:cTn id="19" dur="500"/>
                                        <p:tgtEl>
                                          <p:spTgt spid="390">
                                            <p:txEl>
                                              <p:pRg st="2" end="2"/>
                                            </p:txEl>
                                          </p:spTgt>
                                        </p:tgtEl>
                                      </p:cBhvr>
                                    </p:animEffect>
                                  </p:childTnLst>
                                </p:cTn>
                              </p:par>
                            </p:childTnLst>
                          </p:cTn>
                        </p:par>
                        <p:par>
                          <p:cTn id="20" fill="hold">
                            <p:stCondLst>
                              <p:cond delay="2000"/>
                            </p:stCondLst>
                            <p:childTnLst>
                              <p:par>
                                <p:cTn id="21" presetID="10" presetClass="entr" presetSubtype="0" fill="hold" nodeType="afterEffect">
                                  <p:stCondLst>
                                    <p:cond delay="0"/>
                                  </p:stCondLst>
                                  <p:childTnLst>
                                    <p:set>
                                      <p:cBhvr>
                                        <p:cTn id="22" dur="1" fill="hold">
                                          <p:stCondLst>
                                            <p:cond delay="0"/>
                                          </p:stCondLst>
                                        </p:cTn>
                                        <p:tgtEl>
                                          <p:spTgt spid="390">
                                            <p:txEl>
                                              <p:pRg st="3" end="3"/>
                                            </p:txEl>
                                          </p:spTgt>
                                        </p:tgtEl>
                                        <p:attrNameLst>
                                          <p:attrName>style.visibility</p:attrName>
                                        </p:attrNameLst>
                                      </p:cBhvr>
                                      <p:to>
                                        <p:strVal val="visible"/>
                                      </p:to>
                                    </p:set>
                                    <p:animEffect transition="in" filter="fade">
                                      <p:cBhvr>
                                        <p:cTn id="23" dur="500"/>
                                        <p:tgtEl>
                                          <p:spTgt spid="390">
                                            <p:txEl>
                                              <p:pRg st="3" end="3"/>
                                            </p:txEl>
                                          </p:spTgt>
                                        </p:tgtEl>
                                      </p:cBhvr>
                                    </p:animEffect>
                                  </p:childTnLst>
                                </p:cTn>
                              </p:par>
                            </p:childTnLst>
                          </p:cTn>
                        </p:par>
                        <p:par>
                          <p:cTn id="24" fill="hold">
                            <p:stCondLst>
                              <p:cond delay="2500"/>
                            </p:stCondLst>
                            <p:childTnLst>
                              <p:par>
                                <p:cTn id="25" presetID="10" presetClass="entr" presetSubtype="0" fill="hold" nodeType="afterEffect">
                                  <p:stCondLst>
                                    <p:cond delay="0"/>
                                  </p:stCondLst>
                                  <p:childTnLst>
                                    <p:set>
                                      <p:cBhvr>
                                        <p:cTn id="26" dur="1" fill="hold">
                                          <p:stCondLst>
                                            <p:cond delay="0"/>
                                          </p:stCondLst>
                                        </p:cTn>
                                        <p:tgtEl>
                                          <p:spTgt spid="391"/>
                                        </p:tgtEl>
                                        <p:attrNameLst>
                                          <p:attrName>style.visibility</p:attrName>
                                        </p:attrNameLst>
                                      </p:cBhvr>
                                      <p:to>
                                        <p:strVal val="visible"/>
                                      </p:to>
                                    </p:set>
                                    <p:animEffect transition="in" filter="fade">
                                      <p:cBhvr>
                                        <p:cTn id="27" dur="500"/>
                                        <p:tgtEl>
                                          <p:spTgt spid="391"/>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407"/>
                                        </p:tgtEl>
                                        <p:attrNameLst>
                                          <p:attrName>style.visibility</p:attrName>
                                        </p:attrNameLst>
                                      </p:cBhvr>
                                      <p:to>
                                        <p:strVal val="visible"/>
                                      </p:to>
                                    </p:set>
                                    <p:animEffect transition="in" filter="fade">
                                      <p:cBhvr>
                                        <p:cTn id="32" dur="500"/>
                                        <p:tgtEl>
                                          <p:spTgt spid="407"/>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408">
                                            <p:txEl>
                                              <p:pRg st="0" end="0"/>
                                            </p:txEl>
                                          </p:spTgt>
                                        </p:tgtEl>
                                        <p:attrNameLst>
                                          <p:attrName>style.visibility</p:attrName>
                                        </p:attrNameLst>
                                      </p:cBhvr>
                                      <p:to>
                                        <p:strVal val="visible"/>
                                      </p:to>
                                    </p:set>
                                    <p:animEffect transition="in" filter="fade">
                                      <p:cBhvr>
                                        <p:cTn id="37" dur="1000"/>
                                        <p:tgtEl>
                                          <p:spTgt spid="408">
                                            <p:txEl>
                                              <p:pRg st="0" end="0"/>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nodeType="clickEffect">
                                  <p:stCondLst>
                                    <p:cond delay="0"/>
                                  </p:stCondLst>
                                  <p:childTnLst>
                                    <p:set>
                                      <p:cBhvr>
                                        <p:cTn id="41" dur="1" fill="hold">
                                          <p:stCondLst>
                                            <p:cond delay="0"/>
                                          </p:stCondLst>
                                        </p:cTn>
                                        <p:tgtEl>
                                          <p:spTgt spid="413"/>
                                        </p:tgtEl>
                                        <p:attrNameLst>
                                          <p:attrName>style.visibility</p:attrName>
                                        </p:attrNameLst>
                                      </p:cBhvr>
                                      <p:to>
                                        <p:strVal val="visible"/>
                                      </p:to>
                                    </p:set>
                                    <p:animEffect transition="in" filter="fade">
                                      <p:cBhvr>
                                        <p:cTn id="42" dur="1000"/>
                                        <p:tgtEl>
                                          <p:spTgt spid="413"/>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nodeType="clickEffect">
                                  <p:stCondLst>
                                    <p:cond delay="0"/>
                                  </p:stCondLst>
                                  <p:childTnLst>
                                    <p:set>
                                      <p:cBhvr>
                                        <p:cTn id="46" dur="1" fill="hold">
                                          <p:stCondLst>
                                            <p:cond delay="0"/>
                                          </p:stCondLst>
                                        </p:cTn>
                                        <p:tgtEl>
                                          <p:spTgt spid="414"/>
                                        </p:tgtEl>
                                        <p:attrNameLst>
                                          <p:attrName>style.visibility</p:attrName>
                                        </p:attrNameLst>
                                      </p:cBhvr>
                                      <p:to>
                                        <p:strVal val="visible"/>
                                      </p:to>
                                    </p:set>
                                    <p:animEffect transition="in" filter="fade">
                                      <p:cBhvr>
                                        <p:cTn id="47" dur="1000"/>
                                        <p:tgtEl>
                                          <p:spTgt spid="414"/>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nodeType="clickEffect">
                                  <p:stCondLst>
                                    <p:cond delay="0"/>
                                  </p:stCondLst>
                                  <p:childTnLst>
                                    <p:set>
                                      <p:cBhvr>
                                        <p:cTn id="51" dur="1" fill="hold">
                                          <p:stCondLst>
                                            <p:cond delay="0"/>
                                          </p:stCondLst>
                                        </p:cTn>
                                        <p:tgtEl>
                                          <p:spTgt spid="415"/>
                                        </p:tgtEl>
                                        <p:attrNameLst>
                                          <p:attrName>style.visibility</p:attrName>
                                        </p:attrNameLst>
                                      </p:cBhvr>
                                      <p:to>
                                        <p:strVal val="visible"/>
                                      </p:to>
                                    </p:set>
                                    <p:animEffect transition="in" filter="fade">
                                      <p:cBhvr>
                                        <p:cTn id="52" dur="500"/>
                                        <p:tgtEl>
                                          <p:spTgt spid="415"/>
                                        </p:tgtEl>
                                      </p:cBhvr>
                                    </p:animEffect>
                                  </p:childTnLst>
                                </p:cTn>
                              </p:par>
                              <p:par>
                                <p:cTn id="53" presetID="10" presetClass="entr" presetSubtype="0" fill="hold" nodeType="withEffect">
                                  <p:stCondLst>
                                    <p:cond delay="0"/>
                                  </p:stCondLst>
                                  <p:childTnLst>
                                    <p:set>
                                      <p:cBhvr>
                                        <p:cTn id="54" dur="1" fill="hold">
                                          <p:stCondLst>
                                            <p:cond delay="0"/>
                                          </p:stCondLst>
                                        </p:cTn>
                                        <p:tgtEl>
                                          <p:spTgt spid="421"/>
                                        </p:tgtEl>
                                        <p:attrNameLst>
                                          <p:attrName>style.visibility</p:attrName>
                                        </p:attrNameLst>
                                      </p:cBhvr>
                                      <p:to>
                                        <p:strVal val="visible"/>
                                      </p:to>
                                    </p:set>
                                    <p:animEffect transition="in" filter="fade">
                                      <p:cBhvr>
                                        <p:cTn id="55" dur="1000"/>
                                        <p:tgtEl>
                                          <p:spTgt spid="421"/>
                                        </p:tgtEl>
                                      </p:cBhvr>
                                    </p:animEffect>
                                  </p:childTnLst>
                                </p:cTn>
                              </p:par>
                            </p:childTnLst>
                          </p:cTn>
                        </p:par>
                      </p:childTnLst>
                    </p:cTn>
                  </p:par>
                  <p:par>
                    <p:cTn id="56" fill="hold">
                      <p:stCondLst>
                        <p:cond delay="indefinite"/>
                      </p:stCondLst>
                      <p:childTnLst>
                        <p:par>
                          <p:cTn id="57" fill="hold">
                            <p:stCondLst>
                              <p:cond delay="0"/>
                            </p:stCondLst>
                            <p:childTnLst>
                              <p:par>
                                <p:cTn id="58" presetID="10" presetClass="entr" presetSubtype="0" fill="hold" nodeType="clickEffect">
                                  <p:stCondLst>
                                    <p:cond delay="0"/>
                                  </p:stCondLst>
                                  <p:childTnLst>
                                    <p:set>
                                      <p:cBhvr>
                                        <p:cTn id="59" dur="1" fill="hold">
                                          <p:stCondLst>
                                            <p:cond delay="0"/>
                                          </p:stCondLst>
                                        </p:cTn>
                                        <p:tgtEl>
                                          <p:spTgt spid="418"/>
                                        </p:tgtEl>
                                        <p:attrNameLst>
                                          <p:attrName>style.visibility</p:attrName>
                                        </p:attrNameLst>
                                      </p:cBhvr>
                                      <p:to>
                                        <p:strVal val="visible"/>
                                      </p:to>
                                    </p:set>
                                    <p:animEffect transition="in" filter="fade">
                                      <p:cBhvr>
                                        <p:cTn id="60" dur="500"/>
                                        <p:tgtEl>
                                          <p:spTgt spid="418"/>
                                        </p:tgtEl>
                                      </p:cBhvr>
                                    </p:animEffect>
                                  </p:childTnLst>
                                </p:cTn>
                              </p:par>
                            </p:childTnLst>
                          </p:cTn>
                        </p:par>
                      </p:childTnLst>
                    </p:cTn>
                  </p:par>
                  <p:par>
                    <p:cTn id="61" fill="hold">
                      <p:stCondLst>
                        <p:cond delay="indefinite"/>
                      </p:stCondLst>
                      <p:childTnLst>
                        <p:par>
                          <p:cTn id="62" fill="hold">
                            <p:stCondLst>
                              <p:cond delay="0"/>
                            </p:stCondLst>
                            <p:childTnLst>
                              <p:par>
                                <p:cTn id="63" presetID="10" presetClass="entr" presetSubtype="0" fill="hold" nodeType="clickEffect">
                                  <p:stCondLst>
                                    <p:cond delay="0"/>
                                  </p:stCondLst>
                                  <p:childTnLst>
                                    <p:set>
                                      <p:cBhvr>
                                        <p:cTn id="64" dur="1" fill="hold">
                                          <p:stCondLst>
                                            <p:cond delay="0"/>
                                          </p:stCondLst>
                                        </p:cTn>
                                        <p:tgtEl>
                                          <p:spTgt spid="409"/>
                                        </p:tgtEl>
                                        <p:attrNameLst>
                                          <p:attrName>style.visibility</p:attrName>
                                        </p:attrNameLst>
                                      </p:cBhvr>
                                      <p:to>
                                        <p:strVal val="visible"/>
                                      </p:to>
                                    </p:set>
                                    <p:animEffect transition="in" filter="fade">
                                      <p:cBhvr>
                                        <p:cTn id="65" dur="500"/>
                                        <p:tgtEl>
                                          <p:spTgt spid="409"/>
                                        </p:tgtEl>
                                      </p:cBhvr>
                                    </p:animEffect>
                                  </p:childTnLst>
                                </p:cTn>
                              </p:par>
                            </p:childTnLst>
                          </p:cTn>
                        </p:par>
                      </p:childTnLst>
                    </p:cTn>
                  </p:par>
                  <p:par>
                    <p:cTn id="66" fill="hold">
                      <p:stCondLst>
                        <p:cond delay="indefinite"/>
                      </p:stCondLst>
                      <p:childTnLst>
                        <p:par>
                          <p:cTn id="67" fill="hold">
                            <p:stCondLst>
                              <p:cond delay="0"/>
                            </p:stCondLst>
                            <p:childTnLst>
                              <p:par>
                                <p:cTn id="68" presetID="10" presetClass="entr" presetSubtype="0" fill="hold" nodeType="clickEffect">
                                  <p:stCondLst>
                                    <p:cond delay="0"/>
                                  </p:stCondLst>
                                  <p:childTnLst>
                                    <p:set>
                                      <p:cBhvr>
                                        <p:cTn id="69" dur="1" fill="hold">
                                          <p:stCondLst>
                                            <p:cond delay="0"/>
                                          </p:stCondLst>
                                        </p:cTn>
                                        <p:tgtEl>
                                          <p:spTgt spid="419"/>
                                        </p:tgtEl>
                                        <p:attrNameLst>
                                          <p:attrName>style.visibility</p:attrName>
                                        </p:attrNameLst>
                                      </p:cBhvr>
                                      <p:to>
                                        <p:strVal val="visible"/>
                                      </p:to>
                                    </p:set>
                                    <p:animEffect transition="in" filter="fade">
                                      <p:cBhvr>
                                        <p:cTn id="70" dur="500"/>
                                        <p:tgtEl>
                                          <p:spTgt spid="419"/>
                                        </p:tgtEl>
                                      </p:cBhvr>
                                    </p:animEffect>
                                  </p:childTnLst>
                                </p:cTn>
                              </p:par>
                            </p:childTnLst>
                          </p:cTn>
                        </p:par>
                      </p:childTnLst>
                    </p:cTn>
                  </p:par>
                  <p:par>
                    <p:cTn id="71" fill="hold">
                      <p:stCondLst>
                        <p:cond delay="indefinite"/>
                      </p:stCondLst>
                      <p:childTnLst>
                        <p:par>
                          <p:cTn id="72" fill="hold">
                            <p:stCondLst>
                              <p:cond delay="0"/>
                            </p:stCondLst>
                            <p:childTnLst>
                              <p:par>
                                <p:cTn id="73" presetID="10" presetClass="entr" presetSubtype="0" fill="hold" nodeType="clickEffect">
                                  <p:stCondLst>
                                    <p:cond delay="0"/>
                                  </p:stCondLst>
                                  <p:childTnLst>
                                    <p:set>
                                      <p:cBhvr>
                                        <p:cTn id="74" dur="1" fill="hold">
                                          <p:stCondLst>
                                            <p:cond delay="0"/>
                                          </p:stCondLst>
                                        </p:cTn>
                                        <p:tgtEl>
                                          <p:spTgt spid="412"/>
                                        </p:tgtEl>
                                        <p:attrNameLst>
                                          <p:attrName>style.visibility</p:attrName>
                                        </p:attrNameLst>
                                      </p:cBhvr>
                                      <p:to>
                                        <p:strVal val="visible"/>
                                      </p:to>
                                    </p:set>
                                    <p:animEffect transition="in" filter="fade">
                                      <p:cBhvr>
                                        <p:cTn id="75" dur="500"/>
                                        <p:tgtEl>
                                          <p:spTgt spid="412"/>
                                        </p:tgtEl>
                                      </p:cBhvr>
                                    </p:animEffect>
                                  </p:childTnLst>
                                </p:cTn>
                              </p:par>
                            </p:childTnLst>
                          </p:cTn>
                        </p:par>
                      </p:childTnLst>
                    </p:cTn>
                  </p:par>
                  <p:par>
                    <p:cTn id="76" fill="hold">
                      <p:stCondLst>
                        <p:cond delay="indefinite"/>
                      </p:stCondLst>
                      <p:childTnLst>
                        <p:par>
                          <p:cTn id="77" fill="hold">
                            <p:stCondLst>
                              <p:cond delay="0"/>
                            </p:stCondLst>
                            <p:childTnLst>
                              <p:par>
                                <p:cTn id="78" presetID="10" presetClass="entr" presetSubtype="0" fill="hold" nodeType="clickEffect">
                                  <p:stCondLst>
                                    <p:cond delay="0"/>
                                  </p:stCondLst>
                                  <p:childTnLst>
                                    <p:set>
                                      <p:cBhvr>
                                        <p:cTn id="79" dur="1" fill="hold">
                                          <p:stCondLst>
                                            <p:cond delay="0"/>
                                          </p:stCondLst>
                                        </p:cTn>
                                        <p:tgtEl>
                                          <p:spTgt spid="420"/>
                                        </p:tgtEl>
                                        <p:attrNameLst>
                                          <p:attrName>style.visibility</p:attrName>
                                        </p:attrNameLst>
                                      </p:cBhvr>
                                      <p:to>
                                        <p:strVal val="visible"/>
                                      </p:to>
                                    </p:set>
                                    <p:animEffect transition="in" filter="fade">
                                      <p:cBhvr>
                                        <p:cTn id="80" dur="500"/>
                                        <p:tgtEl>
                                          <p:spTgt spid="42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Shape 425"/>
        <p:cNvGrpSpPr/>
        <p:nvPr/>
      </p:nvGrpSpPr>
      <p:grpSpPr>
        <a:xfrm>
          <a:off x="0" y="0"/>
          <a:ext cx="0" cy="0"/>
          <a:chOff x="0" y="0"/>
          <a:chExt cx="0" cy="0"/>
        </a:xfrm>
      </p:grpSpPr>
      <p:grpSp>
        <p:nvGrpSpPr>
          <p:cNvPr id="426" name="Google Shape;426;p24"/>
          <p:cNvGrpSpPr/>
          <p:nvPr/>
        </p:nvGrpSpPr>
        <p:grpSpPr>
          <a:xfrm>
            <a:off x="6071539" y="561376"/>
            <a:ext cx="3109623" cy="2874573"/>
            <a:chOff x="3825" y="354"/>
            <a:chExt cx="1959" cy="1811"/>
          </a:xfrm>
        </p:grpSpPr>
        <p:sp>
          <p:nvSpPr>
            <p:cNvPr id="427" name="Google Shape;427;p24"/>
            <p:cNvSpPr/>
            <p:nvPr/>
          </p:nvSpPr>
          <p:spPr>
            <a:xfrm rot="1730187">
              <a:off x="4172" y="874"/>
              <a:ext cx="1248" cy="768"/>
            </a:xfrm>
            <a:prstGeom prst="rect">
              <a:avLst/>
            </a:prstGeom>
            <a:noFill/>
            <a:ln w="28575" cap="flat" cmpd="sng">
              <a:solidFill>
                <a:srgbClr val="0000FF"/>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2000">
                <a:solidFill>
                  <a:schemeClr val="dk1"/>
                </a:solidFill>
                <a:latin typeface="Times New Roman"/>
                <a:ea typeface="Times New Roman"/>
                <a:cs typeface="Times New Roman"/>
                <a:sym typeface="Times New Roman"/>
              </a:endParaRPr>
            </a:p>
          </p:txBody>
        </p:sp>
        <p:cxnSp>
          <p:nvCxnSpPr>
            <p:cNvPr id="428" name="Google Shape;428;p24"/>
            <p:cNvCxnSpPr/>
            <p:nvPr/>
          </p:nvCxnSpPr>
          <p:spPr>
            <a:xfrm rot="1730187">
              <a:off x="4172" y="874"/>
              <a:ext cx="1248" cy="768"/>
            </a:xfrm>
            <a:prstGeom prst="straightConnector1">
              <a:avLst/>
            </a:prstGeom>
            <a:noFill/>
            <a:ln w="28575" cap="flat" cmpd="sng">
              <a:solidFill>
                <a:srgbClr val="0000FF"/>
              </a:solidFill>
              <a:prstDash val="solid"/>
              <a:round/>
              <a:headEnd type="none" w="med" len="med"/>
              <a:tailEnd type="none" w="med" len="med"/>
            </a:ln>
          </p:spPr>
        </p:cxnSp>
        <p:sp>
          <p:nvSpPr>
            <p:cNvPr id="429" name="Google Shape;429;p24"/>
            <p:cNvSpPr/>
            <p:nvPr/>
          </p:nvSpPr>
          <p:spPr>
            <a:xfrm rot="1730187">
              <a:off x="4178" y="887"/>
              <a:ext cx="1227" cy="754"/>
            </a:xfrm>
            <a:custGeom>
              <a:avLst/>
              <a:gdLst/>
              <a:ahLst/>
              <a:cxnLst/>
              <a:rect l="l" t="t" r="r" b="b"/>
              <a:pathLst>
                <a:path w="1227" h="754" extrusionOk="0">
                  <a:moveTo>
                    <a:pt x="1227" y="0"/>
                  </a:moveTo>
                  <a:lnTo>
                    <a:pt x="0" y="754"/>
                  </a:lnTo>
                </a:path>
              </a:pathLst>
            </a:custGeom>
            <a:noFill/>
            <a:ln w="28575" cap="flat" cmpd="sng">
              <a:solidFill>
                <a:srgbClr val="0000FF"/>
              </a:solidFill>
              <a:prstDash val="solid"/>
              <a:round/>
              <a:headEnd type="none" w="sm" len="sm"/>
              <a:tailEnd type="none" w="sm" len="sm"/>
            </a:ln>
          </p:spPr>
          <p:txBody>
            <a:bodyPr spcFirstLastPara="1" wrap="square" lIns="91425" tIns="45700" rIns="91425" bIns="45700" anchor="t" anchorCtr="0">
              <a:noAutofit/>
            </a:bodyPr>
            <a:lstStyle/>
            <a:p>
              <a:pPr marL="0" marR="0" lvl="0" indent="0" algn="l" rtl="0">
                <a:spcBef>
                  <a:spcPts val="0"/>
                </a:spcBef>
                <a:spcAft>
                  <a:spcPts val="0"/>
                </a:spcAft>
                <a:buNone/>
              </a:pPr>
              <a:endParaRPr sz="2000">
                <a:solidFill>
                  <a:schemeClr val="dk1"/>
                </a:solidFill>
                <a:latin typeface="Times New Roman"/>
                <a:ea typeface="Times New Roman"/>
                <a:cs typeface="Times New Roman"/>
                <a:sym typeface="Times New Roman"/>
              </a:endParaRPr>
            </a:p>
          </p:txBody>
        </p:sp>
        <p:sp>
          <p:nvSpPr>
            <p:cNvPr id="430" name="Google Shape;430;p24"/>
            <p:cNvSpPr txBox="1"/>
            <p:nvPr/>
          </p:nvSpPr>
          <p:spPr>
            <a:xfrm rot="1730187">
              <a:off x="4298" y="396"/>
              <a:ext cx="240" cy="25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2000">
                  <a:solidFill>
                    <a:schemeClr val="dk1"/>
                  </a:solidFill>
                  <a:latin typeface="Times New Roman"/>
                  <a:ea typeface="Times New Roman"/>
                  <a:cs typeface="Times New Roman"/>
                  <a:sym typeface="Times New Roman"/>
                </a:rPr>
                <a:t>A</a:t>
              </a:r>
              <a:endParaRPr/>
            </a:p>
          </p:txBody>
        </p:sp>
        <p:sp>
          <p:nvSpPr>
            <p:cNvPr id="431" name="Google Shape;431;p24"/>
            <p:cNvSpPr txBox="1"/>
            <p:nvPr/>
          </p:nvSpPr>
          <p:spPr>
            <a:xfrm rot="1730187">
              <a:off x="5498" y="1091"/>
              <a:ext cx="240" cy="25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2000">
                  <a:solidFill>
                    <a:schemeClr val="dk1"/>
                  </a:solidFill>
                  <a:latin typeface="Times New Roman"/>
                  <a:ea typeface="Times New Roman"/>
                  <a:cs typeface="Times New Roman"/>
                  <a:sym typeface="Times New Roman"/>
                </a:rPr>
                <a:t>C</a:t>
              </a:r>
              <a:endParaRPr/>
            </a:p>
          </p:txBody>
        </p:sp>
        <p:sp>
          <p:nvSpPr>
            <p:cNvPr id="432" name="Google Shape;432;p24"/>
            <p:cNvSpPr txBox="1"/>
            <p:nvPr/>
          </p:nvSpPr>
          <p:spPr>
            <a:xfrm rot="1730187">
              <a:off x="3870" y="1160"/>
              <a:ext cx="240" cy="25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2000">
                  <a:solidFill>
                    <a:schemeClr val="dk1"/>
                  </a:solidFill>
                  <a:latin typeface="Times New Roman"/>
                  <a:ea typeface="Times New Roman"/>
                  <a:cs typeface="Times New Roman"/>
                  <a:sym typeface="Times New Roman"/>
                </a:rPr>
                <a:t>B</a:t>
              </a:r>
              <a:endParaRPr/>
            </a:p>
          </p:txBody>
        </p:sp>
        <p:sp>
          <p:nvSpPr>
            <p:cNvPr id="433" name="Google Shape;433;p24"/>
            <p:cNvSpPr txBox="1"/>
            <p:nvPr/>
          </p:nvSpPr>
          <p:spPr>
            <a:xfrm rot="1730187">
              <a:off x="5064" y="1872"/>
              <a:ext cx="240" cy="25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2000">
                  <a:solidFill>
                    <a:schemeClr val="dk1"/>
                  </a:solidFill>
                  <a:latin typeface="Times New Roman"/>
                  <a:ea typeface="Times New Roman"/>
                  <a:cs typeface="Times New Roman"/>
                  <a:sym typeface="Times New Roman"/>
                </a:rPr>
                <a:t>D</a:t>
              </a:r>
              <a:endParaRPr/>
            </a:p>
          </p:txBody>
        </p:sp>
        <p:sp>
          <p:nvSpPr>
            <p:cNvPr id="434" name="Google Shape;434;p24"/>
            <p:cNvSpPr txBox="1"/>
            <p:nvPr/>
          </p:nvSpPr>
          <p:spPr>
            <a:xfrm>
              <a:off x="4608" y="1269"/>
              <a:ext cx="240" cy="25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2000">
                  <a:solidFill>
                    <a:schemeClr val="dk1"/>
                  </a:solidFill>
                  <a:latin typeface="Times New Roman"/>
                  <a:ea typeface="Times New Roman"/>
                  <a:cs typeface="Times New Roman"/>
                  <a:sym typeface="Times New Roman"/>
                </a:rPr>
                <a:t>M</a:t>
              </a:r>
              <a:endParaRPr/>
            </a:p>
          </p:txBody>
        </p:sp>
        <p:sp>
          <p:nvSpPr>
            <p:cNvPr id="435" name="Google Shape;435;p24"/>
            <p:cNvSpPr/>
            <p:nvPr/>
          </p:nvSpPr>
          <p:spPr>
            <a:xfrm>
              <a:off x="4590" y="969"/>
              <a:ext cx="91" cy="10"/>
            </a:xfrm>
            <a:custGeom>
              <a:avLst/>
              <a:gdLst/>
              <a:ahLst/>
              <a:cxnLst/>
              <a:rect l="l" t="t" r="r" b="b"/>
              <a:pathLst>
                <a:path w="91" h="10" extrusionOk="0">
                  <a:moveTo>
                    <a:pt x="91" y="0"/>
                  </a:moveTo>
                  <a:lnTo>
                    <a:pt x="0" y="10"/>
                  </a:lnTo>
                </a:path>
              </a:pathLst>
            </a:custGeom>
            <a:noFill/>
            <a:ln w="9525" cap="flat" cmpd="sng">
              <a:solidFill>
                <a:schemeClr val="dk1"/>
              </a:solidFill>
              <a:prstDash val="solid"/>
              <a:round/>
              <a:headEnd type="none" w="med" len="med"/>
              <a:tailEnd type="none" w="med" len="med"/>
            </a:ln>
          </p:spPr>
          <p:txBody>
            <a:bodyPr spcFirstLastPara="1" wrap="square" lIns="91425" tIns="45700" rIns="91425" bIns="45700" anchor="t" anchorCtr="0">
              <a:noAutofit/>
            </a:bodyPr>
            <a:lstStyle/>
            <a:p>
              <a:pPr marL="0" marR="0" lvl="0" indent="0" algn="l" rtl="0">
                <a:spcBef>
                  <a:spcPts val="0"/>
                </a:spcBef>
                <a:spcAft>
                  <a:spcPts val="0"/>
                </a:spcAft>
                <a:buNone/>
              </a:pPr>
              <a:endParaRPr sz="2000">
                <a:solidFill>
                  <a:schemeClr val="dk1"/>
                </a:solidFill>
                <a:latin typeface="Times New Roman"/>
                <a:ea typeface="Times New Roman"/>
                <a:cs typeface="Times New Roman"/>
                <a:sym typeface="Times New Roman"/>
              </a:endParaRPr>
            </a:p>
          </p:txBody>
        </p:sp>
        <p:sp>
          <p:nvSpPr>
            <p:cNvPr id="436" name="Google Shape;436;p24"/>
            <p:cNvSpPr/>
            <p:nvPr/>
          </p:nvSpPr>
          <p:spPr>
            <a:xfrm>
              <a:off x="4914" y="1537"/>
              <a:ext cx="87" cy="8"/>
            </a:xfrm>
            <a:custGeom>
              <a:avLst/>
              <a:gdLst/>
              <a:ahLst/>
              <a:cxnLst/>
              <a:rect l="l" t="t" r="r" b="b"/>
              <a:pathLst>
                <a:path w="87" h="8" extrusionOk="0">
                  <a:moveTo>
                    <a:pt x="87" y="8"/>
                  </a:moveTo>
                  <a:lnTo>
                    <a:pt x="0" y="0"/>
                  </a:lnTo>
                </a:path>
              </a:pathLst>
            </a:custGeom>
            <a:noFill/>
            <a:ln w="9525" cap="flat" cmpd="sng">
              <a:solidFill>
                <a:schemeClr val="dk1"/>
              </a:solidFill>
              <a:prstDash val="solid"/>
              <a:round/>
              <a:headEnd type="none" w="med" len="med"/>
              <a:tailEnd type="none" w="med" len="med"/>
            </a:ln>
          </p:spPr>
          <p:txBody>
            <a:bodyPr spcFirstLastPara="1" wrap="square" lIns="91425" tIns="45700" rIns="91425" bIns="45700" anchor="t" anchorCtr="0">
              <a:noAutofit/>
            </a:bodyPr>
            <a:lstStyle/>
            <a:p>
              <a:pPr marL="0" marR="0" lvl="0" indent="0" algn="l" rtl="0">
                <a:spcBef>
                  <a:spcPts val="0"/>
                </a:spcBef>
                <a:spcAft>
                  <a:spcPts val="0"/>
                </a:spcAft>
                <a:buNone/>
              </a:pPr>
              <a:endParaRPr sz="2000">
                <a:solidFill>
                  <a:schemeClr val="dk1"/>
                </a:solidFill>
                <a:latin typeface="Times New Roman"/>
                <a:ea typeface="Times New Roman"/>
                <a:cs typeface="Times New Roman"/>
                <a:sym typeface="Times New Roman"/>
              </a:endParaRPr>
            </a:p>
          </p:txBody>
        </p:sp>
        <p:cxnSp>
          <p:nvCxnSpPr>
            <p:cNvPr id="437" name="Google Shape;437;p24"/>
            <p:cNvCxnSpPr/>
            <p:nvPr/>
          </p:nvCxnSpPr>
          <p:spPr>
            <a:xfrm>
              <a:off x="4464" y="1230"/>
              <a:ext cx="0" cy="96"/>
            </a:xfrm>
            <a:prstGeom prst="straightConnector1">
              <a:avLst/>
            </a:prstGeom>
            <a:noFill/>
            <a:ln w="12700" cap="flat" cmpd="sng">
              <a:solidFill>
                <a:schemeClr val="dk1"/>
              </a:solidFill>
              <a:prstDash val="solid"/>
              <a:round/>
              <a:headEnd type="none" w="med" len="med"/>
              <a:tailEnd type="none" w="med" len="med"/>
            </a:ln>
          </p:spPr>
        </p:cxnSp>
        <p:cxnSp>
          <p:nvCxnSpPr>
            <p:cNvPr id="438" name="Google Shape;438;p24"/>
            <p:cNvCxnSpPr/>
            <p:nvPr/>
          </p:nvCxnSpPr>
          <p:spPr>
            <a:xfrm>
              <a:off x="5058" y="1209"/>
              <a:ext cx="0" cy="96"/>
            </a:xfrm>
            <a:prstGeom prst="straightConnector1">
              <a:avLst/>
            </a:prstGeom>
            <a:noFill/>
            <a:ln w="12700" cap="flat" cmpd="sng">
              <a:solidFill>
                <a:schemeClr val="dk1"/>
              </a:solidFill>
              <a:prstDash val="solid"/>
              <a:round/>
              <a:headEnd type="none" w="med" len="med"/>
              <a:tailEnd type="none" w="med" len="med"/>
            </a:ln>
          </p:spPr>
        </p:cxnSp>
        <p:sp>
          <p:nvSpPr>
            <p:cNvPr id="439" name="Google Shape;439;p24"/>
            <p:cNvSpPr txBox="1"/>
            <p:nvPr/>
          </p:nvSpPr>
          <p:spPr>
            <a:xfrm>
              <a:off x="4176" y="1728"/>
              <a:ext cx="912" cy="25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2000">
                  <a:solidFill>
                    <a:schemeClr val="dk1"/>
                  </a:solidFill>
                  <a:latin typeface="Times New Roman"/>
                  <a:ea typeface="Times New Roman"/>
                  <a:cs typeface="Times New Roman"/>
                  <a:sym typeface="Times New Roman"/>
                </a:rPr>
                <a:t>Hình 87</a:t>
              </a:r>
              <a:endParaRPr/>
            </a:p>
          </p:txBody>
        </p:sp>
      </p:grpSp>
      <p:sp>
        <p:nvSpPr>
          <p:cNvPr id="440" name="Google Shape;440;p24"/>
          <p:cNvSpPr txBox="1"/>
          <p:nvPr/>
        </p:nvSpPr>
        <p:spPr>
          <a:xfrm>
            <a:off x="142875" y="762000"/>
            <a:ext cx="457200" cy="406400"/>
          </a:xfrm>
          <a:prstGeom prst="rect">
            <a:avLst/>
          </a:prstGeom>
          <a:noFill/>
          <a:ln w="9525" cap="flat" cmpd="sng">
            <a:solidFill>
              <a:srgbClr val="0000FF"/>
            </a:solidFill>
            <a:prstDash val="solid"/>
            <a:miter lim="800000"/>
            <a:headEnd type="none" w="sm" len="sm"/>
            <a:tailEnd type="none" w="sm" len="sm"/>
          </a:ln>
        </p:spPr>
        <p:txBody>
          <a:bodyPr spcFirstLastPara="1" wrap="square" lIns="91425" tIns="45700" rIns="91425" bIns="45700" anchor="t" anchorCtr="0">
            <a:spAutoFit/>
          </a:bodyPr>
          <a:lstStyle/>
          <a:p>
            <a:pPr marL="0" marR="0" lvl="0" indent="0" algn="l" rtl="0">
              <a:spcBef>
                <a:spcPts val="0"/>
              </a:spcBef>
              <a:spcAft>
                <a:spcPts val="0"/>
              </a:spcAft>
              <a:buNone/>
            </a:pPr>
            <a:r>
              <a:rPr lang="en-US" sz="2000">
                <a:solidFill>
                  <a:schemeClr val="dk1"/>
                </a:solidFill>
                <a:latin typeface="Times New Roman"/>
                <a:ea typeface="Times New Roman"/>
                <a:cs typeface="Times New Roman"/>
                <a:sym typeface="Times New Roman"/>
              </a:rPr>
              <a:t>?4</a:t>
            </a:r>
            <a:endParaRPr/>
          </a:p>
        </p:txBody>
      </p:sp>
      <p:sp>
        <p:nvSpPr>
          <p:cNvPr id="441" name="Google Shape;441;p24"/>
          <p:cNvSpPr txBox="1"/>
          <p:nvPr/>
        </p:nvSpPr>
        <p:spPr>
          <a:xfrm>
            <a:off x="685800" y="704850"/>
            <a:ext cx="5562600" cy="2378075"/>
          </a:xfrm>
          <a:prstGeom prst="rect">
            <a:avLst/>
          </a:prstGeom>
          <a:noFill/>
          <a:ln>
            <a:noFill/>
          </a:ln>
        </p:spPr>
        <p:txBody>
          <a:bodyPr spcFirstLastPara="1" wrap="square" lIns="91425" tIns="45700" rIns="91425" bIns="45700" anchor="t" anchorCtr="0">
            <a:spAutoFit/>
          </a:bodyPr>
          <a:lstStyle/>
          <a:p>
            <a:pPr marL="342900" marR="0" lvl="0" indent="-342900" algn="l" rtl="0">
              <a:spcBef>
                <a:spcPts val="0"/>
              </a:spcBef>
              <a:spcAft>
                <a:spcPts val="0"/>
              </a:spcAft>
              <a:buNone/>
            </a:pPr>
            <a:r>
              <a:rPr lang="en-US" sz="2000" b="1" i="1" dirty="0">
                <a:solidFill>
                  <a:schemeClr val="dk1"/>
                </a:solidFill>
                <a:latin typeface="Times New Roman"/>
                <a:ea typeface="Times New Roman"/>
                <a:cs typeface="Times New Roman"/>
                <a:sym typeface="Times New Roman"/>
              </a:rPr>
              <a:t>Cho </a:t>
            </a:r>
            <a:r>
              <a:rPr lang="en-US" sz="2000" b="1" i="1" dirty="0" err="1">
                <a:solidFill>
                  <a:schemeClr val="dk1"/>
                </a:solidFill>
                <a:latin typeface="Times New Roman"/>
                <a:ea typeface="Times New Roman"/>
                <a:cs typeface="Times New Roman"/>
                <a:sym typeface="Times New Roman"/>
              </a:rPr>
              <a:t>hình</a:t>
            </a:r>
            <a:r>
              <a:rPr lang="en-US" sz="2000" b="1" i="1" dirty="0">
                <a:solidFill>
                  <a:schemeClr val="dk1"/>
                </a:solidFill>
                <a:latin typeface="Times New Roman"/>
                <a:ea typeface="Times New Roman"/>
                <a:cs typeface="Times New Roman"/>
                <a:sym typeface="Times New Roman"/>
              </a:rPr>
              <a:t> 87.</a:t>
            </a:r>
            <a:endParaRPr dirty="0"/>
          </a:p>
          <a:p>
            <a:pPr marL="342900" marR="0" lvl="0" indent="-342900" algn="l" rtl="0">
              <a:spcBef>
                <a:spcPts val="1000"/>
              </a:spcBef>
              <a:spcAft>
                <a:spcPts val="0"/>
              </a:spcAft>
              <a:buClr>
                <a:schemeClr val="dk1"/>
              </a:buClr>
              <a:buSzPts val="2000"/>
              <a:buFont typeface="Times New Roman"/>
              <a:buAutoNum type="alphaLcParenR"/>
            </a:pPr>
            <a:r>
              <a:rPr lang="en-US" sz="2000" b="1" i="1" dirty="0" err="1">
                <a:solidFill>
                  <a:schemeClr val="dk1"/>
                </a:solidFill>
                <a:latin typeface="Times New Roman"/>
                <a:ea typeface="Times New Roman"/>
                <a:cs typeface="Times New Roman"/>
                <a:sym typeface="Times New Roman"/>
              </a:rPr>
              <a:t>Tứ</a:t>
            </a:r>
            <a:r>
              <a:rPr lang="en-US" sz="2000" b="1" i="1" dirty="0">
                <a:solidFill>
                  <a:schemeClr val="dk1"/>
                </a:solidFill>
                <a:latin typeface="Times New Roman"/>
                <a:ea typeface="Times New Roman"/>
                <a:cs typeface="Times New Roman"/>
                <a:sym typeface="Times New Roman"/>
              </a:rPr>
              <a:t> </a:t>
            </a:r>
            <a:r>
              <a:rPr lang="en-US" sz="2000" b="1" i="1" dirty="0" err="1">
                <a:solidFill>
                  <a:schemeClr val="dk1"/>
                </a:solidFill>
                <a:latin typeface="Times New Roman"/>
                <a:ea typeface="Times New Roman"/>
                <a:cs typeface="Times New Roman"/>
                <a:sym typeface="Times New Roman"/>
              </a:rPr>
              <a:t>giác</a:t>
            </a:r>
            <a:r>
              <a:rPr lang="en-US" sz="2000" b="1" i="1" dirty="0">
                <a:solidFill>
                  <a:schemeClr val="dk1"/>
                </a:solidFill>
                <a:latin typeface="Times New Roman"/>
                <a:ea typeface="Times New Roman"/>
                <a:cs typeface="Times New Roman"/>
                <a:sym typeface="Times New Roman"/>
              </a:rPr>
              <a:t> </a:t>
            </a:r>
            <a:r>
              <a:rPr lang="en-US" sz="2000" b="1" i="1" dirty="0" smtClean="0">
                <a:solidFill>
                  <a:schemeClr val="dk1"/>
                </a:solidFill>
                <a:latin typeface="Times New Roman"/>
                <a:ea typeface="Times New Roman"/>
                <a:cs typeface="Times New Roman"/>
                <a:sym typeface="Times New Roman"/>
              </a:rPr>
              <a:t>ABDC </a:t>
            </a:r>
            <a:r>
              <a:rPr lang="en-US" sz="2000" b="1" i="1" dirty="0" err="1">
                <a:solidFill>
                  <a:schemeClr val="dk1"/>
                </a:solidFill>
                <a:latin typeface="Times New Roman"/>
                <a:ea typeface="Times New Roman"/>
                <a:cs typeface="Times New Roman"/>
                <a:sym typeface="Times New Roman"/>
              </a:rPr>
              <a:t>là</a:t>
            </a:r>
            <a:r>
              <a:rPr lang="en-US" sz="2000" b="1" i="1" dirty="0">
                <a:solidFill>
                  <a:schemeClr val="dk1"/>
                </a:solidFill>
                <a:latin typeface="Times New Roman"/>
                <a:ea typeface="Times New Roman"/>
                <a:cs typeface="Times New Roman"/>
                <a:sym typeface="Times New Roman"/>
              </a:rPr>
              <a:t> </a:t>
            </a:r>
            <a:r>
              <a:rPr lang="en-US" sz="2000" b="1" i="1" dirty="0" err="1">
                <a:solidFill>
                  <a:schemeClr val="dk1"/>
                </a:solidFill>
                <a:latin typeface="Times New Roman"/>
                <a:ea typeface="Times New Roman"/>
                <a:cs typeface="Times New Roman"/>
                <a:sym typeface="Times New Roman"/>
              </a:rPr>
              <a:t>hình</a:t>
            </a:r>
            <a:r>
              <a:rPr lang="en-US" sz="2000" b="1" i="1" dirty="0">
                <a:solidFill>
                  <a:schemeClr val="dk1"/>
                </a:solidFill>
                <a:latin typeface="Times New Roman"/>
                <a:ea typeface="Times New Roman"/>
                <a:cs typeface="Times New Roman"/>
                <a:sym typeface="Times New Roman"/>
              </a:rPr>
              <a:t> </a:t>
            </a:r>
            <a:r>
              <a:rPr lang="en-US" sz="2000" b="1" i="1" dirty="0" err="1">
                <a:solidFill>
                  <a:schemeClr val="dk1"/>
                </a:solidFill>
                <a:latin typeface="Times New Roman"/>
                <a:ea typeface="Times New Roman"/>
                <a:cs typeface="Times New Roman"/>
                <a:sym typeface="Times New Roman"/>
              </a:rPr>
              <a:t>gì</a:t>
            </a:r>
            <a:r>
              <a:rPr lang="en-US" sz="2000" b="1" i="1" dirty="0">
                <a:solidFill>
                  <a:schemeClr val="dk1"/>
                </a:solidFill>
                <a:latin typeface="Times New Roman"/>
                <a:ea typeface="Times New Roman"/>
                <a:cs typeface="Times New Roman"/>
                <a:sym typeface="Times New Roman"/>
              </a:rPr>
              <a:t>? </a:t>
            </a:r>
            <a:r>
              <a:rPr lang="en-US" sz="2000" b="1" i="1" dirty="0" err="1">
                <a:solidFill>
                  <a:schemeClr val="dk1"/>
                </a:solidFill>
                <a:latin typeface="Times New Roman"/>
                <a:ea typeface="Times New Roman"/>
                <a:cs typeface="Times New Roman"/>
                <a:sym typeface="Times New Roman"/>
              </a:rPr>
              <a:t>Vì</a:t>
            </a:r>
            <a:r>
              <a:rPr lang="en-US" sz="2000" b="1" i="1" dirty="0">
                <a:solidFill>
                  <a:schemeClr val="dk1"/>
                </a:solidFill>
                <a:latin typeface="Times New Roman"/>
                <a:ea typeface="Times New Roman"/>
                <a:cs typeface="Times New Roman"/>
                <a:sym typeface="Times New Roman"/>
              </a:rPr>
              <a:t> </a:t>
            </a:r>
            <a:r>
              <a:rPr lang="en-US" sz="2000" b="1" i="1" dirty="0" err="1">
                <a:solidFill>
                  <a:schemeClr val="dk1"/>
                </a:solidFill>
                <a:latin typeface="Times New Roman"/>
                <a:ea typeface="Times New Roman"/>
                <a:cs typeface="Times New Roman"/>
                <a:sym typeface="Times New Roman"/>
              </a:rPr>
              <a:t>sao</a:t>
            </a:r>
            <a:r>
              <a:rPr lang="en-US" sz="2000" b="1" i="1" dirty="0">
                <a:solidFill>
                  <a:schemeClr val="dk1"/>
                </a:solidFill>
                <a:latin typeface="Times New Roman"/>
                <a:ea typeface="Times New Roman"/>
                <a:cs typeface="Times New Roman"/>
                <a:sym typeface="Times New Roman"/>
              </a:rPr>
              <a:t>?</a:t>
            </a:r>
            <a:endParaRPr dirty="0"/>
          </a:p>
          <a:p>
            <a:pPr marL="342900" marR="0" lvl="0" indent="-342900" algn="l" rtl="0">
              <a:spcBef>
                <a:spcPts val="1000"/>
              </a:spcBef>
              <a:spcAft>
                <a:spcPts val="0"/>
              </a:spcAft>
              <a:buNone/>
            </a:pPr>
            <a:r>
              <a:rPr lang="en-US" sz="2000" b="1" i="1" dirty="0">
                <a:solidFill>
                  <a:schemeClr val="dk1"/>
                </a:solidFill>
                <a:latin typeface="Times New Roman"/>
                <a:ea typeface="Times New Roman"/>
                <a:cs typeface="Times New Roman"/>
                <a:sym typeface="Times New Roman"/>
              </a:rPr>
              <a:t>b) Tam </a:t>
            </a:r>
            <a:r>
              <a:rPr lang="en-US" sz="2000" b="1" i="1" dirty="0" err="1">
                <a:solidFill>
                  <a:schemeClr val="dk1"/>
                </a:solidFill>
                <a:latin typeface="Times New Roman"/>
                <a:ea typeface="Times New Roman"/>
                <a:cs typeface="Times New Roman"/>
                <a:sym typeface="Times New Roman"/>
              </a:rPr>
              <a:t>giác</a:t>
            </a:r>
            <a:r>
              <a:rPr lang="en-US" sz="2000" b="1" i="1" dirty="0">
                <a:solidFill>
                  <a:schemeClr val="dk1"/>
                </a:solidFill>
                <a:latin typeface="Times New Roman"/>
                <a:ea typeface="Times New Roman"/>
                <a:cs typeface="Times New Roman"/>
                <a:sym typeface="Times New Roman"/>
              </a:rPr>
              <a:t> ABC </a:t>
            </a:r>
            <a:r>
              <a:rPr lang="en-US" sz="2000" b="1" i="1" dirty="0" err="1">
                <a:solidFill>
                  <a:schemeClr val="dk1"/>
                </a:solidFill>
                <a:latin typeface="Times New Roman"/>
                <a:ea typeface="Times New Roman"/>
                <a:cs typeface="Times New Roman"/>
                <a:sym typeface="Times New Roman"/>
              </a:rPr>
              <a:t>là</a:t>
            </a:r>
            <a:r>
              <a:rPr lang="en-US" sz="2000" b="1" i="1" dirty="0">
                <a:solidFill>
                  <a:schemeClr val="dk1"/>
                </a:solidFill>
                <a:latin typeface="Times New Roman"/>
                <a:ea typeface="Times New Roman"/>
                <a:cs typeface="Times New Roman"/>
                <a:sym typeface="Times New Roman"/>
              </a:rPr>
              <a:t> tam </a:t>
            </a:r>
            <a:r>
              <a:rPr lang="en-US" sz="2000" b="1" i="1" dirty="0" err="1">
                <a:solidFill>
                  <a:schemeClr val="dk1"/>
                </a:solidFill>
                <a:latin typeface="Times New Roman"/>
                <a:ea typeface="Times New Roman"/>
                <a:cs typeface="Times New Roman"/>
                <a:sym typeface="Times New Roman"/>
              </a:rPr>
              <a:t>giác</a:t>
            </a:r>
            <a:r>
              <a:rPr lang="en-US" sz="2000" b="1" i="1" dirty="0">
                <a:solidFill>
                  <a:schemeClr val="dk1"/>
                </a:solidFill>
                <a:latin typeface="Times New Roman"/>
                <a:ea typeface="Times New Roman"/>
                <a:cs typeface="Times New Roman"/>
                <a:sym typeface="Times New Roman"/>
              </a:rPr>
              <a:t> </a:t>
            </a:r>
            <a:r>
              <a:rPr lang="en-US" sz="2000" b="1" i="1" dirty="0" err="1">
                <a:solidFill>
                  <a:schemeClr val="dk1"/>
                </a:solidFill>
                <a:latin typeface="Times New Roman"/>
                <a:ea typeface="Times New Roman"/>
                <a:cs typeface="Times New Roman"/>
                <a:sym typeface="Times New Roman"/>
              </a:rPr>
              <a:t>gì</a:t>
            </a:r>
            <a:r>
              <a:rPr lang="en-US" sz="2000" b="1" i="1" dirty="0">
                <a:solidFill>
                  <a:schemeClr val="dk1"/>
                </a:solidFill>
                <a:latin typeface="Times New Roman"/>
                <a:ea typeface="Times New Roman"/>
                <a:cs typeface="Times New Roman"/>
                <a:sym typeface="Times New Roman"/>
              </a:rPr>
              <a:t>?</a:t>
            </a:r>
            <a:endParaRPr dirty="0"/>
          </a:p>
          <a:p>
            <a:pPr marL="342900" marR="0" lvl="0" indent="-342900" algn="l" rtl="0">
              <a:spcBef>
                <a:spcPts val="1000"/>
              </a:spcBef>
              <a:spcAft>
                <a:spcPts val="0"/>
              </a:spcAft>
              <a:buNone/>
            </a:pPr>
            <a:r>
              <a:rPr lang="en-US" sz="2000" b="1" i="1" dirty="0">
                <a:solidFill>
                  <a:schemeClr val="dk1"/>
                </a:solidFill>
                <a:latin typeface="Times New Roman"/>
                <a:ea typeface="Times New Roman"/>
                <a:cs typeface="Times New Roman"/>
                <a:sym typeface="Times New Roman"/>
              </a:rPr>
              <a:t>c) Tam </a:t>
            </a:r>
            <a:r>
              <a:rPr lang="en-US" sz="2000" b="1" i="1" dirty="0" err="1">
                <a:solidFill>
                  <a:schemeClr val="dk1"/>
                </a:solidFill>
                <a:latin typeface="Times New Roman"/>
                <a:ea typeface="Times New Roman"/>
                <a:cs typeface="Times New Roman"/>
                <a:sym typeface="Times New Roman"/>
              </a:rPr>
              <a:t>giác</a:t>
            </a:r>
            <a:r>
              <a:rPr lang="en-US" sz="2000" b="1" i="1" dirty="0">
                <a:solidFill>
                  <a:schemeClr val="dk1"/>
                </a:solidFill>
                <a:latin typeface="Times New Roman"/>
                <a:ea typeface="Times New Roman"/>
                <a:cs typeface="Times New Roman"/>
                <a:sym typeface="Times New Roman"/>
              </a:rPr>
              <a:t> ABC </a:t>
            </a:r>
            <a:r>
              <a:rPr lang="en-US" sz="2000" b="1" i="1" dirty="0" err="1">
                <a:solidFill>
                  <a:schemeClr val="dk1"/>
                </a:solidFill>
                <a:latin typeface="Times New Roman"/>
                <a:ea typeface="Times New Roman"/>
                <a:cs typeface="Times New Roman"/>
                <a:sym typeface="Times New Roman"/>
              </a:rPr>
              <a:t>có</a:t>
            </a:r>
            <a:r>
              <a:rPr lang="en-US" sz="2000" b="1" i="1" dirty="0">
                <a:solidFill>
                  <a:schemeClr val="dk1"/>
                </a:solidFill>
                <a:latin typeface="Times New Roman"/>
                <a:ea typeface="Times New Roman"/>
                <a:cs typeface="Times New Roman"/>
                <a:sym typeface="Times New Roman"/>
              </a:rPr>
              <a:t> </a:t>
            </a:r>
            <a:r>
              <a:rPr lang="en-US" sz="2000" b="1" i="1" dirty="0" err="1">
                <a:solidFill>
                  <a:schemeClr val="dk1"/>
                </a:solidFill>
                <a:latin typeface="Times New Roman"/>
                <a:ea typeface="Times New Roman"/>
                <a:cs typeface="Times New Roman"/>
                <a:sym typeface="Times New Roman"/>
              </a:rPr>
              <a:t>đường</a:t>
            </a:r>
            <a:r>
              <a:rPr lang="en-US" sz="2000" b="1" i="1" dirty="0">
                <a:solidFill>
                  <a:schemeClr val="dk1"/>
                </a:solidFill>
                <a:latin typeface="Times New Roman"/>
                <a:ea typeface="Times New Roman"/>
                <a:cs typeface="Times New Roman"/>
                <a:sym typeface="Times New Roman"/>
              </a:rPr>
              <a:t> </a:t>
            </a:r>
            <a:r>
              <a:rPr lang="en-US" sz="2000" b="1" i="1" dirty="0" err="1">
                <a:solidFill>
                  <a:schemeClr val="dk1"/>
                </a:solidFill>
                <a:latin typeface="Times New Roman"/>
                <a:ea typeface="Times New Roman"/>
                <a:cs typeface="Times New Roman"/>
                <a:sym typeface="Times New Roman"/>
              </a:rPr>
              <a:t>trung</a:t>
            </a:r>
            <a:r>
              <a:rPr lang="en-US" sz="2000" b="1" i="1" dirty="0">
                <a:solidFill>
                  <a:schemeClr val="dk1"/>
                </a:solidFill>
                <a:latin typeface="Times New Roman"/>
                <a:ea typeface="Times New Roman"/>
                <a:cs typeface="Times New Roman"/>
                <a:sym typeface="Times New Roman"/>
              </a:rPr>
              <a:t> </a:t>
            </a:r>
            <a:r>
              <a:rPr lang="en-US" sz="2000" b="1" i="1" dirty="0" err="1">
                <a:solidFill>
                  <a:schemeClr val="dk1"/>
                </a:solidFill>
                <a:latin typeface="Times New Roman"/>
                <a:ea typeface="Times New Roman"/>
                <a:cs typeface="Times New Roman"/>
                <a:sym typeface="Times New Roman"/>
              </a:rPr>
              <a:t>tuyến</a:t>
            </a:r>
            <a:r>
              <a:rPr lang="en-US" sz="2000" b="1" i="1" dirty="0">
                <a:solidFill>
                  <a:schemeClr val="dk1"/>
                </a:solidFill>
                <a:latin typeface="Times New Roman"/>
                <a:ea typeface="Times New Roman"/>
                <a:cs typeface="Times New Roman"/>
                <a:sym typeface="Times New Roman"/>
              </a:rPr>
              <a:t> AM </a:t>
            </a:r>
            <a:r>
              <a:rPr lang="en-US" sz="2000" b="1" i="1" dirty="0" err="1">
                <a:solidFill>
                  <a:schemeClr val="dk1"/>
                </a:solidFill>
                <a:latin typeface="Times New Roman"/>
                <a:ea typeface="Times New Roman"/>
                <a:cs typeface="Times New Roman"/>
                <a:sym typeface="Times New Roman"/>
              </a:rPr>
              <a:t>bằng</a:t>
            </a:r>
            <a:r>
              <a:rPr lang="en-US" sz="2000" b="1" i="1" dirty="0">
                <a:solidFill>
                  <a:schemeClr val="dk1"/>
                </a:solidFill>
                <a:latin typeface="Times New Roman"/>
                <a:ea typeface="Times New Roman"/>
                <a:cs typeface="Times New Roman"/>
                <a:sym typeface="Times New Roman"/>
              </a:rPr>
              <a:t> </a:t>
            </a:r>
            <a:r>
              <a:rPr lang="en-US" sz="2000" b="1" i="1" dirty="0" err="1">
                <a:solidFill>
                  <a:schemeClr val="dk1"/>
                </a:solidFill>
                <a:latin typeface="Times New Roman"/>
                <a:ea typeface="Times New Roman"/>
                <a:cs typeface="Times New Roman"/>
                <a:sym typeface="Times New Roman"/>
              </a:rPr>
              <a:t>nửa</a:t>
            </a:r>
            <a:r>
              <a:rPr lang="en-US" sz="2000" b="1" i="1" dirty="0">
                <a:solidFill>
                  <a:schemeClr val="dk1"/>
                </a:solidFill>
                <a:latin typeface="Times New Roman"/>
                <a:ea typeface="Times New Roman"/>
                <a:cs typeface="Times New Roman"/>
                <a:sym typeface="Times New Roman"/>
              </a:rPr>
              <a:t> </a:t>
            </a:r>
            <a:r>
              <a:rPr lang="en-US" sz="2000" b="1" i="1" dirty="0" err="1">
                <a:solidFill>
                  <a:schemeClr val="dk1"/>
                </a:solidFill>
                <a:latin typeface="Times New Roman"/>
                <a:ea typeface="Times New Roman"/>
                <a:cs typeface="Times New Roman"/>
                <a:sym typeface="Times New Roman"/>
              </a:rPr>
              <a:t>cạnh</a:t>
            </a:r>
            <a:r>
              <a:rPr lang="en-US" sz="2000" b="1" i="1" dirty="0">
                <a:solidFill>
                  <a:schemeClr val="dk1"/>
                </a:solidFill>
                <a:latin typeface="Times New Roman"/>
                <a:ea typeface="Times New Roman"/>
                <a:cs typeface="Times New Roman"/>
                <a:sym typeface="Times New Roman"/>
              </a:rPr>
              <a:t> BC. </a:t>
            </a:r>
            <a:r>
              <a:rPr lang="en-US" sz="2000" b="1" i="1" dirty="0" err="1">
                <a:solidFill>
                  <a:schemeClr val="dk1"/>
                </a:solidFill>
                <a:latin typeface="Times New Roman"/>
                <a:ea typeface="Times New Roman"/>
                <a:cs typeface="Times New Roman"/>
                <a:sym typeface="Times New Roman"/>
              </a:rPr>
              <a:t>Hãy</a:t>
            </a:r>
            <a:r>
              <a:rPr lang="en-US" sz="2000" b="1" i="1" dirty="0">
                <a:solidFill>
                  <a:schemeClr val="dk1"/>
                </a:solidFill>
                <a:latin typeface="Times New Roman"/>
                <a:ea typeface="Times New Roman"/>
                <a:cs typeface="Times New Roman"/>
                <a:sym typeface="Times New Roman"/>
              </a:rPr>
              <a:t> </a:t>
            </a:r>
            <a:r>
              <a:rPr lang="en-US" sz="2000" b="1" i="1" dirty="0" err="1">
                <a:solidFill>
                  <a:schemeClr val="dk1"/>
                </a:solidFill>
                <a:latin typeface="Times New Roman"/>
                <a:ea typeface="Times New Roman"/>
                <a:cs typeface="Times New Roman"/>
                <a:sym typeface="Times New Roman"/>
              </a:rPr>
              <a:t>phát</a:t>
            </a:r>
            <a:r>
              <a:rPr lang="en-US" sz="2000" b="1" i="1" dirty="0">
                <a:solidFill>
                  <a:schemeClr val="dk1"/>
                </a:solidFill>
                <a:latin typeface="Times New Roman"/>
                <a:ea typeface="Times New Roman"/>
                <a:cs typeface="Times New Roman"/>
                <a:sym typeface="Times New Roman"/>
              </a:rPr>
              <a:t> </a:t>
            </a:r>
            <a:r>
              <a:rPr lang="en-US" sz="2000" b="1" i="1" dirty="0" err="1">
                <a:solidFill>
                  <a:schemeClr val="dk1"/>
                </a:solidFill>
                <a:latin typeface="Times New Roman"/>
                <a:ea typeface="Times New Roman"/>
                <a:cs typeface="Times New Roman"/>
                <a:sym typeface="Times New Roman"/>
              </a:rPr>
              <a:t>biểu</a:t>
            </a:r>
            <a:r>
              <a:rPr lang="en-US" sz="2000" b="1" i="1" dirty="0">
                <a:solidFill>
                  <a:schemeClr val="dk1"/>
                </a:solidFill>
                <a:latin typeface="Times New Roman"/>
                <a:ea typeface="Times New Roman"/>
                <a:cs typeface="Times New Roman"/>
                <a:sym typeface="Times New Roman"/>
              </a:rPr>
              <a:t> </a:t>
            </a:r>
            <a:r>
              <a:rPr lang="en-US" sz="2000" b="1" i="1" dirty="0" err="1">
                <a:solidFill>
                  <a:schemeClr val="dk1"/>
                </a:solidFill>
                <a:latin typeface="Times New Roman"/>
                <a:ea typeface="Times New Roman"/>
                <a:cs typeface="Times New Roman"/>
                <a:sym typeface="Times New Roman"/>
              </a:rPr>
              <a:t>tính</a:t>
            </a:r>
            <a:r>
              <a:rPr lang="en-US" sz="2000" b="1" i="1" dirty="0">
                <a:solidFill>
                  <a:schemeClr val="dk1"/>
                </a:solidFill>
                <a:latin typeface="Times New Roman"/>
                <a:ea typeface="Times New Roman"/>
                <a:cs typeface="Times New Roman"/>
                <a:sym typeface="Times New Roman"/>
              </a:rPr>
              <a:t> </a:t>
            </a:r>
            <a:r>
              <a:rPr lang="en-US" sz="2000" b="1" i="1" dirty="0" err="1">
                <a:solidFill>
                  <a:schemeClr val="dk1"/>
                </a:solidFill>
                <a:latin typeface="Times New Roman"/>
                <a:ea typeface="Times New Roman"/>
                <a:cs typeface="Times New Roman"/>
                <a:sym typeface="Times New Roman"/>
              </a:rPr>
              <a:t>chất</a:t>
            </a:r>
            <a:r>
              <a:rPr lang="en-US" sz="2000" b="1" i="1" dirty="0">
                <a:solidFill>
                  <a:schemeClr val="dk1"/>
                </a:solidFill>
                <a:latin typeface="Times New Roman"/>
                <a:ea typeface="Times New Roman"/>
                <a:cs typeface="Times New Roman"/>
                <a:sym typeface="Times New Roman"/>
              </a:rPr>
              <a:t> </a:t>
            </a:r>
            <a:r>
              <a:rPr lang="en-US" sz="2000" b="1" i="1" dirty="0" err="1">
                <a:solidFill>
                  <a:schemeClr val="dk1"/>
                </a:solidFill>
                <a:latin typeface="Times New Roman"/>
                <a:ea typeface="Times New Roman"/>
                <a:cs typeface="Times New Roman"/>
                <a:sym typeface="Times New Roman"/>
              </a:rPr>
              <a:t>tìm</a:t>
            </a:r>
            <a:r>
              <a:rPr lang="en-US" sz="2000" b="1" i="1" dirty="0">
                <a:solidFill>
                  <a:schemeClr val="dk1"/>
                </a:solidFill>
                <a:latin typeface="Times New Roman"/>
                <a:ea typeface="Times New Roman"/>
                <a:cs typeface="Times New Roman"/>
                <a:sym typeface="Times New Roman"/>
              </a:rPr>
              <a:t> </a:t>
            </a:r>
            <a:r>
              <a:rPr lang="en-US" sz="2000" b="1" i="1" dirty="0" err="1">
                <a:solidFill>
                  <a:schemeClr val="dk1"/>
                </a:solidFill>
                <a:latin typeface="Times New Roman"/>
                <a:ea typeface="Times New Roman"/>
                <a:cs typeface="Times New Roman"/>
                <a:sym typeface="Times New Roman"/>
              </a:rPr>
              <a:t>được</a:t>
            </a:r>
            <a:r>
              <a:rPr lang="en-US" sz="2000" b="1" i="1" dirty="0">
                <a:solidFill>
                  <a:schemeClr val="dk1"/>
                </a:solidFill>
                <a:latin typeface="Times New Roman"/>
                <a:ea typeface="Times New Roman"/>
                <a:cs typeface="Times New Roman"/>
                <a:sym typeface="Times New Roman"/>
              </a:rPr>
              <a:t> ở </a:t>
            </a:r>
            <a:r>
              <a:rPr lang="en-US" sz="2000" b="1" i="1" dirty="0" err="1">
                <a:solidFill>
                  <a:schemeClr val="dk1"/>
                </a:solidFill>
                <a:latin typeface="Times New Roman"/>
                <a:ea typeface="Times New Roman"/>
                <a:cs typeface="Times New Roman"/>
                <a:sym typeface="Times New Roman"/>
              </a:rPr>
              <a:t>câu</a:t>
            </a:r>
            <a:r>
              <a:rPr lang="en-US" sz="2000" b="1" i="1" dirty="0">
                <a:solidFill>
                  <a:schemeClr val="dk1"/>
                </a:solidFill>
                <a:latin typeface="Times New Roman"/>
                <a:ea typeface="Times New Roman"/>
                <a:cs typeface="Times New Roman"/>
                <a:sym typeface="Times New Roman"/>
              </a:rPr>
              <a:t> b) </a:t>
            </a:r>
            <a:r>
              <a:rPr lang="en-US" sz="2000" b="1" i="1" dirty="0" err="1">
                <a:solidFill>
                  <a:schemeClr val="dk1"/>
                </a:solidFill>
                <a:latin typeface="Times New Roman"/>
                <a:ea typeface="Times New Roman"/>
                <a:cs typeface="Times New Roman"/>
                <a:sym typeface="Times New Roman"/>
              </a:rPr>
              <a:t>dưới</a:t>
            </a:r>
            <a:r>
              <a:rPr lang="en-US" sz="2000" b="1" i="1" dirty="0">
                <a:solidFill>
                  <a:schemeClr val="dk1"/>
                </a:solidFill>
                <a:latin typeface="Times New Roman"/>
                <a:ea typeface="Times New Roman"/>
                <a:cs typeface="Times New Roman"/>
                <a:sym typeface="Times New Roman"/>
              </a:rPr>
              <a:t> </a:t>
            </a:r>
            <a:r>
              <a:rPr lang="en-US" sz="2000" b="1" i="1" dirty="0" err="1">
                <a:solidFill>
                  <a:schemeClr val="dk1"/>
                </a:solidFill>
                <a:latin typeface="Times New Roman"/>
                <a:ea typeface="Times New Roman"/>
                <a:cs typeface="Times New Roman"/>
                <a:sym typeface="Times New Roman"/>
              </a:rPr>
              <a:t>dạng</a:t>
            </a:r>
            <a:r>
              <a:rPr lang="en-US" sz="2000" b="1" i="1" dirty="0">
                <a:solidFill>
                  <a:schemeClr val="dk1"/>
                </a:solidFill>
                <a:latin typeface="Times New Roman"/>
                <a:ea typeface="Times New Roman"/>
                <a:cs typeface="Times New Roman"/>
                <a:sym typeface="Times New Roman"/>
              </a:rPr>
              <a:t> </a:t>
            </a:r>
            <a:r>
              <a:rPr lang="en-US" sz="2000" b="1" i="1" dirty="0" err="1">
                <a:solidFill>
                  <a:schemeClr val="dk1"/>
                </a:solidFill>
                <a:latin typeface="Times New Roman"/>
                <a:ea typeface="Times New Roman"/>
                <a:cs typeface="Times New Roman"/>
                <a:sym typeface="Times New Roman"/>
              </a:rPr>
              <a:t>định</a:t>
            </a:r>
            <a:r>
              <a:rPr lang="en-US" sz="2000" b="1" i="1" dirty="0">
                <a:solidFill>
                  <a:schemeClr val="dk1"/>
                </a:solidFill>
                <a:latin typeface="Times New Roman"/>
                <a:ea typeface="Times New Roman"/>
                <a:cs typeface="Times New Roman"/>
                <a:sym typeface="Times New Roman"/>
              </a:rPr>
              <a:t> </a:t>
            </a:r>
            <a:r>
              <a:rPr lang="en-US" sz="2000" b="1" i="1" dirty="0" err="1">
                <a:solidFill>
                  <a:schemeClr val="dk1"/>
                </a:solidFill>
                <a:latin typeface="Times New Roman"/>
                <a:ea typeface="Times New Roman"/>
                <a:cs typeface="Times New Roman"/>
                <a:sym typeface="Times New Roman"/>
              </a:rPr>
              <a:t>lí</a:t>
            </a:r>
            <a:r>
              <a:rPr lang="en-US" sz="2000" b="1" i="1" dirty="0">
                <a:solidFill>
                  <a:schemeClr val="dk1"/>
                </a:solidFill>
                <a:latin typeface="Times New Roman"/>
                <a:ea typeface="Times New Roman"/>
                <a:cs typeface="Times New Roman"/>
                <a:sym typeface="Times New Roman"/>
              </a:rPr>
              <a:t>.</a:t>
            </a:r>
            <a:endParaRPr dirty="0"/>
          </a:p>
        </p:txBody>
      </p:sp>
      <p:sp>
        <p:nvSpPr>
          <p:cNvPr id="442" name="Google Shape;442;p24"/>
          <p:cNvSpPr txBox="1"/>
          <p:nvPr/>
        </p:nvSpPr>
        <p:spPr>
          <a:xfrm>
            <a:off x="2819400" y="3124200"/>
            <a:ext cx="1295400" cy="396875"/>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2000" b="1" u="sng">
                <a:solidFill>
                  <a:srgbClr val="0000FF"/>
                </a:solidFill>
                <a:latin typeface="Times New Roman"/>
                <a:ea typeface="Times New Roman"/>
                <a:cs typeface="Times New Roman"/>
                <a:sym typeface="Times New Roman"/>
              </a:rPr>
              <a:t>Giải:</a:t>
            </a:r>
            <a:endParaRPr/>
          </a:p>
        </p:txBody>
      </p:sp>
      <p:sp>
        <p:nvSpPr>
          <p:cNvPr id="443" name="Google Shape;443;p24"/>
          <p:cNvSpPr txBox="1"/>
          <p:nvPr/>
        </p:nvSpPr>
        <p:spPr>
          <a:xfrm>
            <a:off x="228600" y="3581400"/>
            <a:ext cx="4038600" cy="396875"/>
          </a:xfrm>
          <a:prstGeom prst="rect">
            <a:avLst/>
          </a:prstGeom>
          <a:noFill/>
          <a:ln>
            <a:noFill/>
          </a:ln>
        </p:spPr>
        <p:txBody>
          <a:bodyPr spcFirstLastPara="1" wrap="square" lIns="91425" tIns="45700" rIns="91425" bIns="45700" anchor="t" anchorCtr="0">
            <a:spAutoFit/>
          </a:bodyPr>
          <a:lstStyle/>
          <a:p>
            <a:pPr marL="342900" marR="0" lvl="0" indent="-342900" algn="just" rtl="0">
              <a:spcBef>
                <a:spcPts val="0"/>
              </a:spcBef>
              <a:spcAft>
                <a:spcPts val="0"/>
              </a:spcAft>
              <a:buClr>
                <a:srgbClr val="0000FF"/>
              </a:buClr>
              <a:buSzPts val="2000"/>
              <a:buFont typeface="Times New Roman"/>
              <a:buAutoNum type="alphaLcParenR"/>
            </a:pPr>
            <a:r>
              <a:rPr lang="en-US" sz="2000">
                <a:solidFill>
                  <a:srgbClr val="0000FF"/>
                </a:solidFill>
                <a:latin typeface="Times New Roman"/>
                <a:ea typeface="Times New Roman"/>
                <a:cs typeface="Times New Roman"/>
                <a:sym typeface="Times New Roman"/>
              </a:rPr>
              <a:t>Tứ giác ABDC là hình chữ nhật.</a:t>
            </a:r>
            <a:endParaRPr/>
          </a:p>
        </p:txBody>
      </p:sp>
      <p:sp>
        <p:nvSpPr>
          <p:cNvPr id="444" name="Google Shape;444;p24"/>
          <p:cNvSpPr txBox="1"/>
          <p:nvPr/>
        </p:nvSpPr>
        <p:spPr>
          <a:xfrm>
            <a:off x="209550" y="4500563"/>
            <a:ext cx="4362450" cy="396875"/>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2000">
                <a:solidFill>
                  <a:srgbClr val="0000FF"/>
                </a:solidFill>
                <a:latin typeface="Times New Roman"/>
                <a:ea typeface="Times New Roman"/>
                <a:cs typeface="Times New Roman"/>
                <a:sym typeface="Times New Roman"/>
              </a:rPr>
              <a:t>b) Tam giác ABC là tam giác vuông.</a:t>
            </a:r>
            <a:endParaRPr/>
          </a:p>
        </p:txBody>
      </p:sp>
      <p:sp>
        <p:nvSpPr>
          <p:cNvPr id="445" name="Google Shape;445;p24"/>
          <p:cNvSpPr txBox="1"/>
          <p:nvPr/>
        </p:nvSpPr>
        <p:spPr>
          <a:xfrm>
            <a:off x="228600" y="5032375"/>
            <a:ext cx="8382000" cy="701675"/>
          </a:xfrm>
          <a:prstGeom prst="rect">
            <a:avLst/>
          </a:prstGeom>
          <a:noFill/>
          <a:ln>
            <a:noFill/>
          </a:ln>
        </p:spPr>
        <p:txBody>
          <a:bodyPr spcFirstLastPara="1" wrap="square" lIns="91425" tIns="45700" rIns="91425" bIns="45700" anchor="t" anchorCtr="0">
            <a:spAutoFit/>
          </a:bodyPr>
          <a:lstStyle/>
          <a:p>
            <a:pPr marL="0" marR="0" lvl="0" indent="0" algn="just" rtl="0">
              <a:spcBef>
                <a:spcPts val="0"/>
              </a:spcBef>
              <a:spcAft>
                <a:spcPts val="0"/>
              </a:spcAft>
              <a:buNone/>
            </a:pPr>
            <a:r>
              <a:rPr lang="en-US" sz="2000">
                <a:solidFill>
                  <a:srgbClr val="0000FF"/>
                </a:solidFill>
                <a:latin typeface="Times New Roman"/>
                <a:ea typeface="Times New Roman"/>
                <a:cs typeface="Times New Roman"/>
                <a:sym typeface="Times New Roman"/>
              </a:rPr>
              <a:t>c) Nếu một tam giác có đường trung tuyến ứng với một cạnh bằng nửa cạnh ấy thì tam giác đó là tam giác vuông.</a:t>
            </a:r>
            <a:endParaRPr/>
          </a:p>
        </p:txBody>
      </p:sp>
      <p:sp>
        <p:nvSpPr>
          <p:cNvPr id="446" name="Google Shape;446;p24"/>
          <p:cNvSpPr txBox="1"/>
          <p:nvPr/>
        </p:nvSpPr>
        <p:spPr>
          <a:xfrm>
            <a:off x="147638" y="4038600"/>
            <a:ext cx="4038600" cy="396875"/>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2000" dirty="0" err="1">
                <a:solidFill>
                  <a:srgbClr val="0000FF"/>
                </a:solidFill>
                <a:latin typeface="Times New Roman"/>
                <a:ea typeface="Times New Roman"/>
                <a:cs typeface="Times New Roman"/>
                <a:sym typeface="Times New Roman"/>
              </a:rPr>
              <a:t>Vì</a:t>
            </a:r>
            <a:r>
              <a:rPr lang="en-US" sz="2000" dirty="0">
                <a:solidFill>
                  <a:srgbClr val="0000FF"/>
                </a:solidFill>
                <a:latin typeface="Times New Roman"/>
                <a:ea typeface="Times New Roman"/>
                <a:cs typeface="Times New Roman"/>
                <a:sym typeface="Times New Roman"/>
              </a:rPr>
              <a:t> </a:t>
            </a:r>
            <a:r>
              <a:rPr lang="en-US" sz="2000" dirty="0" err="1">
                <a:solidFill>
                  <a:srgbClr val="0000FF"/>
                </a:solidFill>
                <a:latin typeface="Times New Roman"/>
                <a:ea typeface="Times New Roman"/>
                <a:cs typeface="Times New Roman"/>
                <a:sym typeface="Times New Roman"/>
              </a:rPr>
              <a:t>có</a:t>
            </a:r>
            <a:r>
              <a:rPr lang="en-US" sz="2000" dirty="0">
                <a:solidFill>
                  <a:srgbClr val="0000FF"/>
                </a:solidFill>
                <a:latin typeface="Times New Roman"/>
                <a:ea typeface="Times New Roman"/>
                <a:cs typeface="Times New Roman"/>
                <a:sym typeface="Times New Roman"/>
              </a:rPr>
              <a:t> AM = MD = MC = MB (</a:t>
            </a:r>
            <a:r>
              <a:rPr lang="en-US" sz="2000" dirty="0" err="1">
                <a:solidFill>
                  <a:srgbClr val="0000FF"/>
                </a:solidFill>
                <a:latin typeface="Times New Roman"/>
                <a:ea typeface="Times New Roman"/>
                <a:cs typeface="Times New Roman"/>
                <a:sym typeface="Times New Roman"/>
              </a:rPr>
              <a:t>gt</a:t>
            </a:r>
            <a:r>
              <a:rPr lang="en-US" sz="2000" dirty="0">
                <a:solidFill>
                  <a:srgbClr val="0000FF"/>
                </a:solidFill>
                <a:latin typeface="Times New Roman"/>
                <a:ea typeface="Times New Roman"/>
                <a:cs typeface="Times New Roman"/>
                <a:sym typeface="Times New Roman"/>
              </a:rPr>
              <a:t>)</a:t>
            </a:r>
            <a:endParaRPr dirty="0"/>
          </a:p>
        </p:txBody>
      </p:sp>
      <p:sp>
        <p:nvSpPr>
          <p:cNvPr id="447" name="Google Shape;447;p24"/>
          <p:cNvSpPr txBox="1"/>
          <p:nvPr/>
        </p:nvSpPr>
        <p:spPr>
          <a:xfrm>
            <a:off x="3657600" y="4064000"/>
            <a:ext cx="3124200" cy="396875"/>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2000">
                <a:solidFill>
                  <a:srgbClr val="0000FF"/>
                </a:solidFill>
                <a:latin typeface="Times New Roman"/>
                <a:ea typeface="Times New Roman"/>
                <a:cs typeface="Times New Roman"/>
                <a:sym typeface="Times New Roman"/>
              </a:rPr>
              <a:t>=&gt; ABDC là hình chữ nhật</a:t>
            </a:r>
            <a:endParaRPr/>
          </a:p>
        </p:txBody>
      </p:sp>
      <p:sp>
        <p:nvSpPr>
          <p:cNvPr id="448" name="Google Shape;448;p24"/>
          <p:cNvSpPr txBox="1"/>
          <p:nvPr/>
        </p:nvSpPr>
        <p:spPr>
          <a:xfrm>
            <a:off x="352425" y="5908675"/>
            <a:ext cx="8382000" cy="701675"/>
          </a:xfrm>
          <a:prstGeom prst="rect">
            <a:avLst/>
          </a:prstGeom>
          <a:noFill/>
          <a:ln>
            <a:noFill/>
          </a:ln>
        </p:spPr>
        <p:txBody>
          <a:bodyPr spcFirstLastPara="1" wrap="square" lIns="91425" tIns="45700" rIns="91425" bIns="45700" anchor="t" anchorCtr="0">
            <a:spAutoFit/>
          </a:bodyPr>
          <a:lstStyle/>
          <a:p>
            <a:pPr marL="0" marR="0" lvl="0" indent="0" algn="just" rtl="0">
              <a:spcBef>
                <a:spcPts val="0"/>
              </a:spcBef>
              <a:spcAft>
                <a:spcPts val="0"/>
              </a:spcAft>
              <a:buNone/>
            </a:pPr>
            <a:r>
              <a:rPr lang="en-US" sz="2000" b="1">
                <a:solidFill>
                  <a:srgbClr val="FF0000"/>
                </a:solidFill>
                <a:latin typeface="Times New Roman"/>
                <a:ea typeface="Times New Roman"/>
                <a:cs typeface="Times New Roman"/>
                <a:sym typeface="Times New Roman"/>
              </a:rPr>
              <a:t>Định lý: 2.  Nếu một tam giác có đường trung tuyến ứng với một cạnh bằng nửa cạnh ấy thì tam giác đó là tam giác vuông.</a:t>
            </a:r>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440"/>
                                        </p:tgtEl>
                                        <p:attrNameLst>
                                          <p:attrName>style.visibility</p:attrName>
                                        </p:attrNameLst>
                                      </p:cBhvr>
                                      <p:to>
                                        <p:strVal val="visible"/>
                                      </p:to>
                                    </p:set>
                                    <p:animEffect transition="in" filter="fade">
                                      <p:cBhvr>
                                        <p:cTn id="7" dur="500"/>
                                        <p:tgtEl>
                                          <p:spTgt spid="440"/>
                                        </p:tgtEl>
                                      </p:cBhvr>
                                    </p:animEffect>
                                  </p:childTnLst>
                                </p:cTn>
                              </p:par>
                            </p:childTnLst>
                          </p:cTn>
                        </p:par>
                        <p:par>
                          <p:cTn id="8" fill="hold">
                            <p:stCondLst>
                              <p:cond delay="500"/>
                            </p:stCondLst>
                            <p:childTnLst>
                              <p:par>
                                <p:cTn id="9" presetID="10" presetClass="entr" presetSubtype="0" fill="hold" nodeType="afterEffect">
                                  <p:stCondLst>
                                    <p:cond delay="0"/>
                                  </p:stCondLst>
                                  <p:childTnLst>
                                    <p:set>
                                      <p:cBhvr>
                                        <p:cTn id="10" dur="1" fill="hold">
                                          <p:stCondLst>
                                            <p:cond delay="0"/>
                                          </p:stCondLst>
                                        </p:cTn>
                                        <p:tgtEl>
                                          <p:spTgt spid="441">
                                            <p:txEl>
                                              <p:pRg st="0" end="0"/>
                                            </p:txEl>
                                          </p:spTgt>
                                        </p:tgtEl>
                                        <p:attrNameLst>
                                          <p:attrName>style.visibility</p:attrName>
                                        </p:attrNameLst>
                                      </p:cBhvr>
                                      <p:to>
                                        <p:strVal val="visible"/>
                                      </p:to>
                                    </p:set>
                                    <p:animEffect transition="in" filter="fade">
                                      <p:cBhvr>
                                        <p:cTn id="11" dur="500"/>
                                        <p:tgtEl>
                                          <p:spTgt spid="441">
                                            <p:txEl>
                                              <p:pRg st="0" end="0"/>
                                            </p:txEl>
                                          </p:spTgt>
                                        </p:tgtEl>
                                      </p:cBhvr>
                                    </p:animEffect>
                                  </p:childTnLst>
                                </p:cTn>
                              </p:par>
                            </p:childTnLst>
                          </p:cTn>
                        </p:par>
                        <p:par>
                          <p:cTn id="12" fill="hold">
                            <p:stCondLst>
                              <p:cond delay="1000"/>
                            </p:stCondLst>
                            <p:childTnLst>
                              <p:par>
                                <p:cTn id="13" presetID="10" presetClass="entr" presetSubtype="0" fill="hold" nodeType="afterEffect">
                                  <p:stCondLst>
                                    <p:cond delay="0"/>
                                  </p:stCondLst>
                                  <p:childTnLst>
                                    <p:set>
                                      <p:cBhvr>
                                        <p:cTn id="14" dur="1" fill="hold">
                                          <p:stCondLst>
                                            <p:cond delay="0"/>
                                          </p:stCondLst>
                                        </p:cTn>
                                        <p:tgtEl>
                                          <p:spTgt spid="441">
                                            <p:txEl>
                                              <p:pRg st="1" end="1"/>
                                            </p:txEl>
                                          </p:spTgt>
                                        </p:tgtEl>
                                        <p:attrNameLst>
                                          <p:attrName>style.visibility</p:attrName>
                                        </p:attrNameLst>
                                      </p:cBhvr>
                                      <p:to>
                                        <p:strVal val="visible"/>
                                      </p:to>
                                    </p:set>
                                    <p:animEffect transition="in" filter="fade">
                                      <p:cBhvr>
                                        <p:cTn id="15" dur="500"/>
                                        <p:tgtEl>
                                          <p:spTgt spid="441">
                                            <p:txEl>
                                              <p:pRg st="1" end="1"/>
                                            </p:txEl>
                                          </p:spTgt>
                                        </p:tgtEl>
                                      </p:cBhvr>
                                    </p:animEffect>
                                  </p:childTnLst>
                                </p:cTn>
                              </p:par>
                            </p:childTnLst>
                          </p:cTn>
                        </p:par>
                        <p:par>
                          <p:cTn id="16" fill="hold">
                            <p:stCondLst>
                              <p:cond delay="1500"/>
                            </p:stCondLst>
                            <p:childTnLst>
                              <p:par>
                                <p:cTn id="17" presetID="10" presetClass="entr" presetSubtype="0" fill="hold" nodeType="afterEffect">
                                  <p:stCondLst>
                                    <p:cond delay="0"/>
                                  </p:stCondLst>
                                  <p:childTnLst>
                                    <p:set>
                                      <p:cBhvr>
                                        <p:cTn id="18" dur="1" fill="hold">
                                          <p:stCondLst>
                                            <p:cond delay="0"/>
                                          </p:stCondLst>
                                        </p:cTn>
                                        <p:tgtEl>
                                          <p:spTgt spid="441">
                                            <p:txEl>
                                              <p:pRg st="2" end="2"/>
                                            </p:txEl>
                                          </p:spTgt>
                                        </p:tgtEl>
                                        <p:attrNameLst>
                                          <p:attrName>style.visibility</p:attrName>
                                        </p:attrNameLst>
                                      </p:cBhvr>
                                      <p:to>
                                        <p:strVal val="visible"/>
                                      </p:to>
                                    </p:set>
                                    <p:animEffect transition="in" filter="fade">
                                      <p:cBhvr>
                                        <p:cTn id="19" dur="500"/>
                                        <p:tgtEl>
                                          <p:spTgt spid="441">
                                            <p:txEl>
                                              <p:pRg st="2" end="2"/>
                                            </p:txEl>
                                          </p:spTgt>
                                        </p:tgtEl>
                                      </p:cBhvr>
                                    </p:animEffect>
                                  </p:childTnLst>
                                </p:cTn>
                              </p:par>
                            </p:childTnLst>
                          </p:cTn>
                        </p:par>
                        <p:par>
                          <p:cTn id="20" fill="hold">
                            <p:stCondLst>
                              <p:cond delay="2000"/>
                            </p:stCondLst>
                            <p:childTnLst>
                              <p:par>
                                <p:cTn id="21" presetID="10" presetClass="entr" presetSubtype="0" fill="hold" nodeType="afterEffect">
                                  <p:stCondLst>
                                    <p:cond delay="0"/>
                                  </p:stCondLst>
                                  <p:childTnLst>
                                    <p:set>
                                      <p:cBhvr>
                                        <p:cTn id="22" dur="1" fill="hold">
                                          <p:stCondLst>
                                            <p:cond delay="0"/>
                                          </p:stCondLst>
                                        </p:cTn>
                                        <p:tgtEl>
                                          <p:spTgt spid="441">
                                            <p:txEl>
                                              <p:pRg st="3" end="3"/>
                                            </p:txEl>
                                          </p:spTgt>
                                        </p:tgtEl>
                                        <p:attrNameLst>
                                          <p:attrName>style.visibility</p:attrName>
                                        </p:attrNameLst>
                                      </p:cBhvr>
                                      <p:to>
                                        <p:strVal val="visible"/>
                                      </p:to>
                                    </p:set>
                                    <p:animEffect transition="in" filter="fade">
                                      <p:cBhvr>
                                        <p:cTn id="23" dur="500"/>
                                        <p:tgtEl>
                                          <p:spTgt spid="441">
                                            <p:txEl>
                                              <p:pRg st="3" end="3"/>
                                            </p:txEl>
                                          </p:spTgt>
                                        </p:tgtEl>
                                      </p:cBhvr>
                                    </p:animEffect>
                                  </p:childTnLst>
                                </p:cTn>
                              </p:par>
                            </p:childTnLst>
                          </p:cTn>
                        </p:par>
                        <p:par>
                          <p:cTn id="24" fill="hold">
                            <p:stCondLst>
                              <p:cond delay="2500"/>
                            </p:stCondLst>
                            <p:childTnLst>
                              <p:par>
                                <p:cTn id="25" presetID="10" presetClass="entr" presetSubtype="0" fill="hold" nodeType="afterEffect">
                                  <p:stCondLst>
                                    <p:cond delay="0"/>
                                  </p:stCondLst>
                                  <p:childTnLst>
                                    <p:set>
                                      <p:cBhvr>
                                        <p:cTn id="26" dur="1" fill="hold">
                                          <p:stCondLst>
                                            <p:cond delay="0"/>
                                          </p:stCondLst>
                                        </p:cTn>
                                        <p:tgtEl>
                                          <p:spTgt spid="426"/>
                                        </p:tgtEl>
                                        <p:attrNameLst>
                                          <p:attrName>style.visibility</p:attrName>
                                        </p:attrNameLst>
                                      </p:cBhvr>
                                      <p:to>
                                        <p:strVal val="visible"/>
                                      </p:to>
                                    </p:set>
                                    <p:animEffect transition="in" filter="fade">
                                      <p:cBhvr>
                                        <p:cTn id="27" dur="500"/>
                                        <p:tgtEl>
                                          <p:spTgt spid="426"/>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442"/>
                                        </p:tgtEl>
                                        <p:attrNameLst>
                                          <p:attrName>style.visibility</p:attrName>
                                        </p:attrNameLst>
                                      </p:cBhvr>
                                      <p:to>
                                        <p:strVal val="visible"/>
                                      </p:to>
                                    </p:set>
                                    <p:animEffect transition="in" filter="fade">
                                      <p:cBhvr>
                                        <p:cTn id="32" dur="500"/>
                                        <p:tgtEl>
                                          <p:spTgt spid="442"/>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443">
                                            <p:txEl>
                                              <p:pRg st="0" end="0"/>
                                            </p:txEl>
                                          </p:spTgt>
                                        </p:tgtEl>
                                        <p:attrNameLst>
                                          <p:attrName>style.visibility</p:attrName>
                                        </p:attrNameLst>
                                      </p:cBhvr>
                                      <p:to>
                                        <p:strVal val="visible"/>
                                      </p:to>
                                    </p:set>
                                    <p:animEffect transition="in" filter="fade">
                                      <p:cBhvr>
                                        <p:cTn id="37" dur="1000"/>
                                        <p:tgtEl>
                                          <p:spTgt spid="443">
                                            <p:txEl>
                                              <p:pRg st="0" end="0"/>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nodeType="clickEffect">
                                  <p:stCondLst>
                                    <p:cond delay="0"/>
                                  </p:stCondLst>
                                  <p:childTnLst>
                                    <p:set>
                                      <p:cBhvr>
                                        <p:cTn id="41" dur="1" fill="hold">
                                          <p:stCondLst>
                                            <p:cond delay="0"/>
                                          </p:stCondLst>
                                        </p:cTn>
                                        <p:tgtEl>
                                          <p:spTgt spid="446"/>
                                        </p:tgtEl>
                                        <p:attrNameLst>
                                          <p:attrName>style.visibility</p:attrName>
                                        </p:attrNameLst>
                                      </p:cBhvr>
                                      <p:to>
                                        <p:strVal val="visible"/>
                                      </p:to>
                                    </p:set>
                                    <p:animEffect transition="in" filter="fade">
                                      <p:cBhvr>
                                        <p:cTn id="42" dur="500"/>
                                        <p:tgtEl>
                                          <p:spTgt spid="446"/>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nodeType="clickEffect">
                                  <p:stCondLst>
                                    <p:cond delay="0"/>
                                  </p:stCondLst>
                                  <p:childTnLst>
                                    <p:set>
                                      <p:cBhvr>
                                        <p:cTn id="46" dur="1" fill="hold">
                                          <p:stCondLst>
                                            <p:cond delay="0"/>
                                          </p:stCondLst>
                                        </p:cTn>
                                        <p:tgtEl>
                                          <p:spTgt spid="447"/>
                                        </p:tgtEl>
                                        <p:attrNameLst>
                                          <p:attrName>style.visibility</p:attrName>
                                        </p:attrNameLst>
                                      </p:cBhvr>
                                      <p:to>
                                        <p:strVal val="visible"/>
                                      </p:to>
                                    </p:set>
                                    <p:animEffect transition="in" filter="fade">
                                      <p:cBhvr>
                                        <p:cTn id="47" dur="500"/>
                                        <p:tgtEl>
                                          <p:spTgt spid="447"/>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nodeType="clickEffect">
                                  <p:stCondLst>
                                    <p:cond delay="0"/>
                                  </p:stCondLst>
                                  <p:childTnLst>
                                    <p:set>
                                      <p:cBhvr>
                                        <p:cTn id="51" dur="1" fill="hold">
                                          <p:stCondLst>
                                            <p:cond delay="0"/>
                                          </p:stCondLst>
                                        </p:cTn>
                                        <p:tgtEl>
                                          <p:spTgt spid="444"/>
                                        </p:tgtEl>
                                        <p:attrNameLst>
                                          <p:attrName>style.visibility</p:attrName>
                                        </p:attrNameLst>
                                      </p:cBhvr>
                                      <p:to>
                                        <p:strVal val="visible"/>
                                      </p:to>
                                    </p:set>
                                    <p:animEffect transition="in" filter="fade">
                                      <p:cBhvr>
                                        <p:cTn id="52" dur="500"/>
                                        <p:tgtEl>
                                          <p:spTgt spid="444"/>
                                        </p:tgtEl>
                                      </p:cBhvr>
                                    </p:animEffect>
                                  </p:childTnLst>
                                </p:cTn>
                              </p:par>
                            </p:childTnLst>
                          </p:cTn>
                        </p:par>
                      </p:childTnLst>
                    </p:cTn>
                  </p:par>
                  <p:par>
                    <p:cTn id="53" fill="hold">
                      <p:stCondLst>
                        <p:cond delay="indefinite"/>
                      </p:stCondLst>
                      <p:childTnLst>
                        <p:par>
                          <p:cTn id="54" fill="hold">
                            <p:stCondLst>
                              <p:cond delay="0"/>
                            </p:stCondLst>
                            <p:childTnLst>
                              <p:par>
                                <p:cTn id="55" presetID="10" presetClass="entr" presetSubtype="0" fill="hold" nodeType="clickEffect">
                                  <p:stCondLst>
                                    <p:cond delay="0"/>
                                  </p:stCondLst>
                                  <p:childTnLst>
                                    <p:set>
                                      <p:cBhvr>
                                        <p:cTn id="56" dur="1" fill="hold">
                                          <p:stCondLst>
                                            <p:cond delay="0"/>
                                          </p:stCondLst>
                                        </p:cTn>
                                        <p:tgtEl>
                                          <p:spTgt spid="445"/>
                                        </p:tgtEl>
                                        <p:attrNameLst>
                                          <p:attrName>style.visibility</p:attrName>
                                        </p:attrNameLst>
                                      </p:cBhvr>
                                      <p:to>
                                        <p:strVal val="visible"/>
                                      </p:to>
                                    </p:set>
                                    <p:animEffect transition="in" filter="fade">
                                      <p:cBhvr>
                                        <p:cTn id="57" dur="500"/>
                                        <p:tgtEl>
                                          <p:spTgt spid="445"/>
                                        </p:tgtEl>
                                      </p:cBhvr>
                                    </p:animEffect>
                                  </p:childTnLst>
                                </p:cTn>
                              </p:par>
                            </p:childTnLst>
                          </p:cTn>
                        </p:par>
                      </p:childTnLst>
                    </p:cTn>
                  </p:par>
                  <p:par>
                    <p:cTn id="58" fill="hold">
                      <p:stCondLst>
                        <p:cond delay="indefinite"/>
                      </p:stCondLst>
                      <p:childTnLst>
                        <p:par>
                          <p:cTn id="59" fill="hold">
                            <p:stCondLst>
                              <p:cond delay="0"/>
                            </p:stCondLst>
                            <p:childTnLst>
                              <p:par>
                                <p:cTn id="60" presetID="10" presetClass="entr" presetSubtype="0" fill="hold" nodeType="clickEffect">
                                  <p:stCondLst>
                                    <p:cond delay="0"/>
                                  </p:stCondLst>
                                  <p:childTnLst>
                                    <p:set>
                                      <p:cBhvr>
                                        <p:cTn id="61" dur="1" fill="hold">
                                          <p:stCondLst>
                                            <p:cond delay="0"/>
                                          </p:stCondLst>
                                        </p:cTn>
                                        <p:tgtEl>
                                          <p:spTgt spid="448"/>
                                        </p:tgtEl>
                                        <p:attrNameLst>
                                          <p:attrName>style.visibility</p:attrName>
                                        </p:attrNameLst>
                                      </p:cBhvr>
                                      <p:to>
                                        <p:strVal val="visible"/>
                                      </p:to>
                                    </p:set>
                                    <p:animEffect transition="in" filter="fade">
                                      <p:cBhvr>
                                        <p:cTn id="62" dur="500"/>
                                        <p:tgtEl>
                                          <p:spTgt spid="44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Shape 452"/>
        <p:cNvGrpSpPr/>
        <p:nvPr/>
      </p:nvGrpSpPr>
      <p:grpSpPr>
        <a:xfrm>
          <a:off x="0" y="0"/>
          <a:ext cx="0" cy="0"/>
          <a:chOff x="0" y="0"/>
          <a:chExt cx="0" cy="0"/>
        </a:xfrm>
      </p:grpSpPr>
      <p:sp>
        <p:nvSpPr>
          <p:cNvPr id="453" name="Google Shape;453;p25"/>
          <p:cNvSpPr/>
          <p:nvPr/>
        </p:nvSpPr>
        <p:spPr>
          <a:xfrm>
            <a:off x="1690688" y="2438400"/>
            <a:ext cx="1981200" cy="609600"/>
          </a:xfrm>
          <a:prstGeom prst="rect">
            <a:avLst/>
          </a:prstGeom>
          <a:solidFill>
            <a:schemeClr val="accent1"/>
          </a:solidFill>
          <a:ln w="9525"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2000">
                <a:solidFill>
                  <a:schemeClr val="dk1"/>
                </a:solidFill>
                <a:latin typeface="Times New Roman"/>
                <a:ea typeface="Times New Roman"/>
                <a:cs typeface="Times New Roman"/>
                <a:sym typeface="Times New Roman"/>
              </a:rPr>
              <a:t>Hình chữ nhật</a:t>
            </a:r>
            <a:endParaRPr/>
          </a:p>
        </p:txBody>
      </p:sp>
      <p:cxnSp>
        <p:nvCxnSpPr>
          <p:cNvPr id="454" name="Google Shape;454;p25"/>
          <p:cNvCxnSpPr/>
          <p:nvPr/>
        </p:nvCxnSpPr>
        <p:spPr>
          <a:xfrm rot="10800000">
            <a:off x="2667000" y="1447800"/>
            <a:ext cx="0" cy="914400"/>
          </a:xfrm>
          <a:prstGeom prst="straightConnector1">
            <a:avLst/>
          </a:prstGeom>
          <a:noFill/>
          <a:ln w="28575" cap="flat" cmpd="sng">
            <a:solidFill>
              <a:srgbClr val="FF0000"/>
            </a:solidFill>
            <a:prstDash val="solid"/>
            <a:round/>
            <a:headEnd type="none" w="med" len="med"/>
            <a:tailEnd type="triangle" w="med" len="med"/>
          </a:ln>
        </p:spPr>
      </p:cxnSp>
      <p:grpSp>
        <p:nvGrpSpPr>
          <p:cNvPr id="455" name="Google Shape;455;p25"/>
          <p:cNvGrpSpPr/>
          <p:nvPr/>
        </p:nvGrpSpPr>
        <p:grpSpPr>
          <a:xfrm>
            <a:off x="1524000" y="757238"/>
            <a:ext cx="2438400" cy="690562"/>
            <a:chOff x="960" y="477"/>
            <a:chExt cx="1536" cy="435"/>
          </a:xfrm>
        </p:grpSpPr>
        <p:sp>
          <p:nvSpPr>
            <p:cNvPr id="456" name="Google Shape;456;p25"/>
            <p:cNvSpPr/>
            <p:nvPr/>
          </p:nvSpPr>
          <p:spPr>
            <a:xfrm>
              <a:off x="960" y="480"/>
              <a:ext cx="1536" cy="432"/>
            </a:xfrm>
            <a:prstGeom prst="rect">
              <a:avLst/>
            </a:prstGeom>
            <a:solidFill>
              <a:srgbClr val="66FFCC"/>
            </a:solidFill>
            <a:ln w="9525"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2000">
                  <a:solidFill>
                    <a:schemeClr val="dk1"/>
                  </a:solidFill>
                  <a:latin typeface="Times New Roman"/>
                  <a:ea typeface="Times New Roman"/>
                  <a:cs typeface="Times New Roman"/>
                  <a:sym typeface="Times New Roman"/>
                </a:rPr>
                <a:t>Định nghĩa</a:t>
              </a:r>
              <a:endParaRPr/>
            </a:p>
          </p:txBody>
        </p:sp>
        <p:sp>
          <p:nvSpPr>
            <p:cNvPr id="457" name="Google Shape;457;p25"/>
            <p:cNvSpPr/>
            <p:nvPr/>
          </p:nvSpPr>
          <p:spPr>
            <a:xfrm>
              <a:off x="960" y="758"/>
              <a:ext cx="144" cy="144"/>
            </a:xfrm>
            <a:prstGeom prst="rect">
              <a:avLst/>
            </a:prstGeom>
            <a:noFill/>
            <a:ln w="9525"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2000">
                <a:solidFill>
                  <a:schemeClr val="dk1"/>
                </a:solidFill>
                <a:latin typeface="Times New Roman"/>
                <a:ea typeface="Times New Roman"/>
                <a:cs typeface="Times New Roman"/>
                <a:sym typeface="Times New Roman"/>
              </a:endParaRPr>
            </a:p>
          </p:txBody>
        </p:sp>
        <p:sp>
          <p:nvSpPr>
            <p:cNvPr id="458" name="Google Shape;458;p25"/>
            <p:cNvSpPr/>
            <p:nvPr/>
          </p:nvSpPr>
          <p:spPr>
            <a:xfrm>
              <a:off x="2351" y="768"/>
              <a:ext cx="144" cy="144"/>
            </a:xfrm>
            <a:prstGeom prst="rect">
              <a:avLst/>
            </a:prstGeom>
            <a:noFill/>
            <a:ln w="9525"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2000">
                <a:solidFill>
                  <a:schemeClr val="dk1"/>
                </a:solidFill>
                <a:latin typeface="Times New Roman"/>
                <a:ea typeface="Times New Roman"/>
                <a:cs typeface="Times New Roman"/>
                <a:sym typeface="Times New Roman"/>
              </a:endParaRPr>
            </a:p>
          </p:txBody>
        </p:sp>
        <p:sp>
          <p:nvSpPr>
            <p:cNvPr id="459" name="Google Shape;459;p25"/>
            <p:cNvSpPr/>
            <p:nvPr/>
          </p:nvSpPr>
          <p:spPr>
            <a:xfrm>
              <a:off x="2352" y="480"/>
              <a:ext cx="144" cy="144"/>
            </a:xfrm>
            <a:prstGeom prst="rect">
              <a:avLst/>
            </a:prstGeom>
            <a:noFill/>
            <a:ln w="9525"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2000">
                <a:solidFill>
                  <a:schemeClr val="dk1"/>
                </a:solidFill>
                <a:latin typeface="Times New Roman"/>
                <a:ea typeface="Times New Roman"/>
                <a:cs typeface="Times New Roman"/>
                <a:sym typeface="Times New Roman"/>
              </a:endParaRPr>
            </a:p>
          </p:txBody>
        </p:sp>
        <p:sp>
          <p:nvSpPr>
            <p:cNvPr id="460" name="Google Shape;460;p25"/>
            <p:cNvSpPr/>
            <p:nvPr/>
          </p:nvSpPr>
          <p:spPr>
            <a:xfrm>
              <a:off x="960" y="477"/>
              <a:ext cx="144" cy="144"/>
            </a:xfrm>
            <a:prstGeom prst="rect">
              <a:avLst/>
            </a:prstGeom>
            <a:noFill/>
            <a:ln w="9525"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2000">
                <a:solidFill>
                  <a:schemeClr val="dk1"/>
                </a:solidFill>
                <a:latin typeface="Times New Roman"/>
                <a:ea typeface="Times New Roman"/>
                <a:cs typeface="Times New Roman"/>
                <a:sym typeface="Times New Roman"/>
              </a:endParaRPr>
            </a:p>
          </p:txBody>
        </p:sp>
      </p:grpSp>
      <p:cxnSp>
        <p:nvCxnSpPr>
          <p:cNvPr id="461" name="Google Shape;461;p25"/>
          <p:cNvCxnSpPr/>
          <p:nvPr/>
        </p:nvCxnSpPr>
        <p:spPr>
          <a:xfrm>
            <a:off x="2667000" y="3048000"/>
            <a:ext cx="0" cy="914400"/>
          </a:xfrm>
          <a:prstGeom prst="straightConnector1">
            <a:avLst/>
          </a:prstGeom>
          <a:noFill/>
          <a:ln w="28575" cap="flat" cmpd="sng">
            <a:solidFill>
              <a:srgbClr val="FF0000"/>
            </a:solidFill>
            <a:prstDash val="solid"/>
            <a:round/>
            <a:headEnd type="none" w="med" len="med"/>
            <a:tailEnd type="triangle" w="med" len="med"/>
          </a:ln>
        </p:spPr>
      </p:cxnSp>
      <p:sp>
        <p:nvSpPr>
          <p:cNvPr id="462" name="Google Shape;462;p25"/>
          <p:cNvSpPr/>
          <p:nvPr/>
        </p:nvSpPr>
        <p:spPr>
          <a:xfrm>
            <a:off x="1471613" y="3981450"/>
            <a:ext cx="2438400" cy="533400"/>
          </a:xfrm>
          <a:prstGeom prst="ellipse">
            <a:avLst/>
          </a:prstGeom>
          <a:solidFill>
            <a:srgbClr val="66FFCC"/>
          </a:solidFill>
          <a:ln w="9525" cap="flat" cmpd="sng">
            <a:solidFill>
              <a:schemeClr val="dk1"/>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2000">
                <a:solidFill>
                  <a:schemeClr val="dk1"/>
                </a:solidFill>
                <a:latin typeface="Times New Roman"/>
                <a:ea typeface="Times New Roman"/>
                <a:cs typeface="Times New Roman"/>
                <a:sym typeface="Times New Roman"/>
              </a:rPr>
              <a:t>Tính chất</a:t>
            </a:r>
            <a:endParaRPr/>
          </a:p>
        </p:txBody>
      </p:sp>
      <p:grpSp>
        <p:nvGrpSpPr>
          <p:cNvPr id="463" name="Google Shape;463;p25"/>
          <p:cNvGrpSpPr/>
          <p:nvPr/>
        </p:nvGrpSpPr>
        <p:grpSpPr>
          <a:xfrm>
            <a:off x="304800" y="5038725"/>
            <a:ext cx="1757363" cy="820738"/>
            <a:chOff x="192" y="3630"/>
            <a:chExt cx="1107" cy="517"/>
          </a:xfrm>
        </p:grpSpPr>
        <p:sp>
          <p:nvSpPr>
            <p:cNvPr id="464" name="Google Shape;464;p25"/>
            <p:cNvSpPr/>
            <p:nvPr/>
          </p:nvSpPr>
          <p:spPr>
            <a:xfrm>
              <a:off x="192" y="3630"/>
              <a:ext cx="1104" cy="517"/>
            </a:xfrm>
            <a:prstGeom prst="rect">
              <a:avLst/>
            </a:prstGeom>
            <a:solidFill>
              <a:srgbClr val="FFFF00"/>
            </a:solidFill>
            <a:ln w="9525"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2000">
                <a:solidFill>
                  <a:schemeClr val="dk1"/>
                </a:solidFill>
                <a:latin typeface="Times New Roman"/>
                <a:ea typeface="Times New Roman"/>
                <a:cs typeface="Times New Roman"/>
                <a:sym typeface="Times New Roman"/>
              </a:endParaRPr>
            </a:p>
          </p:txBody>
        </p:sp>
        <p:sp>
          <p:nvSpPr>
            <p:cNvPr id="465" name="Google Shape;465;p25"/>
            <p:cNvSpPr/>
            <p:nvPr/>
          </p:nvSpPr>
          <p:spPr>
            <a:xfrm>
              <a:off x="192" y="3999"/>
              <a:ext cx="144" cy="144"/>
            </a:xfrm>
            <a:prstGeom prst="rect">
              <a:avLst/>
            </a:prstGeom>
            <a:solidFill>
              <a:srgbClr val="FFFF00"/>
            </a:solidFill>
            <a:ln w="9525"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2000">
                <a:solidFill>
                  <a:schemeClr val="dk1"/>
                </a:solidFill>
                <a:latin typeface="Times New Roman"/>
                <a:ea typeface="Times New Roman"/>
                <a:cs typeface="Times New Roman"/>
                <a:sym typeface="Times New Roman"/>
              </a:endParaRPr>
            </a:p>
          </p:txBody>
        </p:sp>
        <p:sp>
          <p:nvSpPr>
            <p:cNvPr id="466" name="Google Shape;466;p25"/>
            <p:cNvSpPr/>
            <p:nvPr/>
          </p:nvSpPr>
          <p:spPr>
            <a:xfrm>
              <a:off x="1152" y="3996"/>
              <a:ext cx="144" cy="144"/>
            </a:xfrm>
            <a:prstGeom prst="rect">
              <a:avLst/>
            </a:prstGeom>
            <a:solidFill>
              <a:srgbClr val="FFFF00"/>
            </a:solidFill>
            <a:ln w="9525"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2000">
                <a:solidFill>
                  <a:schemeClr val="dk1"/>
                </a:solidFill>
                <a:latin typeface="Times New Roman"/>
                <a:ea typeface="Times New Roman"/>
                <a:cs typeface="Times New Roman"/>
                <a:sym typeface="Times New Roman"/>
              </a:endParaRPr>
            </a:p>
          </p:txBody>
        </p:sp>
        <p:sp>
          <p:nvSpPr>
            <p:cNvPr id="467" name="Google Shape;467;p25"/>
            <p:cNvSpPr/>
            <p:nvPr/>
          </p:nvSpPr>
          <p:spPr>
            <a:xfrm>
              <a:off x="1155" y="3633"/>
              <a:ext cx="144" cy="144"/>
            </a:xfrm>
            <a:prstGeom prst="rect">
              <a:avLst/>
            </a:prstGeom>
            <a:solidFill>
              <a:srgbClr val="FFFF00"/>
            </a:solidFill>
            <a:ln w="9525"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2000">
                <a:solidFill>
                  <a:schemeClr val="dk1"/>
                </a:solidFill>
                <a:latin typeface="Times New Roman"/>
                <a:ea typeface="Times New Roman"/>
                <a:cs typeface="Times New Roman"/>
                <a:sym typeface="Times New Roman"/>
              </a:endParaRPr>
            </a:p>
          </p:txBody>
        </p:sp>
        <p:sp>
          <p:nvSpPr>
            <p:cNvPr id="468" name="Google Shape;468;p25"/>
            <p:cNvSpPr/>
            <p:nvPr/>
          </p:nvSpPr>
          <p:spPr>
            <a:xfrm>
              <a:off x="192" y="3630"/>
              <a:ext cx="144" cy="144"/>
            </a:xfrm>
            <a:prstGeom prst="rect">
              <a:avLst/>
            </a:prstGeom>
            <a:solidFill>
              <a:srgbClr val="FFFF00"/>
            </a:solidFill>
            <a:ln w="9525"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2000">
                <a:solidFill>
                  <a:schemeClr val="dk1"/>
                </a:solidFill>
                <a:latin typeface="Times New Roman"/>
                <a:ea typeface="Times New Roman"/>
                <a:cs typeface="Times New Roman"/>
                <a:sym typeface="Times New Roman"/>
              </a:endParaRPr>
            </a:p>
          </p:txBody>
        </p:sp>
      </p:grpSp>
      <p:grpSp>
        <p:nvGrpSpPr>
          <p:cNvPr id="469" name="Google Shape;469;p25"/>
          <p:cNvGrpSpPr/>
          <p:nvPr/>
        </p:nvGrpSpPr>
        <p:grpSpPr>
          <a:xfrm>
            <a:off x="2557463" y="4948238"/>
            <a:ext cx="1981200" cy="981075"/>
            <a:chOff x="1566" y="3552"/>
            <a:chExt cx="1248" cy="618"/>
          </a:xfrm>
        </p:grpSpPr>
        <p:sp>
          <p:nvSpPr>
            <p:cNvPr id="470" name="Google Shape;470;p25"/>
            <p:cNvSpPr/>
            <p:nvPr/>
          </p:nvSpPr>
          <p:spPr>
            <a:xfrm>
              <a:off x="1632" y="3615"/>
              <a:ext cx="1104" cy="517"/>
            </a:xfrm>
            <a:prstGeom prst="rect">
              <a:avLst/>
            </a:prstGeom>
            <a:solidFill>
              <a:srgbClr val="FFFF00"/>
            </a:solidFill>
            <a:ln w="9525"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2000">
                <a:solidFill>
                  <a:schemeClr val="dk1"/>
                </a:solidFill>
                <a:latin typeface="Times New Roman"/>
                <a:ea typeface="Times New Roman"/>
                <a:cs typeface="Times New Roman"/>
                <a:sym typeface="Times New Roman"/>
              </a:endParaRPr>
            </a:p>
          </p:txBody>
        </p:sp>
        <p:sp>
          <p:nvSpPr>
            <p:cNvPr id="471" name="Google Shape;471;p25"/>
            <p:cNvSpPr/>
            <p:nvPr/>
          </p:nvSpPr>
          <p:spPr>
            <a:xfrm>
              <a:off x="1566" y="3899"/>
              <a:ext cx="147" cy="4"/>
            </a:xfrm>
            <a:custGeom>
              <a:avLst/>
              <a:gdLst/>
              <a:ahLst/>
              <a:cxnLst/>
              <a:rect l="l" t="t" r="r" b="b"/>
              <a:pathLst>
                <a:path w="147" h="4" extrusionOk="0">
                  <a:moveTo>
                    <a:pt x="0" y="4"/>
                  </a:moveTo>
                  <a:lnTo>
                    <a:pt x="147" y="0"/>
                  </a:lnTo>
                </a:path>
              </a:pathLst>
            </a:custGeom>
            <a:solidFill>
              <a:srgbClr val="FFFF00"/>
            </a:solidFill>
            <a:ln w="9525" cap="flat" cmpd="sng">
              <a:solidFill>
                <a:schemeClr val="dk1"/>
              </a:solidFill>
              <a:prstDash val="solid"/>
              <a:round/>
              <a:headEnd type="none" w="sm" len="sm"/>
              <a:tailEnd type="none" w="sm" len="sm"/>
            </a:ln>
          </p:spPr>
          <p:txBody>
            <a:bodyPr spcFirstLastPara="1" wrap="square" lIns="91425" tIns="45700" rIns="91425" bIns="45700" anchor="t" anchorCtr="0">
              <a:noAutofit/>
            </a:bodyPr>
            <a:lstStyle/>
            <a:p>
              <a:pPr marL="0" marR="0" lvl="0" indent="0" algn="l" rtl="0">
                <a:spcBef>
                  <a:spcPts val="0"/>
                </a:spcBef>
                <a:spcAft>
                  <a:spcPts val="0"/>
                </a:spcAft>
                <a:buNone/>
              </a:pPr>
              <a:endParaRPr sz="2000">
                <a:solidFill>
                  <a:schemeClr val="dk1"/>
                </a:solidFill>
                <a:latin typeface="Times New Roman"/>
                <a:ea typeface="Times New Roman"/>
                <a:cs typeface="Times New Roman"/>
                <a:sym typeface="Times New Roman"/>
              </a:endParaRPr>
            </a:p>
          </p:txBody>
        </p:sp>
        <p:sp>
          <p:nvSpPr>
            <p:cNvPr id="472" name="Google Shape;472;p25"/>
            <p:cNvSpPr/>
            <p:nvPr/>
          </p:nvSpPr>
          <p:spPr>
            <a:xfrm>
              <a:off x="2667" y="3888"/>
              <a:ext cx="147" cy="4"/>
            </a:xfrm>
            <a:custGeom>
              <a:avLst/>
              <a:gdLst/>
              <a:ahLst/>
              <a:cxnLst/>
              <a:rect l="l" t="t" r="r" b="b"/>
              <a:pathLst>
                <a:path w="147" h="4" extrusionOk="0">
                  <a:moveTo>
                    <a:pt x="0" y="4"/>
                  </a:moveTo>
                  <a:lnTo>
                    <a:pt x="147" y="0"/>
                  </a:lnTo>
                </a:path>
              </a:pathLst>
            </a:custGeom>
            <a:solidFill>
              <a:srgbClr val="FFFF00"/>
            </a:solidFill>
            <a:ln w="9525" cap="flat" cmpd="sng">
              <a:solidFill>
                <a:schemeClr val="dk1"/>
              </a:solidFill>
              <a:prstDash val="solid"/>
              <a:round/>
              <a:headEnd type="none" w="sm" len="sm"/>
              <a:tailEnd type="none" w="sm" len="sm"/>
            </a:ln>
          </p:spPr>
          <p:txBody>
            <a:bodyPr spcFirstLastPara="1" wrap="square" lIns="91425" tIns="45700" rIns="91425" bIns="45700" anchor="t" anchorCtr="0">
              <a:noAutofit/>
            </a:bodyPr>
            <a:lstStyle/>
            <a:p>
              <a:pPr marL="0" marR="0" lvl="0" indent="0" algn="l" rtl="0">
                <a:spcBef>
                  <a:spcPts val="0"/>
                </a:spcBef>
                <a:spcAft>
                  <a:spcPts val="0"/>
                </a:spcAft>
                <a:buNone/>
              </a:pPr>
              <a:endParaRPr sz="2000">
                <a:solidFill>
                  <a:schemeClr val="dk1"/>
                </a:solidFill>
                <a:latin typeface="Times New Roman"/>
                <a:ea typeface="Times New Roman"/>
                <a:cs typeface="Times New Roman"/>
                <a:sym typeface="Times New Roman"/>
              </a:endParaRPr>
            </a:p>
          </p:txBody>
        </p:sp>
        <p:sp>
          <p:nvSpPr>
            <p:cNvPr id="473" name="Google Shape;473;p25"/>
            <p:cNvSpPr/>
            <p:nvPr/>
          </p:nvSpPr>
          <p:spPr>
            <a:xfrm>
              <a:off x="2156" y="3552"/>
              <a:ext cx="4" cy="111"/>
            </a:xfrm>
            <a:custGeom>
              <a:avLst/>
              <a:gdLst/>
              <a:ahLst/>
              <a:cxnLst/>
              <a:rect l="l" t="t" r="r" b="b"/>
              <a:pathLst>
                <a:path w="4" h="111" extrusionOk="0">
                  <a:moveTo>
                    <a:pt x="4" y="0"/>
                  </a:moveTo>
                  <a:lnTo>
                    <a:pt x="0" y="111"/>
                  </a:lnTo>
                </a:path>
              </a:pathLst>
            </a:custGeom>
            <a:solidFill>
              <a:srgbClr val="FFFF00"/>
            </a:solidFill>
            <a:ln w="38100" cap="flat" cmpd="dbl">
              <a:solidFill>
                <a:schemeClr val="dk1"/>
              </a:solidFill>
              <a:prstDash val="solid"/>
              <a:round/>
              <a:headEnd type="none" w="sm" len="sm"/>
              <a:tailEnd type="none" w="sm" len="sm"/>
            </a:ln>
          </p:spPr>
          <p:txBody>
            <a:bodyPr spcFirstLastPara="1" wrap="square" lIns="91425" tIns="45700" rIns="91425" bIns="45700" anchor="t" anchorCtr="0">
              <a:noAutofit/>
            </a:bodyPr>
            <a:lstStyle/>
            <a:p>
              <a:pPr marL="0" marR="0" lvl="0" indent="0" algn="l" rtl="0">
                <a:spcBef>
                  <a:spcPts val="0"/>
                </a:spcBef>
                <a:spcAft>
                  <a:spcPts val="0"/>
                </a:spcAft>
                <a:buNone/>
              </a:pPr>
              <a:endParaRPr sz="2000">
                <a:solidFill>
                  <a:schemeClr val="dk1"/>
                </a:solidFill>
                <a:latin typeface="Times New Roman"/>
                <a:ea typeface="Times New Roman"/>
                <a:cs typeface="Times New Roman"/>
                <a:sym typeface="Times New Roman"/>
              </a:endParaRPr>
            </a:p>
          </p:txBody>
        </p:sp>
        <p:sp>
          <p:nvSpPr>
            <p:cNvPr id="474" name="Google Shape;474;p25"/>
            <p:cNvSpPr/>
            <p:nvPr/>
          </p:nvSpPr>
          <p:spPr>
            <a:xfrm>
              <a:off x="2148" y="4059"/>
              <a:ext cx="4" cy="111"/>
            </a:xfrm>
            <a:custGeom>
              <a:avLst/>
              <a:gdLst/>
              <a:ahLst/>
              <a:cxnLst/>
              <a:rect l="l" t="t" r="r" b="b"/>
              <a:pathLst>
                <a:path w="4" h="111" extrusionOk="0">
                  <a:moveTo>
                    <a:pt x="4" y="0"/>
                  </a:moveTo>
                  <a:lnTo>
                    <a:pt x="0" y="111"/>
                  </a:lnTo>
                </a:path>
              </a:pathLst>
            </a:custGeom>
            <a:solidFill>
              <a:srgbClr val="FFFF00"/>
            </a:solidFill>
            <a:ln w="38100" cap="flat" cmpd="dbl">
              <a:solidFill>
                <a:schemeClr val="dk1"/>
              </a:solidFill>
              <a:prstDash val="solid"/>
              <a:round/>
              <a:headEnd type="none" w="sm" len="sm"/>
              <a:tailEnd type="none" w="sm" len="sm"/>
            </a:ln>
          </p:spPr>
          <p:txBody>
            <a:bodyPr spcFirstLastPara="1" wrap="square" lIns="91425" tIns="45700" rIns="91425" bIns="45700" anchor="t" anchorCtr="0">
              <a:noAutofit/>
            </a:bodyPr>
            <a:lstStyle/>
            <a:p>
              <a:pPr marL="0" marR="0" lvl="0" indent="0" algn="l" rtl="0">
                <a:spcBef>
                  <a:spcPts val="0"/>
                </a:spcBef>
                <a:spcAft>
                  <a:spcPts val="0"/>
                </a:spcAft>
                <a:buNone/>
              </a:pPr>
              <a:endParaRPr sz="2000">
                <a:solidFill>
                  <a:schemeClr val="dk1"/>
                </a:solidFill>
                <a:latin typeface="Times New Roman"/>
                <a:ea typeface="Times New Roman"/>
                <a:cs typeface="Times New Roman"/>
                <a:sym typeface="Times New Roman"/>
              </a:endParaRPr>
            </a:p>
          </p:txBody>
        </p:sp>
      </p:grpSp>
      <p:grpSp>
        <p:nvGrpSpPr>
          <p:cNvPr id="475" name="Google Shape;475;p25"/>
          <p:cNvGrpSpPr/>
          <p:nvPr/>
        </p:nvGrpSpPr>
        <p:grpSpPr>
          <a:xfrm>
            <a:off x="5791200" y="5091113"/>
            <a:ext cx="1770063" cy="820737"/>
            <a:chOff x="3013" y="3600"/>
            <a:chExt cx="1115" cy="517"/>
          </a:xfrm>
        </p:grpSpPr>
        <p:sp>
          <p:nvSpPr>
            <p:cNvPr id="476" name="Google Shape;476;p25"/>
            <p:cNvSpPr/>
            <p:nvPr/>
          </p:nvSpPr>
          <p:spPr>
            <a:xfrm>
              <a:off x="3024" y="3600"/>
              <a:ext cx="1104" cy="517"/>
            </a:xfrm>
            <a:prstGeom prst="rect">
              <a:avLst/>
            </a:prstGeom>
            <a:solidFill>
              <a:srgbClr val="FFFF00"/>
            </a:solidFill>
            <a:ln w="9525"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2000">
                <a:solidFill>
                  <a:schemeClr val="dk1"/>
                </a:solidFill>
                <a:latin typeface="Times New Roman"/>
                <a:ea typeface="Times New Roman"/>
                <a:cs typeface="Times New Roman"/>
                <a:sym typeface="Times New Roman"/>
              </a:endParaRPr>
            </a:p>
          </p:txBody>
        </p:sp>
        <p:sp>
          <p:nvSpPr>
            <p:cNvPr id="477" name="Google Shape;477;p25"/>
            <p:cNvSpPr/>
            <p:nvPr/>
          </p:nvSpPr>
          <p:spPr>
            <a:xfrm>
              <a:off x="3013" y="3604"/>
              <a:ext cx="1108" cy="502"/>
            </a:xfrm>
            <a:custGeom>
              <a:avLst/>
              <a:gdLst/>
              <a:ahLst/>
              <a:cxnLst/>
              <a:rect l="l" t="t" r="r" b="b"/>
              <a:pathLst>
                <a:path w="1108" h="502" extrusionOk="0">
                  <a:moveTo>
                    <a:pt x="0" y="502"/>
                  </a:moveTo>
                  <a:lnTo>
                    <a:pt x="1108" y="0"/>
                  </a:lnTo>
                </a:path>
              </a:pathLst>
            </a:custGeom>
            <a:solidFill>
              <a:srgbClr val="FFFF00"/>
            </a:solidFill>
            <a:ln w="9525" cap="flat" cmpd="sng">
              <a:solidFill>
                <a:schemeClr val="dk1"/>
              </a:solidFill>
              <a:prstDash val="solid"/>
              <a:round/>
              <a:headEnd type="none" w="sm" len="sm"/>
              <a:tailEnd type="none" w="sm" len="sm"/>
            </a:ln>
          </p:spPr>
          <p:txBody>
            <a:bodyPr spcFirstLastPara="1" wrap="square" lIns="91425" tIns="45700" rIns="91425" bIns="45700" anchor="t" anchorCtr="0">
              <a:noAutofit/>
            </a:bodyPr>
            <a:lstStyle/>
            <a:p>
              <a:pPr marL="0" marR="0" lvl="0" indent="0" algn="l" rtl="0">
                <a:spcBef>
                  <a:spcPts val="0"/>
                </a:spcBef>
                <a:spcAft>
                  <a:spcPts val="0"/>
                </a:spcAft>
                <a:buNone/>
              </a:pPr>
              <a:endParaRPr sz="2000">
                <a:solidFill>
                  <a:schemeClr val="dk1"/>
                </a:solidFill>
                <a:latin typeface="Times New Roman"/>
                <a:ea typeface="Times New Roman"/>
                <a:cs typeface="Times New Roman"/>
                <a:sym typeface="Times New Roman"/>
              </a:endParaRPr>
            </a:p>
          </p:txBody>
        </p:sp>
        <p:sp>
          <p:nvSpPr>
            <p:cNvPr id="478" name="Google Shape;478;p25"/>
            <p:cNvSpPr/>
            <p:nvPr/>
          </p:nvSpPr>
          <p:spPr>
            <a:xfrm>
              <a:off x="3024" y="3600"/>
              <a:ext cx="1097" cy="506"/>
            </a:xfrm>
            <a:custGeom>
              <a:avLst/>
              <a:gdLst/>
              <a:ahLst/>
              <a:cxnLst/>
              <a:rect l="l" t="t" r="r" b="b"/>
              <a:pathLst>
                <a:path w="1097" h="506" extrusionOk="0">
                  <a:moveTo>
                    <a:pt x="0" y="0"/>
                  </a:moveTo>
                  <a:lnTo>
                    <a:pt x="1097" y="506"/>
                  </a:lnTo>
                </a:path>
              </a:pathLst>
            </a:custGeom>
            <a:solidFill>
              <a:srgbClr val="FFFF00"/>
            </a:solidFill>
            <a:ln w="9525" cap="flat" cmpd="sng">
              <a:solidFill>
                <a:schemeClr val="dk1"/>
              </a:solidFill>
              <a:prstDash val="solid"/>
              <a:round/>
              <a:headEnd type="none" w="sm" len="sm"/>
              <a:tailEnd type="none" w="sm" len="sm"/>
            </a:ln>
          </p:spPr>
          <p:txBody>
            <a:bodyPr spcFirstLastPara="1" wrap="square" lIns="91425" tIns="45700" rIns="91425" bIns="45700" anchor="t" anchorCtr="0">
              <a:noAutofit/>
            </a:bodyPr>
            <a:lstStyle/>
            <a:p>
              <a:pPr marL="0" marR="0" lvl="0" indent="0" algn="l" rtl="0">
                <a:spcBef>
                  <a:spcPts val="0"/>
                </a:spcBef>
                <a:spcAft>
                  <a:spcPts val="0"/>
                </a:spcAft>
                <a:buNone/>
              </a:pPr>
              <a:endParaRPr sz="2000">
                <a:solidFill>
                  <a:schemeClr val="dk1"/>
                </a:solidFill>
                <a:latin typeface="Times New Roman"/>
                <a:ea typeface="Times New Roman"/>
                <a:cs typeface="Times New Roman"/>
                <a:sym typeface="Times New Roman"/>
              </a:endParaRPr>
            </a:p>
          </p:txBody>
        </p:sp>
        <p:cxnSp>
          <p:nvCxnSpPr>
            <p:cNvPr id="479" name="Google Shape;479;p25"/>
            <p:cNvCxnSpPr/>
            <p:nvPr/>
          </p:nvCxnSpPr>
          <p:spPr>
            <a:xfrm flipH="1">
              <a:off x="3312" y="3726"/>
              <a:ext cx="48" cy="48"/>
            </a:xfrm>
            <a:prstGeom prst="straightConnector1">
              <a:avLst/>
            </a:prstGeom>
            <a:noFill/>
            <a:ln w="9525" cap="flat" cmpd="sng">
              <a:solidFill>
                <a:schemeClr val="dk1"/>
              </a:solidFill>
              <a:prstDash val="solid"/>
              <a:round/>
              <a:headEnd type="none" w="med" len="med"/>
              <a:tailEnd type="none" w="med" len="med"/>
            </a:ln>
          </p:spPr>
        </p:cxnSp>
        <p:cxnSp>
          <p:nvCxnSpPr>
            <p:cNvPr id="480" name="Google Shape;480;p25"/>
            <p:cNvCxnSpPr/>
            <p:nvPr/>
          </p:nvCxnSpPr>
          <p:spPr>
            <a:xfrm flipH="1">
              <a:off x="3792" y="3936"/>
              <a:ext cx="48" cy="48"/>
            </a:xfrm>
            <a:prstGeom prst="straightConnector1">
              <a:avLst/>
            </a:prstGeom>
            <a:noFill/>
            <a:ln w="9525" cap="flat" cmpd="sng">
              <a:solidFill>
                <a:schemeClr val="dk1"/>
              </a:solidFill>
              <a:prstDash val="solid"/>
              <a:round/>
              <a:headEnd type="none" w="med" len="med"/>
              <a:tailEnd type="none" w="med" len="med"/>
            </a:ln>
          </p:spPr>
        </p:cxnSp>
        <p:sp>
          <p:nvSpPr>
            <p:cNvPr id="481" name="Google Shape;481;p25"/>
            <p:cNvSpPr/>
            <p:nvPr/>
          </p:nvSpPr>
          <p:spPr>
            <a:xfrm>
              <a:off x="3264" y="3936"/>
              <a:ext cx="74" cy="96"/>
            </a:xfrm>
            <a:custGeom>
              <a:avLst/>
              <a:gdLst/>
              <a:ahLst/>
              <a:cxnLst/>
              <a:rect l="l" t="t" r="r" b="b"/>
              <a:pathLst>
                <a:path w="74" h="96" extrusionOk="0">
                  <a:moveTo>
                    <a:pt x="0" y="0"/>
                  </a:moveTo>
                  <a:lnTo>
                    <a:pt x="74" y="96"/>
                  </a:lnTo>
                </a:path>
              </a:pathLst>
            </a:custGeom>
            <a:solidFill>
              <a:srgbClr val="FFFF00"/>
            </a:solidFill>
            <a:ln w="9525" cap="flat" cmpd="sng">
              <a:solidFill>
                <a:schemeClr val="dk1"/>
              </a:solidFill>
              <a:prstDash val="solid"/>
              <a:round/>
              <a:headEnd type="none" w="sm" len="sm"/>
              <a:tailEnd type="none" w="sm" len="sm"/>
            </a:ln>
          </p:spPr>
          <p:txBody>
            <a:bodyPr spcFirstLastPara="1" wrap="square" lIns="91425" tIns="45700" rIns="91425" bIns="45700" anchor="t" anchorCtr="0">
              <a:noAutofit/>
            </a:bodyPr>
            <a:lstStyle/>
            <a:p>
              <a:pPr marL="0" marR="0" lvl="0" indent="0" algn="l" rtl="0">
                <a:spcBef>
                  <a:spcPts val="0"/>
                </a:spcBef>
                <a:spcAft>
                  <a:spcPts val="0"/>
                </a:spcAft>
                <a:buNone/>
              </a:pPr>
              <a:endParaRPr sz="2000">
                <a:solidFill>
                  <a:schemeClr val="dk1"/>
                </a:solidFill>
                <a:latin typeface="Times New Roman"/>
                <a:ea typeface="Times New Roman"/>
                <a:cs typeface="Times New Roman"/>
                <a:sym typeface="Times New Roman"/>
              </a:endParaRPr>
            </a:p>
          </p:txBody>
        </p:sp>
        <p:sp>
          <p:nvSpPr>
            <p:cNvPr id="482" name="Google Shape;482;p25"/>
            <p:cNvSpPr/>
            <p:nvPr/>
          </p:nvSpPr>
          <p:spPr>
            <a:xfrm>
              <a:off x="3738" y="3726"/>
              <a:ext cx="87" cy="85"/>
            </a:xfrm>
            <a:custGeom>
              <a:avLst/>
              <a:gdLst/>
              <a:ahLst/>
              <a:cxnLst/>
              <a:rect l="l" t="t" r="r" b="b"/>
              <a:pathLst>
                <a:path w="87" h="85" extrusionOk="0">
                  <a:moveTo>
                    <a:pt x="0" y="0"/>
                  </a:moveTo>
                  <a:lnTo>
                    <a:pt x="87" y="85"/>
                  </a:lnTo>
                </a:path>
              </a:pathLst>
            </a:custGeom>
            <a:solidFill>
              <a:srgbClr val="FFFF00"/>
            </a:solidFill>
            <a:ln w="9525" cap="flat" cmpd="sng">
              <a:solidFill>
                <a:schemeClr val="dk1"/>
              </a:solidFill>
              <a:prstDash val="solid"/>
              <a:round/>
              <a:headEnd type="none" w="sm" len="sm"/>
              <a:tailEnd type="none" w="sm" len="sm"/>
            </a:ln>
          </p:spPr>
          <p:txBody>
            <a:bodyPr spcFirstLastPara="1" wrap="square" lIns="91425" tIns="45700" rIns="91425" bIns="45700" anchor="t" anchorCtr="0">
              <a:noAutofit/>
            </a:bodyPr>
            <a:lstStyle/>
            <a:p>
              <a:pPr marL="0" marR="0" lvl="0" indent="0" algn="l" rtl="0">
                <a:spcBef>
                  <a:spcPts val="0"/>
                </a:spcBef>
                <a:spcAft>
                  <a:spcPts val="0"/>
                </a:spcAft>
                <a:buNone/>
              </a:pPr>
              <a:endParaRPr sz="2000">
                <a:solidFill>
                  <a:schemeClr val="dk1"/>
                </a:solidFill>
                <a:latin typeface="Times New Roman"/>
                <a:ea typeface="Times New Roman"/>
                <a:cs typeface="Times New Roman"/>
                <a:sym typeface="Times New Roman"/>
              </a:endParaRPr>
            </a:p>
          </p:txBody>
        </p:sp>
      </p:grpSp>
      <p:sp>
        <p:nvSpPr>
          <p:cNvPr id="483" name="Google Shape;483;p25"/>
          <p:cNvSpPr txBox="1"/>
          <p:nvPr/>
        </p:nvSpPr>
        <p:spPr>
          <a:xfrm>
            <a:off x="-23813" y="5962650"/>
            <a:ext cx="2133601" cy="830263"/>
          </a:xfrm>
          <a:prstGeom prst="rect">
            <a:avLst/>
          </a:prstGeom>
          <a:noFill/>
          <a:ln>
            <a:noFill/>
          </a:ln>
        </p:spPr>
        <p:txBody>
          <a:bodyPr spcFirstLastPara="1" wrap="square" lIns="91425" tIns="45700" rIns="91425" bIns="45700" anchor="t" anchorCtr="0">
            <a:spAutoFit/>
          </a:bodyPr>
          <a:lstStyle/>
          <a:p>
            <a:pPr marL="0" marR="0" lvl="0" indent="0" algn="ctr" rtl="0">
              <a:lnSpc>
                <a:spcPct val="80000"/>
              </a:lnSpc>
              <a:spcBef>
                <a:spcPts val="0"/>
              </a:spcBef>
              <a:spcAft>
                <a:spcPts val="0"/>
              </a:spcAft>
              <a:buNone/>
            </a:pPr>
            <a:r>
              <a:rPr lang="en-US" sz="2000">
                <a:solidFill>
                  <a:schemeClr val="dk1"/>
                </a:solidFill>
                <a:latin typeface="Times New Roman"/>
                <a:ea typeface="Times New Roman"/>
                <a:cs typeface="Times New Roman"/>
                <a:sym typeface="Times New Roman"/>
              </a:rPr>
              <a:t>Bốn góc </a:t>
            </a:r>
            <a:r>
              <a:rPr lang="en-US" sz="2000" u="sng">
                <a:solidFill>
                  <a:srgbClr val="FF00FF"/>
                </a:solidFill>
                <a:latin typeface="Times New Roman"/>
                <a:ea typeface="Times New Roman"/>
                <a:cs typeface="Times New Roman"/>
                <a:sym typeface="Times New Roman"/>
              </a:rPr>
              <a:t>bằng nhau</a:t>
            </a:r>
            <a:r>
              <a:rPr lang="en-US" sz="2000">
                <a:solidFill>
                  <a:schemeClr val="dk1"/>
                </a:solidFill>
                <a:latin typeface="Times New Roman"/>
                <a:ea typeface="Times New Roman"/>
                <a:cs typeface="Times New Roman"/>
                <a:sym typeface="Times New Roman"/>
              </a:rPr>
              <a:t> và mỗi góc bằng 90</a:t>
            </a:r>
            <a:r>
              <a:rPr lang="en-US" sz="2000" baseline="30000">
                <a:solidFill>
                  <a:schemeClr val="dk1"/>
                </a:solidFill>
                <a:latin typeface="Times New Roman"/>
                <a:ea typeface="Times New Roman"/>
                <a:cs typeface="Times New Roman"/>
                <a:sym typeface="Times New Roman"/>
              </a:rPr>
              <a:t>0</a:t>
            </a:r>
            <a:endParaRPr sz="2000">
              <a:solidFill>
                <a:schemeClr val="dk1"/>
              </a:solidFill>
              <a:latin typeface="Times New Roman"/>
              <a:ea typeface="Times New Roman"/>
              <a:cs typeface="Times New Roman"/>
              <a:sym typeface="Times New Roman"/>
            </a:endParaRPr>
          </a:p>
        </p:txBody>
      </p:sp>
      <p:sp>
        <p:nvSpPr>
          <p:cNvPr id="484" name="Google Shape;484;p25"/>
          <p:cNvSpPr txBox="1"/>
          <p:nvPr/>
        </p:nvSpPr>
        <p:spPr>
          <a:xfrm>
            <a:off x="2057400" y="6005513"/>
            <a:ext cx="2725738" cy="738187"/>
          </a:xfrm>
          <a:prstGeom prst="rect">
            <a:avLst/>
          </a:prstGeom>
          <a:noFill/>
          <a:ln>
            <a:noFill/>
          </a:ln>
        </p:spPr>
        <p:txBody>
          <a:bodyPr spcFirstLastPara="1" wrap="square" lIns="91425" tIns="45700" rIns="91425" bIns="45700" anchor="t" anchorCtr="0">
            <a:spAutoFit/>
          </a:bodyPr>
          <a:lstStyle/>
          <a:p>
            <a:pPr marL="0" marR="0" lvl="0" indent="0" algn="ctr" rtl="0">
              <a:lnSpc>
                <a:spcPct val="80000"/>
              </a:lnSpc>
              <a:spcBef>
                <a:spcPts val="0"/>
              </a:spcBef>
              <a:spcAft>
                <a:spcPts val="0"/>
              </a:spcAft>
              <a:buNone/>
            </a:pPr>
            <a:r>
              <a:rPr lang="en-US" sz="2000">
                <a:solidFill>
                  <a:schemeClr val="dk1"/>
                </a:solidFill>
                <a:latin typeface="Times New Roman"/>
                <a:ea typeface="Times New Roman"/>
                <a:cs typeface="Times New Roman"/>
                <a:sym typeface="Times New Roman"/>
              </a:rPr>
              <a:t>Các cạnh đối </a:t>
            </a:r>
            <a:endParaRPr/>
          </a:p>
          <a:p>
            <a:pPr marL="0" marR="0" lvl="0" indent="0" algn="ctr" rtl="0">
              <a:lnSpc>
                <a:spcPct val="80000"/>
              </a:lnSpc>
              <a:spcBef>
                <a:spcPts val="1000"/>
              </a:spcBef>
              <a:spcAft>
                <a:spcPts val="0"/>
              </a:spcAft>
              <a:buNone/>
            </a:pPr>
            <a:r>
              <a:rPr lang="en-US" sz="2000">
                <a:solidFill>
                  <a:srgbClr val="FF33CC"/>
                </a:solidFill>
                <a:latin typeface="Times New Roman"/>
                <a:ea typeface="Times New Roman"/>
                <a:cs typeface="Times New Roman"/>
                <a:sym typeface="Times New Roman"/>
              </a:rPr>
              <a:t>song song </a:t>
            </a:r>
            <a:r>
              <a:rPr lang="en-US" sz="2000">
                <a:solidFill>
                  <a:schemeClr val="dk1"/>
                </a:solidFill>
                <a:latin typeface="Times New Roman"/>
                <a:ea typeface="Times New Roman"/>
                <a:cs typeface="Times New Roman"/>
                <a:sym typeface="Times New Roman"/>
              </a:rPr>
              <a:t>và </a:t>
            </a:r>
            <a:r>
              <a:rPr lang="en-US" sz="2000">
                <a:solidFill>
                  <a:srgbClr val="FF33CC"/>
                </a:solidFill>
                <a:latin typeface="Times New Roman"/>
                <a:ea typeface="Times New Roman"/>
                <a:cs typeface="Times New Roman"/>
                <a:sym typeface="Times New Roman"/>
              </a:rPr>
              <a:t>bằng nhau</a:t>
            </a:r>
            <a:endParaRPr/>
          </a:p>
        </p:txBody>
      </p:sp>
      <p:sp>
        <p:nvSpPr>
          <p:cNvPr id="485" name="Google Shape;485;p25"/>
          <p:cNvSpPr txBox="1"/>
          <p:nvPr/>
        </p:nvSpPr>
        <p:spPr>
          <a:xfrm>
            <a:off x="4448175" y="6005513"/>
            <a:ext cx="4648200" cy="733425"/>
          </a:xfrm>
          <a:prstGeom prst="rect">
            <a:avLst/>
          </a:prstGeom>
          <a:noFill/>
          <a:ln>
            <a:noFill/>
          </a:ln>
        </p:spPr>
        <p:txBody>
          <a:bodyPr spcFirstLastPara="1" wrap="square" lIns="91425" tIns="45700" rIns="91425" bIns="45700" anchor="t" anchorCtr="0">
            <a:spAutoFit/>
          </a:bodyPr>
          <a:lstStyle/>
          <a:p>
            <a:pPr marL="0" marR="0" lvl="0" indent="0" algn="ctr" rtl="0">
              <a:lnSpc>
                <a:spcPct val="80000"/>
              </a:lnSpc>
              <a:spcBef>
                <a:spcPts val="0"/>
              </a:spcBef>
              <a:spcAft>
                <a:spcPts val="0"/>
              </a:spcAft>
              <a:buNone/>
            </a:pPr>
            <a:r>
              <a:rPr lang="en-US" sz="2000">
                <a:solidFill>
                  <a:schemeClr val="dk1"/>
                </a:solidFill>
                <a:latin typeface="Times New Roman"/>
                <a:ea typeface="Times New Roman"/>
                <a:cs typeface="Times New Roman"/>
                <a:sym typeface="Times New Roman"/>
              </a:rPr>
              <a:t>Hai đường chéo </a:t>
            </a:r>
            <a:r>
              <a:rPr lang="en-US" sz="2000">
                <a:solidFill>
                  <a:srgbClr val="FF33CC"/>
                </a:solidFill>
                <a:latin typeface="Times New Roman"/>
                <a:ea typeface="Times New Roman"/>
                <a:cs typeface="Times New Roman"/>
                <a:sym typeface="Times New Roman"/>
              </a:rPr>
              <a:t>bằng nhau</a:t>
            </a:r>
            <a:r>
              <a:rPr lang="en-US" sz="2000">
                <a:solidFill>
                  <a:schemeClr val="dk1"/>
                </a:solidFill>
                <a:latin typeface="Times New Roman"/>
                <a:ea typeface="Times New Roman"/>
                <a:cs typeface="Times New Roman"/>
                <a:sym typeface="Times New Roman"/>
              </a:rPr>
              <a:t>, cắt nhau</a:t>
            </a:r>
            <a:endParaRPr/>
          </a:p>
          <a:p>
            <a:pPr marL="0" marR="0" lvl="0" indent="0" algn="ctr" rtl="0">
              <a:lnSpc>
                <a:spcPct val="80000"/>
              </a:lnSpc>
              <a:spcBef>
                <a:spcPts val="1000"/>
              </a:spcBef>
              <a:spcAft>
                <a:spcPts val="0"/>
              </a:spcAft>
              <a:buNone/>
            </a:pPr>
            <a:r>
              <a:rPr lang="en-US" sz="2000">
                <a:solidFill>
                  <a:schemeClr val="dk1"/>
                </a:solidFill>
                <a:latin typeface="Times New Roman"/>
                <a:ea typeface="Times New Roman"/>
                <a:cs typeface="Times New Roman"/>
                <a:sym typeface="Times New Roman"/>
              </a:rPr>
              <a:t> tại trung điểm của mỗi đường</a:t>
            </a:r>
            <a:endParaRPr/>
          </a:p>
        </p:txBody>
      </p:sp>
      <p:cxnSp>
        <p:nvCxnSpPr>
          <p:cNvPr id="486" name="Google Shape;486;p25"/>
          <p:cNvCxnSpPr/>
          <p:nvPr/>
        </p:nvCxnSpPr>
        <p:spPr>
          <a:xfrm flipH="1">
            <a:off x="1447800" y="4495800"/>
            <a:ext cx="1219200" cy="457200"/>
          </a:xfrm>
          <a:prstGeom prst="straightConnector1">
            <a:avLst/>
          </a:prstGeom>
          <a:noFill/>
          <a:ln w="28575" cap="flat" cmpd="sng">
            <a:solidFill>
              <a:srgbClr val="0000FF"/>
            </a:solidFill>
            <a:prstDash val="solid"/>
            <a:round/>
            <a:headEnd type="none" w="med" len="med"/>
            <a:tailEnd type="triangle" w="med" len="med"/>
          </a:ln>
        </p:spPr>
      </p:cxnSp>
      <p:cxnSp>
        <p:nvCxnSpPr>
          <p:cNvPr id="487" name="Google Shape;487;p25"/>
          <p:cNvCxnSpPr/>
          <p:nvPr/>
        </p:nvCxnSpPr>
        <p:spPr>
          <a:xfrm>
            <a:off x="2667000" y="4519613"/>
            <a:ext cx="685800" cy="533400"/>
          </a:xfrm>
          <a:prstGeom prst="straightConnector1">
            <a:avLst/>
          </a:prstGeom>
          <a:noFill/>
          <a:ln w="28575" cap="flat" cmpd="sng">
            <a:solidFill>
              <a:srgbClr val="0000FF"/>
            </a:solidFill>
            <a:prstDash val="solid"/>
            <a:round/>
            <a:headEnd type="none" w="med" len="med"/>
            <a:tailEnd type="triangle" w="med" len="med"/>
          </a:ln>
        </p:spPr>
      </p:cxnSp>
      <p:sp>
        <p:nvSpPr>
          <p:cNvPr id="488" name="Google Shape;488;p25"/>
          <p:cNvSpPr/>
          <p:nvPr/>
        </p:nvSpPr>
        <p:spPr>
          <a:xfrm>
            <a:off x="2667000" y="4495800"/>
            <a:ext cx="3076575" cy="779463"/>
          </a:xfrm>
          <a:custGeom>
            <a:avLst/>
            <a:gdLst/>
            <a:ahLst/>
            <a:cxnLst/>
            <a:rect l="l" t="t" r="r" b="b"/>
            <a:pathLst>
              <a:path w="1938" h="491" extrusionOk="0">
                <a:moveTo>
                  <a:pt x="0" y="0"/>
                </a:moveTo>
                <a:lnTo>
                  <a:pt x="1938" y="491"/>
                </a:lnTo>
              </a:path>
            </a:pathLst>
          </a:custGeom>
          <a:noFill/>
          <a:ln w="28575" cap="flat" cmpd="sng">
            <a:solidFill>
              <a:srgbClr val="0000FF"/>
            </a:solidFill>
            <a:prstDash val="solid"/>
            <a:round/>
            <a:headEnd type="none" w="sm" len="sm"/>
            <a:tailEnd type="triangle" w="med" len="med"/>
          </a:ln>
        </p:spPr>
        <p:txBody>
          <a:bodyPr spcFirstLastPara="1" wrap="square" lIns="91425" tIns="45700" rIns="91425" bIns="45700" anchor="t" anchorCtr="0">
            <a:noAutofit/>
          </a:bodyPr>
          <a:lstStyle/>
          <a:p>
            <a:pPr marL="0" marR="0" lvl="0" indent="0" algn="l" rtl="0">
              <a:spcBef>
                <a:spcPts val="0"/>
              </a:spcBef>
              <a:spcAft>
                <a:spcPts val="0"/>
              </a:spcAft>
              <a:buNone/>
            </a:pPr>
            <a:endParaRPr sz="2000">
              <a:solidFill>
                <a:schemeClr val="dk1"/>
              </a:solidFill>
              <a:latin typeface="Times New Roman"/>
              <a:ea typeface="Times New Roman"/>
              <a:cs typeface="Times New Roman"/>
              <a:sym typeface="Times New Roman"/>
            </a:endParaRPr>
          </a:p>
        </p:txBody>
      </p:sp>
      <p:sp>
        <p:nvSpPr>
          <p:cNvPr id="489" name="Google Shape;489;p25"/>
          <p:cNvSpPr/>
          <p:nvPr/>
        </p:nvSpPr>
        <p:spPr>
          <a:xfrm>
            <a:off x="5924550" y="2247900"/>
            <a:ext cx="2362200" cy="685800"/>
          </a:xfrm>
          <a:prstGeom prst="ellipse">
            <a:avLst/>
          </a:prstGeom>
          <a:solidFill>
            <a:srgbClr val="66FFCC"/>
          </a:solidFill>
          <a:ln w="9525" cap="flat" cmpd="sng">
            <a:solidFill>
              <a:schemeClr val="dk1"/>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2000">
                <a:solidFill>
                  <a:schemeClr val="dk1"/>
                </a:solidFill>
                <a:latin typeface="Times New Roman"/>
                <a:ea typeface="Times New Roman"/>
                <a:cs typeface="Times New Roman"/>
                <a:sym typeface="Times New Roman"/>
              </a:rPr>
              <a:t>Dấu hiệu nhận biết</a:t>
            </a:r>
            <a:endParaRPr/>
          </a:p>
        </p:txBody>
      </p:sp>
      <p:sp>
        <p:nvSpPr>
          <p:cNvPr id="490" name="Google Shape;490;p25"/>
          <p:cNvSpPr/>
          <p:nvPr/>
        </p:nvSpPr>
        <p:spPr>
          <a:xfrm>
            <a:off x="3681413" y="2673350"/>
            <a:ext cx="2203450" cy="22225"/>
          </a:xfrm>
          <a:custGeom>
            <a:avLst/>
            <a:gdLst/>
            <a:ahLst/>
            <a:cxnLst/>
            <a:rect l="l" t="t" r="r" b="b"/>
            <a:pathLst>
              <a:path w="1388" h="14" extrusionOk="0">
                <a:moveTo>
                  <a:pt x="0" y="14"/>
                </a:moveTo>
                <a:lnTo>
                  <a:pt x="1388" y="0"/>
                </a:lnTo>
              </a:path>
            </a:pathLst>
          </a:custGeom>
          <a:noFill/>
          <a:ln w="28575" cap="flat" cmpd="sng">
            <a:solidFill>
              <a:srgbClr val="FF0000"/>
            </a:solidFill>
            <a:prstDash val="solid"/>
            <a:round/>
            <a:headEnd type="none" w="sm" len="sm"/>
            <a:tailEnd type="triangle" w="med" len="med"/>
          </a:ln>
        </p:spPr>
        <p:txBody>
          <a:bodyPr spcFirstLastPara="1" wrap="square" lIns="91425" tIns="45700" rIns="91425" bIns="45700" anchor="t" anchorCtr="0">
            <a:noAutofit/>
          </a:bodyPr>
          <a:lstStyle/>
          <a:p>
            <a:pPr marL="0" marR="0" lvl="0" indent="0" algn="l" rtl="0">
              <a:spcBef>
                <a:spcPts val="0"/>
              </a:spcBef>
              <a:spcAft>
                <a:spcPts val="0"/>
              </a:spcAft>
              <a:buNone/>
            </a:pPr>
            <a:endParaRPr sz="2000">
              <a:solidFill>
                <a:schemeClr val="dk1"/>
              </a:solidFill>
              <a:latin typeface="Times New Roman"/>
              <a:ea typeface="Times New Roman"/>
              <a:cs typeface="Times New Roman"/>
              <a:sym typeface="Times New Roman"/>
            </a:endParaRPr>
          </a:p>
        </p:txBody>
      </p:sp>
      <p:sp>
        <p:nvSpPr>
          <p:cNvPr id="491" name="Google Shape;491;p25"/>
          <p:cNvSpPr/>
          <p:nvPr/>
        </p:nvSpPr>
        <p:spPr>
          <a:xfrm rot="10800000">
            <a:off x="5943600" y="457200"/>
            <a:ext cx="2362200" cy="838200"/>
          </a:xfrm>
          <a:custGeom>
            <a:avLst/>
            <a:gdLst/>
            <a:ahLst/>
            <a:cxnLst/>
            <a:rect l="l" t="t" r="r" b="b"/>
            <a:pathLst>
              <a:path w="21600" h="21600" extrusionOk="0">
                <a:moveTo>
                  <a:pt x="0" y="0"/>
                </a:moveTo>
                <a:lnTo>
                  <a:pt x="5400" y="21600"/>
                </a:lnTo>
                <a:lnTo>
                  <a:pt x="16200" y="21600"/>
                </a:lnTo>
                <a:lnTo>
                  <a:pt x="21600" y="0"/>
                </a:lnTo>
                <a:lnTo>
                  <a:pt x="0" y="0"/>
                </a:lnTo>
                <a:close/>
              </a:path>
            </a:pathLst>
          </a:custGeom>
          <a:solidFill>
            <a:srgbClr val="FFFF00"/>
          </a:solidFill>
          <a:ln w="9525" cap="flat" cmpd="sng">
            <a:solidFill>
              <a:schemeClr val="dk1"/>
            </a:solidFill>
            <a:prstDash val="solid"/>
            <a:miter lim="800000"/>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2" name="Google Shape;492;p25"/>
          <p:cNvSpPr txBox="1"/>
          <p:nvPr/>
        </p:nvSpPr>
        <p:spPr>
          <a:xfrm>
            <a:off x="5943600" y="457200"/>
            <a:ext cx="2362200" cy="838200"/>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2000">
                <a:solidFill>
                  <a:schemeClr val="dk1"/>
                </a:solidFill>
                <a:latin typeface="Times New Roman"/>
                <a:ea typeface="Times New Roman"/>
                <a:cs typeface="Times New Roman"/>
                <a:sym typeface="Times New Roman"/>
              </a:rPr>
              <a:t>H.thang cân</a:t>
            </a:r>
            <a:endParaRPr/>
          </a:p>
          <a:p>
            <a:pPr marL="0" marR="0" lvl="0" indent="0" algn="ctr" rtl="0">
              <a:spcBef>
                <a:spcPts val="0"/>
              </a:spcBef>
              <a:spcAft>
                <a:spcPts val="0"/>
              </a:spcAft>
              <a:buNone/>
            </a:pPr>
            <a:r>
              <a:rPr lang="en-US" sz="2000">
                <a:solidFill>
                  <a:schemeClr val="dk1"/>
                </a:solidFill>
                <a:latin typeface="Times New Roman"/>
                <a:ea typeface="Times New Roman"/>
                <a:cs typeface="Times New Roman"/>
                <a:sym typeface="Times New Roman"/>
              </a:rPr>
              <a:t>có 1 góc vuông</a:t>
            </a:r>
            <a:endParaRPr/>
          </a:p>
        </p:txBody>
      </p:sp>
      <p:sp>
        <p:nvSpPr>
          <p:cNvPr id="493" name="Google Shape;493;p25"/>
          <p:cNvSpPr/>
          <p:nvPr/>
        </p:nvSpPr>
        <p:spPr>
          <a:xfrm>
            <a:off x="2954338" y="163513"/>
            <a:ext cx="5603875" cy="2205037"/>
          </a:xfrm>
          <a:custGeom>
            <a:avLst/>
            <a:gdLst/>
            <a:ahLst/>
            <a:cxnLst/>
            <a:rect l="l" t="t" r="r" b="b"/>
            <a:pathLst>
              <a:path w="3530" h="1389" extrusionOk="0">
                <a:moveTo>
                  <a:pt x="0" y="325"/>
                </a:moveTo>
                <a:lnTo>
                  <a:pt x="0" y="0"/>
                </a:lnTo>
                <a:lnTo>
                  <a:pt x="3530" y="15"/>
                </a:lnTo>
                <a:lnTo>
                  <a:pt x="3530" y="1374"/>
                </a:lnTo>
                <a:lnTo>
                  <a:pt x="3161" y="1389"/>
                </a:lnTo>
              </a:path>
            </a:pathLst>
          </a:custGeom>
          <a:noFill/>
          <a:ln w="28575" cap="flat" cmpd="sng">
            <a:solidFill>
              <a:srgbClr val="0000FF"/>
            </a:solidFill>
            <a:prstDash val="solid"/>
            <a:round/>
            <a:headEnd type="stealth" w="med" len="med"/>
            <a:tailEnd type="none" w="sm" len="sm"/>
          </a:ln>
        </p:spPr>
        <p:txBody>
          <a:bodyPr spcFirstLastPara="1" wrap="square" lIns="91425" tIns="45700" rIns="91425" bIns="45700" anchor="t" anchorCtr="0">
            <a:noAutofit/>
          </a:bodyPr>
          <a:lstStyle/>
          <a:p>
            <a:pPr marL="0" marR="0" lvl="0" indent="0" algn="l" rtl="0">
              <a:spcBef>
                <a:spcPts val="0"/>
              </a:spcBef>
              <a:spcAft>
                <a:spcPts val="0"/>
              </a:spcAft>
              <a:buNone/>
            </a:pPr>
            <a:endParaRPr sz="2000">
              <a:solidFill>
                <a:schemeClr val="dk1"/>
              </a:solidFill>
              <a:latin typeface="Times New Roman"/>
              <a:ea typeface="Times New Roman"/>
              <a:cs typeface="Times New Roman"/>
              <a:sym typeface="Times New Roman"/>
            </a:endParaRPr>
          </a:p>
        </p:txBody>
      </p:sp>
      <p:cxnSp>
        <p:nvCxnSpPr>
          <p:cNvPr id="494" name="Google Shape;494;p25"/>
          <p:cNvCxnSpPr/>
          <p:nvPr/>
        </p:nvCxnSpPr>
        <p:spPr>
          <a:xfrm>
            <a:off x="2971800" y="1447800"/>
            <a:ext cx="0" cy="990600"/>
          </a:xfrm>
          <a:prstGeom prst="straightConnector1">
            <a:avLst/>
          </a:prstGeom>
          <a:noFill/>
          <a:ln w="28575" cap="flat" cmpd="sng">
            <a:solidFill>
              <a:srgbClr val="00CC00"/>
            </a:solidFill>
            <a:prstDash val="solid"/>
            <a:round/>
            <a:headEnd type="none" w="med" len="med"/>
            <a:tailEnd type="triangle" w="med" len="med"/>
          </a:ln>
        </p:spPr>
      </p:cxnSp>
      <p:sp>
        <p:nvSpPr>
          <p:cNvPr id="495" name="Google Shape;495;p25"/>
          <p:cNvSpPr/>
          <p:nvPr/>
        </p:nvSpPr>
        <p:spPr>
          <a:xfrm>
            <a:off x="3657600" y="1295400"/>
            <a:ext cx="2819400" cy="1119188"/>
          </a:xfrm>
          <a:custGeom>
            <a:avLst/>
            <a:gdLst/>
            <a:ahLst/>
            <a:cxnLst/>
            <a:rect l="l" t="t" r="r" b="b"/>
            <a:pathLst>
              <a:path w="1776" h="705" extrusionOk="0">
                <a:moveTo>
                  <a:pt x="1776" y="0"/>
                </a:moveTo>
                <a:lnTo>
                  <a:pt x="0" y="705"/>
                </a:lnTo>
              </a:path>
            </a:pathLst>
          </a:custGeom>
          <a:noFill/>
          <a:ln w="28575" cap="flat" cmpd="sng">
            <a:solidFill>
              <a:srgbClr val="00CC00"/>
            </a:solidFill>
            <a:prstDash val="solid"/>
            <a:round/>
            <a:headEnd type="none" w="sm" len="sm"/>
            <a:tailEnd type="triangle" w="med" len="med"/>
          </a:ln>
        </p:spPr>
        <p:txBody>
          <a:bodyPr spcFirstLastPara="1" wrap="square" lIns="91425" tIns="45700" rIns="91425" bIns="45700" anchor="t" anchorCtr="0">
            <a:noAutofit/>
          </a:bodyPr>
          <a:lstStyle/>
          <a:p>
            <a:pPr marL="0" marR="0" lvl="0" indent="0" algn="l" rtl="0">
              <a:spcBef>
                <a:spcPts val="0"/>
              </a:spcBef>
              <a:spcAft>
                <a:spcPts val="0"/>
              </a:spcAft>
              <a:buNone/>
            </a:pPr>
            <a:endParaRPr sz="2000">
              <a:solidFill>
                <a:schemeClr val="dk1"/>
              </a:solidFill>
              <a:latin typeface="Times New Roman"/>
              <a:ea typeface="Times New Roman"/>
              <a:cs typeface="Times New Roman"/>
              <a:sym typeface="Times New Roman"/>
            </a:endParaRPr>
          </a:p>
        </p:txBody>
      </p:sp>
      <p:sp>
        <p:nvSpPr>
          <p:cNvPr id="496" name="Google Shape;496;p25"/>
          <p:cNvSpPr/>
          <p:nvPr/>
        </p:nvSpPr>
        <p:spPr>
          <a:xfrm>
            <a:off x="7151688" y="1289050"/>
            <a:ext cx="1587" cy="892175"/>
          </a:xfrm>
          <a:custGeom>
            <a:avLst/>
            <a:gdLst/>
            <a:ahLst/>
            <a:cxnLst/>
            <a:rect l="l" t="t" r="r" b="b"/>
            <a:pathLst>
              <a:path w="1" h="562" extrusionOk="0">
                <a:moveTo>
                  <a:pt x="0" y="562"/>
                </a:moveTo>
                <a:lnTo>
                  <a:pt x="1" y="0"/>
                </a:lnTo>
              </a:path>
            </a:pathLst>
          </a:custGeom>
          <a:noFill/>
          <a:ln w="28575" cap="flat" cmpd="sng">
            <a:solidFill>
              <a:srgbClr val="0000FF"/>
            </a:solidFill>
            <a:prstDash val="solid"/>
            <a:round/>
            <a:headEnd type="none" w="sm" len="sm"/>
            <a:tailEnd type="triangle" w="med" len="med"/>
          </a:ln>
        </p:spPr>
        <p:txBody>
          <a:bodyPr spcFirstLastPara="1" wrap="square" lIns="91425" tIns="45700" rIns="91425" bIns="45700" anchor="t" anchorCtr="0">
            <a:noAutofit/>
          </a:bodyPr>
          <a:lstStyle/>
          <a:p>
            <a:pPr marL="0" marR="0" lvl="0" indent="0" algn="l" rtl="0">
              <a:spcBef>
                <a:spcPts val="0"/>
              </a:spcBef>
              <a:spcAft>
                <a:spcPts val="0"/>
              </a:spcAft>
              <a:buNone/>
            </a:pPr>
            <a:endParaRPr sz="2000">
              <a:solidFill>
                <a:schemeClr val="dk1"/>
              </a:solidFill>
              <a:latin typeface="Times New Roman"/>
              <a:ea typeface="Times New Roman"/>
              <a:cs typeface="Times New Roman"/>
              <a:sym typeface="Times New Roman"/>
            </a:endParaRPr>
          </a:p>
        </p:txBody>
      </p:sp>
      <p:sp>
        <p:nvSpPr>
          <p:cNvPr id="497" name="Google Shape;497;p25"/>
          <p:cNvSpPr/>
          <p:nvPr/>
        </p:nvSpPr>
        <p:spPr>
          <a:xfrm>
            <a:off x="5791200" y="3124200"/>
            <a:ext cx="2209800" cy="685800"/>
          </a:xfrm>
          <a:prstGeom prst="parallelogram">
            <a:avLst>
              <a:gd name="adj" fmla="val 80556"/>
            </a:avLst>
          </a:prstGeom>
          <a:solidFill>
            <a:srgbClr val="FFFF00"/>
          </a:solidFill>
          <a:ln w="9525"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2000">
                <a:solidFill>
                  <a:schemeClr val="dk1"/>
                </a:solidFill>
                <a:latin typeface="Times New Roman"/>
                <a:ea typeface="Times New Roman"/>
                <a:cs typeface="Times New Roman"/>
                <a:sym typeface="Times New Roman"/>
              </a:rPr>
              <a:t>HBH có 1 </a:t>
            </a:r>
            <a:endParaRPr/>
          </a:p>
          <a:p>
            <a:pPr marL="0" marR="0" lvl="0" indent="0" algn="ctr" rtl="0">
              <a:spcBef>
                <a:spcPts val="0"/>
              </a:spcBef>
              <a:spcAft>
                <a:spcPts val="0"/>
              </a:spcAft>
              <a:buNone/>
            </a:pPr>
            <a:r>
              <a:rPr lang="en-US" sz="2000">
                <a:solidFill>
                  <a:schemeClr val="dk1"/>
                </a:solidFill>
                <a:latin typeface="Times New Roman"/>
                <a:ea typeface="Times New Roman"/>
                <a:cs typeface="Times New Roman"/>
                <a:sym typeface="Times New Roman"/>
              </a:rPr>
              <a:t>góc vuông</a:t>
            </a:r>
            <a:endParaRPr/>
          </a:p>
        </p:txBody>
      </p:sp>
      <p:sp>
        <p:nvSpPr>
          <p:cNvPr id="498" name="Google Shape;498;p25"/>
          <p:cNvSpPr/>
          <p:nvPr/>
        </p:nvSpPr>
        <p:spPr>
          <a:xfrm>
            <a:off x="5491163" y="4186238"/>
            <a:ext cx="2305050" cy="685800"/>
          </a:xfrm>
          <a:prstGeom prst="parallelogram">
            <a:avLst>
              <a:gd name="adj" fmla="val 84028"/>
            </a:avLst>
          </a:prstGeom>
          <a:solidFill>
            <a:srgbClr val="FFFF00"/>
          </a:solidFill>
          <a:ln w="9525"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2000">
                <a:solidFill>
                  <a:schemeClr val="dk1"/>
                </a:solidFill>
                <a:latin typeface="Times New Roman"/>
                <a:ea typeface="Times New Roman"/>
                <a:cs typeface="Times New Roman"/>
                <a:sym typeface="Times New Roman"/>
              </a:rPr>
              <a:t>      HBH có 2 đường chéo</a:t>
            </a:r>
            <a:endParaRPr sz="2000">
              <a:solidFill>
                <a:schemeClr val="dk1"/>
              </a:solidFill>
              <a:latin typeface="Times New Roman"/>
              <a:ea typeface="Times New Roman"/>
              <a:cs typeface="Times New Roman"/>
              <a:sym typeface="Times New Roman"/>
            </a:endParaRPr>
          </a:p>
          <a:p>
            <a:pPr marL="0" marR="0" lvl="0" indent="0" algn="ctr" rtl="0">
              <a:spcBef>
                <a:spcPts val="0"/>
              </a:spcBef>
              <a:spcAft>
                <a:spcPts val="0"/>
              </a:spcAft>
              <a:buNone/>
            </a:pPr>
            <a:r>
              <a:rPr lang="en-US" sz="2000">
                <a:solidFill>
                  <a:schemeClr val="dk1"/>
                </a:solidFill>
                <a:latin typeface="Times New Roman"/>
                <a:ea typeface="Times New Roman"/>
                <a:cs typeface="Times New Roman"/>
                <a:sym typeface="Times New Roman"/>
              </a:rPr>
              <a:t>bằng nhau</a:t>
            </a:r>
            <a:endParaRPr/>
          </a:p>
        </p:txBody>
      </p:sp>
      <p:sp>
        <p:nvSpPr>
          <p:cNvPr id="499" name="Google Shape;499;p25"/>
          <p:cNvSpPr/>
          <p:nvPr/>
        </p:nvSpPr>
        <p:spPr>
          <a:xfrm>
            <a:off x="7596188" y="2590800"/>
            <a:ext cx="1195387" cy="2005013"/>
          </a:xfrm>
          <a:custGeom>
            <a:avLst/>
            <a:gdLst/>
            <a:ahLst/>
            <a:cxnLst/>
            <a:rect l="l" t="t" r="r" b="b"/>
            <a:pathLst>
              <a:path w="753" h="1263" extrusionOk="0">
                <a:moveTo>
                  <a:pt x="447" y="0"/>
                </a:moveTo>
                <a:lnTo>
                  <a:pt x="753" y="7"/>
                </a:lnTo>
                <a:lnTo>
                  <a:pt x="739" y="1263"/>
                </a:lnTo>
                <a:lnTo>
                  <a:pt x="0" y="1233"/>
                </a:lnTo>
              </a:path>
            </a:pathLst>
          </a:custGeom>
          <a:noFill/>
          <a:ln w="28575" cap="flat" cmpd="sng">
            <a:solidFill>
              <a:srgbClr val="0000FF"/>
            </a:solidFill>
            <a:prstDash val="solid"/>
            <a:round/>
            <a:headEnd type="none" w="sm" len="sm"/>
            <a:tailEnd type="triangle" w="med" len="med"/>
          </a:ln>
        </p:spPr>
        <p:txBody>
          <a:bodyPr spcFirstLastPara="1" wrap="square" lIns="91425" tIns="45700" rIns="91425" bIns="45700" anchor="t" anchorCtr="0">
            <a:noAutofit/>
          </a:bodyPr>
          <a:lstStyle/>
          <a:p>
            <a:pPr marL="0" marR="0" lvl="0" indent="0" algn="l" rtl="0">
              <a:spcBef>
                <a:spcPts val="0"/>
              </a:spcBef>
              <a:spcAft>
                <a:spcPts val="0"/>
              </a:spcAft>
              <a:buNone/>
            </a:pPr>
            <a:endParaRPr sz="2000">
              <a:solidFill>
                <a:schemeClr val="dk1"/>
              </a:solidFill>
              <a:latin typeface="Times New Roman"/>
              <a:ea typeface="Times New Roman"/>
              <a:cs typeface="Times New Roman"/>
              <a:sym typeface="Times New Roman"/>
            </a:endParaRPr>
          </a:p>
        </p:txBody>
      </p:sp>
      <p:sp>
        <p:nvSpPr>
          <p:cNvPr id="500" name="Google Shape;500;p25"/>
          <p:cNvSpPr/>
          <p:nvPr/>
        </p:nvSpPr>
        <p:spPr>
          <a:xfrm>
            <a:off x="7761288" y="2601913"/>
            <a:ext cx="1008062" cy="820737"/>
          </a:xfrm>
          <a:custGeom>
            <a:avLst/>
            <a:gdLst/>
            <a:ahLst/>
            <a:cxnLst/>
            <a:rect l="l" t="t" r="r" b="b"/>
            <a:pathLst>
              <a:path w="635" h="517" extrusionOk="0">
                <a:moveTo>
                  <a:pt x="339" y="0"/>
                </a:moveTo>
                <a:lnTo>
                  <a:pt x="635" y="0"/>
                </a:lnTo>
                <a:lnTo>
                  <a:pt x="635" y="503"/>
                </a:lnTo>
                <a:lnTo>
                  <a:pt x="0" y="517"/>
                </a:lnTo>
              </a:path>
            </a:pathLst>
          </a:custGeom>
          <a:noFill/>
          <a:ln w="28575" cap="flat" cmpd="sng">
            <a:solidFill>
              <a:srgbClr val="0000FF"/>
            </a:solidFill>
            <a:prstDash val="solid"/>
            <a:round/>
            <a:headEnd type="none" w="sm" len="sm"/>
            <a:tailEnd type="triangle" w="med" len="med"/>
          </a:ln>
        </p:spPr>
        <p:txBody>
          <a:bodyPr spcFirstLastPara="1" wrap="square" lIns="91425" tIns="45700" rIns="91425" bIns="45700" anchor="t" anchorCtr="0">
            <a:noAutofit/>
          </a:bodyPr>
          <a:lstStyle/>
          <a:p>
            <a:pPr marL="0" marR="0" lvl="0" indent="0" algn="l" rtl="0">
              <a:spcBef>
                <a:spcPts val="0"/>
              </a:spcBef>
              <a:spcAft>
                <a:spcPts val="0"/>
              </a:spcAft>
              <a:buNone/>
            </a:pPr>
            <a:endParaRPr sz="2000">
              <a:solidFill>
                <a:schemeClr val="dk1"/>
              </a:solidFill>
              <a:latin typeface="Times New Roman"/>
              <a:ea typeface="Times New Roman"/>
              <a:cs typeface="Times New Roman"/>
              <a:sym typeface="Times New Roman"/>
            </a:endParaRPr>
          </a:p>
        </p:txBody>
      </p:sp>
      <p:cxnSp>
        <p:nvCxnSpPr>
          <p:cNvPr id="501" name="Google Shape;501;p25"/>
          <p:cNvCxnSpPr/>
          <p:nvPr/>
        </p:nvCxnSpPr>
        <p:spPr>
          <a:xfrm rot="10800000">
            <a:off x="3733800" y="2895600"/>
            <a:ext cx="2362200" cy="533400"/>
          </a:xfrm>
          <a:prstGeom prst="straightConnector1">
            <a:avLst/>
          </a:prstGeom>
          <a:noFill/>
          <a:ln w="28575" cap="flat" cmpd="sng">
            <a:solidFill>
              <a:srgbClr val="00CC00"/>
            </a:solidFill>
            <a:prstDash val="solid"/>
            <a:round/>
            <a:headEnd type="none" w="med" len="med"/>
            <a:tailEnd type="triangle" w="med" len="med"/>
          </a:ln>
        </p:spPr>
      </p:cxnSp>
      <p:cxnSp>
        <p:nvCxnSpPr>
          <p:cNvPr id="502" name="Google Shape;502;p25"/>
          <p:cNvCxnSpPr/>
          <p:nvPr/>
        </p:nvCxnSpPr>
        <p:spPr>
          <a:xfrm rot="10800000">
            <a:off x="3733800" y="3048000"/>
            <a:ext cx="1981200" cy="1447800"/>
          </a:xfrm>
          <a:prstGeom prst="straightConnector1">
            <a:avLst/>
          </a:prstGeom>
          <a:noFill/>
          <a:ln w="28575" cap="flat" cmpd="sng">
            <a:solidFill>
              <a:srgbClr val="00CC00"/>
            </a:solidFill>
            <a:prstDash val="solid"/>
            <a:round/>
            <a:headEnd type="none" w="med" len="med"/>
            <a:tailEnd type="triangle" w="med" len="med"/>
          </a:ln>
        </p:spPr>
      </p:cxnSp>
      <p:sp>
        <p:nvSpPr>
          <p:cNvPr id="503" name="Google Shape;503;p25"/>
          <p:cNvSpPr txBox="1"/>
          <p:nvPr/>
        </p:nvSpPr>
        <p:spPr>
          <a:xfrm>
            <a:off x="0" y="0"/>
            <a:ext cx="2743200" cy="396875"/>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2000" b="1">
                <a:solidFill>
                  <a:srgbClr val="0000FF"/>
                </a:solidFill>
                <a:latin typeface="Times New Roman"/>
                <a:ea typeface="Times New Roman"/>
                <a:cs typeface="Times New Roman"/>
                <a:sym typeface="Times New Roman"/>
              </a:rPr>
              <a:t>HÌNH CHỮ NHẬT</a:t>
            </a:r>
            <a:endParaRPr/>
          </a:p>
        </p:txBody>
      </p:sp>
      <p:sp>
        <p:nvSpPr>
          <p:cNvPr id="504" name="Google Shape;504;p25"/>
          <p:cNvSpPr/>
          <p:nvPr/>
        </p:nvSpPr>
        <p:spPr>
          <a:xfrm>
            <a:off x="2954338" y="1657350"/>
            <a:ext cx="2781300" cy="40005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US" sz="2000" b="1" i="1">
                <a:solidFill>
                  <a:srgbClr val="CC0000"/>
                </a:solidFill>
                <a:latin typeface="Times New Roman"/>
                <a:ea typeface="Times New Roman"/>
                <a:cs typeface="Times New Roman"/>
                <a:sym typeface="Times New Roman"/>
              </a:rPr>
              <a:t>Tứ giác có ba góc vuông</a:t>
            </a:r>
            <a:endParaRPr sz="2000">
              <a:solidFill>
                <a:schemeClr val="dk1"/>
              </a:solidFill>
              <a:latin typeface="Times New Roman"/>
              <a:ea typeface="Times New Roman"/>
              <a:cs typeface="Times New Roman"/>
              <a:sym typeface="Times New Roman"/>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453"/>
                                        </p:tgtEl>
                                        <p:attrNameLst>
                                          <p:attrName>style.visibility</p:attrName>
                                        </p:attrNameLst>
                                      </p:cBhvr>
                                      <p:to>
                                        <p:strVal val="visible"/>
                                      </p:to>
                                    </p:set>
                                    <p:animEffect transition="in" filter="fade">
                                      <p:cBhvr>
                                        <p:cTn id="7" dur="500"/>
                                        <p:tgtEl>
                                          <p:spTgt spid="453"/>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454"/>
                                        </p:tgtEl>
                                        <p:attrNameLst>
                                          <p:attrName>style.visibility</p:attrName>
                                        </p:attrNameLst>
                                      </p:cBhvr>
                                      <p:to>
                                        <p:strVal val="visible"/>
                                      </p:to>
                                    </p:set>
                                    <p:animEffect transition="in" filter="fade">
                                      <p:cBhvr>
                                        <p:cTn id="12" dur="500"/>
                                        <p:tgtEl>
                                          <p:spTgt spid="454"/>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455"/>
                                        </p:tgtEl>
                                        <p:attrNameLst>
                                          <p:attrName>style.visibility</p:attrName>
                                        </p:attrNameLst>
                                      </p:cBhvr>
                                      <p:to>
                                        <p:strVal val="visible"/>
                                      </p:to>
                                    </p:set>
                                    <p:animEffect transition="in" filter="fade">
                                      <p:cBhvr>
                                        <p:cTn id="17" dur="500"/>
                                        <p:tgtEl>
                                          <p:spTgt spid="455"/>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461"/>
                                        </p:tgtEl>
                                        <p:attrNameLst>
                                          <p:attrName>style.visibility</p:attrName>
                                        </p:attrNameLst>
                                      </p:cBhvr>
                                      <p:to>
                                        <p:strVal val="visible"/>
                                      </p:to>
                                    </p:set>
                                    <p:animEffect transition="in" filter="fade">
                                      <p:cBhvr>
                                        <p:cTn id="22" dur="500"/>
                                        <p:tgtEl>
                                          <p:spTgt spid="461"/>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462"/>
                                        </p:tgtEl>
                                        <p:attrNameLst>
                                          <p:attrName>style.visibility</p:attrName>
                                        </p:attrNameLst>
                                      </p:cBhvr>
                                      <p:to>
                                        <p:strVal val="visible"/>
                                      </p:to>
                                    </p:set>
                                    <p:animEffect transition="in" filter="fade">
                                      <p:cBhvr>
                                        <p:cTn id="27" dur="500"/>
                                        <p:tgtEl>
                                          <p:spTgt spid="462"/>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490"/>
                                        </p:tgtEl>
                                        <p:attrNameLst>
                                          <p:attrName>style.visibility</p:attrName>
                                        </p:attrNameLst>
                                      </p:cBhvr>
                                      <p:to>
                                        <p:strVal val="visible"/>
                                      </p:to>
                                    </p:set>
                                    <p:animEffect transition="in" filter="fade">
                                      <p:cBhvr>
                                        <p:cTn id="32" dur="500"/>
                                        <p:tgtEl>
                                          <p:spTgt spid="490"/>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489"/>
                                        </p:tgtEl>
                                        <p:attrNameLst>
                                          <p:attrName>style.visibility</p:attrName>
                                        </p:attrNameLst>
                                      </p:cBhvr>
                                      <p:to>
                                        <p:strVal val="visible"/>
                                      </p:to>
                                    </p:set>
                                    <p:animEffect transition="in" filter="fade">
                                      <p:cBhvr>
                                        <p:cTn id="37" dur="500"/>
                                        <p:tgtEl>
                                          <p:spTgt spid="489"/>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nodeType="clickEffect">
                                  <p:stCondLst>
                                    <p:cond delay="0"/>
                                  </p:stCondLst>
                                  <p:childTnLst>
                                    <p:set>
                                      <p:cBhvr>
                                        <p:cTn id="41" dur="1" fill="hold">
                                          <p:stCondLst>
                                            <p:cond delay="0"/>
                                          </p:stCondLst>
                                        </p:cTn>
                                        <p:tgtEl>
                                          <p:spTgt spid="486"/>
                                        </p:tgtEl>
                                        <p:attrNameLst>
                                          <p:attrName>style.visibility</p:attrName>
                                        </p:attrNameLst>
                                      </p:cBhvr>
                                      <p:to>
                                        <p:strVal val="visible"/>
                                      </p:to>
                                    </p:set>
                                    <p:animEffect transition="in" filter="fade">
                                      <p:cBhvr>
                                        <p:cTn id="42" dur="500"/>
                                        <p:tgtEl>
                                          <p:spTgt spid="486"/>
                                        </p:tgtEl>
                                      </p:cBhvr>
                                    </p:animEffect>
                                  </p:childTnLst>
                                </p:cTn>
                              </p:par>
                            </p:childTnLst>
                          </p:cTn>
                        </p:par>
                        <p:par>
                          <p:cTn id="43" fill="hold">
                            <p:stCondLst>
                              <p:cond delay="500"/>
                            </p:stCondLst>
                            <p:childTnLst>
                              <p:par>
                                <p:cTn id="44" presetID="10" presetClass="entr" presetSubtype="0" fill="hold" nodeType="afterEffect">
                                  <p:stCondLst>
                                    <p:cond delay="0"/>
                                  </p:stCondLst>
                                  <p:childTnLst>
                                    <p:set>
                                      <p:cBhvr>
                                        <p:cTn id="45" dur="1" fill="hold">
                                          <p:stCondLst>
                                            <p:cond delay="0"/>
                                          </p:stCondLst>
                                        </p:cTn>
                                        <p:tgtEl>
                                          <p:spTgt spid="463"/>
                                        </p:tgtEl>
                                        <p:attrNameLst>
                                          <p:attrName>style.visibility</p:attrName>
                                        </p:attrNameLst>
                                      </p:cBhvr>
                                      <p:to>
                                        <p:strVal val="visible"/>
                                      </p:to>
                                    </p:set>
                                    <p:animEffect transition="in" filter="fade">
                                      <p:cBhvr>
                                        <p:cTn id="46" dur="500"/>
                                        <p:tgtEl>
                                          <p:spTgt spid="463"/>
                                        </p:tgtEl>
                                      </p:cBhvr>
                                    </p:animEffect>
                                  </p:childTnLst>
                                </p:cTn>
                              </p:par>
                            </p:childTnLst>
                          </p:cTn>
                        </p:par>
                        <p:par>
                          <p:cTn id="47" fill="hold">
                            <p:stCondLst>
                              <p:cond delay="1000"/>
                            </p:stCondLst>
                            <p:childTnLst>
                              <p:par>
                                <p:cTn id="48" presetID="10" presetClass="entr" presetSubtype="0" fill="hold" nodeType="afterEffect">
                                  <p:stCondLst>
                                    <p:cond delay="0"/>
                                  </p:stCondLst>
                                  <p:childTnLst>
                                    <p:set>
                                      <p:cBhvr>
                                        <p:cTn id="49" dur="1" fill="hold">
                                          <p:stCondLst>
                                            <p:cond delay="0"/>
                                          </p:stCondLst>
                                        </p:cTn>
                                        <p:tgtEl>
                                          <p:spTgt spid="483"/>
                                        </p:tgtEl>
                                        <p:attrNameLst>
                                          <p:attrName>style.visibility</p:attrName>
                                        </p:attrNameLst>
                                      </p:cBhvr>
                                      <p:to>
                                        <p:strVal val="visible"/>
                                      </p:to>
                                    </p:set>
                                    <p:animEffect transition="in" filter="fade">
                                      <p:cBhvr>
                                        <p:cTn id="50" dur="500"/>
                                        <p:tgtEl>
                                          <p:spTgt spid="483"/>
                                        </p:tgtEl>
                                      </p:cBhvr>
                                    </p:animEffect>
                                  </p:childTnLst>
                                </p:cTn>
                              </p:par>
                            </p:childTnLst>
                          </p:cTn>
                        </p:par>
                      </p:childTnLst>
                    </p:cTn>
                  </p:par>
                  <p:par>
                    <p:cTn id="51" fill="hold">
                      <p:stCondLst>
                        <p:cond delay="indefinite"/>
                      </p:stCondLst>
                      <p:childTnLst>
                        <p:par>
                          <p:cTn id="52" fill="hold">
                            <p:stCondLst>
                              <p:cond delay="0"/>
                            </p:stCondLst>
                            <p:childTnLst>
                              <p:par>
                                <p:cTn id="53" presetID="10" presetClass="entr" presetSubtype="0" fill="hold" nodeType="clickEffect">
                                  <p:stCondLst>
                                    <p:cond delay="0"/>
                                  </p:stCondLst>
                                  <p:childTnLst>
                                    <p:set>
                                      <p:cBhvr>
                                        <p:cTn id="54" dur="1" fill="hold">
                                          <p:stCondLst>
                                            <p:cond delay="0"/>
                                          </p:stCondLst>
                                        </p:cTn>
                                        <p:tgtEl>
                                          <p:spTgt spid="487"/>
                                        </p:tgtEl>
                                        <p:attrNameLst>
                                          <p:attrName>style.visibility</p:attrName>
                                        </p:attrNameLst>
                                      </p:cBhvr>
                                      <p:to>
                                        <p:strVal val="visible"/>
                                      </p:to>
                                    </p:set>
                                    <p:animEffect transition="in" filter="fade">
                                      <p:cBhvr>
                                        <p:cTn id="55" dur="500"/>
                                        <p:tgtEl>
                                          <p:spTgt spid="487"/>
                                        </p:tgtEl>
                                      </p:cBhvr>
                                    </p:animEffect>
                                  </p:childTnLst>
                                </p:cTn>
                              </p:par>
                            </p:childTnLst>
                          </p:cTn>
                        </p:par>
                        <p:par>
                          <p:cTn id="56" fill="hold">
                            <p:stCondLst>
                              <p:cond delay="500"/>
                            </p:stCondLst>
                            <p:childTnLst>
                              <p:par>
                                <p:cTn id="57" presetID="10" presetClass="entr" presetSubtype="0" fill="hold" nodeType="afterEffect">
                                  <p:stCondLst>
                                    <p:cond delay="0"/>
                                  </p:stCondLst>
                                  <p:childTnLst>
                                    <p:set>
                                      <p:cBhvr>
                                        <p:cTn id="58" dur="1" fill="hold">
                                          <p:stCondLst>
                                            <p:cond delay="0"/>
                                          </p:stCondLst>
                                        </p:cTn>
                                        <p:tgtEl>
                                          <p:spTgt spid="469"/>
                                        </p:tgtEl>
                                        <p:attrNameLst>
                                          <p:attrName>style.visibility</p:attrName>
                                        </p:attrNameLst>
                                      </p:cBhvr>
                                      <p:to>
                                        <p:strVal val="visible"/>
                                      </p:to>
                                    </p:set>
                                    <p:animEffect transition="in" filter="fade">
                                      <p:cBhvr>
                                        <p:cTn id="59" dur="500"/>
                                        <p:tgtEl>
                                          <p:spTgt spid="469"/>
                                        </p:tgtEl>
                                      </p:cBhvr>
                                    </p:animEffect>
                                  </p:childTnLst>
                                </p:cTn>
                              </p:par>
                            </p:childTnLst>
                          </p:cTn>
                        </p:par>
                        <p:par>
                          <p:cTn id="60" fill="hold">
                            <p:stCondLst>
                              <p:cond delay="1000"/>
                            </p:stCondLst>
                            <p:childTnLst>
                              <p:par>
                                <p:cTn id="61" presetID="10" presetClass="entr" presetSubtype="0" fill="hold" nodeType="afterEffect">
                                  <p:stCondLst>
                                    <p:cond delay="0"/>
                                  </p:stCondLst>
                                  <p:childTnLst>
                                    <p:set>
                                      <p:cBhvr>
                                        <p:cTn id="62" dur="1" fill="hold">
                                          <p:stCondLst>
                                            <p:cond delay="0"/>
                                          </p:stCondLst>
                                        </p:cTn>
                                        <p:tgtEl>
                                          <p:spTgt spid="484"/>
                                        </p:tgtEl>
                                        <p:attrNameLst>
                                          <p:attrName>style.visibility</p:attrName>
                                        </p:attrNameLst>
                                      </p:cBhvr>
                                      <p:to>
                                        <p:strVal val="visible"/>
                                      </p:to>
                                    </p:set>
                                    <p:animEffect transition="in" filter="fade">
                                      <p:cBhvr>
                                        <p:cTn id="63" dur="500"/>
                                        <p:tgtEl>
                                          <p:spTgt spid="484"/>
                                        </p:tgtEl>
                                      </p:cBhvr>
                                    </p:animEffect>
                                  </p:childTnLst>
                                </p:cTn>
                              </p:par>
                            </p:childTnLst>
                          </p:cTn>
                        </p:par>
                      </p:childTnLst>
                    </p:cTn>
                  </p:par>
                  <p:par>
                    <p:cTn id="64" fill="hold">
                      <p:stCondLst>
                        <p:cond delay="indefinite"/>
                      </p:stCondLst>
                      <p:childTnLst>
                        <p:par>
                          <p:cTn id="65" fill="hold">
                            <p:stCondLst>
                              <p:cond delay="0"/>
                            </p:stCondLst>
                            <p:childTnLst>
                              <p:par>
                                <p:cTn id="66" presetID="10" presetClass="entr" presetSubtype="0" fill="hold" nodeType="clickEffect">
                                  <p:stCondLst>
                                    <p:cond delay="0"/>
                                  </p:stCondLst>
                                  <p:childTnLst>
                                    <p:set>
                                      <p:cBhvr>
                                        <p:cTn id="67" dur="1" fill="hold">
                                          <p:stCondLst>
                                            <p:cond delay="0"/>
                                          </p:stCondLst>
                                        </p:cTn>
                                        <p:tgtEl>
                                          <p:spTgt spid="488"/>
                                        </p:tgtEl>
                                        <p:attrNameLst>
                                          <p:attrName>style.visibility</p:attrName>
                                        </p:attrNameLst>
                                      </p:cBhvr>
                                      <p:to>
                                        <p:strVal val="visible"/>
                                      </p:to>
                                    </p:set>
                                    <p:animEffect transition="in" filter="fade">
                                      <p:cBhvr>
                                        <p:cTn id="68" dur="500"/>
                                        <p:tgtEl>
                                          <p:spTgt spid="488"/>
                                        </p:tgtEl>
                                      </p:cBhvr>
                                    </p:animEffect>
                                  </p:childTnLst>
                                </p:cTn>
                              </p:par>
                            </p:childTnLst>
                          </p:cTn>
                        </p:par>
                        <p:par>
                          <p:cTn id="69" fill="hold">
                            <p:stCondLst>
                              <p:cond delay="500"/>
                            </p:stCondLst>
                            <p:childTnLst>
                              <p:par>
                                <p:cTn id="70" presetID="10" presetClass="entr" presetSubtype="0" fill="hold" nodeType="afterEffect">
                                  <p:stCondLst>
                                    <p:cond delay="0"/>
                                  </p:stCondLst>
                                  <p:childTnLst>
                                    <p:set>
                                      <p:cBhvr>
                                        <p:cTn id="71" dur="1" fill="hold">
                                          <p:stCondLst>
                                            <p:cond delay="0"/>
                                          </p:stCondLst>
                                        </p:cTn>
                                        <p:tgtEl>
                                          <p:spTgt spid="475"/>
                                        </p:tgtEl>
                                        <p:attrNameLst>
                                          <p:attrName>style.visibility</p:attrName>
                                        </p:attrNameLst>
                                      </p:cBhvr>
                                      <p:to>
                                        <p:strVal val="visible"/>
                                      </p:to>
                                    </p:set>
                                    <p:animEffect transition="in" filter="fade">
                                      <p:cBhvr>
                                        <p:cTn id="72" dur="500"/>
                                        <p:tgtEl>
                                          <p:spTgt spid="475"/>
                                        </p:tgtEl>
                                      </p:cBhvr>
                                    </p:animEffect>
                                  </p:childTnLst>
                                </p:cTn>
                              </p:par>
                            </p:childTnLst>
                          </p:cTn>
                        </p:par>
                        <p:par>
                          <p:cTn id="73" fill="hold">
                            <p:stCondLst>
                              <p:cond delay="1000"/>
                            </p:stCondLst>
                            <p:childTnLst>
                              <p:par>
                                <p:cTn id="74" presetID="10" presetClass="entr" presetSubtype="0" fill="hold" nodeType="afterEffect">
                                  <p:stCondLst>
                                    <p:cond delay="0"/>
                                  </p:stCondLst>
                                  <p:childTnLst>
                                    <p:set>
                                      <p:cBhvr>
                                        <p:cTn id="75" dur="1" fill="hold">
                                          <p:stCondLst>
                                            <p:cond delay="0"/>
                                          </p:stCondLst>
                                        </p:cTn>
                                        <p:tgtEl>
                                          <p:spTgt spid="485"/>
                                        </p:tgtEl>
                                        <p:attrNameLst>
                                          <p:attrName>style.visibility</p:attrName>
                                        </p:attrNameLst>
                                      </p:cBhvr>
                                      <p:to>
                                        <p:strVal val="visible"/>
                                      </p:to>
                                    </p:set>
                                    <p:animEffect transition="in" filter="fade">
                                      <p:cBhvr>
                                        <p:cTn id="76" dur="500"/>
                                        <p:tgtEl>
                                          <p:spTgt spid="485"/>
                                        </p:tgtEl>
                                      </p:cBhvr>
                                    </p:animEffect>
                                  </p:childTnLst>
                                </p:cTn>
                              </p:par>
                            </p:childTnLst>
                          </p:cTn>
                        </p:par>
                      </p:childTnLst>
                    </p:cTn>
                  </p:par>
                  <p:par>
                    <p:cTn id="77" fill="hold">
                      <p:stCondLst>
                        <p:cond delay="indefinite"/>
                      </p:stCondLst>
                      <p:childTnLst>
                        <p:par>
                          <p:cTn id="78" fill="hold">
                            <p:stCondLst>
                              <p:cond delay="0"/>
                            </p:stCondLst>
                            <p:childTnLst>
                              <p:par>
                                <p:cTn id="79" presetID="10" presetClass="entr" presetSubtype="0" fill="hold" nodeType="clickEffect">
                                  <p:stCondLst>
                                    <p:cond delay="0"/>
                                  </p:stCondLst>
                                  <p:childTnLst>
                                    <p:set>
                                      <p:cBhvr>
                                        <p:cTn id="80" dur="1" fill="hold">
                                          <p:stCondLst>
                                            <p:cond delay="0"/>
                                          </p:stCondLst>
                                        </p:cTn>
                                        <p:tgtEl>
                                          <p:spTgt spid="493"/>
                                        </p:tgtEl>
                                        <p:attrNameLst>
                                          <p:attrName>style.visibility</p:attrName>
                                        </p:attrNameLst>
                                      </p:cBhvr>
                                      <p:to>
                                        <p:strVal val="visible"/>
                                      </p:to>
                                    </p:set>
                                    <p:animEffect transition="in" filter="fade">
                                      <p:cBhvr>
                                        <p:cTn id="81" dur="500"/>
                                        <p:tgtEl>
                                          <p:spTgt spid="493"/>
                                        </p:tgtEl>
                                      </p:cBhvr>
                                    </p:animEffect>
                                  </p:childTnLst>
                                </p:cTn>
                              </p:par>
                            </p:childTnLst>
                          </p:cTn>
                        </p:par>
                      </p:childTnLst>
                    </p:cTn>
                  </p:par>
                  <p:par>
                    <p:cTn id="82" fill="hold">
                      <p:stCondLst>
                        <p:cond delay="indefinite"/>
                      </p:stCondLst>
                      <p:childTnLst>
                        <p:par>
                          <p:cTn id="83" fill="hold">
                            <p:stCondLst>
                              <p:cond delay="0"/>
                            </p:stCondLst>
                            <p:childTnLst>
                              <p:par>
                                <p:cTn id="84" presetID="10" presetClass="entr" presetSubtype="0" fill="hold" nodeType="clickEffect">
                                  <p:stCondLst>
                                    <p:cond delay="0"/>
                                  </p:stCondLst>
                                  <p:childTnLst>
                                    <p:set>
                                      <p:cBhvr>
                                        <p:cTn id="85" dur="1" fill="hold">
                                          <p:stCondLst>
                                            <p:cond delay="0"/>
                                          </p:stCondLst>
                                        </p:cTn>
                                        <p:tgtEl>
                                          <p:spTgt spid="494"/>
                                        </p:tgtEl>
                                        <p:attrNameLst>
                                          <p:attrName>style.visibility</p:attrName>
                                        </p:attrNameLst>
                                      </p:cBhvr>
                                      <p:to>
                                        <p:strVal val="visible"/>
                                      </p:to>
                                    </p:set>
                                    <p:animEffect transition="in" filter="fade">
                                      <p:cBhvr>
                                        <p:cTn id="86" dur="500"/>
                                        <p:tgtEl>
                                          <p:spTgt spid="494"/>
                                        </p:tgtEl>
                                      </p:cBhvr>
                                    </p:animEffect>
                                  </p:childTnLst>
                                </p:cTn>
                              </p:par>
                            </p:childTnLst>
                          </p:cTn>
                        </p:par>
                        <p:par>
                          <p:cTn id="87" fill="hold">
                            <p:stCondLst>
                              <p:cond delay="500"/>
                            </p:stCondLst>
                            <p:childTnLst>
                              <p:par>
                                <p:cTn id="88" presetID="1" presetClass="entr" presetSubtype="0" fill="hold" nodeType="afterEffect">
                                  <p:stCondLst>
                                    <p:cond delay="0"/>
                                  </p:stCondLst>
                                  <p:childTnLst>
                                    <p:set>
                                      <p:cBhvr>
                                        <p:cTn id="89" dur="1" fill="hold">
                                          <p:stCondLst>
                                            <p:cond delay="0"/>
                                          </p:stCondLst>
                                        </p:cTn>
                                        <p:tgtEl>
                                          <p:spTgt spid="504"/>
                                        </p:tgtEl>
                                        <p:attrNameLst>
                                          <p:attrName>style.visibility</p:attrName>
                                        </p:attrNameLst>
                                      </p:cBhvr>
                                      <p:to>
                                        <p:strVal val="visible"/>
                                      </p:to>
                                    </p:set>
                                  </p:childTnLst>
                                </p:cTn>
                              </p:par>
                            </p:childTnLst>
                          </p:cTn>
                        </p:par>
                      </p:childTnLst>
                    </p:cTn>
                  </p:par>
                  <p:par>
                    <p:cTn id="90" fill="hold">
                      <p:stCondLst>
                        <p:cond delay="indefinite"/>
                      </p:stCondLst>
                      <p:childTnLst>
                        <p:par>
                          <p:cTn id="91" fill="hold">
                            <p:stCondLst>
                              <p:cond delay="0"/>
                            </p:stCondLst>
                            <p:childTnLst>
                              <p:par>
                                <p:cTn id="92" presetID="10" presetClass="entr" presetSubtype="0" fill="hold" nodeType="clickEffect">
                                  <p:stCondLst>
                                    <p:cond delay="0"/>
                                  </p:stCondLst>
                                  <p:childTnLst>
                                    <p:set>
                                      <p:cBhvr>
                                        <p:cTn id="93" dur="1" fill="hold">
                                          <p:stCondLst>
                                            <p:cond delay="0"/>
                                          </p:stCondLst>
                                        </p:cTn>
                                        <p:tgtEl>
                                          <p:spTgt spid="496"/>
                                        </p:tgtEl>
                                        <p:attrNameLst>
                                          <p:attrName>style.visibility</p:attrName>
                                        </p:attrNameLst>
                                      </p:cBhvr>
                                      <p:to>
                                        <p:strVal val="visible"/>
                                      </p:to>
                                    </p:set>
                                    <p:animEffect transition="in" filter="fade">
                                      <p:cBhvr>
                                        <p:cTn id="94" dur="500"/>
                                        <p:tgtEl>
                                          <p:spTgt spid="496"/>
                                        </p:tgtEl>
                                      </p:cBhvr>
                                    </p:animEffect>
                                  </p:childTnLst>
                                </p:cTn>
                              </p:par>
                            </p:childTnLst>
                          </p:cTn>
                        </p:par>
                        <p:par>
                          <p:cTn id="95" fill="hold">
                            <p:stCondLst>
                              <p:cond delay="500"/>
                            </p:stCondLst>
                            <p:childTnLst>
                              <p:par>
                                <p:cTn id="96" presetID="10" presetClass="entr" presetSubtype="0" fill="hold" nodeType="afterEffect">
                                  <p:stCondLst>
                                    <p:cond delay="0"/>
                                  </p:stCondLst>
                                  <p:childTnLst>
                                    <p:set>
                                      <p:cBhvr>
                                        <p:cTn id="97" dur="1" fill="hold">
                                          <p:stCondLst>
                                            <p:cond delay="0"/>
                                          </p:stCondLst>
                                        </p:cTn>
                                        <p:tgtEl>
                                          <p:spTgt spid="491"/>
                                        </p:tgtEl>
                                        <p:attrNameLst>
                                          <p:attrName>style.visibility</p:attrName>
                                        </p:attrNameLst>
                                      </p:cBhvr>
                                      <p:to>
                                        <p:strVal val="visible"/>
                                      </p:to>
                                    </p:set>
                                    <p:animEffect transition="in" filter="fade">
                                      <p:cBhvr>
                                        <p:cTn id="98" dur="500"/>
                                        <p:tgtEl>
                                          <p:spTgt spid="491"/>
                                        </p:tgtEl>
                                      </p:cBhvr>
                                    </p:animEffect>
                                  </p:childTnLst>
                                </p:cTn>
                              </p:par>
                            </p:childTnLst>
                          </p:cTn>
                        </p:par>
                        <p:par>
                          <p:cTn id="99" fill="hold">
                            <p:stCondLst>
                              <p:cond delay="1000"/>
                            </p:stCondLst>
                            <p:childTnLst>
                              <p:par>
                                <p:cTn id="100" presetID="10" presetClass="entr" presetSubtype="0" fill="hold" nodeType="afterEffect">
                                  <p:stCondLst>
                                    <p:cond delay="0"/>
                                  </p:stCondLst>
                                  <p:childTnLst>
                                    <p:set>
                                      <p:cBhvr>
                                        <p:cTn id="101" dur="1" fill="hold">
                                          <p:stCondLst>
                                            <p:cond delay="0"/>
                                          </p:stCondLst>
                                        </p:cTn>
                                        <p:tgtEl>
                                          <p:spTgt spid="495"/>
                                        </p:tgtEl>
                                        <p:attrNameLst>
                                          <p:attrName>style.visibility</p:attrName>
                                        </p:attrNameLst>
                                      </p:cBhvr>
                                      <p:to>
                                        <p:strVal val="visible"/>
                                      </p:to>
                                    </p:set>
                                    <p:animEffect transition="in" filter="fade">
                                      <p:cBhvr>
                                        <p:cTn id="102" dur="500"/>
                                        <p:tgtEl>
                                          <p:spTgt spid="495"/>
                                        </p:tgtEl>
                                      </p:cBhvr>
                                    </p:animEffect>
                                  </p:childTnLst>
                                </p:cTn>
                              </p:par>
                            </p:childTnLst>
                          </p:cTn>
                        </p:par>
                      </p:childTnLst>
                    </p:cTn>
                  </p:par>
                  <p:par>
                    <p:cTn id="103" fill="hold">
                      <p:stCondLst>
                        <p:cond delay="indefinite"/>
                      </p:stCondLst>
                      <p:childTnLst>
                        <p:par>
                          <p:cTn id="104" fill="hold">
                            <p:stCondLst>
                              <p:cond delay="0"/>
                            </p:stCondLst>
                            <p:childTnLst>
                              <p:par>
                                <p:cTn id="105" presetID="10" presetClass="entr" presetSubtype="0" fill="hold" nodeType="clickEffect">
                                  <p:stCondLst>
                                    <p:cond delay="0"/>
                                  </p:stCondLst>
                                  <p:childTnLst>
                                    <p:set>
                                      <p:cBhvr>
                                        <p:cTn id="106" dur="1" fill="hold">
                                          <p:stCondLst>
                                            <p:cond delay="0"/>
                                          </p:stCondLst>
                                        </p:cTn>
                                        <p:tgtEl>
                                          <p:spTgt spid="500"/>
                                        </p:tgtEl>
                                        <p:attrNameLst>
                                          <p:attrName>style.visibility</p:attrName>
                                        </p:attrNameLst>
                                      </p:cBhvr>
                                      <p:to>
                                        <p:strVal val="visible"/>
                                      </p:to>
                                    </p:set>
                                    <p:animEffect transition="in" filter="fade">
                                      <p:cBhvr>
                                        <p:cTn id="107" dur="500"/>
                                        <p:tgtEl>
                                          <p:spTgt spid="500"/>
                                        </p:tgtEl>
                                      </p:cBhvr>
                                    </p:animEffect>
                                  </p:childTnLst>
                                </p:cTn>
                              </p:par>
                            </p:childTnLst>
                          </p:cTn>
                        </p:par>
                        <p:par>
                          <p:cTn id="108" fill="hold">
                            <p:stCondLst>
                              <p:cond delay="500"/>
                            </p:stCondLst>
                            <p:childTnLst>
                              <p:par>
                                <p:cTn id="109" presetID="10" presetClass="entr" presetSubtype="0" fill="hold" nodeType="afterEffect">
                                  <p:stCondLst>
                                    <p:cond delay="0"/>
                                  </p:stCondLst>
                                  <p:childTnLst>
                                    <p:set>
                                      <p:cBhvr>
                                        <p:cTn id="110" dur="1" fill="hold">
                                          <p:stCondLst>
                                            <p:cond delay="0"/>
                                          </p:stCondLst>
                                        </p:cTn>
                                        <p:tgtEl>
                                          <p:spTgt spid="497"/>
                                        </p:tgtEl>
                                        <p:attrNameLst>
                                          <p:attrName>style.visibility</p:attrName>
                                        </p:attrNameLst>
                                      </p:cBhvr>
                                      <p:to>
                                        <p:strVal val="visible"/>
                                      </p:to>
                                    </p:set>
                                    <p:animEffect transition="in" filter="fade">
                                      <p:cBhvr>
                                        <p:cTn id="111" dur="500"/>
                                        <p:tgtEl>
                                          <p:spTgt spid="497"/>
                                        </p:tgtEl>
                                      </p:cBhvr>
                                    </p:animEffect>
                                  </p:childTnLst>
                                </p:cTn>
                              </p:par>
                            </p:childTnLst>
                          </p:cTn>
                        </p:par>
                        <p:par>
                          <p:cTn id="112" fill="hold">
                            <p:stCondLst>
                              <p:cond delay="1000"/>
                            </p:stCondLst>
                            <p:childTnLst>
                              <p:par>
                                <p:cTn id="113" presetID="10" presetClass="entr" presetSubtype="0" fill="hold" nodeType="afterEffect">
                                  <p:stCondLst>
                                    <p:cond delay="0"/>
                                  </p:stCondLst>
                                  <p:childTnLst>
                                    <p:set>
                                      <p:cBhvr>
                                        <p:cTn id="114" dur="1" fill="hold">
                                          <p:stCondLst>
                                            <p:cond delay="0"/>
                                          </p:stCondLst>
                                        </p:cTn>
                                        <p:tgtEl>
                                          <p:spTgt spid="501"/>
                                        </p:tgtEl>
                                        <p:attrNameLst>
                                          <p:attrName>style.visibility</p:attrName>
                                        </p:attrNameLst>
                                      </p:cBhvr>
                                      <p:to>
                                        <p:strVal val="visible"/>
                                      </p:to>
                                    </p:set>
                                    <p:animEffect transition="in" filter="fade">
                                      <p:cBhvr>
                                        <p:cTn id="115" dur="500"/>
                                        <p:tgtEl>
                                          <p:spTgt spid="501"/>
                                        </p:tgtEl>
                                      </p:cBhvr>
                                    </p:animEffect>
                                  </p:childTnLst>
                                </p:cTn>
                              </p:par>
                            </p:childTnLst>
                          </p:cTn>
                        </p:par>
                      </p:childTnLst>
                    </p:cTn>
                  </p:par>
                  <p:par>
                    <p:cTn id="116" fill="hold">
                      <p:stCondLst>
                        <p:cond delay="indefinite"/>
                      </p:stCondLst>
                      <p:childTnLst>
                        <p:par>
                          <p:cTn id="117" fill="hold">
                            <p:stCondLst>
                              <p:cond delay="0"/>
                            </p:stCondLst>
                            <p:childTnLst>
                              <p:par>
                                <p:cTn id="118" presetID="10" presetClass="entr" presetSubtype="0" fill="hold" nodeType="clickEffect">
                                  <p:stCondLst>
                                    <p:cond delay="0"/>
                                  </p:stCondLst>
                                  <p:childTnLst>
                                    <p:set>
                                      <p:cBhvr>
                                        <p:cTn id="119" dur="1" fill="hold">
                                          <p:stCondLst>
                                            <p:cond delay="0"/>
                                          </p:stCondLst>
                                        </p:cTn>
                                        <p:tgtEl>
                                          <p:spTgt spid="499"/>
                                        </p:tgtEl>
                                        <p:attrNameLst>
                                          <p:attrName>style.visibility</p:attrName>
                                        </p:attrNameLst>
                                      </p:cBhvr>
                                      <p:to>
                                        <p:strVal val="visible"/>
                                      </p:to>
                                    </p:set>
                                    <p:animEffect transition="in" filter="fade">
                                      <p:cBhvr>
                                        <p:cTn id="120" dur="500"/>
                                        <p:tgtEl>
                                          <p:spTgt spid="499"/>
                                        </p:tgtEl>
                                      </p:cBhvr>
                                    </p:animEffect>
                                  </p:childTnLst>
                                </p:cTn>
                              </p:par>
                            </p:childTnLst>
                          </p:cTn>
                        </p:par>
                        <p:par>
                          <p:cTn id="121" fill="hold">
                            <p:stCondLst>
                              <p:cond delay="500"/>
                            </p:stCondLst>
                            <p:childTnLst>
                              <p:par>
                                <p:cTn id="122" presetID="10" presetClass="entr" presetSubtype="0" fill="hold" nodeType="afterEffect">
                                  <p:stCondLst>
                                    <p:cond delay="0"/>
                                  </p:stCondLst>
                                  <p:childTnLst>
                                    <p:set>
                                      <p:cBhvr>
                                        <p:cTn id="123" dur="1" fill="hold">
                                          <p:stCondLst>
                                            <p:cond delay="0"/>
                                          </p:stCondLst>
                                        </p:cTn>
                                        <p:tgtEl>
                                          <p:spTgt spid="498"/>
                                        </p:tgtEl>
                                        <p:attrNameLst>
                                          <p:attrName>style.visibility</p:attrName>
                                        </p:attrNameLst>
                                      </p:cBhvr>
                                      <p:to>
                                        <p:strVal val="visible"/>
                                      </p:to>
                                    </p:set>
                                    <p:animEffect transition="in" filter="fade">
                                      <p:cBhvr>
                                        <p:cTn id="124" dur="500"/>
                                        <p:tgtEl>
                                          <p:spTgt spid="498"/>
                                        </p:tgtEl>
                                      </p:cBhvr>
                                    </p:animEffect>
                                  </p:childTnLst>
                                </p:cTn>
                              </p:par>
                            </p:childTnLst>
                          </p:cTn>
                        </p:par>
                        <p:par>
                          <p:cTn id="125" fill="hold">
                            <p:stCondLst>
                              <p:cond delay="1000"/>
                            </p:stCondLst>
                            <p:childTnLst>
                              <p:par>
                                <p:cTn id="126" presetID="10" presetClass="entr" presetSubtype="0" fill="hold" nodeType="afterEffect">
                                  <p:stCondLst>
                                    <p:cond delay="0"/>
                                  </p:stCondLst>
                                  <p:childTnLst>
                                    <p:set>
                                      <p:cBhvr>
                                        <p:cTn id="127" dur="1" fill="hold">
                                          <p:stCondLst>
                                            <p:cond delay="0"/>
                                          </p:stCondLst>
                                        </p:cTn>
                                        <p:tgtEl>
                                          <p:spTgt spid="502"/>
                                        </p:tgtEl>
                                        <p:attrNameLst>
                                          <p:attrName>style.visibility</p:attrName>
                                        </p:attrNameLst>
                                      </p:cBhvr>
                                      <p:to>
                                        <p:strVal val="visible"/>
                                      </p:to>
                                    </p:set>
                                    <p:animEffect transition="in" filter="fade">
                                      <p:cBhvr>
                                        <p:cTn id="128" dur="500"/>
                                        <p:tgtEl>
                                          <p:spTgt spid="50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Shape 508"/>
        <p:cNvGrpSpPr/>
        <p:nvPr/>
      </p:nvGrpSpPr>
      <p:grpSpPr>
        <a:xfrm>
          <a:off x="0" y="0"/>
          <a:ext cx="0" cy="0"/>
          <a:chOff x="0" y="0"/>
          <a:chExt cx="0" cy="0"/>
        </a:xfrm>
      </p:grpSpPr>
      <p:sp>
        <p:nvSpPr>
          <p:cNvPr id="509" name="Google Shape;509;p26"/>
          <p:cNvSpPr txBox="1"/>
          <p:nvPr/>
        </p:nvSpPr>
        <p:spPr>
          <a:xfrm>
            <a:off x="2286000" y="361950"/>
            <a:ext cx="4572000" cy="396875"/>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2000" b="1" u="sng">
                <a:solidFill>
                  <a:srgbClr val="CC0000"/>
                </a:solidFill>
                <a:latin typeface="Times New Roman"/>
                <a:ea typeface="Times New Roman"/>
                <a:cs typeface="Times New Roman"/>
                <a:sym typeface="Times New Roman"/>
              </a:rPr>
              <a:t>HƯỚNG DẪN VỀ NHÀ</a:t>
            </a:r>
            <a:endParaRPr/>
          </a:p>
        </p:txBody>
      </p:sp>
      <p:sp>
        <p:nvSpPr>
          <p:cNvPr id="510" name="Google Shape;510;p26"/>
          <p:cNvSpPr txBox="1"/>
          <p:nvPr/>
        </p:nvSpPr>
        <p:spPr>
          <a:xfrm>
            <a:off x="685800" y="809625"/>
            <a:ext cx="7772400" cy="2682875"/>
          </a:xfrm>
          <a:prstGeom prst="rect">
            <a:avLst/>
          </a:prstGeom>
          <a:noFill/>
          <a:ln>
            <a:noFill/>
          </a:ln>
        </p:spPr>
        <p:txBody>
          <a:bodyPr spcFirstLastPara="1" wrap="square" lIns="91425" tIns="45700" rIns="91425" bIns="45700" anchor="t" anchorCtr="0">
            <a:spAutoFit/>
          </a:bodyPr>
          <a:lstStyle/>
          <a:p>
            <a:pPr marL="0" marR="0" lvl="0" indent="-127000" algn="l" rtl="0">
              <a:spcBef>
                <a:spcPts val="0"/>
              </a:spcBef>
              <a:spcAft>
                <a:spcPts val="0"/>
              </a:spcAft>
              <a:buClr>
                <a:srgbClr val="0000FF"/>
              </a:buClr>
              <a:buSzPts val="2000"/>
              <a:buFont typeface="Times New Roman"/>
              <a:buChar char="-"/>
            </a:pPr>
            <a:r>
              <a:rPr lang="en-US" sz="2000">
                <a:solidFill>
                  <a:srgbClr val="0000FF"/>
                </a:solidFill>
                <a:latin typeface="Times New Roman"/>
                <a:ea typeface="Times New Roman"/>
                <a:cs typeface="Times New Roman"/>
                <a:sym typeface="Times New Roman"/>
              </a:rPr>
              <a:t> Nắm chắc định nghĩa, tính chất, dấu hiệu nhận biết hình chữ nhật và biết vận dụng để giải các bài toán liên quan.</a:t>
            </a:r>
            <a:endParaRPr/>
          </a:p>
          <a:p>
            <a:pPr marL="0" marR="0" lvl="0" indent="-127000" algn="l" rtl="0">
              <a:spcBef>
                <a:spcPts val="1000"/>
              </a:spcBef>
              <a:spcAft>
                <a:spcPts val="0"/>
              </a:spcAft>
              <a:buClr>
                <a:srgbClr val="0000FF"/>
              </a:buClr>
              <a:buSzPts val="2000"/>
              <a:buFont typeface="Times New Roman"/>
              <a:buChar char="-"/>
            </a:pPr>
            <a:r>
              <a:rPr lang="en-US" sz="2000">
                <a:solidFill>
                  <a:srgbClr val="0000FF"/>
                </a:solidFill>
                <a:latin typeface="Times New Roman"/>
                <a:ea typeface="Times New Roman"/>
                <a:cs typeface="Times New Roman"/>
                <a:sym typeface="Times New Roman"/>
              </a:rPr>
              <a:t> Ôn tính chất, dấu hiệu nhận biết hình thang cân, hình bình hành.</a:t>
            </a:r>
            <a:endParaRPr/>
          </a:p>
          <a:p>
            <a:pPr marL="0" marR="0" lvl="0" indent="-127000" algn="l" rtl="0">
              <a:spcBef>
                <a:spcPts val="1000"/>
              </a:spcBef>
              <a:spcAft>
                <a:spcPts val="0"/>
              </a:spcAft>
              <a:buClr>
                <a:srgbClr val="0000FF"/>
              </a:buClr>
              <a:buSzPts val="2000"/>
              <a:buFont typeface="Times New Roman"/>
              <a:buChar char="-"/>
            </a:pPr>
            <a:r>
              <a:rPr lang="en-US" sz="2000">
                <a:solidFill>
                  <a:srgbClr val="0000FF"/>
                </a:solidFill>
                <a:latin typeface="Times New Roman"/>
                <a:ea typeface="Times New Roman"/>
                <a:cs typeface="Times New Roman"/>
                <a:sym typeface="Times New Roman"/>
              </a:rPr>
              <a:t> Làm các bài tập 60; 61; 62/tr 99-SGK, chuẩn bị bài 63; 64/ tr100 - SGK để tiết sau luyện tập.</a:t>
            </a:r>
            <a:endParaRPr/>
          </a:p>
          <a:p>
            <a:pPr marL="0" marR="0" lvl="0" indent="0" algn="l" rtl="0">
              <a:spcBef>
                <a:spcPts val="1000"/>
              </a:spcBef>
              <a:spcAft>
                <a:spcPts val="0"/>
              </a:spcAft>
              <a:buNone/>
            </a:pPr>
            <a:r>
              <a:rPr lang="en-US" sz="2000">
                <a:solidFill>
                  <a:srgbClr val="0000FF"/>
                </a:solidFill>
                <a:latin typeface="Times New Roman"/>
                <a:ea typeface="Times New Roman"/>
                <a:cs typeface="Times New Roman"/>
                <a:sym typeface="Times New Roman"/>
              </a:rPr>
              <a:t>- Qua kết quả các bài tập hãy tìm hiểu xem HCN có trục đối xứng không? có tâm đối xứng không?</a:t>
            </a:r>
            <a:endParaRPr/>
          </a:p>
        </p:txBody>
      </p:sp>
      <p:sp>
        <p:nvSpPr>
          <p:cNvPr id="511" name="Google Shape;511;p26"/>
          <p:cNvSpPr txBox="1"/>
          <p:nvPr/>
        </p:nvSpPr>
        <p:spPr>
          <a:xfrm>
            <a:off x="1066800" y="3733800"/>
            <a:ext cx="4038600" cy="396875"/>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2000" b="1" i="1">
                <a:solidFill>
                  <a:schemeClr val="dk1"/>
                </a:solidFill>
                <a:latin typeface="Times New Roman"/>
                <a:ea typeface="Times New Roman"/>
                <a:cs typeface="Times New Roman"/>
                <a:sym typeface="Times New Roman"/>
              </a:rPr>
              <a:t>* Hướng dẫn bài 61/tr 99 - SGK</a:t>
            </a:r>
            <a:endParaRPr/>
          </a:p>
        </p:txBody>
      </p:sp>
      <p:grpSp>
        <p:nvGrpSpPr>
          <p:cNvPr id="512" name="Google Shape;512;p26"/>
          <p:cNvGrpSpPr/>
          <p:nvPr/>
        </p:nvGrpSpPr>
        <p:grpSpPr>
          <a:xfrm>
            <a:off x="838200" y="4800600"/>
            <a:ext cx="6172200" cy="1158875"/>
            <a:chOff x="576" y="2529"/>
            <a:chExt cx="3888" cy="730"/>
          </a:xfrm>
        </p:grpSpPr>
        <p:sp>
          <p:nvSpPr>
            <p:cNvPr id="513" name="Google Shape;513;p26"/>
            <p:cNvSpPr txBox="1"/>
            <p:nvPr/>
          </p:nvSpPr>
          <p:spPr>
            <a:xfrm>
              <a:off x="576" y="2529"/>
              <a:ext cx="3888" cy="73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2000" b="1" i="1">
                  <a:solidFill>
                    <a:schemeClr val="dk1"/>
                  </a:solidFill>
                  <a:latin typeface="Times New Roman"/>
                  <a:ea typeface="Times New Roman"/>
                  <a:cs typeface="Times New Roman"/>
                  <a:sym typeface="Times New Roman"/>
                </a:rPr>
                <a:t>Tứ giác AHCE có hai đường chéo cắt nhau tại trung điểm của mỗi đường nên AHCE là hình gì?</a:t>
              </a:r>
              <a:endParaRPr/>
            </a:p>
            <a:p>
              <a:pPr marL="0" marR="0" lvl="0" indent="0" algn="l" rtl="0">
                <a:spcBef>
                  <a:spcPts val="1000"/>
                </a:spcBef>
                <a:spcAft>
                  <a:spcPts val="0"/>
                </a:spcAft>
                <a:buNone/>
              </a:pPr>
              <a:r>
                <a:rPr lang="en-US" sz="2000" b="1" i="1">
                  <a:solidFill>
                    <a:schemeClr val="dk1"/>
                  </a:solidFill>
                  <a:latin typeface="Times New Roman"/>
                  <a:ea typeface="Times New Roman"/>
                  <a:cs typeface="Times New Roman"/>
                  <a:sym typeface="Times New Roman"/>
                </a:rPr>
                <a:t>Lại có AC = HE (hoặc AHC = 90</a:t>
              </a:r>
              <a:r>
                <a:rPr lang="en-US" sz="2000" b="1" i="1" baseline="30000">
                  <a:solidFill>
                    <a:schemeClr val="dk1"/>
                  </a:solidFill>
                  <a:latin typeface="Times New Roman"/>
                  <a:ea typeface="Times New Roman"/>
                  <a:cs typeface="Times New Roman"/>
                  <a:sym typeface="Times New Roman"/>
                </a:rPr>
                <a:t>0</a:t>
              </a:r>
              <a:r>
                <a:rPr lang="en-US" sz="2000" b="1" i="1">
                  <a:solidFill>
                    <a:schemeClr val="dk1"/>
                  </a:solidFill>
                  <a:latin typeface="Times New Roman"/>
                  <a:ea typeface="Times New Roman"/>
                  <a:cs typeface="Times New Roman"/>
                  <a:sym typeface="Times New Roman"/>
                </a:rPr>
                <a:t>) =&gt; AHCE là hình gì?</a:t>
              </a:r>
              <a:endParaRPr/>
            </a:p>
          </p:txBody>
        </p:sp>
        <p:sp>
          <p:nvSpPr>
            <p:cNvPr id="514" name="Google Shape;514;p26"/>
            <p:cNvSpPr/>
            <p:nvPr/>
          </p:nvSpPr>
          <p:spPr>
            <a:xfrm>
              <a:off x="2244" y="3015"/>
              <a:ext cx="240" cy="40"/>
            </a:xfrm>
            <a:custGeom>
              <a:avLst/>
              <a:gdLst/>
              <a:ahLst/>
              <a:cxnLst/>
              <a:rect l="l" t="t" r="r" b="b"/>
              <a:pathLst>
                <a:path w="240" h="40" extrusionOk="0">
                  <a:moveTo>
                    <a:pt x="0" y="39"/>
                  </a:moveTo>
                  <a:lnTo>
                    <a:pt x="119" y="0"/>
                  </a:lnTo>
                  <a:lnTo>
                    <a:pt x="240" y="40"/>
                  </a:lnTo>
                </a:path>
              </a:pathLst>
            </a:custGeom>
            <a:noFill/>
            <a:ln w="9525" cap="flat" cmpd="sng">
              <a:solidFill>
                <a:schemeClr val="dk1"/>
              </a:solidFill>
              <a:prstDash val="solid"/>
              <a:round/>
              <a:headEnd type="none" w="sm" len="sm"/>
              <a:tailEnd type="none" w="sm" len="sm"/>
            </a:ln>
          </p:spPr>
          <p:txBody>
            <a:bodyPr spcFirstLastPara="1" wrap="square" lIns="91425" tIns="45700" rIns="91425" bIns="45700" anchor="t" anchorCtr="0">
              <a:noAutofit/>
            </a:bodyPr>
            <a:lstStyle/>
            <a:p>
              <a:pPr marL="0" marR="0" lvl="0" indent="0" algn="l" rtl="0">
                <a:spcBef>
                  <a:spcPts val="0"/>
                </a:spcBef>
                <a:spcAft>
                  <a:spcPts val="0"/>
                </a:spcAft>
                <a:buNone/>
              </a:pPr>
              <a:endParaRPr sz="2000">
                <a:solidFill>
                  <a:schemeClr val="dk1"/>
                </a:solidFill>
                <a:latin typeface="Times New Roman"/>
                <a:ea typeface="Times New Roman"/>
                <a:cs typeface="Times New Roman"/>
                <a:sym typeface="Times New Roman"/>
              </a:endParaRPr>
            </a:p>
          </p:txBody>
        </p:sp>
      </p:grpSp>
      <p:sp>
        <p:nvSpPr>
          <p:cNvPr id="515" name="Google Shape;515;p26">
            <a:hlinkClick r:id="" action="ppaction://hlinkshowjump?jump=firstslide"/>
          </p:cNvPr>
          <p:cNvSpPr/>
          <p:nvPr/>
        </p:nvSpPr>
        <p:spPr>
          <a:xfrm>
            <a:off x="8686800" y="6477000"/>
            <a:ext cx="457200" cy="381000"/>
          </a:xfrm>
          <a:custGeom>
            <a:avLst/>
            <a:gdLst/>
            <a:ahLst/>
            <a:cxnLst/>
            <a:rect l="l" t="t" r="r" b="b"/>
            <a:pathLst>
              <a:path w="120000" h="120000" extrusionOk="0">
                <a:moveTo>
                  <a:pt x="0" y="0"/>
                </a:moveTo>
                <a:lnTo>
                  <a:pt x="120000" y="0"/>
                </a:lnTo>
                <a:lnTo>
                  <a:pt x="120000" y="120000"/>
                </a:lnTo>
                <a:lnTo>
                  <a:pt x="0" y="120000"/>
                </a:lnTo>
                <a:close/>
                <a:moveTo>
                  <a:pt x="60000" y="15000"/>
                </a:moveTo>
                <a:lnTo>
                  <a:pt x="22500" y="60000"/>
                </a:lnTo>
                <a:lnTo>
                  <a:pt x="31875" y="60000"/>
                </a:lnTo>
                <a:lnTo>
                  <a:pt x="31875" y="105000"/>
                </a:lnTo>
                <a:lnTo>
                  <a:pt x="88125" y="105000"/>
                </a:lnTo>
                <a:lnTo>
                  <a:pt x="88125" y="60000"/>
                </a:lnTo>
                <a:lnTo>
                  <a:pt x="97500" y="60000"/>
                </a:lnTo>
                <a:lnTo>
                  <a:pt x="83438" y="43125"/>
                </a:lnTo>
                <a:lnTo>
                  <a:pt x="83438" y="20625"/>
                </a:lnTo>
                <a:lnTo>
                  <a:pt x="74063" y="20625"/>
                </a:lnTo>
                <a:lnTo>
                  <a:pt x="74063" y="31875"/>
                </a:lnTo>
                <a:close/>
              </a:path>
              <a:path w="120000" h="120000" fill="darkenLess" extrusionOk="0">
                <a:moveTo>
                  <a:pt x="83438" y="43125"/>
                </a:moveTo>
                <a:lnTo>
                  <a:pt x="83438" y="20625"/>
                </a:lnTo>
                <a:lnTo>
                  <a:pt x="74063" y="20625"/>
                </a:lnTo>
                <a:lnTo>
                  <a:pt x="74063" y="31875"/>
                </a:lnTo>
                <a:close/>
                <a:moveTo>
                  <a:pt x="31875" y="60000"/>
                </a:moveTo>
                <a:lnTo>
                  <a:pt x="31875" y="105000"/>
                </a:lnTo>
                <a:lnTo>
                  <a:pt x="55312" y="105000"/>
                </a:lnTo>
                <a:lnTo>
                  <a:pt x="55312" y="82500"/>
                </a:lnTo>
                <a:lnTo>
                  <a:pt x="64688" y="82500"/>
                </a:lnTo>
                <a:lnTo>
                  <a:pt x="64688" y="105000"/>
                </a:lnTo>
                <a:lnTo>
                  <a:pt x="88125" y="105000"/>
                </a:lnTo>
                <a:lnTo>
                  <a:pt x="88125" y="60000"/>
                </a:lnTo>
                <a:close/>
              </a:path>
              <a:path w="120000" h="120000" fill="darken" extrusionOk="0">
                <a:moveTo>
                  <a:pt x="60000" y="15000"/>
                </a:moveTo>
                <a:lnTo>
                  <a:pt x="22500" y="60000"/>
                </a:lnTo>
                <a:lnTo>
                  <a:pt x="97500" y="60000"/>
                </a:lnTo>
                <a:close/>
                <a:moveTo>
                  <a:pt x="55312" y="82500"/>
                </a:moveTo>
                <a:lnTo>
                  <a:pt x="64688" y="82500"/>
                </a:lnTo>
                <a:lnTo>
                  <a:pt x="64688" y="105000"/>
                </a:lnTo>
                <a:lnTo>
                  <a:pt x="55312" y="105000"/>
                </a:lnTo>
                <a:close/>
              </a:path>
              <a:path w="120000" h="120000" fill="none" extrusionOk="0">
                <a:moveTo>
                  <a:pt x="60000" y="15000"/>
                </a:moveTo>
                <a:lnTo>
                  <a:pt x="74063" y="31875"/>
                </a:lnTo>
                <a:lnTo>
                  <a:pt x="74063" y="20625"/>
                </a:lnTo>
                <a:lnTo>
                  <a:pt x="83438" y="20625"/>
                </a:lnTo>
                <a:lnTo>
                  <a:pt x="83438" y="43125"/>
                </a:lnTo>
                <a:lnTo>
                  <a:pt x="97500" y="60000"/>
                </a:lnTo>
                <a:lnTo>
                  <a:pt x="88125" y="60000"/>
                </a:lnTo>
                <a:lnTo>
                  <a:pt x="88125" y="105000"/>
                </a:lnTo>
                <a:lnTo>
                  <a:pt x="31875" y="105000"/>
                </a:lnTo>
                <a:lnTo>
                  <a:pt x="31875" y="60000"/>
                </a:lnTo>
                <a:lnTo>
                  <a:pt x="22500" y="60000"/>
                </a:lnTo>
                <a:close/>
                <a:moveTo>
                  <a:pt x="74063" y="31875"/>
                </a:moveTo>
                <a:lnTo>
                  <a:pt x="83438" y="43125"/>
                </a:lnTo>
                <a:moveTo>
                  <a:pt x="88125" y="60000"/>
                </a:moveTo>
                <a:lnTo>
                  <a:pt x="31875" y="60000"/>
                </a:lnTo>
                <a:moveTo>
                  <a:pt x="55312" y="105000"/>
                </a:moveTo>
                <a:lnTo>
                  <a:pt x="55312" y="82500"/>
                </a:lnTo>
                <a:lnTo>
                  <a:pt x="64688" y="82500"/>
                </a:lnTo>
                <a:lnTo>
                  <a:pt x="64688" y="105000"/>
                </a:lnTo>
              </a:path>
              <a:path w="120000" h="120000" fill="none" extrusionOk="0">
                <a:moveTo>
                  <a:pt x="0" y="0"/>
                </a:moveTo>
                <a:lnTo>
                  <a:pt x="120000" y="0"/>
                </a:lnTo>
                <a:lnTo>
                  <a:pt x="120000" y="120000"/>
                </a:lnTo>
                <a:lnTo>
                  <a:pt x="0" y="120000"/>
                </a:lnTo>
                <a:close/>
              </a:path>
            </a:pathLst>
          </a:custGeom>
          <a:solidFill>
            <a:schemeClr val="accent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2000">
              <a:solidFill>
                <a:schemeClr val="dk1"/>
              </a:solidFill>
              <a:latin typeface="Times New Roman"/>
              <a:ea typeface="Times New Roman"/>
              <a:cs typeface="Times New Roman"/>
              <a:sym typeface="Times New Roman"/>
            </a:endParaRPr>
          </a:p>
        </p:txBody>
      </p:sp>
      <p:grpSp>
        <p:nvGrpSpPr>
          <p:cNvPr id="516" name="Google Shape;516;p26"/>
          <p:cNvGrpSpPr/>
          <p:nvPr/>
        </p:nvGrpSpPr>
        <p:grpSpPr>
          <a:xfrm>
            <a:off x="5867400" y="3124200"/>
            <a:ext cx="2986088" cy="1844675"/>
            <a:chOff x="3696" y="1968"/>
            <a:chExt cx="1881" cy="1162"/>
          </a:xfrm>
        </p:grpSpPr>
        <p:grpSp>
          <p:nvGrpSpPr>
            <p:cNvPr id="517" name="Google Shape;517;p26"/>
            <p:cNvGrpSpPr/>
            <p:nvPr/>
          </p:nvGrpSpPr>
          <p:grpSpPr>
            <a:xfrm>
              <a:off x="3696" y="1968"/>
              <a:ext cx="1881" cy="1162"/>
              <a:chOff x="3456" y="1488"/>
              <a:chExt cx="1881" cy="1162"/>
            </a:xfrm>
          </p:grpSpPr>
          <p:sp>
            <p:nvSpPr>
              <p:cNvPr id="518" name="Google Shape;518;p26"/>
              <p:cNvSpPr/>
              <p:nvPr/>
            </p:nvSpPr>
            <p:spPr>
              <a:xfrm>
                <a:off x="3696" y="1728"/>
                <a:ext cx="1392" cy="720"/>
              </a:xfrm>
              <a:prstGeom prst="triangle">
                <a:avLst>
                  <a:gd name="adj" fmla="val 31611"/>
                </a:avLst>
              </a:prstGeom>
              <a:noFill/>
              <a:ln w="28575" cap="flat" cmpd="sng">
                <a:solidFill>
                  <a:srgbClr val="0000FF"/>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2000">
                  <a:solidFill>
                    <a:schemeClr val="dk1"/>
                  </a:solidFill>
                  <a:latin typeface="Times New Roman"/>
                  <a:ea typeface="Times New Roman"/>
                  <a:cs typeface="Times New Roman"/>
                  <a:sym typeface="Times New Roman"/>
                </a:endParaRPr>
              </a:p>
            </p:txBody>
          </p:sp>
          <p:cxnSp>
            <p:nvCxnSpPr>
              <p:cNvPr id="519" name="Google Shape;519;p26"/>
              <p:cNvCxnSpPr/>
              <p:nvPr/>
            </p:nvCxnSpPr>
            <p:spPr>
              <a:xfrm>
                <a:off x="4137" y="1728"/>
                <a:ext cx="0" cy="720"/>
              </a:xfrm>
              <a:prstGeom prst="straightConnector1">
                <a:avLst/>
              </a:prstGeom>
              <a:noFill/>
              <a:ln w="28575" cap="flat" cmpd="sng">
                <a:solidFill>
                  <a:srgbClr val="0000FF"/>
                </a:solidFill>
                <a:prstDash val="solid"/>
                <a:round/>
                <a:headEnd type="none" w="med" len="med"/>
                <a:tailEnd type="none" w="med" len="med"/>
              </a:ln>
            </p:spPr>
          </p:cxnSp>
          <p:sp>
            <p:nvSpPr>
              <p:cNvPr id="520" name="Google Shape;520;p26"/>
              <p:cNvSpPr/>
              <p:nvPr/>
            </p:nvSpPr>
            <p:spPr>
              <a:xfrm>
                <a:off x="4137" y="2352"/>
                <a:ext cx="96" cy="96"/>
              </a:xfrm>
              <a:prstGeom prst="rect">
                <a:avLst/>
              </a:prstGeom>
              <a:noFill/>
              <a:ln w="9525" cap="flat" cmpd="sng">
                <a:solidFill>
                  <a:srgbClr val="0000FF"/>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2000">
                  <a:solidFill>
                    <a:schemeClr val="dk1"/>
                  </a:solidFill>
                  <a:latin typeface="Times New Roman"/>
                  <a:ea typeface="Times New Roman"/>
                  <a:cs typeface="Times New Roman"/>
                  <a:sym typeface="Times New Roman"/>
                </a:endParaRPr>
              </a:p>
            </p:txBody>
          </p:sp>
          <p:sp>
            <p:nvSpPr>
              <p:cNvPr id="521" name="Google Shape;521;p26"/>
              <p:cNvSpPr txBox="1"/>
              <p:nvPr/>
            </p:nvSpPr>
            <p:spPr>
              <a:xfrm>
                <a:off x="4032" y="1488"/>
                <a:ext cx="288" cy="25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2000">
                    <a:solidFill>
                      <a:schemeClr val="dk1"/>
                    </a:solidFill>
                    <a:latin typeface="Times New Roman"/>
                    <a:ea typeface="Times New Roman"/>
                    <a:cs typeface="Times New Roman"/>
                    <a:sym typeface="Times New Roman"/>
                  </a:rPr>
                  <a:t>A</a:t>
                </a:r>
                <a:endParaRPr/>
              </a:p>
            </p:txBody>
          </p:sp>
          <p:sp>
            <p:nvSpPr>
              <p:cNvPr id="522" name="Google Shape;522;p26"/>
              <p:cNvSpPr txBox="1"/>
              <p:nvPr/>
            </p:nvSpPr>
            <p:spPr>
              <a:xfrm>
                <a:off x="3456" y="2352"/>
                <a:ext cx="288" cy="25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2000">
                    <a:solidFill>
                      <a:schemeClr val="dk1"/>
                    </a:solidFill>
                    <a:latin typeface="Times New Roman"/>
                    <a:ea typeface="Times New Roman"/>
                    <a:cs typeface="Times New Roman"/>
                    <a:sym typeface="Times New Roman"/>
                  </a:rPr>
                  <a:t>B</a:t>
                </a:r>
                <a:endParaRPr/>
              </a:p>
            </p:txBody>
          </p:sp>
          <p:sp>
            <p:nvSpPr>
              <p:cNvPr id="523" name="Google Shape;523;p26"/>
              <p:cNvSpPr txBox="1"/>
              <p:nvPr/>
            </p:nvSpPr>
            <p:spPr>
              <a:xfrm>
                <a:off x="4032" y="2400"/>
                <a:ext cx="288" cy="25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2000">
                    <a:solidFill>
                      <a:schemeClr val="dk1"/>
                    </a:solidFill>
                    <a:latin typeface="Times New Roman"/>
                    <a:ea typeface="Times New Roman"/>
                    <a:cs typeface="Times New Roman"/>
                    <a:sym typeface="Times New Roman"/>
                  </a:rPr>
                  <a:t>H</a:t>
                </a:r>
                <a:endParaRPr/>
              </a:p>
            </p:txBody>
          </p:sp>
          <p:sp>
            <p:nvSpPr>
              <p:cNvPr id="524" name="Google Shape;524;p26"/>
              <p:cNvSpPr txBox="1"/>
              <p:nvPr/>
            </p:nvSpPr>
            <p:spPr>
              <a:xfrm>
                <a:off x="4992" y="2400"/>
                <a:ext cx="288" cy="25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2000">
                    <a:solidFill>
                      <a:schemeClr val="dk1"/>
                    </a:solidFill>
                    <a:latin typeface="Times New Roman"/>
                    <a:ea typeface="Times New Roman"/>
                    <a:cs typeface="Times New Roman"/>
                    <a:sym typeface="Times New Roman"/>
                  </a:rPr>
                  <a:t>C</a:t>
                </a:r>
                <a:endParaRPr/>
              </a:p>
            </p:txBody>
          </p:sp>
          <p:sp>
            <p:nvSpPr>
              <p:cNvPr id="525" name="Google Shape;525;p26"/>
              <p:cNvSpPr/>
              <p:nvPr/>
            </p:nvSpPr>
            <p:spPr>
              <a:xfrm>
                <a:off x="4119" y="1719"/>
                <a:ext cx="976" cy="738"/>
              </a:xfrm>
              <a:custGeom>
                <a:avLst/>
                <a:gdLst/>
                <a:ahLst/>
                <a:cxnLst/>
                <a:rect l="l" t="t" r="r" b="b"/>
                <a:pathLst>
                  <a:path w="976" h="738" extrusionOk="0">
                    <a:moveTo>
                      <a:pt x="0" y="738"/>
                    </a:moveTo>
                    <a:lnTo>
                      <a:pt x="976" y="0"/>
                    </a:lnTo>
                  </a:path>
                </a:pathLst>
              </a:custGeom>
              <a:noFill/>
              <a:ln w="28575" cap="flat" cmpd="sng">
                <a:solidFill>
                  <a:srgbClr val="0000FF"/>
                </a:solidFill>
                <a:prstDash val="solid"/>
                <a:round/>
                <a:headEnd type="none" w="sm" len="sm"/>
                <a:tailEnd type="none" w="sm" len="sm"/>
              </a:ln>
            </p:spPr>
            <p:txBody>
              <a:bodyPr spcFirstLastPara="1" wrap="square" lIns="91425" tIns="45700" rIns="91425" bIns="45700" anchor="t" anchorCtr="0">
                <a:noAutofit/>
              </a:bodyPr>
              <a:lstStyle/>
              <a:p>
                <a:pPr marL="0" marR="0" lvl="0" indent="0" algn="l" rtl="0">
                  <a:spcBef>
                    <a:spcPts val="0"/>
                  </a:spcBef>
                  <a:spcAft>
                    <a:spcPts val="0"/>
                  </a:spcAft>
                  <a:buNone/>
                </a:pPr>
                <a:endParaRPr sz="2000">
                  <a:solidFill>
                    <a:schemeClr val="dk1"/>
                  </a:solidFill>
                  <a:latin typeface="Times New Roman"/>
                  <a:ea typeface="Times New Roman"/>
                  <a:cs typeface="Times New Roman"/>
                  <a:sym typeface="Times New Roman"/>
                </a:endParaRPr>
              </a:p>
            </p:txBody>
          </p:sp>
          <p:sp>
            <p:nvSpPr>
              <p:cNvPr id="526" name="Google Shape;526;p26"/>
              <p:cNvSpPr txBox="1"/>
              <p:nvPr/>
            </p:nvSpPr>
            <p:spPr>
              <a:xfrm>
                <a:off x="4521" y="1971"/>
                <a:ext cx="288" cy="212"/>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1600">
                    <a:solidFill>
                      <a:srgbClr val="CC0000"/>
                    </a:solidFill>
                    <a:latin typeface="Times New Roman"/>
                    <a:ea typeface="Times New Roman"/>
                    <a:cs typeface="Times New Roman"/>
                    <a:sym typeface="Times New Roman"/>
                  </a:rPr>
                  <a:t>∙</a:t>
                </a:r>
                <a:endParaRPr/>
              </a:p>
            </p:txBody>
          </p:sp>
          <p:cxnSp>
            <p:nvCxnSpPr>
              <p:cNvPr id="527" name="Google Shape;527;p26"/>
              <p:cNvCxnSpPr/>
              <p:nvPr/>
            </p:nvCxnSpPr>
            <p:spPr>
              <a:xfrm flipH="1">
                <a:off x="4398" y="1890"/>
                <a:ext cx="48" cy="96"/>
              </a:xfrm>
              <a:prstGeom prst="straightConnector1">
                <a:avLst/>
              </a:prstGeom>
              <a:noFill/>
              <a:ln w="9525" cap="flat" cmpd="sng">
                <a:solidFill>
                  <a:schemeClr val="dk1"/>
                </a:solidFill>
                <a:prstDash val="solid"/>
                <a:round/>
                <a:headEnd type="none" w="med" len="med"/>
                <a:tailEnd type="none" w="med" len="med"/>
              </a:ln>
            </p:spPr>
          </p:cxnSp>
          <p:cxnSp>
            <p:nvCxnSpPr>
              <p:cNvPr id="528" name="Google Shape;528;p26"/>
              <p:cNvCxnSpPr/>
              <p:nvPr/>
            </p:nvCxnSpPr>
            <p:spPr>
              <a:xfrm flipH="1">
                <a:off x="4779" y="2190"/>
                <a:ext cx="48" cy="96"/>
              </a:xfrm>
              <a:prstGeom prst="straightConnector1">
                <a:avLst/>
              </a:prstGeom>
              <a:noFill/>
              <a:ln w="9525" cap="flat" cmpd="sng">
                <a:solidFill>
                  <a:schemeClr val="dk1"/>
                </a:solidFill>
                <a:prstDash val="solid"/>
                <a:round/>
                <a:headEnd type="none" w="med" len="med"/>
                <a:tailEnd type="none" w="med" len="med"/>
              </a:ln>
            </p:spPr>
          </p:cxnSp>
          <p:cxnSp>
            <p:nvCxnSpPr>
              <p:cNvPr id="529" name="Google Shape;529;p26"/>
              <p:cNvCxnSpPr/>
              <p:nvPr/>
            </p:nvCxnSpPr>
            <p:spPr>
              <a:xfrm>
                <a:off x="4137" y="1719"/>
                <a:ext cx="960" cy="0"/>
              </a:xfrm>
              <a:prstGeom prst="straightConnector1">
                <a:avLst/>
              </a:prstGeom>
              <a:noFill/>
              <a:ln w="28575" cap="flat" cmpd="sng">
                <a:solidFill>
                  <a:srgbClr val="0000FF"/>
                </a:solidFill>
                <a:prstDash val="solid"/>
                <a:round/>
                <a:headEnd type="none" w="med" len="med"/>
                <a:tailEnd type="none" w="med" len="med"/>
              </a:ln>
            </p:spPr>
          </p:cxnSp>
          <p:sp>
            <p:nvSpPr>
              <p:cNvPr id="530" name="Google Shape;530;p26"/>
              <p:cNvSpPr/>
              <p:nvPr/>
            </p:nvSpPr>
            <p:spPr>
              <a:xfrm>
                <a:off x="5092" y="1710"/>
                <a:ext cx="3" cy="735"/>
              </a:xfrm>
              <a:custGeom>
                <a:avLst/>
                <a:gdLst/>
                <a:ahLst/>
                <a:cxnLst/>
                <a:rect l="l" t="t" r="r" b="b"/>
                <a:pathLst>
                  <a:path w="3" h="735" extrusionOk="0">
                    <a:moveTo>
                      <a:pt x="3" y="0"/>
                    </a:moveTo>
                    <a:lnTo>
                      <a:pt x="0" y="735"/>
                    </a:lnTo>
                  </a:path>
                </a:pathLst>
              </a:custGeom>
              <a:noFill/>
              <a:ln w="28575" cap="flat" cmpd="sng">
                <a:solidFill>
                  <a:srgbClr val="0000FF"/>
                </a:solidFill>
                <a:prstDash val="solid"/>
                <a:round/>
                <a:headEnd type="none" w="sm" len="sm"/>
                <a:tailEnd type="none" w="sm" len="sm"/>
              </a:ln>
            </p:spPr>
            <p:txBody>
              <a:bodyPr spcFirstLastPara="1" wrap="square" lIns="91425" tIns="45700" rIns="91425" bIns="45700" anchor="t" anchorCtr="0">
                <a:noAutofit/>
              </a:bodyPr>
              <a:lstStyle/>
              <a:p>
                <a:pPr marL="0" marR="0" lvl="0" indent="0" algn="l" rtl="0">
                  <a:spcBef>
                    <a:spcPts val="0"/>
                  </a:spcBef>
                  <a:spcAft>
                    <a:spcPts val="0"/>
                  </a:spcAft>
                  <a:buNone/>
                </a:pPr>
                <a:endParaRPr sz="2000">
                  <a:solidFill>
                    <a:schemeClr val="dk1"/>
                  </a:solidFill>
                  <a:latin typeface="Times New Roman"/>
                  <a:ea typeface="Times New Roman"/>
                  <a:cs typeface="Times New Roman"/>
                  <a:sym typeface="Times New Roman"/>
                </a:endParaRPr>
              </a:p>
            </p:txBody>
          </p:sp>
          <p:cxnSp>
            <p:nvCxnSpPr>
              <p:cNvPr id="531" name="Google Shape;531;p26"/>
              <p:cNvCxnSpPr/>
              <p:nvPr/>
            </p:nvCxnSpPr>
            <p:spPr>
              <a:xfrm>
                <a:off x="4779" y="1929"/>
                <a:ext cx="48" cy="48"/>
              </a:xfrm>
              <a:prstGeom prst="straightConnector1">
                <a:avLst/>
              </a:prstGeom>
              <a:noFill/>
              <a:ln w="38100" cap="flat" cmpd="dbl">
                <a:solidFill>
                  <a:schemeClr val="dk1"/>
                </a:solidFill>
                <a:prstDash val="solid"/>
                <a:round/>
                <a:headEnd type="none" w="med" len="med"/>
                <a:tailEnd type="none" w="med" len="med"/>
              </a:ln>
            </p:spPr>
          </p:cxnSp>
          <p:cxnSp>
            <p:nvCxnSpPr>
              <p:cNvPr id="532" name="Google Shape;532;p26"/>
              <p:cNvCxnSpPr/>
              <p:nvPr/>
            </p:nvCxnSpPr>
            <p:spPr>
              <a:xfrm>
                <a:off x="4398" y="2208"/>
                <a:ext cx="48" cy="48"/>
              </a:xfrm>
              <a:prstGeom prst="straightConnector1">
                <a:avLst/>
              </a:prstGeom>
              <a:noFill/>
              <a:ln w="38100" cap="flat" cmpd="dbl">
                <a:solidFill>
                  <a:schemeClr val="dk1"/>
                </a:solidFill>
                <a:prstDash val="solid"/>
                <a:round/>
                <a:headEnd type="none" w="med" len="med"/>
                <a:tailEnd type="none" w="med" len="med"/>
              </a:ln>
            </p:spPr>
          </p:cxnSp>
          <p:sp>
            <p:nvSpPr>
              <p:cNvPr id="533" name="Google Shape;533;p26"/>
              <p:cNvSpPr txBox="1"/>
              <p:nvPr/>
            </p:nvSpPr>
            <p:spPr>
              <a:xfrm>
                <a:off x="5049" y="1554"/>
                <a:ext cx="288" cy="25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2000">
                    <a:solidFill>
                      <a:schemeClr val="dk1"/>
                    </a:solidFill>
                    <a:latin typeface="Times New Roman"/>
                    <a:ea typeface="Times New Roman"/>
                    <a:cs typeface="Times New Roman"/>
                    <a:sym typeface="Times New Roman"/>
                  </a:rPr>
                  <a:t>E</a:t>
                </a:r>
                <a:endParaRPr/>
              </a:p>
            </p:txBody>
          </p:sp>
        </p:grpSp>
        <p:sp>
          <p:nvSpPr>
            <p:cNvPr id="534" name="Google Shape;534;p26"/>
            <p:cNvSpPr txBox="1"/>
            <p:nvPr/>
          </p:nvSpPr>
          <p:spPr>
            <a:xfrm>
              <a:off x="4776" y="2320"/>
              <a:ext cx="288" cy="25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2000">
                  <a:solidFill>
                    <a:schemeClr val="dk1"/>
                  </a:solidFill>
                  <a:latin typeface="Times New Roman"/>
                  <a:ea typeface="Times New Roman"/>
                  <a:cs typeface="Times New Roman"/>
                  <a:sym typeface="Times New Roman"/>
                </a:rPr>
                <a:t>I</a:t>
              </a:r>
              <a:endParaRPr/>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11"/>
                                        </p:tgtEl>
                                        <p:attrNameLst>
                                          <p:attrName>style.visibility</p:attrName>
                                        </p:attrNameLst>
                                      </p:cBhvr>
                                      <p:to>
                                        <p:strVal val="visible"/>
                                      </p:to>
                                    </p:set>
                                    <p:animEffect transition="in" filter="fade">
                                      <p:cBhvr>
                                        <p:cTn id="7" dur="500"/>
                                        <p:tgtEl>
                                          <p:spTgt spid="511"/>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516"/>
                                        </p:tgtEl>
                                        <p:attrNameLst>
                                          <p:attrName>style.visibility</p:attrName>
                                        </p:attrNameLst>
                                      </p:cBhvr>
                                      <p:to>
                                        <p:strVal val="visible"/>
                                      </p:to>
                                    </p:set>
                                    <p:animEffect transition="in" filter="fade">
                                      <p:cBhvr>
                                        <p:cTn id="12" dur="500"/>
                                        <p:tgtEl>
                                          <p:spTgt spid="516"/>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512"/>
                                        </p:tgtEl>
                                        <p:attrNameLst>
                                          <p:attrName>style.visibility</p:attrName>
                                        </p:attrNameLst>
                                      </p:cBhvr>
                                      <p:to>
                                        <p:strVal val="visible"/>
                                      </p:to>
                                    </p:set>
                                    <p:animEffect transition="in" filter="fade">
                                      <p:cBhvr>
                                        <p:cTn id="17" dur="500"/>
                                        <p:tgtEl>
                                          <p:spTgt spid="5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Shape 119"/>
        <p:cNvGrpSpPr/>
        <p:nvPr/>
      </p:nvGrpSpPr>
      <p:grpSpPr>
        <a:xfrm>
          <a:off x="0" y="0"/>
          <a:ext cx="0" cy="0"/>
          <a:chOff x="0" y="0"/>
          <a:chExt cx="0" cy="0"/>
        </a:xfrm>
      </p:grpSpPr>
      <p:grpSp>
        <p:nvGrpSpPr>
          <p:cNvPr id="120" name="Google Shape;120;p15"/>
          <p:cNvGrpSpPr/>
          <p:nvPr/>
        </p:nvGrpSpPr>
        <p:grpSpPr>
          <a:xfrm>
            <a:off x="5895975" y="1447800"/>
            <a:ext cx="3248025" cy="1843088"/>
            <a:chOff x="3504" y="432"/>
            <a:chExt cx="2046" cy="1161"/>
          </a:xfrm>
        </p:grpSpPr>
        <p:sp>
          <p:nvSpPr>
            <p:cNvPr id="121" name="Google Shape;121;p15"/>
            <p:cNvSpPr/>
            <p:nvPr/>
          </p:nvSpPr>
          <p:spPr>
            <a:xfrm>
              <a:off x="3708" y="624"/>
              <a:ext cx="1584" cy="816"/>
            </a:xfrm>
            <a:prstGeom prst="rect">
              <a:avLst/>
            </a:prstGeom>
            <a:noFill/>
            <a:ln w="38100" cap="flat" cmpd="sng">
              <a:solidFill>
                <a:srgbClr val="0000FF"/>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2000">
                <a:solidFill>
                  <a:schemeClr val="dk1"/>
                </a:solidFill>
                <a:latin typeface="Times New Roman"/>
                <a:ea typeface="Times New Roman"/>
                <a:cs typeface="Times New Roman"/>
                <a:sym typeface="Times New Roman"/>
              </a:endParaRPr>
            </a:p>
          </p:txBody>
        </p:sp>
        <p:sp>
          <p:nvSpPr>
            <p:cNvPr id="122" name="Google Shape;122;p15"/>
            <p:cNvSpPr/>
            <p:nvPr/>
          </p:nvSpPr>
          <p:spPr>
            <a:xfrm>
              <a:off x="3717" y="1344"/>
              <a:ext cx="96" cy="96"/>
            </a:xfrm>
            <a:prstGeom prst="rect">
              <a:avLst/>
            </a:prstGeom>
            <a:noFill/>
            <a:ln w="38100" cap="flat" cmpd="sng">
              <a:solidFill>
                <a:srgbClr val="0000FF"/>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2000">
                <a:solidFill>
                  <a:schemeClr val="dk1"/>
                </a:solidFill>
                <a:latin typeface="Times New Roman"/>
                <a:ea typeface="Times New Roman"/>
                <a:cs typeface="Times New Roman"/>
                <a:sym typeface="Times New Roman"/>
              </a:endParaRPr>
            </a:p>
          </p:txBody>
        </p:sp>
        <p:sp>
          <p:nvSpPr>
            <p:cNvPr id="123" name="Google Shape;123;p15"/>
            <p:cNvSpPr/>
            <p:nvPr/>
          </p:nvSpPr>
          <p:spPr>
            <a:xfrm>
              <a:off x="3708" y="627"/>
              <a:ext cx="96" cy="96"/>
            </a:xfrm>
            <a:prstGeom prst="rect">
              <a:avLst/>
            </a:prstGeom>
            <a:noFill/>
            <a:ln w="38100" cap="flat" cmpd="sng">
              <a:solidFill>
                <a:srgbClr val="0000FF"/>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2000">
                <a:solidFill>
                  <a:schemeClr val="dk1"/>
                </a:solidFill>
                <a:latin typeface="Times New Roman"/>
                <a:ea typeface="Times New Roman"/>
                <a:cs typeface="Times New Roman"/>
                <a:sym typeface="Times New Roman"/>
              </a:endParaRPr>
            </a:p>
          </p:txBody>
        </p:sp>
        <p:sp>
          <p:nvSpPr>
            <p:cNvPr id="124" name="Google Shape;124;p15"/>
            <p:cNvSpPr/>
            <p:nvPr/>
          </p:nvSpPr>
          <p:spPr>
            <a:xfrm>
              <a:off x="5193" y="633"/>
              <a:ext cx="96" cy="96"/>
            </a:xfrm>
            <a:prstGeom prst="rect">
              <a:avLst/>
            </a:prstGeom>
            <a:noFill/>
            <a:ln w="38100" cap="flat" cmpd="sng">
              <a:solidFill>
                <a:srgbClr val="0000FF"/>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2000">
                <a:solidFill>
                  <a:schemeClr val="dk1"/>
                </a:solidFill>
                <a:latin typeface="Times New Roman"/>
                <a:ea typeface="Times New Roman"/>
                <a:cs typeface="Times New Roman"/>
                <a:sym typeface="Times New Roman"/>
              </a:endParaRPr>
            </a:p>
          </p:txBody>
        </p:sp>
        <p:sp>
          <p:nvSpPr>
            <p:cNvPr id="125" name="Google Shape;125;p15"/>
            <p:cNvSpPr txBox="1"/>
            <p:nvPr/>
          </p:nvSpPr>
          <p:spPr>
            <a:xfrm>
              <a:off x="3504" y="459"/>
              <a:ext cx="288" cy="231"/>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1800" b="1">
                  <a:solidFill>
                    <a:schemeClr val="dk1"/>
                  </a:solidFill>
                  <a:latin typeface="Times New Roman"/>
                  <a:ea typeface="Times New Roman"/>
                  <a:cs typeface="Times New Roman"/>
                  <a:sym typeface="Times New Roman"/>
                </a:rPr>
                <a:t>A</a:t>
              </a:r>
              <a:endParaRPr/>
            </a:p>
          </p:txBody>
        </p:sp>
        <p:sp>
          <p:nvSpPr>
            <p:cNvPr id="126" name="Google Shape;126;p15"/>
            <p:cNvSpPr txBox="1"/>
            <p:nvPr/>
          </p:nvSpPr>
          <p:spPr>
            <a:xfrm>
              <a:off x="5223" y="432"/>
              <a:ext cx="288" cy="231"/>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1800" b="1">
                  <a:solidFill>
                    <a:schemeClr val="dk1"/>
                  </a:solidFill>
                  <a:latin typeface="Times New Roman"/>
                  <a:ea typeface="Times New Roman"/>
                  <a:cs typeface="Times New Roman"/>
                  <a:sym typeface="Times New Roman"/>
                </a:rPr>
                <a:t>B</a:t>
              </a:r>
              <a:endParaRPr/>
            </a:p>
          </p:txBody>
        </p:sp>
        <p:sp>
          <p:nvSpPr>
            <p:cNvPr id="127" name="Google Shape;127;p15"/>
            <p:cNvSpPr txBox="1"/>
            <p:nvPr/>
          </p:nvSpPr>
          <p:spPr>
            <a:xfrm>
              <a:off x="3513" y="1362"/>
              <a:ext cx="288" cy="231"/>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1800" b="1">
                  <a:solidFill>
                    <a:schemeClr val="dk1"/>
                  </a:solidFill>
                  <a:latin typeface="Times New Roman"/>
                  <a:ea typeface="Times New Roman"/>
                  <a:cs typeface="Times New Roman"/>
                  <a:sym typeface="Times New Roman"/>
                </a:rPr>
                <a:t>D</a:t>
              </a:r>
              <a:endParaRPr/>
            </a:p>
          </p:txBody>
        </p:sp>
        <p:sp>
          <p:nvSpPr>
            <p:cNvPr id="128" name="Google Shape;128;p15"/>
            <p:cNvSpPr txBox="1"/>
            <p:nvPr/>
          </p:nvSpPr>
          <p:spPr>
            <a:xfrm>
              <a:off x="5262" y="1359"/>
              <a:ext cx="288" cy="231"/>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1800" b="1">
                  <a:solidFill>
                    <a:schemeClr val="dk1"/>
                  </a:solidFill>
                  <a:latin typeface="Times New Roman"/>
                  <a:ea typeface="Times New Roman"/>
                  <a:cs typeface="Times New Roman"/>
                  <a:sym typeface="Times New Roman"/>
                </a:rPr>
                <a:t>C</a:t>
              </a:r>
              <a:endParaRPr/>
            </a:p>
          </p:txBody>
        </p:sp>
        <p:sp>
          <p:nvSpPr>
            <p:cNvPr id="129" name="Google Shape;129;p15"/>
            <p:cNvSpPr/>
            <p:nvPr/>
          </p:nvSpPr>
          <p:spPr>
            <a:xfrm>
              <a:off x="5184" y="1344"/>
              <a:ext cx="96" cy="96"/>
            </a:xfrm>
            <a:prstGeom prst="rect">
              <a:avLst/>
            </a:prstGeom>
            <a:noFill/>
            <a:ln w="38100" cap="flat" cmpd="sng">
              <a:solidFill>
                <a:srgbClr val="0000FF"/>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2000">
                <a:solidFill>
                  <a:schemeClr val="dk1"/>
                </a:solidFill>
                <a:latin typeface="Times New Roman"/>
                <a:ea typeface="Times New Roman"/>
                <a:cs typeface="Times New Roman"/>
                <a:sym typeface="Times New Roman"/>
              </a:endParaRPr>
            </a:p>
          </p:txBody>
        </p:sp>
      </p:grpSp>
      <p:sp>
        <p:nvSpPr>
          <p:cNvPr id="130" name="Google Shape;130;p15"/>
          <p:cNvSpPr txBox="1"/>
          <p:nvPr/>
        </p:nvSpPr>
        <p:spPr>
          <a:xfrm>
            <a:off x="623888" y="1619250"/>
            <a:ext cx="4876800" cy="396875"/>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2000" b="1" i="1">
                <a:solidFill>
                  <a:srgbClr val="CC0000"/>
                </a:solidFill>
                <a:latin typeface="Times New Roman"/>
                <a:ea typeface="Times New Roman"/>
                <a:cs typeface="Times New Roman"/>
                <a:sym typeface="Times New Roman"/>
              </a:rPr>
              <a:t>Hình chữ nhật là tứ giác có bốn góc vuông</a:t>
            </a:r>
            <a:endParaRPr/>
          </a:p>
        </p:txBody>
      </p:sp>
      <p:sp>
        <p:nvSpPr>
          <p:cNvPr id="131" name="Google Shape;131;p15"/>
          <p:cNvSpPr/>
          <p:nvPr/>
        </p:nvSpPr>
        <p:spPr>
          <a:xfrm>
            <a:off x="304800" y="2057400"/>
            <a:ext cx="5638800" cy="1371600"/>
          </a:xfrm>
          <a:prstGeom prst="wedgeEllipseCallout">
            <a:avLst>
              <a:gd name="adj1" fmla="val -46370"/>
              <a:gd name="adj2" fmla="val 109606"/>
            </a:avLst>
          </a:prstGeom>
          <a:solidFill>
            <a:schemeClr val="accent1"/>
          </a:solidFill>
          <a:ln w="9525" cap="flat" cmpd="sng">
            <a:solidFill>
              <a:schemeClr val="dk1"/>
            </a:solidFill>
            <a:prstDash val="solid"/>
            <a:miter lim="800000"/>
            <a:headEnd type="none" w="sm" len="sm"/>
            <a:tailEnd type="none" w="sm" len="sm"/>
          </a:ln>
        </p:spPr>
        <p:txBody>
          <a:bodyPr spcFirstLastPara="1" wrap="square" lIns="91425" tIns="45700" rIns="91425" bIns="45700" anchor="t" anchorCtr="0">
            <a:noAutofit/>
          </a:bodyPr>
          <a:lstStyle/>
          <a:p>
            <a:pPr marL="0" marR="0" lvl="0" indent="0" algn="just" rtl="0">
              <a:spcBef>
                <a:spcPts val="0"/>
              </a:spcBef>
              <a:spcAft>
                <a:spcPts val="0"/>
              </a:spcAft>
              <a:buNone/>
            </a:pPr>
            <a:r>
              <a:rPr lang="en-US" sz="2000" b="1" i="1">
                <a:solidFill>
                  <a:schemeClr val="dk1"/>
                </a:solidFill>
                <a:latin typeface="Times New Roman"/>
                <a:ea typeface="Times New Roman"/>
                <a:cs typeface="Times New Roman"/>
                <a:sym typeface="Times New Roman"/>
              </a:rPr>
              <a:t>?1 Chứng minh rằng hình chữ nhật ABCD cũng là một hình bình hành, một hình thang cân.</a:t>
            </a:r>
            <a:endParaRPr/>
          </a:p>
        </p:txBody>
      </p:sp>
      <p:sp>
        <p:nvSpPr>
          <p:cNvPr id="132" name="Google Shape;132;p15"/>
          <p:cNvSpPr txBox="1"/>
          <p:nvPr/>
        </p:nvSpPr>
        <p:spPr>
          <a:xfrm>
            <a:off x="698500" y="4013200"/>
            <a:ext cx="5384800" cy="93980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2000" dirty="0">
                <a:solidFill>
                  <a:schemeClr val="dk1"/>
                </a:solidFill>
                <a:latin typeface="Times New Roman"/>
                <a:ea typeface="Times New Roman"/>
                <a:cs typeface="Times New Roman"/>
                <a:sym typeface="Times New Roman"/>
              </a:rPr>
              <a:t> </a:t>
            </a:r>
            <a:r>
              <a:rPr lang="en-US" sz="2000" dirty="0" err="1">
                <a:solidFill>
                  <a:schemeClr val="dk1"/>
                </a:solidFill>
                <a:latin typeface="Times New Roman"/>
                <a:ea typeface="Times New Roman"/>
                <a:cs typeface="Times New Roman"/>
                <a:sym typeface="Times New Roman"/>
              </a:rPr>
              <a:t>Hình</a:t>
            </a:r>
            <a:r>
              <a:rPr lang="en-US" sz="2000" dirty="0">
                <a:solidFill>
                  <a:schemeClr val="dk1"/>
                </a:solidFill>
                <a:latin typeface="Times New Roman"/>
                <a:ea typeface="Times New Roman"/>
                <a:cs typeface="Times New Roman"/>
                <a:sym typeface="Times New Roman"/>
              </a:rPr>
              <a:t> </a:t>
            </a:r>
            <a:r>
              <a:rPr lang="en-US" sz="2000" dirty="0" err="1">
                <a:solidFill>
                  <a:schemeClr val="dk1"/>
                </a:solidFill>
                <a:latin typeface="Times New Roman"/>
                <a:ea typeface="Times New Roman"/>
                <a:cs typeface="Times New Roman"/>
                <a:sym typeface="Times New Roman"/>
              </a:rPr>
              <a:t>chữ</a:t>
            </a:r>
            <a:r>
              <a:rPr lang="en-US" sz="2000" dirty="0">
                <a:solidFill>
                  <a:schemeClr val="dk1"/>
                </a:solidFill>
                <a:latin typeface="Times New Roman"/>
                <a:ea typeface="Times New Roman"/>
                <a:cs typeface="Times New Roman"/>
                <a:sym typeface="Times New Roman"/>
              </a:rPr>
              <a:t> </a:t>
            </a:r>
            <a:r>
              <a:rPr lang="en-US" sz="2000" dirty="0" err="1">
                <a:solidFill>
                  <a:schemeClr val="dk1"/>
                </a:solidFill>
                <a:latin typeface="Times New Roman"/>
                <a:ea typeface="Times New Roman"/>
                <a:cs typeface="Times New Roman"/>
                <a:sym typeface="Times New Roman"/>
              </a:rPr>
              <a:t>nhật</a:t>
            </a:r>
            <a:r>
              <a:rPr lang="en-US" sz="2000" dirty="0">
                <a:solidFill>
                  <a:schemeClr val="dk1"/>
                </a:solidFill>
                <a:latin typeface="Times New Roman"/>
                <a:ea typeface="Times New Roman"/>
                <a:cs typeface="Times New Roman"/>
                <a:sym typeface="Times New Roman"/>
              </a:rPr>
              <a:t> ABCD </a:t>
            </a:r>
            <a:r>
              <a:rPr lang="en-US" sz="2000" dirty="0" err="1">
                <a:solidFill>
                  <a:schemeClr val="dk1"/>
                </a:solidFill>
                <a:latin typeface="Times New Roman"/>
                <a:ea typeface="Times New Roman"/>
                <a:cs typeface="Times New Roman"/>
                <a:sym typeface="Times New Roman"/>
              </a:rPr>
              <a:t>có</a:t>
            </a:r>
            <a:r>
              <a:rPr lang="en-US" sz="2000" dirty="0">
                <a:solidFill>
                  <a:schemeClr val="dk1"/>
                </a:solidFill>
                <a:latin typeface="Times New Roman"/>
                <a:ea typeface="Times New Roman"/>
                <a:cs typeface="Times New Roman"/>
                <a:sym typeface="Times New Roman"/>
              </a:rPr>
              <a:t>: AB//CD (</a:t>
            </a:r>
            <a:r>
              <a:rPr lang="en-US" sz="2000" dirty="0" err="1">
                <a:solidFill>
                  <a:schemeClr val="dk1"/>
                </a:solidFill>
                <a:latin typeface="Times New Roman"/>
                <a:ea typeface="Times New Roman"/>
                <a:cs typeface="Times New Roman"/>
                <a:sym typeface="Times New Roman"/>
              </a:rPr>
              <a:t>cùng</a:t>
            </a:r>
            <a:r>
              <a:rPr lang="en-US" sz="2000" dirty="0">
                <a:solidFill>
                  <a:schemeClr val="dk1"/>
                </a:solidFill>
                <a:latin typeface="Times New Roman"/>
                <a:ea typeface="Times New Roman"/>
                <a:cs typeface="Times New Roman"/>
                <a:sym typeface="Times New Roman"/>
              </a:rPr>
              <a:t> ⊥ AD)</a:t>
            </a:r>
            <a:endParaRPr dirty="0"/>
          </a:p>
          <a:p>
            <a:pPr marL="0" marR="0" lvl="0" indent="0" algn="l" rtl="0">
              <a:spcBef>
                <a:spcPts val="1000"/>
              </a:spcBef>
              <a:spcAft>
                <a:spcPts val="0"/>
              </a:spcAft>
              <a:buNone/>
            </a:pPr>
            <a:r>
              <a:rPr lang="en-US" sz="2000" dirty="0">
                <a:solidFill>
                  <a:schemeClr val="dk1"/>
                </a:solidFill>
                <a:latin typeface="Times New Roman"/>
                <a:ea typeface="Times New Roman"/>
                <a:cs typeface="Times New Roman"/>
                <a:sym typeface="Times New Roman"/>
              </a:rPr>
              <a:t>                                           AD//BC (</a:t>
            </a:r>
            <a:r>
              <a:rPr lang="en-US" sz="2000" dirty="0" err="1">
                <a:solidFill>
                  <a:schemeClr val="dk1"/>
                </a:solidFill>
                <a:latin typeface="Times New Roman"/>
                <a:ea typeface="Times New Roman"/>
                <a:cs typeface="Times New Roman"/>
                <a:sym typeface="Times New Roman"/>
              </a:rPr>
              <a:t>cùng</a:t>
            </a:r>
            <a:r>
              <a:rPr lang="en-US" sz="2000" dirty="0">
                <a:solidFill>
                  <a:schemeClr val="dk1"/>
                </a:solidFill>
                <a:latin typeface="Times New Roman"/>
                <a:ea typeface="Times New Roman"/>
                <a:cs typeface="Times New Roman"/>
                <a:sym typeface="Times New Roman"/>
              </a:rPr>
              <a:t> ⊥ DC)</a:t>
            </a:r>
            <a:endParaRPr dirty="0"/>
          </a:p>
        </p:txBody>
      </p:sp>
      <p:sp>
        <p:nvSpPr>
          <p:cNvPr id="133" name="Google Shape;133;p15"/>
          <p:cNvSpPr/>
          <p:nvPr/>
        </p:nvSpPr>
        <p:spPr>
          <a:xfrm>
            <a:off x="5791200" y="4132263"/>
            <a:ext cx="76200" cy="685800"/>
          </a:xfrm>
          <a:prstGeom prst="rightBrace">
            <a:avLst>
              <a:gd name="adj1" fmla="val 75000"/>
              <a:gd name="adj2" fmla="val 50000"/>
            </a:avLst>
          </a:prstGeom>
          <a:noFill/>
          <a:ln w="9525" cap="flat" cmpd="sng">
            <a:solidFill>
              <a:schemeClr val="dk1"/>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2000">
              <a:solidFill>
                <a:schemeClr val="dk1"/>
              </a:solidFill>
              <a:latin typeface="Times New Roman"/>
              <a:ea typeface="Times New Roman"/>
              <a:cs typeface="Times New Roman"/>
              <a:sym typeface="Times New Roman"/>
            </a:endParaRPr>
          </a:p>
        </p:txBody>
      </p:sp>
      <p:sp>
        <p:nvSpPr>
          <p:cNvPr id="134" name="Google Shape;134;p15"/>
          <p:cNvSpPr txBox="1"/>
          <p:nvPr/>
        </p:nvSpPr>
        <p:spPr>
          <a:xfrm>
            <a:off x="5867400" y="4325938"/>
            <a:ext cx="3505200" cy="43815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2000">
                <a:solidFill>
                  <a:schemeClr val="dk1"/>
                </a:solidFill>
                <a:latin typeface="Times New Roman"/>
                <a:ea typeface="Times New Roman"/>
                <a:cs typeface="Times New Roman"/>
                <a:sym typeface="Times New Roman"/>
              </a:rPr>
              <a:t>=&gt; ABCD là hình bình hành</a:t>
            </a:r>
            <a:endParaRPr/>
          </a:p>
        </p:txBody>
      </p:sp>
      <p:sp>
        <p:nvSpPr>
          <p:cNvPr id="135" name="Google Shape;135;p15"/>
          <p:cNvSpPr txBox="1"/>
          <p:nvPr/>
        </p:nvSpPr>
        <p:spPr>
          <a:xfrm>
            <a:off x="5930900" y="5303838"/>
            <a:ext cx="3276600" cy="43815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2000">
                <a:solidFill>
                  <a:schemeClr val="dk1"/>
                </a:solidFill>
                <a:latin typeface="Times New Roman"/>
                <a:ea typeface="Times New Roman"/>
                <a:cs typeface="Times New Roman"/>
                <a:sym typeface="Times New Roman"/>
              </a:rPr>
              <a:t>=&gt; ABCD là hình thang cân</a:t>
            </a:r>
            <a:endParaRPr/>
          </a:p>
        </p:txBody>
      </p:sp>
      <p:sp>
        <p:nvSpPr>
          <p:cNvPr id="136" name="Google Shape;136;p15"/>
          <p:cNvSpPr txBox="1"/>
          <p:nvPr/>
        </p:nvSpPr>
        <p:spPr>
          <a:xfrm>
            <a:off x="685800" y="5086350"/>
            <a:ext cx="5257800" cy="40005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2000">
                <a:solidFill>
                  <a:schemeClr val="dk1"/>
                </a:solidFill>
                <a:latin typeface="Times New Roman"/>
                <a:ea typeface="Times New Roman"/>
                <a:cs typeface="Times New Roman"/>
                <a:sym typeface="Times New Roman"/>
              </a:rPr>
              <a:t>Hình chữ nhật ABCD có: AB//CD (cùng ⊥ AD)</a:t>
            </a:r>
            <a:endParaRPr/>
          </a:p>
        </p:txBody>
      </p:sp>
      <p:sp>
        <p:nvSpPr>
          <p:cNvPr id="137" name="Google Shape;137;p15"/>
          <p:cNvSpPr/>
          <p:nvPr/>
        </p:nvSpPr>
        <p:spPr>
          <a:xfrm>
            <a:off x="5791200" y="5181600"/>
            <a:ext cx="76200" cy="685800"/>
          </a:xfrm>
          <a:prstGeom prst="rightBrace">
            <a:avLst>
              <a:gd name="adj1" fmla="val 75000"/>
              <a:gd name="adj2" fmla="val 50000"/>
            </a:avLst>
          </a:prstGeom>
          <a:noFill/>
          <a:ln w="9525" cap="flat" cmpd="sng">
            <a:solidFill>
              <a:schemeClr val="dk1"/>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2000">
              <a:solidFill>
                <a:schemeClr val="dk1"/>
              </a:solidFill>
              <a:latin typeface="Times New Roman"/>
              <a:ea typeface="Times New Roman"/>
              <a:cs typeface="Times New Roman"/>
              <a:sym typeface="Times New Roman"/>
            </a:endParaRPr>
          </a:p>
        </p:txBody>
      </p:sp>
      <p:sp>
        <p:nvSpPr>
          <p:cNvPr id="138" name="Google Shape;138;p15"/>
          <p:cNvSpPr txBox="1"/>
          <p:nvPr/>
        </p:nvSpPr>
        <p:spPr>
          <a:xfrm>
            <a:off x="185738" y="1046163"/>
            <a:ext cx="2895600" cy="519112"/>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2800" b="1">
                <a:solidFill>
                  <a:srgbClr val="0000FF"/>
                </a:solidFill>
                <a:latin typeface="Times New Roman"/>
                <a:ea typeface="Times New Roman"/>
                <a:cs typeface="Times New Roman"/>
                <a:sym typeface="Times New Roman"/>
              </a:rPr>
              <a:t>1. Định nghĩa</a:t>
            </a:r>
            <a:endParaRPr/>
          </a:p>
        </p:txBody>
      </p:sp>
      <p:sp>
        <p:nvSpPr>
          <p:cNvPr id="139" name="Google Shape;139;p15"/>
          <p:cNvSpPr txBox="1"/>
          <p:nvPr/>
        </p:nvSpPr>
        <p:spPr>
          <a:xfrm>
            <a:off x="228600" y="5768975"/>
            <a:ext cx="8458200" cy="862013"/>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2000" b="1" i="1">
                <a:solidFill>
                  <a:srgbClr val="FF0000"/>
                </a:solidFill>
                <a:latin typeface="Times New Roman"/>
                <a:ea typeface="Times New Roman"/>
                <a:cs typeface="Times New Roman"/>
                <a:sym typeface="Times New Roman"/>
              </a:rPr>
              <a:t>Nhận xét:  </a:t>
            </a:r>
            <a:endParaRPr sz="2000" b="1" i="1">
              <a:solidFill>
                <a:srgbClr val="FF0000"/>
              </a:solidFill>
              <a:latin typeface="Times New Roman"/>
              <a:ea typeface="Times New Roman"/>
              <a:cs typeface="Times New Roman"/>
              <a:sym typeface="Times New Roman"/>
            </a:endParaRPr>
          </a:p>
          <a:p>
            <a:pPr marL="0" marR="0" lvl="0" indent="0" algn="l" rtl="0">
              <a:spcBef>
                <a:spcPts val="1000"/>
              </a:spcBef>
              <a:spcAft>
                <a:spcPts val="0"/>
              </a:spcAft>
              <a:buNone/>
            </a:pPr>
            <a:r>
              <a:rPr lang="en-US" sz="2000" b="1" i="1">
                <a:solidFill>
                  <a:srgbClr val="FF0000"/>
                </a:solidFill>
                <a:latin typeface="Times New Roman"/>
                <a:ea typeface="Times New Roman"/>
                <a:cs typeface="Times New Roman"/>
                <a:sym typeface="Times New Roman"/>
              </a:rPr>
              <a:t>     Hình chữ nhật cũng là một hình bình hành, cũng là một hình thang cân.</a:t>
            </a:r>
            <a:endParaRPr/>
          </a:p>
        </p:txBody>
      </p:sp>
      <p:pic>
        <p:nvPicPr>
          <p:cNvPr id="140" name="Google Shape;140;p15" descr="C:\Program Files (x86)\Microsoft Office\MEDIA\OFFICE14\Bullets\BD10263_.gif"/>
          <p:cNvPicPr preferRelativeResize="0"/>
          <p:nvPr/>
        </p:nvPicPr>
        <p:blipFill rotWithShape="1">
          <a:blip r:embed="rId3">
            <a:alphaModFix/>
          </a:blip>
          <a:srcRect/>
          <a:stretch/>
        </p:blipFill>
        <p:spPr>
          <a:xfrm>
            <a:off x="257175" y="228600"/>
            <a:ext cx="885825" cy="885825"/>
          </a:xfrm>
          <a:prstGeom prst="rect">
            <a:avLst/>
          </a:prstGeom>
          <a:noFill/>
          <a:ln>
            <a:noFill/>
          </a:ln>
        </p:spPr>
      </p:pic>
      <p:cxnSp>
        <p:nvCxnSpPr>
          <p:cNvPr id="141" name="Google Shape;141;p15"/>
          <p:cNvCxnSpPr/>
          <p:nvPr/>
        </p:nvCxnSpPr>
        <p:spPr>
          <a:xfrm>
            <a:off x="1143000" y="950913"/>
            <a:ext cx="8001000" cy="0"/>
          </a:xfrm>
          <a:prstGeom prst="straightConnector1">
            <a:avLst/>
          </a:prstGeom>
          <a:noFill/>
          <a:ln w="57150" cap="flat" cmpd="sng">
            <a:solidFill>
              <a:srgbClr val="CCCCFF"/>
            </a:solidFill>
            <a:prstDash val="solid"/>
            <a:round/>
            <a:headEnd type="none" w="sm" len="sm"/>
            <a:tailEnd type="none" w="sm" len="sm"/>
          </a:ln>
          <a:effectLst>
            <a:reflection endPos="0" sy="-100000" algn="bl" rotWithShape="0"/>
          </a:effectLst>
        </p:spPr>
      </p:cxnSp>
      <p:sp>
        <p:nvSpPr>
          <p:cNvPr id="142" name="Google Shape;142;p15"/>
          <p:cNvSpPr/>
          <p:nvPr/>
        </p:nvSpPr>
        <p:spPr>
          <a:xfrm>
            <a:off x="533400" y="392113"/>
            <a:ext cx="8001000" cy="554037"/>
          </a:xfrm>
          <a:prstGeom prst="rect">
            <a:avLst/>
          </a:prstGeom>
          <a:noFill/>
          <a:ln>
            <a:noFill/>
          </a:ln>
        </p:spPr>
        <p:txBody>
          <a:bodyPr spcFirstLastPara="1" wrap="square" lIns="91425" tIns="45700" rIns="91425" bIns="45700" anchor="t" anchorCtr="0">
            <a:noAutofit/>
          </a:bodyPr>
          <a:lstStyle/>
          <a:p>
            <a:pPr marL="0" marR="0" lvl="0" indent="0" algn="ctr" rtl="0">
              <a:spcBef>
                <a:spcPts val="0"/>
              </a:spcBef>
              <a:spcAft>
                <a:spcPts val="0"/>
              </a:spcAft>
              <a:buNone/>
            </a:pPr>
            <a:r>
              <a:rPr lang="en-US" sz="3000" b="1">
                <a:solidFill>
                  <a:srgbClr val="FF0000"/>
                </a:solidFill>
                <a:latin typeface="Times New Roman"/>
                <a:ea typeface="Times New Roman"/>
                <a:cs typeface="Times New Roman"/>
                <a:sym typeface="Times New Roman"/>
              </a:rPr>
              <a:t>TIẾT 15 – Bài 9: HÌNH CHỮ NHẬT</a:t>
            </a:r>
            <a:endParaRPr sz="3000" b="1">
              <a:solidFill>
                <a:srgbClr val="FF0000"/>
              </a:solidFill>
              <a:latin typeface="Times New Roman"/>
              <a:ea typeface="Times New Roman"/>
              <a:cs typeface="Times New Roman"/>
              <a:sym typeface="Times New Roman"/>
            </a:endParaRPr>
          </a:p>
        </p:txBody>
      </p:sp>
      <p:grpSp>
        <p:nvGrpSpPr>
          <p:cNvPr id="143" name="Google Shape;143;p15"/>
          <p:cNvGrpSpPr/>
          <p:nvPr/>
        </p:nvGrpSpPr>
        <p:grpSpPr>
          <a:xfrm>
            <a:off x="3352800" y="5486400"/>
            <a:ext cx="1698625" cy="400050"/>
            <a:chOff x="1287674" y="5084673"/>
            <a:chExt cx="1698414" cy="400110"/>
          </a:xfrm>
        </p:grpSpPr>
        <p:sp>
          <p:nvSpPr>
            <p:cNvPr id="144" name="Google Shape;144;p15"/>
            <p:cNvSpPr/>
            <p:nvPr/>
          </p:nvSpPr>
          <p:spPr>
            <a:xfrm>
              <a:off x="1445237" y="5127625"/>
              <a:ext cx="152400" cy="63500"/>
            </a:xfrm>
            <a:custGeom>
              <a:avLst/>
              <a:gdLst/>
              <a:ahLst/>
              <a:cxnLst/>
              <a:rect l="l" t="t" r="r" b="b"/>
              <a:pathLst>
                <a:path w="96" h="40" extrusionOk="0">
                  <a:moveTo>
                    <a:pt x="0" y="39"/>
                  </a:moveTo>
                  <a:lnTo>
                    <a:pt x="46" y="0"/>
                  </a:lnTo>
                  <a:lnTo>
                    <a:pt x="96" y="40"/>
                  </a:lnTo>
                </a:path>
              </a:pathLst>
            </a:custGeom>
            <a:noFill/>
            <a:ln w="19050" cap="flat" cmpd="sng">
              <a:solidFill>
                <a:schemeClr val="dk1"/>
              </a:solidFill>
              <a:prstDash val="solid"/>
              <a:round/>
              <a:headEnd type="none" w="sm" len="sm"/>
              <a:tailEnd type="none" w="sm" len="sm"/>
            </a:ln>
          </p:spPr>
          <p:txBody>
            <a:bodyPr spcFirstLastPara="1" wrap="square" lIns="91425" tIns="45700" rIns="91425" bIns="45700" anchor="t" anchorCtr="0">
              <a:noAutofit/>
            </a:bodyPr>
            <a:lstStyle/>
            <a:p>
              <a:pPr marL="0" marR="0" lvl="0" indent="0" algn="l" rtl="0">
                <a:spcBef>
                  <a:spcPts val="0"/>
                </a:spcBef>
                <a:spcAft>
                  <a:spcPts val="0"/>
                </a:spcAft>
                <a:buNone/>
              </a:pPr>
              <a:endParaRPr sz="2000">
                <a:solidFill>
                  <a:schemeClr val="dk1"/>
                </a:solidFill>
                <a:latin typeface="Times New Roman"/>
                <a:ea typeface="Times New Roman"/>
                <a:cs typeface="Times New Roman"/>
                <a:sym typeface="Times New Roman"/>
              </a:endParaRPr>
            </a:p>
          </p:txBody>
        </p:sp>
        <p:sp>
          <p:nvSpPr>
            <p:cNvPr id="145" name="Google Shape;145;p15"/>
            <p:cNvSpPr/>
            <p:nvPr/>
          </p:nvSpPr>
          <p:spPr>
            <a:xfrm>
              <a:off x="1878624" y="5118100"/>
              <a:ext cx="152400" cy="63500"/>
            </a:xfrm>
            <a:custGeom>
              <a:avLst/>
              <a:gdLst/>
              <a:ahLst/>
              <a:cxnLst/>
              <a:rect l="l" t="t" r="r" b="b"/>
              <a:pathLst>
                <a:path w="96" h="40" extrusionOk="0">
                  <a:moveTo>
                    <a:pt x="0" y="39"/>
                  </a:moveTo>
                  <a:lnTo>
                    <a:pt x="46" y="0"/>
                  </a:lnTo>
                  <a:lnTo>
                    <a:pt x="96" y="40"/>
                  </a:lnTo>
                </a:path>
              </a:pathLst>
            </a:custGeom>
            <a:noFill/>
            <a:ln w="19050" cap="flat" cmpd="sng">
              <a:solidFill>
                <a:schemeClr val="dk1"/>
              </a:solidFill>
              <a:prstDash val="solid"/>
              <a:round/>
              <a:headEnd type="none" w="sm" len="sm"/>
              <a:tailEnd type="none" w="sm" len="sm"/>
            </a:ln>
          </p:spPr>
          <p:txBody>
            <a:bodyPr spcFirstLastPara="1" wrap="square" lIns="91425" tIns="45700" rIns="91425" bIns="45700" anchor="t" anchorCtr="0">
              <a:noAutofit/>
            </a:bodyPr>
            <a:lstStyle/>
            <a:p>
              <a:pPr marL="0" marR="0" lvl="0" indent="0" algn="l" rtl="0">
                <a:spcBef>
                  <a:spcPts val="0"/>
                </a:spcBef>
                <a:spcAft>
                  <a:spcPts val="0"/>
                </a:spcAft>
                <a:buNone/>
              </a:pPr>
              <a:endParaRPr sz="2000">
                <a:solidFill>
                  <a:schemeClr val="dk1"/>
                </a:solidFill>
                <a:latin typeface="Times New Roman"/>
                <a:ea typeface="Times New Roman"/>
                <a:cs typeface="Times New Roman"/>
                <a:sym typeface="Times New Roman"/>
              </a:endParaRPr>
            </a:p>
          </p:txBody>
        </p:sp>
        <p:sp>
          <p:nvSpPr>
            <p:cNvPr id="146" name="Google Shape;146;p15"/>
            <p:cNvSpPr/>
            <p:nvPr/>
          </p:nvSpPr>
          <p:spPr>
            <a:xfrm>
              <a:off x="1287674" y="5084673"/>
              <a:ext cx="1698414" cy="40011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US" sz="2000">
                  <a:solidFill>
                    <a:schemeClr val="dk1"/>
                  </a:solidFill>
                  <a:latin typeface="Times New Roman"/>
                  <a:ea typeface="Times New Roman"/>
                  <a:cs typeface="Times New Roman"/>
                  <a:sym typeface="Times New Roman"/>
                </a:rPr>
                <a:t> A = B (= 90</a:t>
              </a:r>
              <a:r>
                <a:rPr lang="en-US" sz="2000" baseline="30000">
                  <a:solidFill>
                    <a:schemeClr val="dk1"/>
                  </a:solidFill>
                  <a:latin typeface="Times New Roman"/>
                  <a:ea typeface="Times New Roman"/>
                  <a:cs typeface="Times New Roman"/>
                  <a:sym typeface="Times New Roman"/>
                </a:rPr>
                <a:t>0</a:t>
              </a:r>
              <a:r>
                <a:rPr lang="en-US" sz="2000">
                  <a:solidFill>
                    <a:schemeClr val="dk1"/>
                  </a:solidFill>
                  <a:latin typeface="Times New Roman"/>
                  <a:ea typeface="Times New Roman"/>
                  <a:cs typeface="Times New Roman"/>
                  <a:sym typeface="Times New Roman"/>
                </a:rPr>
                <a:t>) </a:t>
              </a:r>
              <a:endParaRPr sz="2000">
                <a:solidFill>
                  <a:schemeClr val="dk1"/>
                </a:solidFill>
                <a:latin typeface="Times New Roman"/>
                <a:ea typeface="Times New Roman"/>
                <a:cs typeface="Times New Roman"/>
                <a:sym typeface="Times New Roman"/>
              </a:endParaRPr>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20"/>
                                        </p:tgtEl>
                                        <p:attrNameLst>
                                          <p:attrName>style.visibility</p:attrName>
                                        </p:attrNameLst>
                                      </p:cBhvr>
                                      <p:to>
                                        <p:strVal val="visible"/>
                                      </p:to>
                                    </p:set>
                                    <p:animEffect transition="in" filter="fade">
                                      <p:cBhvr>
                                        <p:cTn id="7" dur="500"/>
                                        <p:tgtEl>
                                          <p:spTgt spid="120"/>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30"/>
                                        </p:tgtEl>
                                        <p:attrNameLst>
                                          <p:attrName>style.visibility</p:attrName>
                                        </p:attrNameLst>
                                      </p:cBhvr>
                                      <p:to>
                                        <p:strVal val="visible"/>
                                      </p:to>
                                    </p:set>
                                    <p:animEffect transition="in" filter="fade">
                                      <p:cBhvr>
                                        <p:cTn id="12" dur="1000"/>
                                        <p:tgtEl>
                                          <p:spTgt spid="130"/>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131"/>
                                        </p:tgtEl>
                                        <p:attrNameLst>
                                          <p:attrName>style.visibility</p:attrName>
                                        </p:attrNameLst>
                                      </p:cBhvr>
                                      <p:to>
                                        <p:strVal val="visible"/>
                                      </p:to>
                                    </p:set>
                                    <p:animEffect transition="in" filter="fade">
                                      <p:cBhvr>
                                        <p:cTn id="17" dur="1000"/>
                                        <p:tgtEl>
                                          <p:spTgt spid="131"/>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132">
                                            <p:txEl>
                                              <p:pRg st="0" end="0"/>
                                            </p:txEl>
                                          </p:spTgt>
                                        </p:tgtEl>
                                        <p:attrNameLst>
                                          <p:attrName>style.visibility</p:attrName>
                                        </p:attrNameLst>
                                      </p:cBhvr>
                                      <p:to>
                                        <p:strVal val="visible"/>
                                      </p:to>
                                    </p:set>
                                    <p:animEffect transition="in" filter="fade">
                                      <p:cBhvr>
                                        <p:cTn id="22" dur="1000"/>
                                        <p:tgtEl>
                                          <p:spTgt spid="132">
                                            <p:txEl>
                                              <p:pRg st="0" end="0"/>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132">
                                            <p:txEl>
                                              <p:pRg st="1" end="1"/>
                                            </p:txEl>
                                          </p:spTgt>
                                        </p:tgtEl>
                                        <p:attrNameLst>
                                          <p:attrName>style.visibility</p:attrName>
                                        </p:attrNameLst>
                                      </p:cBhvr>
                                      <p:to>
                                        <p:strVal val="visible"/>
                                      </p:to>
                                    </p:set>
                                    <p:animEffect transition="in" filter="fade">
                                      <p:cBhvr>
                                        <p:cTn id="27" dur="1000"/>
                                        <p:tgtEl>
                                          <p:spTgt spid="132">
                                            <p:txEl>
                                              <p:pRg st="1" end="1"/>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133"/>
                                        </p:tgtEl>
                                        <p:attrNameLst>
                                          <p:attrName>style.visibility</p:attrName>
                                        </p:attrNameLst>
                                      </p:cBhvr>
                                      <p:to>
                                        <p:strVal val="visible"/>
                                      </p:to>
                                    </p:set>
                                    <p:animEffect transition="in" filter="fade">
                                      <p:cBhvr>
                                        <p:cTn id="32" dur="500"/>
                                        <p:tgtEl>
                                          <p:spTgt spid="133"/>
                                        </p:tgtEl>
                                      </p:cBhvr>
                                    </p:animEffect>
                                  </p:childTnLst>
                                </p:cTn>
                              </p:par>
                            </p:childTnLst>
                          </p:cTn>
                        </p:par>
                        <p:par>
                          <p:cTn id="33" fill="hold">
                            <p:stCondLst>
                              <p:cond delay="500"/>
                            </p:stCondLst>
                            <p:childTnLst>
                              <p:par>
                                <p:cTn id="34" presetID="10" presetClass="entr" presetSubtype="0" fill="hold" nodeType="afterEffect">
                                  <p:stCondLst>
                                    <p:cond delay="0"/>
                                  </p:stCondLst>
                                  <p:childTnLst>
                                    <p:set>
                                      <p:cBhvr>
                                        <p:cTn id="35" dur="1" fill="hold">
                                          <p:stCondLst>
                                            <p:cond delay="0"/>
                                          </p:stCondLst>
                                        </p:cTn>
                                        <p:tgtEl>
                                          <p:spTgt spid="134"/>
                                        </p:tgtEl>
                                        <p:attrNameLst>
                                          <p:attrName>style.visibility</p:attrName>
                                        </p:attrNameLst>
                                      </p:cBhvr>
                                      <p:to>
                                        <p:strVal val="visible"/>
                                      </p:to>
                                    </p:set>
                                    <p:animEffect transition="in" filter="fade">
                                      <p:cBhvr>
                                        <p:cTn id="36" dur="1000"/>
                                        <p:tgtEl>
                                          <p:spTgt spid="134"/>
                                        </p:tgtEl>
                                      </p:cBhvr>
                                    </p:animEffect>
                                  </p:childTnLst>
                                </p:cTn>
                              </p:par>
                            </p:childTnLst>
                          </p:cTn>
                        </p:par>
                      </p:childTnLst>
                    </p:cTn>
                  </p:par>
                  <p:par>
                    <p:cTn id="37" fill="hold">
                      <p:stCondLst>
                        <p:cond delay="indefinite"/>
                      </p:stCondLst>
                      <p:childTnLst>
                        <p:par>
                          <p:cTn id="38" fill="hold">
                            <p:stCondLst>
                              <p:cond delay="0"/>
                            </p:stCondLst>
                            <p:childTnLst>
                              <p:par>
                                <p:cTn id="39" presetID="10" presetClass="entr" presetSubtype="0" fill="hold" nodeType="clickEffect">
                                  <p:stCondLst>
                                    <p:cond delay="0"/>
                                  </p:stCondLst>
                                  <p:childTnLst>
                                    <p:set>
                                      <p:cBhvr>
                                        <p:cTn id="40" dur="1" fill="hold">
                                          <p:stCondLst>
                                            <p:cond delay="0"/>
                                          </p:stCondLst>
                                        </p:cTn>
                                        <p:tgtEl>
                                          <p:spTgt spid="136">
                                            <p:txEl>
                                              <p:pRg st="0" end="0"/>
                                            </p:txEl>
                                          </p:spTgt>
                                        </p:tgtEl>
                                        <p:attrNameLst>
                                          <p:attrName>style.visibility</p:attrName>
                                        </p:attrNameLst>
                                      </p:cBhvr>
                                      <p:to>
                                        <p:strVal val="visible"/>
                                      </p:to>
                                    </p:set>
                                    <p:animEffect transition="in" filter="fade">
                                      <p:cBhvr>
                                        <p:cTn id="41" dur="1000"/>
                                        <p:tgtEl>
                                          <p:spTgt spid="136">
                                            <p:txEl>
                                              <p:pRg st="0" end="0"/>
                                            </p:txEl>
                                          </p:spTgt>
                                        </p:tgtEl>
                                      </p:cBhvr>
                                    </p:animEffect>
                                  </p:childTnLst>
                                </p:cTn>
                              </p:par>
                            </p:childTnLst>
                          </p:cTn>
                        </p:par>
                      </p:childTnLst>
                    </p:cTn>
                  </p:par>
                  <p:par>
                    <p:cTn id="42" fill="hold">
                      <p:stCondLst>
                        <p:cond delay="indefinite"/>
                      </p:stCondLst>
                      <p:childTnLst>
                        <p:par>
                          <p:cTn id="43" fill="hold">
                            <p:stCondLst>
                              <p:cond delay="0"/>
                            </p:stCondLst>
                            <p:childTnLst>
                              <p:par>
                                <p:cTn id="44" presetID="10" presetClass="entr" presetSubtype="0" fill="hold" nodeType="clickEffect">
                                  <p:stCondLst>
                                    <p:cond delay="0"/>
                                  </p:stCondLst>
                                  <p:childTnLst>
                                    <p:set>
                                      <p:cBhvr>
                                        <p:cTn id="45" dur="1" fill="hold">
                                          <p:stCondLst>
                                            <p:cond delay="0"/>
                                          </p:stCondLst>
                                        </p:cTn>
                                        <p:tgtEl>
                                          <p:spTgt spid="143"/>
                                        </p:tgtEl>
                                        <p:attrNameLst>
                                          <p:attrName>style.visibility</p:attrName>
                                        </p:attrNameLst>
                                      </p:cBhvr>
                                      <p:to>
                                        <p:strVal val="visible"/>
                                      </p:to>
                                    </p:set>
                                    <p:animEffect transition="in" filter="fade">
                                      <p:cBhvr>
                                        <p:cTn id="46" dur="1000"/>
                                        <p:tgtEl>
                                          <p:spTgt spid="143"/>
                                        </p:tgtEl>
                                      </p:cBhvr>
                                    </p:animEffect>
                                  </p:childTnLst>
                                </p:cTn>
                              </p:par>
                            </p:childTnLst>
                          </p:cTn>
                        </p:par>
                      </p:childTnLst>
                    </p:cTn>
                  </p:par>
                  <p:par>
                    <p:cTn id="47" fill="hold">
                      <p:stCondLst>
                        <p:cond delay="indefinite"/>
                      </p:stCondLst>
                      <p:childTnLst>
                        <p:par>
                          <p:cTn id="48" fill="hold">
                            <p:stCondLst>
                              <p:cond delay="0"/>
                            </p:stCondLst>
                            <p:childTnLst>
                              <p:par>
                                <p:cTn id="49" presetID="10" presetClass="entr" presetSubtype="0" fill="hold" nodeType="clickEffect">
                                  <p:stCondLst>
                                    <p:cond delay="0"/>
                                  </p:stCondLst>
                                  <p:childTnLst>
                                    <p:set>
                                      <p:cBhvr>
                                        <p:cTn id="50" dur="1" fill="hold">
                                          <p:stCondLst>
                                            <p:cond delay="0"/>
                                          </p:stCondLst>
                                        </p:cTn>
                                        <p:tgtEl>
                                          <p:spTgt spid="137"/>
                                        </p:tgtEl>
                                        <p:attrNameLst>
                                          <p:attrName>style.visibility</p:attrName>
                                        </p:attrNameLst>
                                      </p:cBhvr>
                                      <p:to>
                                        <p:strVal val="visible"/>
                                      </p:to>
                                    </p:set>
                                    <p:animEffect transition="in" filter="fade">
                                      <p:cBhvr>
                                        <p:cTn id="51" dur="500"/>
                                        <p:tgtEl>
                                          <p:spTgt spid="137"/>
                                        </p:tgtEl>
                                      </p:cBhvr>
                                    </p:animEffect>
                                  </p:childTnLst>
                                </p:cTn>
                              </p:par>
                            </p:childTnLst>
                          </p:cTn>
                        </p:par>
                        <p:par>
                          <p:cTn id="52" fill="hold">
                            <p:stCondLst>
                              <p:cond delay="500"/>
                            </p:stCondLst>
                            <p:childTnLst>
                              <p:par>
                                <p:cTn id="53" presetID="10" presetClass="entr" presetSubtype="0" fill="hold" nodeType="afterEffect">
                                  <p:stCondLst>
                                    <p:cond delay="0"/>
                                  </p:stCondLst>
                                  <p:childTnLst>
                                    <p:set>
                                      <p:cBhvr>
                                        <p:cTn id="54" dur="1" fill="hold">
                                          <p:stCondLst>
                                            <p:cond delay="0"/>
                                          </p:stCondLst>
                                        </p:cTn>
                                        <p:tgtEl>
                                          <p:spTgt spid="135"/>
                                        </p:tgtEl>
                                        <p:attrNameLst>
                                          <p:attrName>style.visibility</p:attrName>
                                        </p:attrNameLst>
                                      </p:cBhvr>
                                      <p:to>
                                        <p:strVal val="visible"/>
                                      </p:to>
                                    </p:set>
                                    <p:animEffect transition="in" filter="fade">
                                      <p:cBhvr>
                                        <p:cTn id="55" dur="1000"/>
                                        <p:tgtEl>
                                          <p:spTgt spid="135"/>
                                        </p:tgtEl>
                                      </p:cBhvr>
                                    </p:animEffect>
                                  </p:childTnLst>
                                </p:cTn>
                              </p:par>
                            </p:childTnLst>
                          </p:cTn>
                        </p:par>
                      </p:childTnLst>
                    </p:cTn>
                  </p:par>
                  <p:par>
                    <p:cTn id="56" fill="hold">
                      <p:stCondLst>
                        <p:cond delay="indefinite"/>
                      </p:stCondLst>
                      <p:childTnLst>
                        <p:par>
                          <p:cTn id="57" fill="hold">
                            <p:stCondLst>
                              <p:cond delay="0"/>
                            </p:stCondLst>
                            <p:childTnLst>
                              <p:par>
                                <p:cTn id="58" presetID="10" presetClass="entr" presetSubtype="0" fill="hold" nodeType="clickEffect">
                                  <p:stCondLst>
                                    <p:cond delay="0"/>
                                  </p:stCondLst>
                                  <p:childTnLst>
                                    <p:set>
                                      <p:cBhvr>
                                        <p:cTn id="59" dur="1" fill="hold">
                                          <p:stCondLst>
                                            <p:cond delay="0"/>
                                          </p:stCondLst>
                                        </p:cTn>
                                        <p:tgtEl>
                                          <p:spTgt spid="139"/>
                                        </p:tgtEl>
                                        <p:attrNameLst>
                                          <p:attrName>style.visibility</p:attrName>
                                        </p:attrNameLst>
                                      </p:cBhvr>
                                      <p:to>
                                        <p:strVal val="visible"/>
                                      </p:to>
                                    </p:set>
                                    <p:animEffect transition="in" filter="fade">
                                      <p:cBhvr>
                                        <p:cTn id="60" dur="1000"/>
                                        <p:tgtEl>
                                          <p:spTgt spid="13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50"/>
        <p:cNvGrpSpPr/>
        <p:nvPr/>
      </p:nvGrpSpPr>
      <p:grpSpPr>
        <a:xfrm>
          <a:off x="0" y="0"/>
          <a:ext cx="0" cy="0"/>
          <a:chOff x="0" y="0"/>
          <a:chExt cx="0" cy="0"/>
        </a:xfrm>
      </p:grpSpPr>
      <p:graphicFrame>
        <p:nvGraphicFramePr>
          <p:cNvPr id="151" name="Google Shape;151;p16"/>
          <p:cNvGraphicFramePr/>
          <p:nvPr/>
        </p:nvGraphicFramePr>
        <p:xfrm>
          <a:off x="26988" y="3086100"/>
          <a:ext cx="9058275" cy="3695725"/>
        </p:xfrm>
        <a:graphic>
          <a:graphicData uri="http://schemas.openxmlformats.org/drawingml/2006/table">
            <a:tbl>
              <a:tblPr>
                <a:noFill/>
                <a:tableStyleId>{03B4E349-D62A-411F-9F2E-6A8C3B2459C6}</a:tableStyleId>
              </a:tblPr>
              <a:tblGrid>
                <a:gridCol w="965200"/>
                <a:gridCol w="2330450"/>
                <a:gridCol w="1952625"/>
                <a:gridCol w="3810000"/>
              </a:tblGrid>
              <a:tr h="573100">
                <a:tc>
                  <a:txBody>
                    <a:bodyPr/>
                    <a:lstStyle/>
                    <a:p>
                      <a:pPr marL="0" marR="0" lvl="0" indent="0" algn="l" rtl="0">
                        <a:lnSpc>
                          <a:spcPct val="100000"/>
                        </a:lnSpc>
                        <a:spcBef>
                          <a:spcPts val="0"/>
                        </a:spcBef>
                        <a:spcAft>
                          <a:spcPts val="0"/>
                        </a:spcAft>
                        <a:buClr>
                          <a:schemeClr val="dk1"/>
                        </a:buClr>
                        <a:buSzPts val="2000"/>
                        <a:buFont typeface="Times New Roman"/>
                        <a:buNone/>
                      </a:pPr>
                      <a:r>
                        <a:rPr lang="en-US" sz="2000" b="1" i="0" u="none" strike="noStrike" cap="none">
                          <a:solidFill>
                            <a:schemeClr val="dk1"/>
                          </a:solidFill>
                          <a:latin typeface="Times New Roman"/>
                          <a:ea typeface="Times New Roman"/>
                          <a:cs typeface="Times New Roman"/>
                          <a:sym typeface="Times New Roman"/>
                        </a:rPr>
                        <a:t>T/ c</a:t>
                      </a:r>
                      <a:endParaRPr/>
                    </a:p>
                  </a:txBody>
                  <a:tcPr marL="91450" marR="91450" marT="45725" marB="45725">
                    <a:lnL w="28575" cap="flat" cmpd="sng">
                      <a:solidFill>
                        <a:schemeClr val="dk1"/>
                      </a:solidFill>
                      <a:prstDash val="solid"/>
                      <a:round/>
                      <a:headEnd type="none" w="sm" len="sm"/>
                      <a:tailEnd type="none" w="sm" len="sm"/>
                    </a:lnL>
                    <a:lnR w="28575" cap="flat" cmpd="sng">
                      <a:solidFill>
                        <a:schemeClr val="dk1"/>
                      </a:solidFill>
                      <a:prstDash val="solid"/>
                      <a:round/>
                      <a:headEnd type="none" w="sm" len="sm"/>
                      <a:tailEnd type="none" w="sm" len="sm"/>
                    </a:lnR>
                    <a:lnT w="28575" cap="flat" cmpd="sng">
                      <a:solidFill>
                        <a:schemeClr val="dk1"/>
                      </a:solidFill>
                      <a:prstDash val="solid"/>
                      <a:round/>
                      <a:headEnd type="none" w="sm" len="sm"/>
                      <a:tailEnd type="none" w="sm" len="sm"/>
                    </a:lnT>
                    <a:lnB w="28575" cap="flat" cmpd="sng">
                      <a:solidFill>
                        <a:schemeClr val="dk1"/>
                      </a:solidFill>
                      <a:prstDash val="solid"/>
                      <a:round/>
                      <a:headEnd type="none" w="sm" len="sm"/>
                      <a:tailEnd type="none" w="sm" len="sm"/>
                    </a:lnB>
                    <a:solidFill>
                      <a:schemeClr val="lt1"/>
                    </a:solidFill>
                  </a:tcPr>
                </a:tc>
                <a:tc>
                  <a:txBody>
                    <a:bodyPr/>
                    <a:lstStyle/>
                    <a:p>
                      <a:pPr marL="0" marR="0" lvl="0" indent="0" algn="ctr" rtl="0">
                        <a:lnSpc>
                          <a:spcPct val="100000"/>
                        </a:lnSpc>
                        <a:spcBef>
                          <a:spcPts val="0"/>
                        </a:spcBef>
                        <a:spcAft>
                          <a:spcPts val="0"/>
                        </a:spcAft>
                        <a:buClr>
                          <a:schemeClr val="dk1"/>
                        </a:buClr>
                        <a:buSzPts val="1800"/>
                        <a:buFont typeface="Times New Roman"/>
                        <a:buNone/>
                      </a:pPr>
                      <a:r>
                        <a:rPr lang="en-US" sz="1800" b="1" i="0" u="none" strike="noStrike" cap="none">
                          <a:solidFill>
                            <a:schemeClr val="dk1"/>
                          </a:solidFill>
                          <a:latin typeface="Times New Roman"/>
                          <a:ea typeface="Times New Roman"/>
                          <a:cs typeface="Times New Roman"/>
                          <a:sym typeface="Times New Roman"/>
                        </a:rPr>
                        <a:t>Hình bình hành</a:t>
                      </a:r>
                      <a:endParaRPr/>
                    </a:p>
                  </a:txBody>
                  <a:tcPr marL="91450" marR="91450" marT="45725" marB="45725">
                    <a:lnL w="28575" cap="flat" cmpd="sng">
                      <a:solidFill>
                        <a:schemeClr val="dk1"/>
                      </a:solidFill>
                      <a:prstDash val="solid"/>
                      <a:round/>
                      <a:headEnd type="none" w="sm" len="sm"/>
                      <a:tailEnd type="none" w="sm" len="sm"/>
                    </a:lnL>
                    <a:lnR w="28575" cap="flat" cmpd="sng">
                      <a:solidFill>
                        <a:schemeClr val="dk1"/>
                      </a:solidFill>
                      <a:prstDash val="solid"/>
                      <a:round/>
                      <a:headEnd type="none" w="sm" len="sm"/>
                      <a:tailEnd type="none" w="sm" len="sm"/>
                    </a:lnR>
                    <a:lnT w="28575" cap="flat" cmpd="sng">
                      <a:solidFill>
                        <a:schemeClr val="dk1"/>
                      </a:solidFill>
                      <a:prstDash val="solid"/>
                      <a:round/>
                      <a:headEnd type="none" w="sm" len="sm"/>
                      <a:tailEnd type="none" w="sm" len="sm"/>
                    </a:lnT>
                    <a:lnB w="28575" cap="flat" cmpd="sng">
                      <a:solidFill>
                        <a:schemeClr val="dk1"/>
                      </a:solidFill>
                      <a:prstDash val="solid"/>
                      <a:round/>
                      <a:headEnd type="none" w="sm" len="sm"/>
                      <a:tailEnd type="none" w="sm" len="sm"/>
                    </a:lnB>
                    <a:solidFill>
                      <a:schemeClr val="lt1"/>
                    </a:solidFill>
                  </a:tcPr>
                </a:tc>
                <a:tc>
                  <a:txBody>
                    <a:bodyPr/>
                    <a:lstStyle/>
                    <a:p>
                      <a:pPr marL="0" marR="0" lvl="0" indent="0" algn="ctr" rtl="0">
                        <a:lnSpc>
                          <a:spcPct val="100000"/>
                        </a:lnSpc>
                        <a:spcBef>
                          <a:spcPts val="0"/>
                        </a:spcBef>
                        <a:spcAft>
                          <a:spcPts val="0"/>
                        </a:spcAft>
                        <a:buClr>
                          <a:schemeClr val="dk1"/>
                        </a:buClr>
                        <a:buSzPts val="1800"/>
                        <a:buFont typeface="Times New Roman"/>
                        <a:buNone/>
                      </a:pPr>
                      <a:r>
                        <a:rPr lang="en-US" sz="1800" b="1" i="0" u="none" strike="noStrike" cap="none">
                          <a:solidFill>
                            <a:schemeClr val="dk1"/>
                          </a:solidFill>
                          <a:latin typeface="Times New Roman"/>
                          <a:ea typeface="Times New Roman"/>
                          <a:cs typeface="Times New Roman"/>
                          <a:sym typeface="Times New Roman"/>
                        </a:rPr>
                        <a:t>Hình thang cân</a:t>
                      </a:r>
                      <a:endParaRPr/>
                    </a:p>
                  </a:txBody>
                  <a:tcPr marL="91450" marR="91450" marT="45725" marB="45725">
                    <a:lnL w="28575" cap="flat" cmpd="sng">
                      <a:solidFill>
                        <a:schemeClr val="dk1"/>
                      </a:solidFill>
                      <a:prstDash val="solid"/>
                      <a:round/>
                      <a:headEnd type="none" w="sm" len="sm"/>
                      <a:tailEnd type="none" w="sm" len="sm"/>
                    </a:lnL>
                    <a:lnR w="28575" cap="flat" cmpd="sng">
                      <a:solidFill>
                        <a:schemeClr val="dk1"/>
                      </a:solidFill>
                      <a:prstDash val="solid"/>
                      <a:round/>
                      <a:headEnd type="none" w="sm" len="sm"/>
                      <a:tailEnd type="none" w="sm" len="sm"/>
                    </a:lnR>
                    <a:lnT w="28575" cap="flat" cmpd="sng">
                      <a:solidFill>
                        <a:schemeClr val="dk1"/>
                      </a:solidFill>
                      <a:prstDash val="solid"/>
                      <a:round/>
                      <a:headEnd type="none" w="sm" len="sm"/>
                      <a:tailEnd type="none" w="sm" len="sm"/>
                    </a:lnT>
                    <a:lnB w="28575" cap="flat" cmpd="sng">
                      <a:solidFill>
                        <a:schemeClr val="dk1"/>
                      </a:solidFill>
                      <a:prstDash val="solid"/>
                      <a:round/>
                      <a:headEnd type="none" w="sm" len="sm"/>
                      <a:tailEnd type="none" w="sm" len="sm"/>
                    </a:lnB>
                    <a:solidFill>
                      <a:schemeClr val="lt1"/>
                    </a:solidFill>
                  </a:tcPr>
                </a:tc>
                <a:tc>
                  <a:txBody>
                    <a:bodyPr/>
                    <a:lstStyle/>
                    <a:p>
                      <a:pPr marL="0" marR="0" lvl="0" indent="0" algn="ctr" rtl="0">
                        <a:lnSpc>
                          <a:spcPct val="100000"/>
                        </a:lnSpc>
                        <a:spcBef>
                          <a:spcPts val="0"/>
                        </a:spcBef>
                        <a:spcAft>
                          <a:spcPts val="0"/>
                        </a:spcAft>
                        <a:buClr>
                          <a:schemeClr val="dk1"/>
                        </a:buClr>
                        <a:buSzPts val="1800"/>
                        <a:buFont typeface="Times New Roman"/>
                        <a:buNone/>
                      </a:pPr>
                      <a:r>
                        <a:rPr lang="en-US" sz="1800" b="1" i="0" u="none" strike="noStrike" cap="none">
                          <a:solidFill>
                            <a:schemeClr val="dk1"/>
                          </a:solidFill>
                          <a:latin typeface="Times New Roman"/>
                          <a:ea typeface="Times New Roman"/>
                          <a:cs typeface="Times New Roman"/>
                          <a:sym typeface="Times New Roman"/>
                        </a:rPr>
                        <a:t>Hình chữ nhật</a:t>
                      </a:r>
                      <a:endParaRPr/>
                    </a:p>
                  </a:txBody>
                  <a:tcPr marL="91450" marR="91450" marT="45725" marB="45725">
                    <a:lnL w="28575" cap="flat" cmpd="sng">
                      <a:solidFill>
                        <a:schemeClr val="dk1"/>
                      </a:solidFill>
                      <a:prstDash val="solid"/>
                      <a:round/>
                      <a:headEnd type="none" w="sm" len="sm"/>
                      <a:tailEnd type="none" w="sm" len="sm"/>
                    </a:lnL>
                    <a:lnR w="28575" cap="flat" cmpd="sng">
                      <a:solidFill>
                        <a:schemeClr val="dk1"/>
                      </a:solidFill>
                      <a:prstDash val="solid"/>
                      <a:round/>
                      <a:headEnd type="none" w="sm" len="sm"/>
                      <a:tailEnd type="none" w="sm" len="sm"/>
                    </a:lnR>
                    <a:lnT w="28575" cap="flat" cmpd="sng">
                      <a:solidFill>
                        <a:schemeClr val="dk1"/>
                      </a:solidFill>
                      <a:prstDash val="solid"/>
                      <a:round/>
                      <a:headEnd type="none" w="sm" len="sm"/>
                      <a:tailEnd type="none" w="sm" len="sm"/>
                    </a:lnT>
                    <a:lnB w="28575" cap="flat" cmpd="sng">
                      <a:solidFill>
                        <a:schemeClr val="dk1"/>
                      </a:solidFill>
                      <a:prstDash val="solid"/>
                      <a:round/>
                      <a:headEnd type="none" w="sm" len="sm"/>
                      <a:tailEnd type="none" w="sm" len="sm"/>
                    </a:lnB>
                    <a:solidFill>
                      <a:schemeClr val="lt1"/>
                    </a:solidFill>
                  </a:tcPr>
                </a:tc>
              </a:tr>
              <a:tr h="909650">
                <a:tc>
                  <a:txBody>
                    <a:bodyPr/>
                    <a:lstStyle/>
                    <a:p>
                      <a:pPr marL="0" marR="0" lvl="0" indent="0" algn="l" rtl="0">
                        <a:lnSpc>
                          <a:spcPct val="100000"/>
                        </a:lnSpc>
                        <a:spcBef>
                          <a:spcPts val="0"/>
                        </a:spcBef>
                        <a:spcAft>
                          <a:spcPts val="0"/>
                        </a:spcAft>
                        <a:buClr>
                          <a:schemeClr val="dk1"/>
                        </a:buClr>
                        <a:buSzPts val="2000"/>
                        <a:buFont typeface="Times New Roman"/>
                        <a:buNone/>
                      </a:pPr>
                      <a:r>
                        <a:rPr lang="en-US" sz="2000" b="1" i="0" u="none" strike="noStrike" cap="none">
                          <a:solidFill>
                            <a:schemeClr val="dk1"/>
                          </a:solidFill>
                          <a:latin typeface="Times New Roman"/>
                          <a:ea typeface="Times New Roman"/>
                          <a:cs typeface="Times New Roman"/>
                          <a:sym typeface="Times New Roman"/>
                        </a:rPr>
                        <a:t>Cạnh </a:t>
                      </a:r>
                      <a:endParaRPr/>
                    </a:p>
                  </a:txBody>
                  <a:tcPr marL="91450" marR="91450" marT="45725" marB="45725">
                    <a:lnL w="28575" cap="flat" cmpd="sng">
                      <a:solidFill>
                        <a:schemeClr val="dk1"/>
                      </a:solidFill>
                      <a:prstDash val="solid"/>
                      <a:round/>
                      <a:headEnd type="none" w="sm" len="sm"/>
                      <a:tailEnd type="none" w="sm" len="sm"/>
                    </a:lnL>
                    <a:lnR w="28575" cap="flat" cmpd="sng">
                      <a:solidFill>
                        <a:schemeClr val="dk1"/>
                      </a:solidFill>
                      <a:prstDash val="solid"/>
                      <a:round/>
                      <a:headEnd type="none" w="sm" len="sm"/>
                      <a:tailEnd type="none" w="sm" len="sm"/>
                    </a:lnR>
                    <a:lnT w="28575" cap="flat" cmpd="sng">
                      <a:solidFill>
                        <a:schemeClr val="dk1"/>
                      </a:solidFill>
                      <a:prstDash val="solid"/>
                      <a:round/>
                      <a:headEnd type="none" w="sm" len="sm"/>
                      <a:tailEnd type="none" w="sm" len="sm"/>
                    </a:lnT>
                    <a:lnB w="28575" cap="flat" cmpd="sng">
                      <a:solidFill>
                        <a:schemeClr val="dk1"/>
                      </a:solidFill>
                      <a:prstDash val="solid"/>
                      <a:round/>
                      <a:headEnd type="none" w="sm" len="sm"/>
                      <a:tailEnd type="none" w="sm" len="sm"/>
                    </a:lnB>
                    <a:solidFill>
                      <a:schemeClr val="lt1"/>
                    </a:solidFill>
                  </a:tcPr>
                </a:tc>
                <a:tc>
                  <a:txBody>
                    <a:bodyPr/>
                    <a:lstStyle/>
                    <a:p>
                      <a:pPr marL="0" marR="0" lvl="0" indent="0" algn="l" rtl="0">
                        <a:lnSpc>
                          <a:spcPct val="100000"/>
                        </a:lnSpc>
                        <a:spcBef>
                          <a:spcPts val="0"/>
                        </a:spcBef>
                        <a:spcAft>
                          <a:spcPts val="0"/>
                        </a:spcAft>
                        <a:buClr>
                          <a:schemeClr val="dk1"/>
                        </a:buClr>
                        <a:buSzPts val="1800"/>
                        <a:buFont typeface="Arial"/>
                        <a:buNone/>
                      </a:pPr>
                      <a:endParaRPr sz="1800" b="1" i="0" u="sng" strike="noStrike" cap="none">
                        <a:solidFill>
                          <a:schemeClr val="dk1"/>
                        </a:solidFill>
                        <a:latin typeface="Arial Narrow"/>
                        <a:ea typeface="Arial Narrow"/>
                        <a:cs typeface="Arial Narrow"/>
                        <a:sym typeface="Arial Narrow"/>
                      </a:endParaRPr>
                    </a:p>
                  </a:txBody>
                  <a:tcPr marL="91450" marR="91450" marT="45725" marB="45725">
                    <a:lnL w="28575" cap="flat" cmpd="sng">
                      <a:solidFill>
                        <a:schemeClr val="dk1"/>
                      </a:solidFill>
                      <a:prstDash val="solid"/>
                      <a:round/>
                      <a:headEnd type="none" w="sm" len="sm"/>
                      <a:tailEnd type="none" w="sm" len="sm"/>
                    </a:lnL>
                    <a:lnR w="28575" cap="flat" cmpd="sng">
                      <a:solidFill>
                        <a:schemeClr val="dk1"/>
                      </a:solidFill>
                      <a:prstDash val="solid"/>
                      <a:round/>
                      <a:headEnd type="none" w="sm" len="sm"/>
                      <a:tailEnd type="none" w="sm" len="sm"/>
                    </a:lnR>
                    <a:lnT w="28575" cap="flat" cmpd="sng">
                      <a:solidFill>
                        <a:schemeClr val="dk1"/>
                      </a:solidFill>
                      <a:prstDash val="solid"/>
                      <a:round/>
                      <a:headEnd type="none" w="sm" len="sm"/>
                      <a:tailEnd type="none" w="sm" len="sm"/>
                    </a:lnT>
                    <a:lnB w="28575" cap="flat" cmpd="sng">
                      <a:solidFill>
                        <a:schemeClr val="dk1"/>
                      </a:solidFill>
                      <a:prstDash val="solid"/>
                      <a:round/>
                      <a:headEnd type="none" w="sm" len="sm"/>
                      <a:tailEnd type="none" w="sm" len="sm"/>
                    </a:lnB>
                    <a:solidFill>
                      <a:schemeClr val="lt1"/>
                    </a:solidFill>
                  </a:tcPr>
                </a:tc>
                <a:tc>
                  <a:txBody>
                    <a:bodyPr/>
                    <a:lstStyle/>
                    <a:p>
                      <a:pPr marL="0" marR="0" lvl="0" indent="0" algn="l" rtl="0">
                        <a:lnSpc>
                          <a:spcPct val="100000"/>
                        </a:lnSpc>
                        <a:spcBef>
                          <a:spcPts val="0"/>
                        </a:spcBef>
                        <a:spcAft>
                          <a:spcPts val="0"/>
                        </a:spcAft>
                        <a:buClr>
                          <a:schemeClr val="dk1"/>
                        </a:buClr>
                        <a:buSzPts val="1800"/>
                        <a:buFont typeface="Arial"/>
                        <a:buNone/>
                      </a:pPr>
                      <a:endParaRPr sz="1800" b="1" i="0" u="sng" strike="noStrike" cap="none">
                        <a:solidFill>
                          <a:schemeClr val="dk1"/>
                        </a:solidFill>
                        <a:latin typeface="Arial Narrow"/>
                        <a:ea typeface="Arial Narrow"/>
                        <a:cs typeface="Arial Narrow"/>
                        <a:sym typeface="Arial Narrow"/>
                      </a:endParaRPr>
                    </a:p>
                  </a:txBody>
                  <a:tcPr marL="91450" marR="91450" marT="45725" marB="45725">
                    <a:lnL w="28575" cap="flat" cmpd="sng">
                      <a:solidFill>
                        <a:schemeClr val="dk1"/>
                      </a:solidFill>
                      <a:prstDash val="solid"/>
                      <a:round/>
                      <a:headEnd type="none" w="sm" len="sm"/>
                      <a:tailEnd type="none" w="sm" len="sm"/>
                    </a:lnL>
                    <a:lnR w="28575" cap="flat" cmpd="sng">
                      <a:solidFill>
                        <a:schemeClr val="dk1"/>
                      </a:solidFill>
                      <a:prstDash val="solid"/>
                      <a:round/>
                      <a:headEnd type="none" w="sm" len="sm"/>
                      <a:tailEnd type="none" w="sm" len="sm"/>
                    </a:lnR>
                    <a:lnT w="28575" cap="flat" cmpd="sng">
                      <a:solidFill>
                        <a:schemeClr val="dk1"/>
                      </a:solidFill>
                      <a:prstDash val="solid"/>
                      <a:round/>
                      <a:headEnd type="none" w="sm" len="sm"/>
                      <a:tailEnd type="none" w="sm" len="sm"/>
                    </a:lnT>
                    <a:lnB w="28575" cap="flat" cmpd="sng">
                      <a:solidFill>
                        <a:schemeClr val="dk1"/>
                      </a:solidFill>
                      <a:prstDash val="solid"/>
                      <a:round/>
                      <a:headEnd type="none" w="sm" len="sm"/>
                      <a:tailEnd type="none" w="sm" len="sm"/>
                    </a:lnB>
                    <a:solidFill>
                      <a:schemeClr val="lt1"/>
                    </a:solidFill>
                  </a:tcPr>
                </a:tc>
                <a:tc>
                  <a:txBody>
                    <a:bodyPr/>
                    <a:lstStyle/>
                    <a:p>
                      <a:pPr marL="0" marR="0" lvl="0" indent="0" algn="l" rtl="0">
                        <a:lnSpc>
                          <a:spcPct val="100000"/>
                        </a:lnSpc>
                        <a:spcBef>
                          <a:spcPts val="0"/>
                        </a:spcBef>
                        <a:spcAft>
                          <a:spcPts val="0"/>
                        </a:spcAft>
                        <a:buClr>
                          <a:schemeClr val="dk1"/>
                        </a:buClr>
                        <a:buSzPts val="2800"/>
                        <a:buFont typeface="Arial"/>
                        <a:buNone/>
                      </a:pPr>
                      <a:endParaRPr sz="2800" b="0" i="0" u="none" strike="noStrike" cap="none">
                        <a:solidFill>
                          <a:schemeClr val="dk1"/>
                        </a:solidFill>
                        <a:latin typeface="Arial Narrow"/>
                        <a:ea typeface="Arial Narrow"/>
                        <a:cs typeface="Arial Narrow"/>
                        <a:sym typeface="Arial Narrow"/>
                      </a:endParaRPr>
                    </a:p>
                  </a:txBody>
                  <a:tcPr marL="91450" marR="91450" marT="45725" marB="45725">
                    <a:lnL w="28575" cap="flat" cmpd="sng">
                      <a:solidFill>
                        <a:schemeClr val="dk1"/>
                      </a:solidFill>
                      <a:prstDash val="solid"/>
                      <a:round/>
                      <a:headEnd type="none" w="sm" len="sm"/>
                      <a:tailEnd type="none" w="sm" len="sm"/>
                    </a:lnL>
                    <a:lnR w="28575" cap="flat" cmpd="sng">
                      <a:solidFill>
                        <a:schemeClr val="dk1"/>
                      </a:solidFill>
                      <a:prstDash val="solid"/>
                      <a:round/>
                      <a:headEnd type="none" w="sm" len="sm"/>
                      <a:tailEnd type="none" w="sm" len="sm"/>
                    </a:lnR>
                    <a:lnT w="28575" cap="flat" cmpd="sng">
                      <a:solidFill>
                        <a:schemeClr val="dk1"/>
                      </a:solidFill>
                      <a:prstDash val="solid"/>
                      <a:round/>
                      <a:headEnd type="none" w="sm" len="sm"/>
                      <a:tailEnd type="none" w="sm" len="sm"/>
                    </a:lnT>
                    <a:lnB w="28575" cap="flat" cmpd="sng">
                      <a:solidFill>
                        <a:schemeClr val="dk1"/>
                      </a:solidFill>
                      <a:prstDash val="solid"/>
                      <a:round/>
                      <a:headEnd type="none" w="sm" len="sm"/>
                      <a:tailEnd type="none" w="sm" len="sm"/>
                    </a:lnB>
                    <a:solidFill>
                      <a:schemeClr val="lt1"/>
                    </a:solidFill>
                  </a:tcPr>
                </a:tc>
              </a:tr>
              <a:tr h="955675">
                <a:tc>
                  <a:txBody>
                    <a:bodyPr/>
                    <a:lstStyle/>
                    <a:p>
                      <a:pPr marL="0" marR="0" lvl="0" indent="0" algn="l" rtl="0">
                        <a:lnSpc>
                          <a:spcPct val="100000"/>
                        </a:lnSpc>
                        <a:spcBef>
                          <a:spcPts val="0"/>
                        </a:spcBef>
                        <a:spcAft>
                          <a:spcPts val="0"/>
                        </a:spcAft>
                        <a:buClr>
                          <a:schemeClr val="dk1"/>
                        </a:buClr>
                        <a:buSzPts val="2000"/>
                        <a:buFont typeface="Times New Roman"/>
                        <a:buNone/>
                      </a:pPr>
                      <a:r>
                        <a:rPr lang="en-US" sz="2000" b="1" i="0" u="none" strike="noStrike" cap="none">
                          <a:solidFill>
                            <a:schemeClr val="dk1"/>
                          </a:solidFill>
                          <a:latin typeface="Times New Roman"/>
                          <a:ea typeface="Times New Roman"/>
                          <a:cs typeface="Times New Roman"/>
                          <a:sym typeface="Times New Roman"/>
                        </a:rPr>
                        <a:t>Góc</a:t>
                      </a:r>
                      <a:endParaRPr/>
                    </a:p>
                  </a:txBody>
                  <a:tcPr marL="91450" marR="91450" marT="45725" marB="45725">
                    <a:lnL w="28575" cap="flat" cmpd="sng">
                      <a:solidFill>
                        <a:schemeClr val="dk1"/>
                      </a:solidFill>
                      <a:prstDash val="solid"/>
                      <a:round/>
                      <a:headEnd type="none" w="sm" len="sm"/>
                      <a:tailEnd type="none" w="sm" len="sm"/>
                    </a:lnL>
                    <a:lnR w="28575" cap="flat" cmpd="sng">
                      <a:solidFill>
                        <a:schemeClr val="dk1"/>
                      </a:solidFill>
                      <a:prstDash val="solid"/>
                      <a:round/>
                      <a:headEnd type="none" w="sm" len="sm"/>
                      <a:tailEnd type="none" w="sm" len="sm"/>
                    </a:lnR>
                    <a:lnT w="28575" cap="flat" cmpd="sng">
                      <a:solidFill>
                        <a:schemeClr val="dk1"/>
                      </a:solidFill>
                      <a:prstDash val="solid"/>
                      <a:round/>
                      <a:headEnd type="none" w="sm" len="sm"/>
                      <a:tailEnd type="none" w="sm" len="sm"/>
                    </a:lnT>
                    <a:lnB w="28575" cap="flat" cmpd="sng">
                      <a:solidFill>
                        <a:schemeClr val="dk1"/>
                      </a:solidFill>
                      <a:prstDash val="solid"/>
                      <a:round/>
                      <a:headEnd type="none" w="sm" len="sm"/>
                      <a:tailEnd type="none" w="sm" len="sm"/>
                    </a:lnB>
                    <a:solidFill>
                      <a:schemeClr val="lt1"/>
                    </a:solidFill>
                  </a:tcPr>
                </a:tc>
                <a:tc>
                  <a:txBody>
                    <a:bodyPr/>
                    <a:lstStyle/>
                    <a:p>
                      <a:pPr marL="0" marR="0" lvl="0" indent="0" algn="l" rtl="0">
                        <a:lnSpc>
                          <a:spcPct val="100000"/>
                        </a:lnSpc>
                        <a:spcBef>
                          <a:spcPts val="0"/>
                        </a:spcBef>
                        <a:spcAft>
                          <a:spcPts val="0"/>
                        </a:spcAft>
                        <a:buClr>
                          <a:schemeClr val="dk1"/>
                        </a:buClr>
                        <a:buSzPts val="1800"/>
                        <a:buFont typeface="Arial"/>
                        <a:buNone/>
                      </a:pPr>
                      <a:endParaRPr sz="1800" b="1" i="0" u="sng" strike="noStrike" cap="none">
                        <a:solidFill>
                          <a:schemeClr val="dk1"/>
                        </a:solidFill>
                        <a:latin typeface="Arial Narrow"/>
                        <a:ea typeface="Arial Narrow"/>
                        <a:cs typeface="Arial Narrow"/>
                        <a:sym typeface="Arial Narrow"/>
                      </a:endParaRPr>
                    </a:p>
                  </a:txBody>
                  <a:tcPr marL="91450" marR="91450" marT="45725" marB="45725">
                    <a:lnL w="28575" cap="flat" cmpd="sng">
                      <a:solidFill>
                        <a:schemeClr val="dk1"/>
                      </a:solidFill>
                      <a:prstDash val="solid"/>
                      <a:round/>
                      <a:headEnd type="none" w="sm" len="sm"/>
                      <a:tailEnd type="none" w="sm" len="sm"/>
                    </a:lnL>
                    <a:lnR w="28575" cap="flat" cmpd="sng">
                      <a:solidFill>
                        <a:schemeClr val="dk1"/>
                      </a:solidFill>
                      <a:prstDash val="solid"/>
                      <a:round/>
                      <a:headEnd type="none" w="sm" len="sm"/>
                      <a:tailEnd type="none" w="sm" len="sm"/>
                    </a:lnR>
                    <a:lnT w="28575" cap="flat" cmpd="sng">
                      <a:solidFill>
                        <a:schemeClr val="dk1"/>
                      </a:solidFill>
                      <a:prstDash val="solid"/>
                      <a:round/>
                      <a:headEnd type="none" w="sm" len="sm"/>
                      <a:tailEnd type="none" w="sm" len="sm"/>
                    </a:lnT>
                    <a:lnB w="28575" cap="flat" cmpd="sng">
                      <a:solidFill>
                        <a:schemeClr val="dk1"/>
                      </a:solidFill>
                      <a:prstDash val="solid"/>
                      <a:round/>
                      <a:headEnd type="none" w="sm" len="sm"/>
                      <a:tailEnd type="none" w="sm" len="sm"/>
                    </a:lnB>
                    <a:solidFill>
                      <a:schemeClr val="lt1"/>
                    </a:solidFill>
                  </a:tcPr>
                </a:tc>
                <a:tc>
                  <a:txBody>
                    <a:bodyPr/>
                    <a:lstStyle/>
                    <a:p>
                      <a:pPr marL="0" marR="0" lvl="0" indent="0" algn="l" rtl="0">
                        <a:lnSpc>
                          <a:spcPct val="100000"/>
                        </a:lnSpc>
                        <a:spcBef>
                          <a:spcPts val="0"/>
                        </a:spcBef>
                        <a:spcAft>
                          <a:spcPts val="0"/>
                        </a:spcAft>
                        <a:buClr>
                          <a:schemeClr val="dk1"/>
                        </a:buClr>
                        <a:buSzPts val="1800"/>
                        <a:buFont typeface="Arial"/>
                        <a:buNone/>
                      </a:pPr>
                      <a:endParaRPr sz="1800" b="1" i="0" u="none" strike="noStrike" cap="none">
                        <a:solidFill>
                          <a:schemeClr val="dk1"/>
                        </a:solidFill>
                        <a:latin typeface="Arial Narrow"/>
                        <a:ea typeface="Arial Narrow"/>
                        <a:cs typeface="Arial Narrow"/>
                        <a:sym typeface="Arial Narrow"/>
                      </a:endParaRPr>
                    </a:p>
                  </a:txBody>
                  <a:tcPr marL="91450" marR="91450" marT="45725" marB="45725">
                    <a:lnL w="28575" cap="flat" cmpd="sng">
                      <a:solidFill>
                        <a:schemeClr val="dk1"/>
                      </a:solidFill>
                      <a:prstDash val="solid"/>
                      <a:round/>
                      <a:headEnd type="none" w="sm" len="sm"/>
                      <a:tailEnd type="none" w="sm" len="sm"/>
                    </a:lnL>
                    <a:lnR w="28575" cap="flat" cmpd="sng">
                      <a:solidFill>
                        <a:schemeClr val="dk1"/>
                      </a:solidFill>
                      <a:prstDash val="solid"/>
                      <a:round/>
                      <a:headEnd type="none" w="sm" len="sm"/>
                      <a:tailEnd type="none" w="sm" len="sm"/>
                    </a:lnR>
                    <a:lnT w="28575" cap="flat" cmpd="sng">
                      <a:solidFill>
                        <a:schemeClr val="dk1"/>
                      </a:solidFill>
                      <a:prstDash val="solid"/>
                      <a:round/>
                      <a:headEnd type="none" w="sm" len="sm"/>
                      <a:tailEnd type="none" w="sm" len="sm"/>
                    </a:lnT>
                    <a:lnB w="28575" cap="flat" cmpd="sng">
                      <a:solidFill>
                        <a:schemeClr val="dk1"/>
                      </a:solidFill>
                      <a:prstDash val="solid"/>
                      <a:round/>
                      <a:headEnd type="none" w="sm" len="sm"/>
                      <a:tailEnd type="none" w="sm" len="sm"/>
                    </a:lnB>
                    <a:solidFill>
                      <a:schemeClr val="lt1"/>
                    </a:solidFill>
                  </a:tcPr>
                </a:tc>
                <a:tc>
                  <a:txBody>
                    <a:bodyPr/>
                    <a:lstStyle/>
                    <a:p>
                      <a:pPr marL="0" marR="0" lvl="0" indent="0" algn="l" rtl="0">
                        <a:lnSpc>
                          <a:spcPct val="100000"/>
                        </a:lnSpc>
                        <a:spcBef>
                          <a:spcPts val="0"/>
                        </a:spcBef>
                        <a:spcAft>
                          <a:spcPts val="0"/>
                        </a:spcAft>
                        <a:buClr>
                          <a:schemeClr val="dk1"/>
                        </a:buClr>
                        <a:buSzPts val="2800"/>
                        <a:buFont typeface="Arial"/>
                        <a:buNone/>
                      </a:pPr>
                      <a:endParaRPr sz="2800" b="0" i="0" u="none" strike="noStrike" cap="none">
                        <a:solidFill>
                          <a:schemeClr val="dk1"/>
                        </a:solidFill>
                        <a:latin typeface="Arial Narrow"/>
                        <a:ea typeface="Arial Narrow"/>
                        <a:cs typeface="Arial Narrow"/>
                        <a:sym typeface="Arial Narrow"/>
                      </a:endParaRPr>
                    </a:p>
                  </a:txBody>
                  <a:tcPr marL="91450" marR="91450" marT="45725" marB="45725">
                    <a:lnL w="28575" cap="flat" cmpd="sng">
                      <a:solidFill>
                        <a:schemeClr val="dk1"/>
                      </a:solidFill>
                      <a:prstDash val="solid"/>
                      <a:round/>
                      <a:headEnd type="none" w="sm" len="sm"/>
                      <a:tailEnd type="none" w="sm" len="sm"/>
                    </a:lnL>
                    <a:lnR w="28575" cap="flat" cmpd="sng">
                      <a:solidFill>
                        <a:schemeClr val="dk1"/>
                      </a:solidFill>
                      <a:prstDash val="solid"/>
                      <a:round/>
                      <a:headEnd type="none" w="sm" len="sm"/>
                      <a:tailEnd type="none" w="sm" len="sm"/>
                    </a:lnR>
                    <a:lnT w="28575" cap="flat" cmpd="sng">
                      <a:solidFill>
                        <a:schemeClr val="dk1"/>
                      </a:solidFill>
                      <a:prstDash val="solid"/>
                      <a:round/>
                      <a:headEnd type="none" w="sm" len="sm"/>
                      <a:tailEnd type="none" w="sm" len="sm"/>
                    </a:lnT>
                    <a:lnB w="28575" cap="flat" cmpd="sng">
                      <a:solidFill>
                        <a:schemeClr val="dk1"/>
                      </a:solidFill>
                      <a:prstDash val="solid"/>
                      <a:round/>
                      <a:headEnd type="none" w="sm" len="sm"/>
                      <a:tailEnd type="none" w="sm" len="sm"/>
                    </a:lnB>
                    <a:solidFill>
                      <a:schemeClr val="lt1"/>
                    </a:solidFill>
                  </a:tcPr>
                </a:tc>
              </a:tr>
              <a:tr h="1257300">
                <a:tc>
                  <a:txBody>
                    <a:bodyPr/>
                    <a:lstStyle/>
                    <a:p>
                      <a:pPr marL="0" marR="0" lvl="0" indent="0" algn="l" rtl="0">
                        <a:lnSpc>
                          <a:spcPct val="100000"/>
                        </a:lnSpc>
                        <a:spcBef>
                          <a:spcPts val="0"/>
                        </a:spcBef>
                        <a:spcAft>
                          <a:spcPts val="0"/>
                        </a:spcAft>
                        <a:buClr>
                          <a:schemeClr val="dk1"/>
                        </a:buClr>
                        <a:buSzPts val="2000"/>
                        <a:buFont typeface="Times New Roman"/>
                        <a:buNone/>
                      </a:pPr>
                      <a:r>
                        <a:rPr lang="en-US" sz="2000" b="1" i="0" u="none" strike="noStrike" cap="none">
                          <a:solidFill>
                            <a:schemeClr val="dk1"/>
                          </a:solidFill>
                          <a:latin typeface="Times New Roman"/>
                          <a:ea typeface="Times New Roman"/>
                          <a:cs typeface="Times New Roman"/>
                          <a:sym typeface="Times New Roman"/>
                        </a:rPr>
                        <a:t>Đường </a:t>
                      </a:r>
                      <a:endParaRPr/>
                    </a:p>
                    <a:p>
                      <a:pPr marL="0" marR="0" lvl="0" indent="0" algn="l" rtl="0">
                        <a:lnSpc>
                          <a:spcPct val="100000"/>
                        </a:lnSpc>
                        <a:spcBef>
                          <a:spcPts val="400"/>
                        </a:spcBef>
                        <a:spcAft>
                          <a:spcPts val="0"/>
                        </a:spcAft>
                        <a:buClr>
                          <a:schemeClr val="dk1"/>
                        </a:buClr>
                        <a:buSzPts val="2000"/>
                        <a:buFont typeface="Times New Roman"/>
                        <a:buNone/>
                      </a:pPr>
                      <a:r>
                        <a:rPr lang="en-US" sz="2000" b="1" i="0" u="none" strike="noStrike" cap="none">
                          <a:solidFill>
                            <a:schemeClr val="dk1"/>
                          </a:solidFill>
                          <a:latin typeface="Times New Roman"/>
                          <a:ea typeface="Times New Roman"/>
                          <a:cs typeface="Times New Roman"/>
                          <a:sym typeface="Times New Roman"/>
                        </a:rPr>
                        <a:t>chéo</a:t>
                      </a:r>
                      <a:endParaRPr sz="2000" b="1" i="0" u="none" strike="noStrike" cap="none">
                        <a:solidFill>
                          <a:schemeClr val="dk1"/>
                        </a:solidFill>
                        <a:latin typeface="Times New Roman"/>
                        <a:ea typeface="Times New Roman"/>
                        <a:cs typeface="Times New Roman"/>
                        <a:sym typeface="Times New Roman"/>
                      </a:endParaRPr>
                    </a:p>
                  </a:txBody>
                  <a:tcPr marL="91450" marR="91450" marT="45725" marB="45725">
                    <a:lnL w="28575" cap="flat" cmpd="sng">
                      <a:solidFill>
                        <a:schemeClr val="dk1"/>
                      </a:solidFill>
                      <a:prstDash val="solid"/>
                      <a:round/>
                      <a:headEnd type="none" w="sm" len="sm"/>
                      <a:tailEnd type="none" w="sm" len="sm"/>
                    </a:lnL>
                    <a:lnR w="28575" cap="flat" cmpd="sng">
                      <a:solidFill>
                        <a:schemeClr val="dk1"/>
                      </a:solidFill>
                      <a:prstDash val="solid"/>
                      <a:round/>
                      <a:headEnd type="none" w="sm" len="sm"/>
                      <a:tailEnd type="none" w="sm" len="sm"/>
                    </a:lnR>
                    <a:lnT w="28575" cap="flat" cmpd="sng">
                      <a:solidFill>
                        <a:schemeClr val="dk1"/>
                      </a:solidFill>
                      <a:prstDash val="solid"/>
                      <a:round/>
                      <a:headEnd type="none" w="sm" len="sm"/>
                      <a:tailEnd type="none" w="sm" len="sm"/>
                    </a:lnT>
                    <a:lnB w="28575" cap="flat" cmpd="sng">
                      <a:solidFill>
                        <a:schemeClr val="dk1"/>
                      </a:solidFill>
                      <a:prstDash val="solid"/>
                      <a:round/>
                      <a:headEnd type="none" w="sm" len="sm"/>
                      <a:tailEnd type="none" w="sm" len="sm"/>
                    </a:lnB>
                    <a:solidFill>
                      <a:schemeClr val="lt1"/>
                    </a:solidFill>
                  </a:tcPr>
                </a:tc>
                <a:tc>
                  <a:txBody>
                    <a:bodyPr/>
                    <a:lstStyle/>
                    <a:p>
                      <a:pPr marL="0" marR="0" lvl="0" indent="0" algn="l" rtl="0">
                        <a:lnSpc>
                          <a:spcPct val="100000"/>
                        </a:lnSpc>
                        <a:spcBef>
                          <a:spcPts val="0"/>
                        </a:spcBef>
                        <a:spcAft>
                          <a:spcPts val="0"/>
                        </a:spcAft>
                        <a:buClr>
                          <a:schemeClr val="dk1"/>
                        </a:buClr>
                        <a:buSzPts val="1800"/>
                        <a:buFont typeface="Arial"/>
                        <a:buNone/>
                      </a:pPr>
                      <a:endParaRPr sz="1800" b="1" i="0" u="sng" strike="noStrike" cap="none">
                        <a:solidFill>
                          <a:schemeClr val="dk1"/>
                        </a:solidFill>
                        <a:latin typeface="Arial Narrow"/>
                        <a:ea typeface="Arial Narrow"/>
                        <a:cs typeface="Arial Narrow"/>
                        <a:sym typeface="Arial Narrow"/>
                      </a:endParaRPr>
                    </a:p>
                  </a:txBody>
                  <a:tcPr marL="91450" marR="91450" marT="45725" marB="45725">
                    <a:lnL w="28575" cap="flat" cmpd="sng">
                      <a:solidFill>
                        <a:schemeClr val="dk1"/>
                      </a:solidFill>
                      <a:prstDash val="solid"/>
                      <a:round/>
                      <a:headEnd type="none" w="sm" len="sm"/>
                      <a:tailEnd type="none" w="sm" len="sm"/>
                    </a:lnL>
                    <a:lnR w="28575" cap="flat" cmpd="sng">
                      <a:solidFill>
                        <a:schemeClr val="dk1"/>
                      </a:solidFill>
                      <a:prstDash val="solid"/>
                      <a:round/>
                      <a:headEnd type="none" w="sm" len="sm"/>
                      <a:tailEnd type="none" w="sm" len="sm"/>
                    </a:lnR>
                    <a:lnT w="28575" cap="flat" cmpd="sng">
                      <a:solidFill>
                        <a:schemeClr val="dk1"/>
                      </a:solidFill>
                      <a:prstDash val="solid"/>
                      <a:round/>
                      <a:headEnd type="none" w="sm" len="sm"/>
                      <a:tailEnd type="none" w="sm" len="sm"/>
                    </a:lnT>
                    <a:lnB w="28575" cap="flat" cmpd="sng">
                      <a:solidFill>
                        <a:schemeClr val="dk1"/>
                      </a:solidFill>
                      <a:prstDash val="solid"/>
                      <a:round/>
                      <a:headEnd type="none" w="sm" len="sm"/>
                      <a:tailEnd type="none" w="sm" len="sm"/>
                    </a:lnB>
                    <a:solidFill>
                      <a:schemeClr val="lt1"/>
                    </a:solidFill>
                  </a:tcPr>
                </a:tc>
                <a:tc>
                  <a:txBody>
                    <a:bodyPr/>
                    <a:lstStyle/>
                    <a:p>
                      <a:pPr marL="0" marR="0" lvl="0" indent="0" algn="l" rtl="0">
                        <a:lnSpc>
                          <a:spcPct val="100000"/>
                        </a:lnSpc>
                        <a:spcBef>
                          <a:spcPts val="0"/>
                        </a:spcBef>
                        <a:spcAft>
                          <a:spcPts val="0"/>
                        </a:spcAft>
                        <a:buClr>
                          <a:schemeClr val="dk1"/>
                        </a:buClr>
                        <a:buSzPts val="1800"/>
                        <a:buFont typeface="Arial"/>
                        <a:buNone/>
                      </a:pPr>
                      <a:endParaRPr sz="1800" b="1" i="0" u="sng" strike="noStrike" cap="none">
                        <a:solidFill>
                          <a:schemeClr val="dk1"/>
                        </a:solidFill>
                        <a:latin typeface="Arial Narrow"/>
                        <a:ea typeface="Arial Narrow"/>
                        <a:cs typeface="Arial Narrow"/>
                        <a:sym typeface="Arial Narrow"/>
                      </a:endParaRPr>
                    </a:p>
                  </a:txBody>
                  <a:tcPr marL="91450" marR="91450" marT="45725" marB="45725">
                    <a:lnL w="28575" cap="flat" cmpd="sng">
                      <a:solidFill>
                        <a:schemeClr val="dk1"/>
                      </a:solidFill>
                      <a:prstDash val="solid"/>
                      <a:round/>
                      <a:headEnd type="none" w="sm" len="sm"/>
                      <a:tailEnd type="none" w="sm" len="sm"/>
                    </a:lnL>
                    <a:lnR w="28575" cap="flat" cmpd="sng">
                      <a:solidFill>
                        <a:schemeClr val="dk1"/>
                      </a:solidFill>
                      <a:prstDash val="solid"/>
                      <a:round/>
                      <a:headEnd type="none" w="sm" len="sm"/>
                      <a:tailEnd type="none" w="sm" len="sm"/>
                    </a:lnR>
                    <a:lnT w="28575" cap="flat" cmpd="sng">
                      <a:solidFill>
                        <a:schemeClr val="dk1"/>
                      </a:solidFill>
                      <a:prstDash val="solid"/>
                      <a:round/>
                      <a:headEnd type="none" w="sm" len="sm"/>
                      <a:tailEnd type="none" w="sm" len="sm"/>
                    </a:lnT>
                    <a:lnB w="28575" cap="flat" cmpd="sng">
                      <a:solidFill>
                        <a:schemeClr val="dk1"/>
                      </a:solidFill>
                      <a:prstDash val="solid"/>
                      <a:round/>
                      <a:headEnd type="none" w="sm" len="sm"/>
                      <a:tailEnd type="none" w="sm" len="sm"/>
                    </a:lnB>
                    <a:solidFill>
                      <a:schemeClr val="lt1"/>
                    </a:solidFill>
                  </a:tcPr>
                </a:tc>
                <a:tc>
                  <a:txBody>
                    <a:bodyPr/>
                    <a:lstStyle/>
                    <a:p>
                      <a:pPr marL="0" marR="0" lvl="0" indent="0" algn="l" rtl="0">
                        <a:lnSpc>
                          <a:spcPct val="100000"/>
                        </a:lnSpc>
                        <a:spcBef>
                          <a:spcPts val="0"/>
                        </a:spcBef>
                        <a:spcAft>
                          <a:spcPts val="0"/>
                        </a:spcAft>
                        <a:buClr>
                          <a:schemeClr val="dk1"/>
                        </a:buClr>
                        <a:buSzPts val="2800"/>
                        <a:buFont typeface="Arial"/>
                        <a:buNone/>
                      </a:pPr>
                      <a:endParaRPr sz="2800" b="0" i="0" u="none" strike="noStrike" cap="none">
                        <a:solidFill>
                          <a:schemeClr val="dk1"/>
                        </a:solidFill>
                        <a:latin typeface="Arial Narrow"/>
                        <a:ea typeface="Arial Narrow"/>
                        <a:cs typeface="Arial Narrow"/>
                        <a:sym typeface="Arial Narrow"/>
                      </a:endParaRPr>
                    </a:p>
                  </a:txBody>
                  <a:tcPr marL="91450" marR="91450" marT="45725" marB="45725">
                    <a:lnL w="28575" cap="flat" cmpd="sng">
                      <a:solidFill>
                        <a:schemeClr val="dk1"/>
                      </a:solidFill>
                      <a:prstDash val="solid"/>
                      <a:round/>
                      <a:headEnd type="none" w="sm" len="sm"/>
                      <a:tailEnd type="none" w="sm" len="sm"/>
                    </a:lnL>
                    <a:lnR w="28575" cap="flat" cmpd="sng">
                      <a:solidFill>
                        <a:schemeClr val="dk1"/>
                      </a:solidFill>
                      <a:prstDash val="solid"/>
                      <a:round/>
                      <a:headEnd type="none" w="sm" len="sm"/>
                      <a:tailEnd type="none" w="sm" len="sm"/>
                    </a:lnR>
                    <a:lnT w="28575" cap="flat" cmpd="sng">
                      <a:solidFill>
                        <a:schemeClr val="dk1"/>
                      </a:solidFill>
                      <a:prstDash val="solid"/>
                      <a:round/>
                      <a:headEnd type="none" w="sm" len="sm"/>
                      <a:tailEnd type="none" w="sm" len="sm"/>
                    </a:lnT>
                    <a:lnB w="28575" cap="flat" cmpd="sng">
                      <a:solidFill>
                        <a:schemeClr val="dk1"/>
                      </a:solidFill>
                      <a:prstDash val="solid"/>
                      <a:round/>
                      <a:headEnd type="none" w="sm" len="sm"/>
                      <a:tailEnd type="none" w="sm" len="sm"/>
                    </a:lnB>
                    <a:solidFill>
                      <a:schemeClr val="lt1"/>
                    </a:solidFill>
                  </a:tcPr>
                </a:tc>
              </a:tr>
            </a:tbl>
          </a:graphicData>
        </a:graphic>
      </p:graphicFrame>
      <p:sp>
        <p:nvSpPr>
          <p:cNvPr id="152" name="Google Shape;152;p16"/>
          <p:cNvSpPr/>
          <p:nvPr/>
        </p:nvSpPr>
        <p:spPr>
          <a:xfrm>
            <a:off x="5492750" y="5992813"/>
            <a:ext cx="3651250" cy="533400"/>
          </a:xfrm>
          <a:prstGeom prst="rect">
            <a:avLst/>
          </a:prstGeom>
          <a:noFill/>
          <a:ln>
            <a:noFill/>
          </a:ln>
        </p:spPr>
        <p:txBody>
          <a:bodyPr spcFirstLastPara="1" wrap="square" lIns="91425" tIns="45700" rIns="91425" bIns="45700" anchor="t" anchorCtr="0">
            <a:noAutofit/>
          </a:bodyPr>
          <a:lstStyle/>
          <a:p>
            <a:pPr marL="342900" marR="0" lvl="0" indent="-342900" algn="l" rtl="0">
              <a:spcBef>
                <a:spcPts val="0"/>
              </a:spcBef>
              <a:spcAft>
                <a:spcPts val="0"/>
              </a:spcAft>
              <a:buNone/>
            </a:pPr>
            <a:endParaRPr sz="2000" b="1" baseline="30000">
              <a:solidFill>
                <a:srgbClr val="FF0000"/>
              </a:solidFill>
              <a:latin typeface="Arial Narrow"/>
              <a:ea typeface="Arial Narrow"/>
              <a:cs typeface="Arial Narrow"/>
              <a:sym typeface="Arial Narrow"/>
            </a:endParaRPr>
          </a:p>
        </p:txBody>
      </p:sp>
      <p:sp>
        <p:nvSpPr>
          <p:cNvPr id="153" name="Google Shape;153;p16"/>
          <p:cNvSpPr/>
          <p:nvPr/>
        </p:nvSpPr>
        <p:spPr>
          <a:xfrm>
            <a:off x="5419725" y="5030788"/>
            <a:ext cx="3724275" cy="533400"/>
          </a:xfrm>
          <a:prstGeom prst="rect">
            <a:avLst/>
          </a:prstGeom>
          <a:noFill/>
          <a:ln>
            <a:noFill/>
          </a:ln>
        </p:spPr>
        <p:txBody>
          <a:bodyPr spcFirstLastPara="1" wrap="square" lIns="91425" tIns="45700" rIns="91425" bIns="45700" anchor="t" anchorCtr="0">
            <a:noAutofit/>
          </a:bodyPr>
          <a:lstStyle/>
          <a:p>
            <a:pPr marL="342900" marR="0" lvl="0" indent="-342900" algn="l" rtl="0">
              <a:spcBef>
                <a:spcPts val="0"/>
              </a:spcBef>
              <a:spcAft>
                <a:spcPts val="0"/>
              </a:spcAft>
              <a:buNone/>
            </a:pPr>
            <a:endParaRPr sz="2000" b="1">
              <a:solidFill>
                <a:srgbClr val="FF0000"/>
              </a:solidFill>
              <a:latin typeface="Arial Narrow"/>
              <a:ea typeface="Arial Narrow"/>
              <a:cs typeface="Arial Narrow"/>
              <a:sym typeface="Arial Narrow"/>
            </a:endParaRPr>
          </a:p>
        </p:txBody>
      </p:sp>
      <p:grpSp>
        <p:nvGrpSpPr>
          <p:cNvPr id="154" name="Google Shape;154;p16"/>
          <p:cNvGrpSpPr/>
          <p:nvPr/>
        </p:nvGrpSpPr>
        <p:grpSpPr>
          <a:xfrm>
            <a:off x="5334000" y="4572000"/>
            <a:ext cx="3810000" cy="685800"/>
            <a:chOff x="5334000" y="4572000"/>
            <a:chExt cx="3810000" cy="685800"/>
          </a:xfrm>
        </p:grpSpPr>
        <p:sp>
          <p:nvSpPr>
            <p:cNvPr id="155" name="Google Shape;155;p16"/>
            <p:cNvSpPr/>
            <p:nvPr/>
          </p:nvSpPr>
          <p:spPr>
            <a:xfrm>
              <a:off x="5334000" y="4572000"/>
              <a:ext cx="3810000" cy="685800"/>
            </a:xfrm>
            <a:prstGeom prst="rect">
              <a:avLst/>
            </a:prstGeom>
            <a:noFill/>
            <a:ln>
              <a:noFill/>
            </a:ln>
          </p:spPr>
          <p:txBody>
            <a:bodyPr spcFirstLastPara="1" wrap="square" lIns="91425" tIns="45700" rIns="91425" bIns="45700" anchor="t" anchorCtr="0">
              <a:noAutofit/>
            </a:bodyPr>
            <a:lstStyle/>
            <a:p>
              <a:pPr marL="342900" marR="0" lvl="0" indent="-342900" algn="just" rtl="0">
                <a:spcBef>
                  <a:spcPts val="0"/>
                </a:spcBef>
                <a:spcAft>
                  <a:spcPts val="0"/>
                </a:spcAft>
                <a:buNone/>
              </a:pPr>
              <a:r>
                <a:rPr lang="en-US" sz="2000" b="1">
                  <a:solidFill>
                    <a:schemeClr val="dk1"/>
                  </a:solidFill>
                  <a:latin typeface="Times New Roman"/>
                  <a:ea typeface="Times New Roman"/>
                  <a:cs typeface="Times New Roman"/>
                  <a:sym typeface="Times New Roman"/>
                </a:rPr>
                <a:t>Bốn góc </a:t>
              </a:r>
              <a:r>
                <a:rPr lang="en-US" sz="2000" b="1" u="sng">
                  <a:solidFill>
                    <a:srgbClr val="FF00FF"/>
                  </a:solidFill>
                  <a:latin typeface="Times New Roman"/>
                  <a:ea typeface="Times New Roman"/>
                  <a:cs typeface="Times New Roman"/>
                  <a:sym typeface="Times New Roman"/>
                </a:rPr>
                <a:t>bằng nhau</a:t>
              </a:r>
              <a:r>
                <a:rPr lang="en-US" sz="2000" b="1">
                  <a:solidFill>
                    <a:schemeClr val="dk1"/>
                  </a:solidFill>
                  <a:latin typeface="Times New Roman"/>
                  <a:ea typeface="Times New Roman"/>
                  <a:cs typeface="Times New Roman"/>
                  <a:sym typeface="Times New Roman"/>
                </a:rPr>
                <a:t> và mỗi góc bằng 90</a:t>
              </a:r>
              <a:r>
                <a:rPr lang="en-US" sz="2000" b="1" baseline="30000">
                  <a:solidFill>
                    <a:schemeClr val="dk1"/>
                  </a:solidFill>
                  <a:latin typeface="Times New Roman"/>
                  <a:ea typeface="Times New Roman"/>
                  <a:cs typeface="Times New Roman"/>
                  <a:sym typeface="Times New Roman"/>
                </a:rPr>
                <a:t>0</a:t>
              </a:r>
              <a:r>
                <a:rPr lang="en-US" sz="2000" b="1">
                  <a:solidFill>
                    <a:schemeClr val="dk1"/>
                  </a:solidFill>
                  <a:latin typeface="Times New Roman"/>
                  <a:ea typeface="Times New Roman"/>
                  <a:cs typeface="Times New Roman"/>
                  <a:sym typeface="Times New Roman"/>
                </a:rPr>
                <a:t>(  A =B =C =D )</a:t>
              </a:r>
              <a:endParaRPr/>
            </a:p>
          </p:txBody>
        </p:sp>
        <p:grpSp>
          <p:nvGrpSpPr>
            <p:cNvPr id="156" name="Google Shape;156;p16"/>
            <p:cNvGrpSpPr/>
            <p:nvPr/>
          </p:nvGrpSpPr>
          <p:grpSpPr>
            <a:xfrm>
              <a:off x="6942992" y="4876800"/>
              <a:ext cx="1192212" cy="119063"/>
              <a:chOff x="336" y="2304"/>
              <a:chExt cx="751" cy="75"/>
            </a:xfrm>
          </p:grpSpPr>
          <p:grpSp>
            <p:nvGrpSpPr>
              <p:cNvPr id="157" name="Google Shape;157;p16"/>
              <p:cNvGrpSpPr/>
              <p:nvPr/>
            </p:nvGrpSpPr>
            <p:grpSpPr>
              <a:xfrm>
                <a:off x="546" y="2307"/>
                <a:ext cx="78" cy="64"/>
                <a:chOff x="2205" y="1554"/>
                <a:chExt cx="90" cy="48"/>
              </a:xfrm>
            </p:grpSpPr>
            <p:cxnSp>
              <p:nvCxnSpPr>
                <p:cNvPr id="158" name="Google Shape;158;p16"/>
                <p:cNvCxnSpPr/>
                <p:nvPr/>
              </p:nvCxnSpPr>
              <p:spPr>
                <a:xfrm rot="10800000" flipH="1">
                  <a:off x="2205" y="1554"/>
                  <a:ext cx="48" cy="48"/>
                </a:xfrm>
                <a:prstGeom prst="straightConnector1">
                  <a:avLst/>
                </a:prstGeom>
                <a:noFill/>
                <a:ln w="28575" cap="flat" cmpd="sng">
                  <a:solidFill>
                    <a:schemeClr val="dk1"/>
                  </a:solidFill>
                  <a:prstDash val="solid"/>
                  <a:round/>
                  <a:headEnd type="none" w="med" len="med"/>
                  <a:tailEnd type="none" w="med" len="med"/>
                </a:ln>
              </p:spPr>
            </p:cxnSp>
            <p:cxnSp>
              <p:nvCxnSpPr>
                <p:cNvPr id="159" name="Google Shape;159;p16"/>
                <p:cNvCxnSpPr/>
                <p:nvPr/>
              </p:nvCxnSpPr>
              <p:spPr>
                <a:xfrm>
                  <a:off x="2247" y="1554"/>
                  <a:ext cx="48" cy="48"/>
                </a:xfrm>
                <a:prstGeom prst="straightConnector1">
                  <a:avLst/>
                </a:prstGeom>
                <a:noFill/>
                <a:ln w="28575" cap="flat" cmpd="sng">
                  <a:solidFill>
                    <a:schemeClr val="dk1"/>
                  </a:solidFill>
                  <a:prstDash val="solid"/>
                  <a:round/>
                  <a:headEnd type="none" w="med" len="med"/>
                  <a:tailEnd type="none" w="med" len="med"/>
                </a:ln>
              </p:spPr>
            </p:cxnSp>
          </p:grpSp>
          <p:grpSp>
            <p:nvGrpSpPr>
              <p:cNvPr id="160" name="Google Shape;160;p16"/>
              <p:cNvGrpSpPr/>
              <p:nvPr/>
            </p:nvGrpSpPr>
            <p:grpSpPr>
              <a:xfrm>
                <a:off x="336" y="2315"/>
                <a:ext cx="79" cy="64"/>
                <a:chOff x="2205" y="1554"/>
                <a:chExt cx="90" cy="48"/>
              </a:xfrm>
            </p:grpSpPr>
            <p:cxnSp>
              <p:nvCxnSpPr>
                <p:cNvPr id="161" name="Google Shape;161;p16"/>
                <p:cNvCxnSpPr/>
                <p:nvPr/>
              </p:nvCxnSpPr>
              <p:spPr>
                <a:xfrm rot="10800000" flipH="1">
                  <a:off x="2205" y="1554"/>
                  <a:ext cx="48" cy="48"/>
                </a:xfrm>
                <a:prstGeom prst="straightConnector1">
                  <a:avLst/>
                </a:prstGeom>
                <a:noFill/>
                <a:ln w="28575" cap="flat" cmpd="sng">
                  <a:solidFill>
                    <a:schemeClr val="dk1"/>
                  </a:solidFill>
                  <a:prstDash val="solid"/>
                  <a:round/>
                  <a:headEnd type="none" w="med" len="med"/>
                  <a:tailEnd type="none" w="med" len="med"/>
                </a:ln>
              </p:spPr>
            </p:cxnSp>
            <p:cxnSp>
              <p:nvCxnSpPr>
                <p:cNvPr id="162" name="Google Shape;162;p16"/>
                <p:cNvCxnSpPr/>
                <p:nvPr/>
              </p:nvCxnSpPr>
              <p:spPr>
                <a:xfrm>
                  <a:off x="2247" y="1554"/>
                  <a:ext cx="48" cy="48"/>
                </a:xfrm>
                <a:prstGeom prst="straightConnector1">
                  <a:avLst/>
                </a:prstGeom>
                <a:noFill/>
                <a:ln w="28575" cap="flat" cmpd="sng">
                  <a:solidFill>
                    <a:schemeClr val="dk1"/>
                  </a:solidFill>
                  <a:prstDash val="solid"/>
                  <a:round/>
                  <a:headEnd type="none" w="med" len="med"/>
                  <a:tailEnd type="none" w="med" len="med"/>
                </a:ln>
              </p:spPr>
            </p:cxnSp>
          </p:grpSp>
          <p:grpSp>
            <p:nvGrpSpPr>
              <p:cNvPr id="163" name="Google Shape;163;p16"/>
              <p:cNvGrpSpPr/>
              <p:nvPr/>
            </p:nvGrpSpPr>
            <p:grpSpPr>
              <a:xfrm>
                <a:off x="789" y="2304"/>
                <a:ext cx="79" cy="64"/>
                <a:chOff x="2205" y="1554"/>
                <a:chExt cx="90" cy="48"/>
              </a:xfrm>
            </p:grpSpPr>
            <p:cxnSp>
              <p:nvCxnSpPr>
                <p:cNvPr id="164" name="Google Shape;164;p16"/>
                <p:cNvCxnSpPr/>
                <p:nvPr/>
              </p:nvCxnSpPr>
              <p:spPr>
                <a:xfrm rot="10800000" flipH="1">
                  <a:off x="2205" y="1554"/>
                  <a:ext cx="48" cy="48"/>
                </a:xfrm>
                <a:prstGeom prst="straightConnector1">
                  <a:avLst/>
                </a:prstGeom>
                <a:noFill/>
                <a:ln w="28575" cap="flat" cmpd="sng">
                  <a:solidFill>
                    <a:schemeClr val="dk1"/>
                  </a:solidFill>
                  <a:prstDash val="solid"/>
                  <a:round/>
                  <a:headEnd type="none" w="med" len="med"/>
                  <a:tailEnd type="none" w="med" len="med"/>
                </a:ln>
              </p:spPr>
            </p:cxnSp>
            <p:cxnSp>
              <p:nvCxnSpPr>
                <p:cNvPr id="165" name="Google Shape;165;p16"/>
                <p:cNvCxnSpPr/>
                <p:nvPr/>
              </p:nvCxnSpPr>
              <p:spPr>
                <a:xfrm>
                  <a:off x="2247" y="1554"/>
                  <a:ext cx="48" cy="48"/>
                </a:xfrm>
                <a:prstGeom prst="straightConnector1">
                  <a:avLst/>
                </a:prstGeom>
                <a:noFill/>
                <a:ln w="28575" cap="flat" cmpd="sng">
                  <a:solidFill>
                    <a:schemeClr val="dk1"/>
                  </a:solidFill>
                  <a:prstDash val="solid"/>
                  <a:round/>
                  <a:headEnd type="none" w="med" len="med"/>
                  <a:tailEnd type="none" w="med" len="med"/>
                </a:ln>
              </p:spPr>
            </p:cxnSp>
          </p:grpSp>
          <p:grpSp>
            <p:nvGrpSpPr>
              <p:cNvPr id="166" name="Google Shape;166;p16"/>
              <p:cNvGrpSpPr/>
              <p:nvPr/>
            </p:nvGrpSpPr>
            <p:grpSpPr>
              <a:xfrm>
                <a:off x="1008" y="2304"/>
                <a:ext cx="79" cy="64"/>
                <a:chOff x="2205" y="1554"/>
                <a:chExt cx="90" cy="48"/>
              </a:xfrm>
            </p:grpSpPr>
            <p:cxnSp>
              <p:nvCxnSpPr>
                <p:cNvPr id="167" name="Google Shape;167;p16"/>
                <p:cNvCxnSpPr/>
                <p:nvPr/>
              </p:nvCxnSpPr>
              <p:spPr>
                <a:xfrm rot="10800000" flipH="1">
                  <a:off x="2205" y="1554"/>
                  <a:ext cx="48" cy="48"/>
                </a:xfrm>
                <a:prstGeom prst="straightConnector1">
                  <a:avLst/>
                </a:prstGeom>
                <a:noFill/>
                <a:ln w="28575" cap="flat" cmpd="sng">
                  <a:solidFill>
                    <a:schemeClr val="dk1"/>
                  </a:solidFill>
                  <a:prstDash val="solid"/>
                  <a:round/>
                  <a:headEnd type="none" w="med" len="med"/>
                  <a:tailEnd type="none" w="med" len="med"/>
                </a:ln>
              </p:spPr>
            </p:cxnSp>
            <p:cxnSp>
              <p:nvCxnSpPr>
                <p:cNvPr id="168" name="Google Shape;168;p16"/>
                <p:cNvCxnSpPr/>
                <p:nvPr/>
              </p:nvCxnSpPr>
              <p:spPr>
                <a:xfrm>
                  <a:off x="2247" y="1554"/>
                  <a:ext cx="48" cy="48"/>
                </a:xfrm>
                <a:prstGeom prst="straightConnector1">
                  <a:avLst/>
                </a:prstGeom>
                <a:noFill/>
                <a:ln w="28575" cap="flat" cmpd="sng">
                  <a:solidFill>
                    <a:schemeClr val="dk1"/>
                  </a:solidFill>
                  <a:prstDash val="solid"/>
                  <a:round/>
                  <a:headEnd type="none" w="med" len="med"/>
                  <a:tailEnd type="none" w="med" len="med"/>
                </a:ln>
              </p:spPr>
            </p:cxnSp>
          </p:grpSp>
        </p:grpSp>
      </p:grpSp>
      <p:sp>
        <p:nvSpPr>
          <p:cNvPr id="169" name="Google Shape;169;p16"/>
          <p:cNvSpPr txBox="1"/>
          <p:nvPr/>
        </p:nvSpPr>
        <p:spPr>
          <a:xfrm>
            <a:off x="5334000" y="3581400"/>
            <a:ext cx="3810000" cy="101600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2000" b="1">
                <a:solidFill>
                  <a:schemeClr val="dk1"/>
                </a:solidFill>
                <a:latin typeface="Times New Roman"/>
                <a:ea typeface="Times New Roman"/>
                <a:cs typeface="Times New Roman"/>
                <a:sym typeface="Times New Roman"/>
              </a:rPr>
              <a:t>Các cạnh đối </a:t>
            </a:r>
            <a:r>
              <a:rPr lang="en-US" sz="2000" b="1" u="sng">
                <a:solidFill>
                  <a:srgbClr val="FF00FF"/>
                </a:solidFill>
                <a:latin typeface="Times New Roman"/>
                <a:ea typeface="Times New Roman"/>
                <a:cs typeface="Times New Roman"/>
                <a:sym typeface="Times New Roman"/>
              </a:rPr>
              <a:t>song song và bằng </a:t>
            </a:r>
            <a:r>
              <a:rPr lang="en-US" sz="2000" b="1">
                <a:solidFill>
                  <a:srgbClr val="FF00FF"/>
                </a:solidFill>
                <a:latin typeface="Times New Roman"/>
                <a:ea typeface="Times New Roman"/>
                <a:cs typeface="Times New Roman"/>
                <a:sym typeface="Times New Roman"/>
              </a:rPr>
              <a:t>nhau</a:t>
            </a:r>
            <a:r>
              <a:rPr lang="en-US" sz="2000" b="1">
                <a:solidFill>
                  <a:schemeClr val="dk1"/>
                </a:solidFill>
                <a:latin typeface="Times New Roman"/>
                <a:ea typeface="Times New Roman"/>
                <a:cs typeface="Times New Roman"/>
                <a:sym typeface="Times New Roman"/>
              </a:rPr>
              <a:t>  (AB//CD và AB = CD; AD//BC và AD = BC)</a:t>
            </a:r>
            <a:endParaRPr/>
          </a:p>
        </p:txBody>
      </p:sp>
      <p:sp>
        <p:nvSpPr>
          <p:cNvPr id="170" name="Google Shape;170;p16"/>
          <p:cNvSpPr txBox="1"/>
          <p:nvPr/>
        </p:nvSpPr>
        <p:spPr>
          <a:xfrm>
            <a:off x="5432425" y="5518150"/>
            <a:ext cx="3690938" cy="101600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2000" b="1">
                <a:solidFill>
                  <a:schemeClr val="dk1"/>
                </a:solidFill>
                <a:latin typeface="Times New Roman"/>
                <a:ea typeface="Times New Roman"/>
                <a:cs typeface="Times New Roman"/>
                <a:sym typeface="Times New Roman"/>
              </a:rPr>
              <a:t>Hai đường chéo </a:t>
            </a:r>
            <a:r>
              <a:rPr lang="en-US" sz="2000" b="1" u="sng">
                <a:solidFill>
                  <a:srgbClr val="FF00FF"/>
                </a:solidFill>
                <a:latin typeface="Times New Roman"/>
                <a:ea typeface="Times New Roman"/>
                <a:cs typeface="Times New Roman"/>
                <a:sym typeface="Times New Roman"/>
              </a:rPr>
              <a:t>bằng nhau</a:t>
            </a:r>
            <a:r>
              <a:rPr lang="en-US" sz="2000" b="1">
                <a:solidFill>
                  <a:srgbClr val="000099"/>
                </a:solidFill>
                <a:latin typeface="Times New Roman"/>
                <a:ea typeface="Times New Roman"/>
                <a:cs typeface="Times New Roman"/>
                <a:sym typeface="Times New Roman"/>
              </a:rPr>
              <a:t> </a:t>
            </a:r>
            <a:r>
              <a:rPr lang="en-US" sz="2000" b="1">
                <a:solidFill>
                  <a:schemeClr val="dk1"/>
                </a:solidFill>
                <a:latin typeface="Times New Roman"/>
                <a:ea typeface="Times New Roman"/>
                <a:cs typeface="Times New Roman"/>
                <a:sym typeface="Times New Roman"/>
              </a:rPr>
              <a:t>và</a:t>
            </a:r>
            <a:r>
              <a:rPr lang="en-US" sz="2000" b="1">
                <a:solidFill>
                  <a:srgbClr val="000099"/>
                </a:solidFill>
                <a:latin typeface="Times New Roman"/>
                <a:ea typeface="Times New Roman"/>
                <a:cs typeface="Times New Roman"/>
                <a:sym typeface="Times New Roman"/>
              </a:rPr>
              <a:t> </a:t>
            </a:r>
            <a:r>
              <a:rPr lang="en-US" sz="2000" b="1" u="sng">
                <a:solidFill>
                  <a:srgbClr val="FF00FF"/>
                </a:solidFill>
                <a:latin typeface="Times New Roman"/>
                <a:ea typeface="Times New Roman"/>
                <a:cs typeface="Times New Roman"/>
                <a:sym typeface="Times New Roman"/>
              </a:rPr>
              <a:t>cắt nhau tại trung điểm của mỗi đường .</a:t>
            </a:r>
            <a:r>
              <a:rPr lang="en-US" sz="2000" b="1">
                <a:solidFill>
                  <a:schemeClr val="dk1"/>
                </a:solidFill>
                <a:latin typeface="Times New Roman"/>
                <a:ea typeface="Times New Roman"/>
                <a:cs typeface="Times New Roman"/>
                <a:sym typeface="Times New Roman"/>
              </a:rPr>
              <a:t>( OA=OB=OC=OD)</a:t>
            </a:r>
            <a:endParaRPr/>
          </a:p>
        </p:txBody>
      </p:sp>
      <p:sp>
        <p:nvSpPr>
          <p:cNvPr id="171" name="Google Shape;171;p16"/>
          <p:cNvSpPr/>
          <p:nvPr/>
        </p:nvSpPr>
        <p:spPr>
          <a:xfrm>
            <a:off x="990600" y="3657600"/>
            <a:ext cx="2293938" cy="769938"/>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US" sz="2000" b="1">
                <a:solidFill>
                  <a:schemeClr val="dk1"/>
                </a:solidFill>
                <a:latin typeface="Times New Roman"/>
                <a:ea typeface="Times New Roman"/>
                <a:cs typeface="Times New Roman"/>
                <a:sym typeface="Times New Roman"/>
              </a:rPr>
              <a:t>Các cạnh đối </a:t>
            </a:r>
            <a:r>
              <a:rPr lang="en-US" sz="2000" b="1" u="sng">
                <a:solidFill>
                  <a:srgbClr val="FF00FF"/>
                </a:solidFill>
                <a:latin typeface="Times New Roman"/>
                <a:ea typeface="Times New Roman"/>
                <a:cs typeface="Times New Roman"/>
                <a:sym typeface="Times New Roman"/>
              </a:rPr>
              <a:t>song</a:t>
            </a:r>
            <a:endParaRPr/>
          </a:p>
          <a:p>
            <a:pPr marL="0" marR="0" lvl="0" indent="0" algn="l" rtl="0">
              <a:spcBef>
                <a:spcPts val="400"/>
              </a:spcBef>
              <a:spcAft>
                <a:spcPts val="0"/>
              </a:spcAft>
              <a:buNone/>
            </a:pPr>
            <a:r>
              <a:rPr lang="en-US" sz="2000" b="1" u="sng">
                <a:solidFill>
                  <a:srgbClr val="FF00FF"/>
                </a:solidFill>
                <a:latin typeface="Times New Roman"/>
                <a:ea typeface="Times New Roman"/>
                <a:cs typeface="Times New Roman"/>
                <a:sym typeface="Times New Roman"/>
              </a:rPr>
              <a:t> song và bằng nhau</a:t>
            </a:r>
            <a:endParaRPr/>
          </a:p>
        </p:txBody>
      </p:sp>
      <p:sp>
        <p:nvSpPr>
          <p:cNvPr id="172" name="Google Shape;172;p16"/>
          <p:cNvSpPr/>
          <p:nvPr/>
        </p:nvSpPr>
        <p:spPr>
          <a:xfrm>
            <a:off x="990600" y="4572000"/>
            <a:ext cx="2133600" cy="769938"/>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US" sz="2000" b="1">
                <a:solidFill>
                  <a:schemeClr val="dk1"/>
                </a:solidFill>
                <a:latin typeface="Times New Roman"/>
                <a:ea typeface="Times New Roman"/>
                <a:cs typeface="Times New Roman"/>
                <a:sym typeface="Times New Roman"/>
              </a:rPr>
              <a:t>Các góc đối </a:t>
            </a:r>
            <a:endParaRPr/>
          </a:p>
          <a:p>
            <a:pPr marL="0" marR="0" lvl="0" indent="0" algn="l" rtl="0">
              <a:spcBef>
                <a:spcPts val="400"/>
              </a:spcBef>
              <a:spcAft>
                <a:spcPts val="0"/>
              </a:spcAft>
              <a:buNone/>
            </a:pPr>
            <a:r>
              <a:rPr lang="en-US" sz="2000" b="1" u="sng">
                <a:solidFill>
                  <a:srgbClr val="FF00FF"/>
                </a:solidFill>
                <a:latin typeface="Times New Roman"/>
                <a:ea typeface="Times New Roman"/>
                <a:cs typeface="Times New Roman"/>
                <a:sym typeface="Times New Roman"/>
              </a:rPr>
              <a:t>bằng nhau</a:t>
            </a:r>
            <a:endParaRPr/>
          </a:p>
        </p:txBody>
      </p:sp>
      <p:sp>
        <p:nvSpPr>
          <p:cNvPr id="173" name="Google Shape;173;p16"/>
          <p:cNvSpPr/>
          <p:nvPr/>
        </p:nvSpPr>
        <p:spPr>
          <a:xfrm>
            <a:off x="990600" y="5514975"/>
            <a:ext cx="2286000" cy="1323975"/>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US" sz="2000" b="1">
                <a:solidFill>
                  <a:schemeClr val="dk1"/>
                </a:solidFill>
                <a:latin typeface="Times New Roman"/>
                <a:ea typeface="Times New Roman"/>
                <a:cs typeface="Times New Roman"/>
                <a:sym typeface="Times New Roman"/>
              </a:rPr>
              <a:t>Hai đường chéo </a:t>
            </a:r>
            <a:r>
              <a:rPr lang="en-US" sz="2000" b="1" u="sng">
                <a:solidFill>
                  <a:srgbClr val="FF00FF"/>
                </a:solidFill>
                <a:latin typeface="Times New Roman"/>
                <a:ea typeface="Times New Roman"/>
                <a:cs typeface="Times New Roman"/>
                <a:sym typeface="Times New Roman"/>
              </a:rPr>
              <a:t>cắt nhau tại trung điểm của mỗi đường.</a:t>
            </a:r>
            <a:endParaRPr/>
          </a:p>
        </p:txBody>
      </p:sp>
      <p:sp>
        <p:nvSpPr>
          <p:cNvPr id="174" name="Google Shape;174;p16"/>
          <p:cNvSpPr/>
          <p:nvPr/>
        </p:nvSpPr>
        <p:spPr>
          <a:xfrm>
            <a:off x="3505200" y="3657600"/>
            <a:ext cx="1638300" cy="696913"/>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US" sz="2000" b="1" dirty="0" err="1">
                <a:solidFill>
                  <a:schemeClr val="dk1"/>
                </a:solidFill>
                <a:latin typeface="Times New Roman"/>
                <a:ea typeface="Times New Roman"/>
                <a:cs typeface="Times New Roman"/>
                <a:sym typeface="Times New Roman"/>
              </a:rPr>
              <a:t>Hai</a:t>
            </a:r>
            <a:r>
              <a:rPr lang="en-US" sz="2000" b="1" dirty="0">
                <a:solidFill>
                  <a:schemeClr val="dk1"/>
                </a:solidFill>
                <a:latin typeface="Times New Roman"/>
                <a:ea typeface="Times New Roman"/>
                <a:cs typeface="Times New Roman"/>
                <a:sym typeface="Times New Roman"/>
              </a:rPr>
              <a:t> </a:t>
            </a:r>
            <a:r>
              <a:rPr lang="en-US" sz="2000" b="1" dirty="0" err="1">
                <a:solidFill>
                  <a:schemeClr val="dk1"/>
                </a:solidFill>
                <a:latin typeface="Times New Roman"/>
                <a:ea typeface="Times New Roman"/>
                <a:cs typeface="Times New Roman"/>
                <a:sym typeface="Times New Roman"/>
              </a:rPr>
              <a:t>cạnh</a:t>
            </a:r>
            <a:r>
              <a:rPr lang="en-US" sz="2000" b="1" dirty="0">
                <a:solidFill>
                  <a:schemeClr val="dk1"/>
                </a:solidFill>
                <a:latin typeface="Times New Roman"/>
                <a:ea typeface="Times New Roman"/>
                <a:cs typeface="Times New Roman"/>
                <a:sym typeface="Times New Roman"/>
              </a:rPr>
              <a:t> </a:t>
            </a:r>
            <a:r>
              <a:rPr lang="en-US" sz="2000" b="1" dirty="0" err="1" smtClean="0">
                <a:solidFill>
                  <a:schemeClr val="dk1"/>
                </a:solidFill>
                <a:latin typeface="Times New Roman"/>
                <a:ea typeface="Times New Roman"/>
                <a:cs typeface="Times New Roman"/>
                <a:sym typeface="Times New Roman"/>
              </a:rPr>
              <a:t>bên</a:t>
            </a:r>
            <a:r>
              <a:rPr lang="en-US" dirty="0">
                <a:ea typeface="Times New Roman"/>
              </a:rPr>
              <a:t> </a:t>
            </a:r>
            <a:r>
              <a:rPr lang="en-US" sz="2000" b="1" u="sng" dirty="0" err="1" smtClean="0">
                <a:solidFill>
                  <a:srgbClr val="FF00FF"/>
                </a:solidFill>
                <a:latin typeface="Times New Roman"/>
                <a:ea typeface="Times New Roman"/>
                <a:cs typeface="Times New Roman"/>
                <a:sym typeface="Times New Roman"/>
              </a:rPr>
              <a:t>bằng</a:t>
            </a:r>
            <a:r>
              <a:rPr lang="en-US" sz="2000" b="1" u="sng" dirty="0">
                <a:solidFill>
                  <a:srgbClr val="FF00FF"/>
                </a:solidFill>
                <a:latin typeface="Times New Roman"/>
                <a:ea typeface="Times New Roman"/>
                <a:cs typeface="Times New Roman"/>
                <a:sym typeface="Times New Roman"/>
              </a:rPr>
              <a:t> </a:t>
            </a:r>
            <a:r>
              <a:rPr lang="en-US" sz="2000" b="1" u="sng" dirty="0" err="1" smtClean="0">
                <a:solidFill>
                  <a:srgbClr val="FF00FF"/>
                </a:solidFill>
                <a:latin typeface="Times New Roman"/>
                <a:ea typeface="Times New Roman"/>
                <a:cs typeface="Times New Roman"/>
                <a:sym typeface="Times New Roman"/>
              </a:rPr>
              <a:t>nhau</a:t>
            </a:r>
            <a:r>
              <a:rPr lang="en-US" sz="2000" b="1" u="sng" dirty="0">
                <a:solidFill>
                  <a:srgbClr val="000099"/>
                </a:solidFill>
                <a:latin typeface="Times New Roman"/>
                <a:ea typeface="Times New Roman"/>
                <a:cs typeface="Times New Roman"/>
                <a:sym typeface="Times New Roman"/>
              </a:rPr>
              <a:t>.</a:t>
            </a:r>
            <a:endParaRPr dirty="0"/>
          </a:p>
        </p:txBody>
      </p:sp>
      <p:sp>
        <p:nvSpPr>
          <p:cNvPr id="175" name="Google Shape;175;p16"/>
          <p:cNvSpPr/>
          <p:nvPr/>
        </p:nvSpPr>
        <p:spPr>
          <a:xfrm>
            <a:off x="3352800" y="5530850"/>
            <a:ext cx="1982788" cy="76835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US" sz="2000" b="1">
                <a:solidFill>
                  <a:schemeClr val="dk1"/>
                </a:solidFill>
                <a:latin typeface="Times New Roman"/>
                <a:ea typeface="Times New Roman"/>
                <a:cs typeface="Times New Roman"/>
                <a:sym typeface="Times New Roman"/>
              </a:rPr>
              <a:t>Hai đường chéo </a:t>
            </a:r>
            <a:endParaRPr/>
          </a:p>
          <a:p>
            <a:pPr marL="0" marR="0" lvl="0" indent="0" algn="l" rtl="0">
              <a:spcBef>
                <a:spcPts val="400"/>
              </a:spcBef>
              <a:spcAft>
                <a:spcPts val="0"/>
              </a:spcAft>
              <a:buNone/>
            </a:pPr>
            <a:r>
              <a:rPr lang="en-US" sz="2000" b="1" u="sng">
                <a:solidFill>
                  <a:srgbClr val="FF00FF"/>
                </a:solidFill>
                <a:latin typeface="Times New Roman"/>
                <a:ea typeface="Times New Roman"/>
                <a:cs typeface="Times New Roman"/>
                <a:sym typeface="Times New Roman"/>
              </a:rPr>
              <a:t>bằng nhau.</a:t>
            </a:r>
            <a:endParaRPr/>
          </a:p>
        </p:txBody>
      </p:sp>
      <p:sp>
        <p:nvSpPr>
          <p:cNvPr id="176" name="Google Shape;176;p16"/>
          <p:cNvSpPr/>
          <p:nvPr/>
        </p:nvSpPr>
        <p:spPr>
          <a:xfrm>
            <a:off x="3378200" y="4572000"/>
            <a:ext cx="1955800" cy="769938"/>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US" sz="2000" b="1" dirty="0">
                <a:solidFill>
                  <a:schemeClr val="dk1"/>
                </a:solidFill>
                <a:latin typeface="Times New Roman"/>
                <a:ea typeface="Times New Roman"/>
                <a:cs typeface="Times New Roman"/>
                <a:sym typeface="Times New Roman"/>
              </a:rPr>
              <a:t> </a:t>
            </a:r>
            <a:r>
              <a:rPr lang="en-US" sz="2000" b="1" dirty="0" err="1">
                <a:solidFill>
                  <a:schemeClr val="dk1"/>
                </a:solidFill>
                <a:latin typeface="Times New Roman"/>
                <a:ea typeface="Times New Roman"/>
                <a:cs typeface="Times New Roman"/>
                <a:sym typeface="Times New Roman"/>
              </a:rPr>
              <a:t>Hai</a:t>
            </a:r>
            <a:r>
              <a:rPr lang="en-US" sz="2000" b="1" dirty="0">
                <a:solidFill>
                  <a:schemeClr val="dk1"/>
                </a:solidFill>
                <a:latin typeface="Times New Roman"/>
                <a:ea typeface="Times New Roman"/>
                <a:cs typeface="Times New Roman"/>
                <a:sym typeface="Times New Roman"/>
              </a:rPr>
              <a:t> </a:t>
            </a:r>
            <a:r>
              <a:rPr lang="en-US" sz="2000" b="1" dirty="0" err="1">
                <a:solidFill>
                  <a:schemeClr val="dk1"/>
                </a:solidFill>
                <a:latin typeface="Times New Roman"/>
                <a:ea typeface="Times New Roman"/>
                <a:cs typeface="Times New Roman"/>
                <a:sym typeface="Times New Roman"/>
              </a:rPr>
              <a:t>góc</a:t>
            </a:r>
            <a:r>
              <a:rPr lang="en-US" sz="2000" b="1" dirty="0">
                <a:solidFill>
                  <a:schemeClr val="dk1"/>
                </a:solidFill>
                <a:latin typeface="Times New Roman"/>
                <a:ea typeface="Times New Roman"/>
                <a:cs typeface="Times New Roman"/>
                <a:sym typeface="Times New Roman"/>
              </a:rPr>
              <a:t> </a:t>
            </a:r>
            <a:r>
              <a:rPr lang="en-US" sz="2000" b="1" dirty="0" err="1">
                <a:solidFill>
                  <a:schemeClr val="dk1"/>
                </a:solidFill>
                <a:latin typeface="Times New Roman"/>
                <a:ea typeface="Times New Roman"/>
                <a:cs typeface="Times New Roman"/>
                <a:sym typeface="Times New Roman"/>
              </a:rPr>
              <a:t>kề</a:t>
            </a:r>
            <a:r>
              <a:rPr lang="en-US" sz="2000" b="1" dirty="0">
                <a:solidFill>
                  <a:schemeClr val="dk1"/>
                </a:solidFill>
                <a:latin typeface="Times New Roman"/>
                <a:ea typeface="Times New Roman"/>
                <a:cs typeface="Times New Roman"/>
                <a:sym typeface="Times New Roman"/>
              </a:rPr>
              <a:t> </a:t>
            </a:r>
            <a:r>
              <a:rPr lang="en-US" sz="2000" b="1" dirty="0" err="1">
                <a:solidFill>
                  <a:schemeClr val="dk1"/>
                </a:solidFill>
                <a:latin typeface="Times New Roman"/>
                <a:ea typeface="Times New Roman"/>
                <a:cs typeface="Times New Roman"/>
                <a:sym typeface="Times New Roman"/>
              </a:rPr>
              <a:t>một</a:t>
            </a:r>
            <a:r>
              <a:rPr lang="en-US" sz="2000" b="1" dirty="0">
                <a:solidFill>
                  <a:schemeClr val="dk1"/>
                </a:solidFill>
                <a:latin typeface="Times New Roman"/>
                <a:ea typeface="Times New Roman"/>
                <a:cs typeface="Times New Roman"/>
                <a:sym typeface="Times New Roman"/>
              </a:rPr>
              <a:t> </a:t>
            </a:r>
            <a:endParaRPr sz="2000" b="1" dirty="0">
              <a:solidFill>
                <a:schemeClr val="dk1"/>
              </a:solidFill>
              <a:latin typeface="Times New Roman"/>
              <a:ea typeface="Times New Roman"/>
              <a:cs typeface="Times New Roman"/>
              <a:sym typeface="Times New Roman"/>
            </a:endParaRPr>
          </a:p>
          <a:p>
            <a:pPr marL="0" marR="0" lvl="0" indent="0" algn="l" rtl="0">
              <a:spcBef>
                <a:spcPts val="400"/>
              </a:spcBef>
              <a:spcAft>
                <a:spcPts val="0"/>
              </a:spcAft>
              <a:buNone/>
            </a:pPr>
            <a:r>
              <a:rPr lang="en-US" sz="2000" b="1" dirty="0" err="1">
                <a:solidFill>
                  <a:schemeClr val="dk1"/>
                </a:solidFill>
                <a:latin typeface="Times New Roman"/>
                <a:ea typeface="Times New Roman"/>
                <a:cs typeface="Times New Roman"/>
                <a:sym typeface="Times New Roman"/>
              </a:rPr>
              <a:t>đáy</a:t>
            </a:r>
            <a:r>
              <a:rPr lang="en-US" sz="2000" b="1" dirty="0">
                <a:solidFill>
                  <a:schemeClr val="dk1"/>
                </a:solidFill>
                <a:latin typeface="Times New Roman"/>
                <a:ea typeface="Times New Roman"/>
                <a:cs typeface="Times New Roman"/>
                <a:sym typeface="Times New Roman"/>
              </a:rPr>
              <a:t> </a:t>
            </a:r>
            <a:r>
              <a:rPr lang="en-US" sz="2000" b="1" u="sng" dirty="0" err="1">
                <a:solidFill>
                  <a:srgbClr val="FF00FF"/>
                </a:solidFill>
                <a:latin typeface="Times New Roman"/>
                <a:ea typeface="Times New Roman"/>
                <a:cs typeface="Times New Roman"/>
                <a:sym typeface="Times New Roman"/>
              </a:rPr>
              <a:t>bằng</a:t>
            </a:r>
            <a:r>
              <a:rPr lang="en-US" sz="2000" b="1" u="sng" dirty="0">
                <a:solidFill>
                  <a:srgbClr val="FF00FF"/>
                </a:solidFill>
                <a:latin typeface="Times New Roman"/>
                <a:ea typeface="Times New Roman"/>
                <a:cs typeface="Times New Roman"/>
                <a:sym typeface="Times New Roman"/>
              </a:rPr>
              <a:t> </a:t>
            </a:r>
            <a:r>
              <a:rPr lang="en-US" sz="2000" b="1" u="sng" dirty="0" err="1">
                <a:solidFill>
                  <a:srgbClr val="FF00FF"/>
                </a:solidFill>
                <a:latin typeface="Times New Roman"/>
                <a:ea typeface="Times New Roman"/>
                <a:cs typeface="Times New Roman"/>
                <a:sym typeface="Times New Roman"/>
              </a:rPr>
              <a:t>nhau</a:t>
            </a:r>
            <a:r>
              <a:rPr lang="en-US" sz="2000" b="1" u="sng" dirty="0">
                <a:solidFill>
                  <a:srgbClr val="FF00FF"/>
                </a:solidFill>
                <a:latin typeface="Times New Roman"/>
                <a:ea typeface="Times New Roman"/>
                <a:cs typeface="Times New Roman"/>
                <a:sym typeface="Times New Roman"/>
              </a:rPr>
              <a:t>.</a:t>
            </a:r>
            <a:r>
              <a:rPr lang="en-US" sz="2000" dirty="0">
                <a:solidFill>
                  <a:srgbClr val="FF00FF"/>
                </a:solidFill>
                <a:latin typeface="Times New Roman"/>
                <a:ea typeface="Times New Roman"/>
                <a:cs typeface="Times New Roman"/>
                <a:sym typeface="Times New Roman"/>
              </a:rPr>
              <a:t> </a:t>
            </a:r>
            <a:endParaRPr dirty="0"/>
          </a:p>
        </p:txBody>
      </p:sp>
      <p:sp>
        <p:nvSpPr>
          <p:cNvPr id="177" name="Google Shape;177;p16"/>
          <p:cNvSpPr txBox="1"/>
          <p:nvPr/>
        </p:nvSpPr>
        <p:spPr>
          <a:xfrm>
            <a:off x="76200" y="1531938"/>
            <a:ext cx="5334000" cy="830262"/>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2400">
                <a:solidFill>
                  <a:schemeClr val="dk1"/>
                </a:solidFill>
                <a:latin typeface="Times New Roman"/>
                <a:ea typeface="Times New Roman"/>
                <a:cs typeface="Times New Roman"/>
                <a:sym typeface="Times New Roman"/>
              </a:rPr>
              <a:t>Hình chữ nhật có tất cả các tính chất của hình bình hành, của hình thang cân.</a:t>
            </a:r>
            <a:endParaRPr/>
          </a:p>
        </p:txBody>
      </p:sp>
      <p:pic>
        <p:nvPicPr>
          <p:cNvPr id="178" name="Google Shape;178;p16"/>
          <p:cNvPicPr preferRelativeResize="0"/>
          <p:nvPr/>
        </p:nvPicPr>
        <p:blipFill rotWithShape="1">
          <a:blip r:embed="rId3">
            <a:alphaModFix/>
          </a:blip>
          <a:srcRect/>
          <a:stretch/>
        </p:blipFill>
        <p:spPr>
          <a:xfrm>
            <a:off x="5334000" y="1066800"/>
            <a:ext cx="2794000" cy="2057400"/>
          </a:xfrm>
          <a:prstGeom prst="rect">
            <a:avLst/>
          </a:prstGeom>
          <a:noFill/>
          <a:ln>
            <a:noFill/>
          </a:ln>
        </p:spPr>
      </p:pic>
      <p:sp>
        <p:nvSpPr>
          <p:cNvPr id="179" name="Google Shape;179;p16"/>
          <p:cNvSpPr txBox="1"/>
          <p:nvPr/>
        </p:nvSpPr>
        <p:spPr>
          <a:xfrm>
            <a:off x="185738" y="1046163"/>
            <a:ext cx="2895600" cy="519112"/>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2800" b="1">
                <a:solidFill>
                  <a:srgbClr val="0000FF"/>
                </a:solidFill>
                <a:latin typeface="Times New Roman"/>
                <a:ea typeface="Times New Roman"/>
                <a:cs typeface="Times New Roman"/>
                <a:sym typeface="Times New Roman"/>
              </a:rPr>
              <a:t>2. Tính chất</a:t>
            </a:r>
            <a:endParaRPr sz="2800" b="1">
              <a:solidFill>
                <a:srgbClr val="0000FF"/>
              </a:solidFill>
              <a:latin typeface="Times New Roman"/>
              <a:ea typeface="Times New Roman"/>
              <a:cs typeface="Times New Roman"/>
              <a:sym typeface="Times New Roman"/>
            </a:endParaRPr>
          </a:p>
        </p:txBody>
      </p:sp>
      <p:pic>
        <p:nvPicPr>
          <p:cNvPr id="180" name="Google Shape;180;p16" descr="C:\Program Files (x86)\Microsoft Office\MEDIA\OFFICE14\Bullets\BD10263_.gif"/>
          <p:cNvPicPr preferRelativeResize="0"/>
          <p:nvPr/>
        </p:nvPicPr>
        <p:blipFill rotWithShape="1">
          <a:blip r:embed="rId4">
            <a:alphaModFix/>
          </a:blip>
          <a:srcRect/>
          <a:stretch/>
        </p:blipFill>
        <p:spPr>
          <a:xfrm>
            <a:off x="257175" y="228600"/>
            <a:ext cx="885825" cy="885825"/>
          </a:xfrm>
          <a:prstGeom prst="rect">
            <a:avLst/>
          </a:prstGeom>
          <a:noFill/>
          <a:ln>
            <a:noFill/>
          </a:ln>
        </p:spPr>
      </p:pic>
      <p:cxnSp>
        <p:nvCxnSpPr>
          <p:cNvPr id="181" name="Google Shape;181;p16"/>
          <p:cNvCxnSpPr/>
          <p:nvPr/>
        </p:nvCxnSpPr>
        <p:spPr>
          <a:xfrm>
            <a:off x="1143000" y="950913"/>
            <a:ext cx="8001000" cy="0"/>
          </a:xfrm>
          <a:prstGeom prst="straightConnector1">
            <a:avLst/>
          </a:prstGeom>
          <a:noFill/>
          <a:ln w="57150" cap="flat" cmpd="sng">
            <a:solidFill>
              <a:srgbClr val="CCCCFF"/>
            </a:solidFill>
            <a:prstDash val="solid"/>
            <a:round/>
            <a:headEnd type="none" w="sm" len="sm"/>
            <a:tailEnd type="none" w="sm" len="sm"/>
          </a:ln>
          <a:effectLst>
            <a:reflection endPos="0" sy="-100000" algn="bl" rotWithShape="0"/>
          </a:effectLst>
        </p:spPr>
      </p:cxnSp>
      <p:sp>
        <p:nvSpPr>
          <p:cNvPr id="182" name="Google Shape;182;p16"/>
          <p:cNvSpPr/>
          <p:nvPr/>
        </p:nvSpPr>
        <p:spPr>
          <a:xfrm>
            <a:off x="533400" y="392113"/>
            <a:ext cx="8001000" cy="554037"/>
          </a:xfrm>
          <a:prstGeom prst="rect">
            <a:avLst/>
          </a:prstGeom>
          <a:noFill/>
          <a:ln>
            <a:noFill/>
          </a:ln>
        </p:spPr>
        <p:txBody>
          <a:bodyPr spcFirstLastPara="1" wrap="square" lIns="91425" tIns="45700" rIns="91425" bIns="45700" anchor="t" anchorCtr="0">
            <a:noAutofit/>
          </a:bodyPr>
          <a:lstStyle/>
          <a:p>
            <a:pPr marL="0" marR="0" lvl="0" indent="0" algn="ctr" rtl="0">
              <a:spcBef>
                <a:spcPts val="0"/>
              </a:spcBef>
              <a:spcAft>
                <a:spcPts val="0"/>
              </a:spcAft>
              <a:buNone/>
            </a:pPr>
            <a:r>
              <a:rPr lang="en-US" sz="3000" b="1">
                <a:solidFill>
                  <a:srgbClr val="FF0000"/>
                </a:solidFill>
                <a:latin typeface="Times New Roman"/>
                <a:ea typeface="Times New Roman"/>
                <a:cs typeface="Times New Roman"/>
                <a:sym typeface="Times New Roman"/>
              </a:rPr>
              <a:t>TIẾT 15 – Bài 9: HÌNH CHỮ NHẬT</a:t>
            </a:r>
            <a:endParaRPr sz="3000" b="1">
              <a:solidFill>
                <a:srgbClr val="FF0000"/>
              </a:solidFill>
              <a:latin typeface="Times New Roman"/>
              <a:ea typeface="Times New Roman"/>
              <a:cs typeface="Times New Roman"/>
              <a:sym typeface="Times New Roman"/>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77"/>
                                        </p:tgtEl>
                                        <p:attrNameLst>
                                          <p:attrName>style.visibility</p:attrName>
                                        </p:attrNameLst>
                                      </p:cBhvr>
                                      <p:to>
                                        <p:strVal val="visible"/>
                                      </p:to>
                                    </p:set>
                                    <p:animEffect transition="in" filter="fade">
                                      <p:cBhvr>
                                        <p:cTn id="7" dur="80"/>
                                        <p:tgtEl>
                                          <p:spTgt spid="177"/>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78"/>
                                        </p:tgtEl>
                                        <p:attrNameLst>
                                          <p:attrName>style.visibility</p:attrName>
                                        </p:attrNameLst>
                                      </p:cBhvr>
                                      <p:to>
                                        <p:strVal val="visible"/>
                                      </p:to>
                                    </p:set>
                                    <p:animEffect transition="in" filter="fade">
                                      <p:cBhvr>
                                        <p:cTn id="12" dur="2000"/>
                                        <p:tgtEl>
                                          <p:spTgt spid="178"/>
                                        </p:tgtEl>
                                      </p:cBhvr>
                                    </p:animEffect>
                                  </p:childTnLst>
                                </p:cTn>
                              </p:par>
                              <p:par>
                                <p:cTn id="13" presetID="10" presetClass="entr" presetSubtype="0" fill="hold" nodeType="withEffect">
                                  <p:stCondLst>
                                    <p:cond delay="0"/>
                                  </p:stCondLst>
                                  <p:childTnLst>
                                    <p:set>
                                      <p:cBhvr>
                                        <p:cTn id="14" dur="1" fill="hold">
                                          <p:stCondLst>
                                            <p:cond delay="0"/>
                                          </p:stCondLst>
                                        </p:cTn>
                                        <p:tgtEl>
                                          <p:spTgt spid="151"/>
                                        </p:tgtEl>
                                        <p:attrNameLst>
                                          <p:attrName>style.visibility</p:attrName>
                                        </p:attrNameLst>
                                      </p:cBhvr>
                                      <p:to>
                                        <p:strVal val="visible"/>
                                      </p:to>
                                    </p:set>
                                    <p:animEffect transition="in" filter="fade">
                                      <p:cBhvr>
                                        <p:cTn id="15" dur="2000"/>
                                        <p:tgtEl>
                                          <p:spTgt spid="151"/>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nodeType="clickEffect">
                                  <p:stCondLst>
                                    <p:cond delay="0"/>
                                  </p:stCondLst>
                                  <p:childTnLst>
                                    <p:set>
                                      <p:cBhvr>
                                        <p:cTn id="19" dur="1" fill="hold">
                                          <p:stCondLst>
                                            <p:cond delay="0"/>
                                          </p:stCondLst>
                                        </p:cTn>
                                        <p:tgtEl>
                                          <p:spTgt spid="171"/>
                                        </p:tgtEl>
                                        <p:attrNameLst>
                                          <p:attrName>style.visibility</p:attrName>
                                        </p:attrNameLst>
                                      </p:cBhvr>
                                      <p:to>
                                        <p:strVal val="visible"/>
                                      </p:to>
                                    </p:set>
                                    <p:animEffect transition="in" filter="fade">
                                      <p:cBhvr>
                                        <p:cTn id="20" dur="80"/>
                                        <p:tgtEl>
                                          <p:spTgt spid="171"/>
                                        </p:tgtEl>
                                      </p:cBhvr>
                                    </p:animEffect>
                                  </p:childTnLst>
                                </p:cTn>
                              </p:par>
                            </p:childTnLst>
                          </p:cTn>
                        </p:par>
                      </p:childTnLst>
                    </p:cTn>
                  </p:par>
                  <p:par>
                    <p:cTn id="21" fill="hold">
                      <p:stCondLst>
                        <p:cond delay="indefinite"/>
                      </p:stCondLst>
                      <p:childTnLst>
                        <p:par>
                          <p:cTn id="22" fill="hold">
                            <p:stCondLst>
                              <p:cond delay="0"/>
                            </p:stCondLst>
                            <p:childTnLst>
                              <p:par>
                                <p:cTn id="23" presetID="10" presetClass="entr" presetSubtype="0" fill="hold" nodeType="clickEffect">
                                  <p:stCondLst>
                                    <p:cond delay="0"/>
                                  </p:stCondLst>
                                  <p:childTnLst>
                                    <p:set>
                                      <p:cBhvr>
                                        <p:cTn id="24" dur="1" fill="hold">
                                          <p:stCondLst>
                                            <p:cond delay="0"/>
                                          </p:stCondLst>
                                        </p:cTn>
                                        <p:tgtEl>
                                          <p:spTgt spid="172"/>
                                        </p:tgtEl>
                                        <p:attrNameLst>
                                          <p:attrName>style.visibility</p:attrName>
                                        </p:attrNameLst>
                                      </p:cBhvr>
                                      <p:to>
                                        <p:strVal val="visible"/>
                                      </p:to>
                                    </p:set>
                                    <p:animEffect transition="in" filter="fade">
                                      <p:cBhvr>
                                        <p:cTn id="25" dur="80"/>
                                        <p:tgtEl>
                                          <p:spTgt spid="172"/>
                                        </p:tgtEl>
                                      </p:cBhvr>
                                    </p:animEffect>
                                  </p:childTnLst>
                                </p:cTn>
                              </p:par>
                            </p:childTnLst>
                          </p:cTn>
                        </p:par>
                      </p:childTnLst>
                    </p:cTn>
                  </p:par>
                  <p:par>
                    <p:cTn id="26" fill="hold">
                      <p:stCondLst>
                        <p:cond delay="indefinite"/>
                      </p:stCondLst>
                      <p:childTnLst>
                        <p:par>
                          <p:cTn id="27" fill="hold">
                            <p:stCondLst>
                              <p:cond delay="0"/>
                            </p:stCondLst>
                            <p:childTnLst>
                              <p:par>
                                <p:cTn id="28" presetID="10" presetClass="entr" presetSubtype="0" fill="hold" nodeType="clickEffect">
                                  <p:stCondLst>
                                    <p:cond delay="0"/>
                                  </p:stCondLst>
                                  <p:childTnLst>
                                    <p:set>
                                      <p:cBhvr>
                                        <p:cTn id="29" dur="1" fill="hold">
                                          <p:stCondLst>
                                            <p:cond delay="0"/>
                                          </p:stCondLst>
                                        </p:cTn>
                                        <p:tgtEl>
                                          <p:spTgt spid="173"/>
                                        </p:tgtEl>
                                        <p:attrNameLst>
                                          <p:attrName>style.visibility</p:attrName>
                                        </p:attrNameLst>
                                      </p:cBhvr>
                                      <p:to>
                                        <p:strVal val="visible"/>
                                      </p:to>
                                    </p:set>
                                    <p:animEffect transition="in" filter="fade">
                                      <p:cBhvr>
                                        <p:cTn id="30" dur="80"/>
                                        <p:tgtEl>
                                          <p:spTgt spid="173"/>
                                        </p:tgtEl>
                                      </p:cBhvr>
                                    </p:animEffect>
                                  </p:childTnLst>
                                </p:cTn>
                              </p:par>
                            </p:childTnLst>
                          </p:cTn>
                        </p:par>
                      </p:childTnLst>
                    </p:cTn>
                  </p:par>
                  <p:par>
                    <p:cTn id="31" fill="hold">
                      <p:stCondLst>
                        <p:cond delay="indefinite"/>
                      </p:stCondLst>
                      <p:childTnLst>
                        <p:par>
                          <p:cTn id="32" fill="hold">
                            <p:stCondLst>
                              <p:cond delay="0"/>
                            </p:stCondLst>
                            <p:childTnLst>
                              <p:par>
                                <p:cTn id="33" presetID="10" presetClass="entr" presetSubtype="0" fill="hold" nodeType="clickEffect">
                                  <p:stCondLst>
                                    <p:cond delay="0"/>
                                  </p:stCondLst>
                                  <p:childTnLst>
                                    <p:set>
                                      <p:cBhvr>
                                        <p:cTn id="34" dur="1" fill="hold">
                                          <p:stCondLst>
                                            <p:cond delay="0"/>
                                          </p:stCondLst>
                                        </p:cTn>
                                        <p:tgtEl>
                                          <p:spTgt spid="174"/>
                                        </p:tgtEl>
                                        <p:attrNameLst>
                                          <p:attrName>style.visibility</p:attrName>
                                        </p:attrNameLst>
                                      </p:cBhvr>
                                      <p:to>
                                        <p:strVal val="visible"/>
                                      </p:to>
                                    </p:set>
                                    <p:animEffect transition="in" filter="fade">
                                      <p:cBhvr>
                                        <p:cTn id="35" dur="2000"/>
                                        <p:tgtEl>
                                          <p:spTgt spid="174"/>
                                        </p:tgtEl>
                                      </p:cBhvr>
                                    </p:animEffect>
                                  </p:childTnLst>
                                </p:cTn>
                              </p:par>
                            </p:childTnLst>
                          </p:cTn>
                        </p:par>
                      </p:childTnLst>
                    </p:cTn>
                  </p:par>
                  <p:par>
                    <p:cTn id="36" fill="hold">
                      <p:stCondLst>
                        <p:cond delay="indefinite"/>
                      </p:stCondLst>
                      <p:childTnLst>
                        <p:par>
                          <p:cTn id="37" fill="hold">
                            <p:stCondLst>
                              <p:cond delay="0"/>
                            </p:stCondLst>
                            <p:childTnLst>
                              <p:par>
                                <p:cTn id="38" presetID="10" presetClass="entr" presetSubtype="0" fill="hold" nodeType="clickEffect">
                                  <p:stCondLst>
                                    <p:cond delay="0"/>
                                  </p:stCondLst>
                                  <p:childTnLst>
                                    <p:set>
                                      <p:cBhvr>
                                        <p:cTn id="39" dur="1" fill="hold">
                                          <p:stCondLst>
                                            <p:cond delay="0"/>
                                          </p:stCondLst>
                                        </p:cTn>
                                        <p:tgtEl>
                                          <p:spTgt spid="176"/>
                                        </p:tgtEl>
                                        <p:attrNameLst>
                                          <p:attrName>style.visibility</p:attrName>
                                        </p:attrNameLst>
                                      </p:cBhvr>
                                      <p:to>
                                        <p:strVal val="visible"/>
                                      </p:to>
                                    </p:set>
                                    <p:animEffect transition="in" filter="fade">
                                      <p:cBhvr>
                                        <p:cTn id="40" dur="2000"/>
                                        <p:tgtEl>
                                          <p:spTgt spid="176"/>
                                        </p:tgtEl>
                                      </p:cBhvr>
                                    </p:animEffect>
                                  </p:childTnLst>
                                </p:cTn>
                              </p:par>
                            </p:childTnLst>
                          </p:cTn>
                        </p:par>
                      </p:childTnLst>
                    </p:cTn>
                  </p:par>
                  <p:par>
                    <p:cTn id="41" fill="hold">
                      <p:stCondLst>
                        <p:cond delay="indefinite"/>
                      </p:stCondLst>
                      <p:childTnLst>
                        <p:par>
                          <p:cTn id="42" fill="hold">
                            <p:stCondLst>
                              <p:cond delay="0"/>
                            </p:stCondLst>
                            <p:childTnLst>
                              <p:par>
                                <p:cTn id="43" presetID="10" presetClass="entr" presetSubtype="0" fill="hold" nodeType="clickEffect">
                                  <p:stCondLst>
                                    <p:cond delay="0"/>
                                  </p:stCondLst>
                                  <p:childTnLst>
                                    <p:set>
                                      <p:cBhvr>
                                        <p:cTn id="44" dur="1" fill="hold">
                                          <p:stCondLst>
                                            <p:cond delay="0"/>
                                          </p:stCondLst>
                                        </p:cTn>
                                        <p:tgtEl>
                                          <p:spTgt spid="175"/>
                                        </p:tgtEl>
                                        <p:attrNameLst>
                                          <p:attrName>style.visibility</p:attrName>
                                        </p:attrNameLst>
                                      </p:cBhvr>
                                      <p:to>
                                        <p:strVal val="visible"/>
                                      </p:to>
                                    </p:set>
                                    <p:animEffect transition="in" filter="fade">
                                      <p:cBhvr>
                                        <p:cTn id="45" dur="2000"/>
                                        <p:tgtEl>
                                          <p:spTgt spid="175"/>
                                        </p:tgtEl>
                                      </p:cBhvr>
                                    </p:animEffect>
                                  </p:childTnLst>
                                </p:cTn>
                              </p:par>
                            </p:childTnLst>
                          </p:cTn>
                        </p:par>
                      </p:childTnLst>
                    </p:cTn>
                  </p:par>
                  <p:par>
                    <p:cTn id="46" fill="hold">
                      <p:stCondLst>
                        <p:cond delay="indefinite"/>
                      </p:stCondLst>
                      <p:childTnLst>
                        <p:par>
                          <p:cTn id="47" fill="hold">
                            <p:stCondLst>
                              <p:cond delay="0"/>
                            </p:stCondLst>
                            <p:childTnLst>
                              <p:par>
                                <p:cTn id="48" presetID="10" presetClass="entr" presetSubtype="0" fill="hold" nodeType="clickEffect">
                                  <p:stCondLst>
                                    <p:cond delay="0"/>
                                  </p:stCondLst>
                                  <p:childTnLst>
                                    <p:set>
                                      <p:cBhvr>
                                        <p:cTn id="49" dur="1" fill="hold">
                                          <p:stCondLst>
                                            <p:cond delay="0"/>
                                          </p:stCondLst>
                                        </p:cTn>
                                        <p:tgtEl>
                                          <p:spTgt spid="169"/>
                                        </p:tgtEl>
                                        <p:attrNameLst>
                                          <p:attrName>style.visibility</p:attrName>
                                        </p:attrNameLst>
                                      </p:cBhvr>
                                      <p:to>
                                        <p:strVal val="visible"/>
                                      </p:to>
                                    </p:set>
                                    <p:animEffect transition="in" filter="fade">
                                      <p:cBhvr>
                                        <p:cTn id="50" dur="500"/>
                                        <p:tgtEl>
                                          <p:spTgt spid="169"/>
                                        </p:tgtEl>
                                      </p:cBhvr>
                                    </p:animEffec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nodeType="clickEffect">
                                  <p:stCondLst>
                                    <p:cond delay="0"/>
                                  </p:stCondLst>
                                  <p:childTnLst>
                                    <p:set>
                                      <p:cBhvr>
                                        <p:cTn id="54" dur="1" fill="hold">
                                          <p:stCondLst>
                                            <p:cond delay="0"/>
                                          </p:stCondLst>
                                        </p:cTn>
                                        <p:tgtEl>
                                          <p:spTgt spid="154"/>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0" presetClass="entr" presetSubtype="0" fill="hold" nodeType="clickEffect">
                                  <p:stCondLst>
                                    <p:cond delay="0"/>
                                  </p:stCondLst>
                                  <p:childTnLst>
                                    <p:set>
                                      <p:cBhvr>
                                        <p:cTn id="58" dur="1" fill="hold">
                                          <p:stCondLst>
                                            <p:cond delay="0"/>
                                          </p:stCondLst>
                                        </p:cTn>
                                        <p:tgtEl>
                                          <p:spTgt spid="170"/>
                                        </p:tgtEl>
                                        <p:attrNameLst>
                                          <p:attrName>style.visibility</p:attrName>
                                        </p:attrNameLst>
                                      </p:cBhvr>
                                      <p:to>
                                        <p:strVal val="visible"/>
                                      </p:to>
                                    </p:set>
                                    <p:animEffect transition="in" filter="fade">
                                      <p:cBhvr>
                                        <p:cTn id="59" dur="500"/>
                                        <p:tgtEl>
                                          <p:spTgt spid="17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86"/>
        <p:cNvGrpSpPr/>
        <p:nvPr/>
      </p:nvGrpSpPr>
      <p:grpSpPr>
        <a:xfrm>
          <a:off x="0" y="0"/>
          <a:ext cx="0" cy="0"/>
          <a:chOff x="0" y="0"/>
          <a:chExt cx="0" cy="0"/>
        </a:xfrm>
      </p:grpSpPr>
      <p:sp>
        <p:nvSpPr>
          <p:cNvPr id="187" name="Google Shape;187;p17"/>
          <p:cNvSpPr txBox="1"/>
          <p:nvPr/>
        </p:nvSpPr>
        <p:spPr>
          <a:xfrm>
            <a:off x="185738" y="1046163"/>
            <a:ext cx="3852862" cy="523875"/>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2800" b="1">
                <a:solidFill>
                  <a:srgbClr val="0000FF"/>
                </a:solidFill>
                <a:latin typeface="Times New Roman"/>
                <a:ea typeface="Times New Roman"/>
                <a:cs typeface="Times New Roman"/>
                <a:sym typeface="Times New Roman"/>
              </a:rPr>
              <a:t>3. Dấu hiệu nhận biết</a:t>
            </a:r>
            <a:endParaRPr sz="2800" b="1">
              <a:solidFill>
                <a:srgbClr val="0000FF"/>
              </a:solidFill>
              <a:latin typeface="Times New Roman"/>
              <a:ea typeface="Times New Roman"/>
              <a:cs typeface="Times New Roman"/>
              <a:sym typeface="Times New Roman"/>
            </a:endParaRPr>
          </a:p>
        </p:txBody>
      </p:sp>
      <p:pic>
        <p:nvPicPr>
          <p:cNvPr id="188" name="Google Shape;188;p17" descr="C:\Program Files (x86)\Microsoft Office\MEDIA\OFFICE14\Bullets\BD10263_.gif"/>
          <p:cNvPicPr preferRelativeResize="0"/>
          <p:nvPr/>
        </p:nvPicPr>
        <p:blipFill rotWithShape="1">
          <a:blip r:embed="rId3">
            <a:alphaModFix/>
          </a:blip>
          <a:srcRect/>
          <a:stretch/>
        </p:blipFill>
        <p:spPr>
          <a:xfrm>
            <a:off x="257175" y="228600"/>
            <a:ext cx="885825" cy="885825"/>
          </a:xfrm>
          <a:prstGeom prst="rect">
            <a:avLst/>
          </a:prstGeom>
          <a:noFill/>
          <a:ln>
            <a:noFill/>
          </a:ln>
        </p:spPr>
      </p:pic>
      <p:cxnSp>
        <p:nvCxnSpPr>
          <p:cNvPr id="189" name="Google Shape;189;p17"/>
          <p:cNvCxnSpPr/>
          <p:nvPr/>
        </p:nvCxnSpPr>
        <p:spPr>
          <a:xfrm>
            <a:off x="1143000" y="950913"/>
            <a:ext cx="8001000" cy="0"/>
          </a:xfrm>
          <a:prstGeom prst="straightConnector1">
            <a:avLst/>
          </a:prstGeom>
          <a:noFill/>
          <a:ln w="57150" cap="flat" cmpd="sng">
            <a:solidFill>
              <a:srgbClr val="CCCCFF"/>
            </a:solidFill>
            <a:prstDash val="solid"/>
            <a:round/>
            <a:headEnd type="none" w="sm" len="sm"/>
            <a:tailEnd type="none" w="sm" len="sm"/>
          </a:ln>
          <a:effectLst>
            <a:reflection endPos="0" sy="-100000" algn="bl" rotWithShape="0"/>
          </a:effectLst>
        </p:spPr>
      </p:cxnSp>
      <p:sp>
        <p:nvSpPr>
          <p:cNvPr id="190" name="Google Shape;190;p17"/>
          <p:cNvSpPr/>
          <p:nvPr/>
        </p:nvSpPr>
        <p:spPr>
          <a:xfrm>
            <a:off x="533400" y="392113"/>
            <a:ext cx="8001000" cy="554037"/>
          </a:xfrm>
          <a:prstGeom prst="rect">
            <a:avLst/>
          </a:prstGeom>
          <a:noFill/>
          <a:ln>
            <a:noFill/>
          </a:ln>
        </p:spPr>
        <p:txBody>
          <a:bodyPr spcFirstLastPara="1" wrap="square" lIns="91425" tIns="45700" rIns="91425" bIns="45700" anchor="t" anchorCtr="0">
            <a:noAutofit/>
          </a:bodyPr>
          <a:lstStyle/>
          <a:p>
            <a:pPr marL="0" marR="0" lvl="0" indent="0" algn="ctr" rtl="0">
              <a:spcBef>
                <a:spcPts val="0"/>
              </a:spcBef>
              <a:spcAft>
                <a:spcPts val="0"/>
              </a:spcAft>
              <a:buNone/>
            </a:pPr>
            <a:r>
              <a:rPr lang="en-US" sz="3000" b="1">
                <a:solidFill>
                  <a:srgbClr val="FF0000"/>
                </a:solidFill>
                <a:latin typeface="Times New Roman"/>
                <a:ea typeface="Times New Roman"/>
                <a:cs typeface="Times New Roman"/>
                <a:sym typeface="Times New Roman"/>
              </a:rPr>
              <a:t>TIẾT 15 – Bài 9: HÌNH CHỮ NHẬT</a:t>
            </a:r>
            <a:endParaRPr sz="3000" b="1">
              <a:solidFill>
                <a:srgbClr val="FF0000"/>
              </a:solidFill>
              <a:latin typeface="Times New Roman"/>
              <a:ea typeface="Times New Roman"/>
              <a:cs typeface="Times New Roman"/>
              <a:sym typeface="Times New Roman"/>
            </a:endParaRPr>
          </a:p>
        </p:txBody>
      </p:sp>
      <p:pic>
        <p:nvPicPr>
          <p:cNvPr id="191" name="Google Shape;191;p17"/>
          <p:cNvPicPr preferRelativeResize="0"/>
          <p:nvPr/>
        </p:nvPicPr>
        <p:blipFill rotWithShape="1">
          <a:blip r:embed="rId4">
            <a:alphaModFix/>
          </a:blip>
          <a:srcRect/>
          <a:stretch/>
        </p:blipFill>
        <p:spPr>
          <a:xfrm>
            <a:off x="762000" y="1676400"/>
            <a:ext cx="1695450" cy="1274763"/>
          </a:xfrm>
          <a:prstGeom prst="rect">
            <a:avLst/>
          </a:prstGeom>
          <a:noFill/>
          <a:ln>
            <a:noFill/>
          </a:ln>
        </p:spPr>
      </p:pic>
      <p:pic>
        <p:nvPicPr>
          <p:cNvPr id="192" name="Google Shape;192;p17"/>
          <p:cNvPicPr preferRelativeResize="0"/>
          <p:nvPr/>
        </p:nvPicPr>
        <p:blipFill rotWithShape="1">
          <a:blip r:embed="rId5">
            <a:alphaModFix/>
          </a:blip>
          <a:srcRect/>
          <a:stretch/>
        </p:blipFill>
        <p:spPr>
          <a:xfrm>
            <a:off x="609600" y="3200400"/>
            <a:ext cx="1981200" cy="1066800"/>
          </a:xfrm>
          <a:prstGeom prst="rect">
            <a:avLst/>
          </a:prstGeom>
          <a:noFill/>
          <a:ln>
            <a:noFill/>
          </a:ln>
        </p:spPr>
      </p:pic>
      <p:pic>
        <p:nvPicPr>
          <p:cNvPr id="193" name="Google Shape;193;p17"/>
          <p:cNvPicPr preferRelativeResize="0"/>
          <p:nvPr/>
        </p:nvPicPr>
        <p:blipFill rotWithShape="1">
          <a:blip r:embed="rId6">
            <a:alphaModFix/>
          </a:blip>
          <a:srcRect/>
          <a:stretch/>
        </p:blipFill>
        <p:spPr>
          <a:xfrm>
            <a:off x="609600" y="5029200"/>
            <a:ext cx="2238375" cy="904875"/>
          </a:xfrm>
          <a:prstGeom prst="rect">
            <a:avLst/>
          </a:prstGeom>
          <a:noFill/>
          <a:ln>
            <a:noFill/>
          </a:ln>
        </p:spPr>
      </p:pic>
      <p:pic>
        <p:nvPicPr>
          <p:cNvPr id="194" name="Google Shape;194;p17"/>
          <p:cNvPicPr preferRelativeResize="0"/>
          <p:nvPr/>
        </p:nvPicPr>
        <p:blipFill rotWithShape="1">
          <a:blip r:embed="rId7">
            <a:alphaModFix/>
          </a:blip>
          <a:srcRect/>
          <a:stretch/>
        </p:blipFill>
        <p:spPr>
          <a:xfrm>
            <a:off x="6629400" y="3200400"/>
            <a:ext cx="1714500" cy="971550"/>
          </a:xfrm>
          <a:prstGeom prst="rect">
            <a:avLst/>
          </a:prstGeom>
          <a:noFill/>
          <a:ln>
            <a:noFill/>
          </a:ln>
        </p:spPr>
      </p:pic>
      <p:cxnSp>
        <p:nvCxnSpPr>
          <p:cNvPr id="195" name="Google Shape;195;p17"/>
          <p:cNvCxnSpPr/>
          <p:nvPr/>
        </p:nvCxnSpPr>
        <p:spPr>
          <a:xfrm>
            <a:off x="2133600" y="2286000"/>
            <a:ext cx="5181600" cy="0"/>
          </a:xfrm>
          <a:prstGeom prst="straightConnector1">
            <a:avLst/>
          </a:prstGeom>
          <a:noFill/>
          <a:ln w="28575" cap="flat" cmpd="sng">
            <a:solidFill>
              <a:srgbClr val="FF0066"/>
            </a:solidFill>
            <a:prstDash val="solid"/>
            <a:round/>
            <a:headEnd type="none" w="med" len="med"/>
            <a:tailEnd type="none" w="med" len="med"/>
          </a:ln>
        </p:spPr>
      </p:cxnSp>
      <p:cxnSp>
        <p:nvCxnSpPr>
          <p:cNvPr id="196" name="Google Shape;196;p17"/>
          <p:cNvCxnSpPr/>
          <p:nvPr/>
        </p:nvCxnSpPr>
        <p:spPr>
          <a:xfrm>
            <a:off x="7315200" y="2286000"/>
            <a:ext cx="0" cy="914400"/>
          </a:xfrm>
          <a:prstGeom prst="straightConnector1">
            <a:avLst/>
          </a:prstGeom>
          <a:noFill/>
          <a:ln w="28575" cap="flat" cmpd="sng">
            <a:solidFill>
              <a:srgbClr val="FF0066"/>
            </a:solidFill>
            <a:prstDash val="solid"/>
            <a:round/>
            <a:headEnd type="none" w="med" len="med"/>
            <a:tailEnd type="triangle" w="med" len="med"/>
          </a:ln>
        </p:spPr>
      </p:cxnSp>
      <p:cxnSp>
        <p:nvCxnSpPr>
          <p:cNvPr id="197" name="Google Shape;197;p17"/>
          <p:cNvCxnSpPr/>
          <p:nvPr/>
        </p:nvCxnSpPr>
        <p:spPr>
          <a:xfrm>
            <a:off x="2286000" y="3733800"/>
            <a:ext cx="4343400" cy="0"/>
          </a:xfrm>
          <a:prstGeom prst="straightConnector1">
            <a:avLst/>
          </a:prstGeom>
          <a:noFill/>
          <a:ln w="28575" cap="flat" cmpd="sng">
            <a:solidFill>
              <a:srgbClr val="FF0066"/>
            </a:solidFill>
            <a:prstDash val="solid"/>
            <a:round/>
            <a:headEnd type="none" w="med" len="med"/>
            <a:tailEnd type="triangle" w="med" len="med"/>
          </a:ln>
        </p:spPr>
      </p:cxnSp>
      <p:cxnSp>
        <p:nvCxnSpPr>
          <p:cNvPr id="198" name="Google Shape;198;p17"/>
          <p:cNvCxnSpPr/>
          <p:nvPr/>
        </p:nvCxnSpPr>
        <p:spPr>
          <a:xfrm>
            <a:off x="2514600" y="5486400"/>
            <a:ext cx="4800600" cy="0"/>
          </a:xfrm>
          <a:prstGeom prst="straightConnector1">
            <a:avLst/>
          </a:prstGeom>
          <a:noFill/>
          <a:ln w="28575" cap="flat" cmpd="sng">
            <a:solidFill>
              <a:srgbClr val="FF0066"/>
            </a:solidFill>
            <a:prstDash val="solid"/>
            <a:round/>
            <a:headEnd type="none" w="med" len="med"/>
            <a:tailEnd type="none" w="med" len="med"/>
          </a:ln>
        </p:spPr>
      </p:cxnSp>
      <p:cxnSp>
        <p:nvCxnSpPr>
          <p:cNvPr id="199" name="Google Shape;199;p17"/>
          <p:cNvCxnSpPr/>
          <p:nvPr/>
        </p:nvCxnSpPr>
        <p:spPr>
          <a:xfrm rot="10800000">
            <a:off x="7315200" y="4114800"/>
            <a:ext cx="0" cy="1371600"/>
          </a:xfrm>
          <a:prstGeom prst="straightConnector1">
            <a:avLst/>
          </a:prstGeom>
          <a:noFill/>
          <a:ln w="28575" cap="flat" cmpd="sng">
            <a:solidFill>
              <a:srgbClr val="FF0066"/>
            </a:solidFill>
            <a:prstDash val="solid"/>
            <a:round/>
            <a:headEnd type="none" w="med" len="med"/>
            <a:tailEnd type="triangle" w="med" len="med"/>
          </a:ln>
        </p:spPr>
      </p:cxnSp>
      <p:sp>
        <p:nvSpPr>
          <p:cNvPr id="200" name="Google Shape;200;p17"/>
          <p:cNvSpPr txBox="1"/>
          <p:nvPr/>
        </p:nvSpPr>
        <p:spPr>
          <a:xfrm>
            <a:off x="3429000" y="1828800"/>
            <a:ext cx="2251075" cy="45720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2400" b="1">
                <a:solidFill>
                  <a:srgbClr val="0000FF"/>
                </a:solidFill>
                <a:latin typeface="Times New Roman"/>
                <a:ea typeface="Times New Roman"/>
                <a:cs typeface="Times New Roman"/>
                <a:sym typeface="Times New Roman"/>
              </a:rPr>
              <a:t>Có  3 góc vuông</a:t>
            </a:r>
            <a:endParaRPr sz="2400" b="1">
              <a:solidFill>
                <a:srgbClr val="0000FF"/>
              </a:solidFill>
              <a:latin typeface="Times New Roman"/>
              <a:ea typeface="Times New Roman"/>
              <a:cs typeface="Times New Roman"/>
              <a:sym typeface="Times New Roman"/>
            </a:endParaRPr>
          </a:p>
        </p:txBody>
      </p:sp>
      <p:sp>
        <p:nvSpPr>
          <p:cNvPr id="201" name="Google Shape;201;p17"/>
          <p:cNvSpPr txBox="1"/>
          <p:nvPr/>
        </p:nvSpPr>
        <p:spPr>
          <a:xfrm>
            <a:off x="3505200" y="3276600"/>
            <a:ext cx="2251075" cy="45720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2400" b="1">
                <a:solidFill>
                  <a:srgbClr val="0000FF"/>
                </a:solidFill>
                <a:latin typeface="Times New Roman"/>
                <a:ea typeface="Times New Roman"/>
                <a:cs typeface="Times New Roman"/>
                <a:sym typeface="Times New Roman"/>
              </a:rPr>
              <a:t>Có  1 góc vuông</a:t>
            </a:r>
            <a:endParaRPr sz="2400" b="1">
              <a:solidFill>
                <a:srgbClr val="0000FF"/>
              </a:solidFill>
              <a:latin typeface="Times New Roman"/>
              <a:ea typeface="Times New Roman"/>
              <a:cs typeface="Times New Roman"/>
              <a:sym typeface="Times New Roman"/>
            </a:endParaRPr>
          </a:p>
        </p:txBody>
      </p:sp>
      <p:sp>
        <p:nvSpPr>
          <p:cNvPr id="202" name="Google Shape;202;p17"/>
          <p:cNvSpPr txBox="1"/>
          <p:nvPr/>
        </p:nvSpPr>
        <p:spPr>
          <a:xfrm>
            <a:off x="2895600" y="5562600"/>
            <a:ext cx="4752975" cy="45720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2400" b="1">
                <a:solidFill>
                  <a:srgbClr val="0000FF"/>
                </a:solidFill>
                <a:latin typeface="Times New Roman"/>
                <a:ea typeface="Times New Roman"/>
                <a:cs typeface="Times New Roman"/>
                <a:sym typeface="Times New Roman"/>
              </a:rPr>
              <a:t>Hoặc có hai đường chéo bằng nhau</a:t>
            </a:r>
            <a:endParaRPr sz="2400" b="1">
              <a:solidFill>
                <a:srgbClr val="0000FF"/>
              </a:solidFill>
              <a:latin typeface="Times New Roman"/>
              <a:ea typeface="Times New Roman"/>
              <a:cs typeface="Times New Roman"/>
              <a:sym typeface="Times New Roman"/>
            </a:endParaRPr>
          </a:p>
        </p:txBody>
      </p:sp>
      <p:sp>
        <p:nvSpPr>
          <p:cNvPr id="203" name="Google Shape;203;p17"/>
          <p:cNvSpPr txBox="1"/>
          <p:nvPr/>
        </p:nvSpPr>
        <p:spPr>
          <a:xfrm>
            <a:off x="3733800" y="5029200"/>
            <a:ext cx="2251075" cy="45720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2400" b="1">
                <a:solidFill>
                  <a:srgbClr val="0000FF"/>
                </a:solidFill>
                <a:latin typeface="Times New Roman"/>
                <a:ea typeface="Times New Roman"/>
                <a:cs typeface="Times New Roman"/>
                <a:sym typeface="Times New Roman"/>
              </a:rPr>
              <a:t>Có  1 góc vuông</a:t>
            </a:r>
            <a:endParaRPr sz="2400" b="1">
              <a:solidFill>
                <a:srgbClr val="0000FF"/>
              </a:solidFill>
              <a:latin typeface="Times New Roman"/>
              <a:ea typeface="Times New Roman"/>
              <a:cs typeface="Times New Roman"/>
              <a:sym typeface="Times New Roman"/>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95"/>
                                        </p:tgtEl>
                                        <p:attrNameLst>
                                          <p:attrName>style.visibility</p:attrName>
                                        </p:attrNameLst>
                                      </p:cBhvr>
                                      <p:to>
                                        <p:strVal val="visible"/>
                                      </p:to>
                                    </p:set>
                                    <p:animEffect transition="in" filter="fade">
                                      <p:cBhvr>
                                        <p:cTn id="7" dur="500"/>
                                        <p:tgtEl>
                                          <p:spTgt spid="195"/>
                                        </p:tgtEl>
                                      </p:cBhvr>
                                    </p:animEffect>
                                  </p:childTnLst>
                                </p:cTn>
                              </p:par>
                              <p:par>
                                <p:cTn id="8" presetID="10" presetClass="entr" presetSubtype="0" fill="hold" nodeType="withEffect">
                                  <p:stCondLst>
                                    <p:cond delay="0"/>
                                  </p:stCondLst>
                                  <p:childTnLst>
                                    <p:set>
                                      <p:cBhvr>
                                        <p:cTn id="9" dur="1" fill="hold">
                                          <p:stCondLst>
                                            <p:cond delay="0"/>
                                          </p:stCondLst>
                                        </p:cTn>
                                        <p:tgtEl>
                                          <p:spTgt spid="196"/>
                                        </p:tgtEl>
                                        <p:attrNameLst>
                                          <p:attrName>style.visibility</p:attrName>
                                        </p:attrNameLst>
                                      </p:cBhvr>
                                      <p:to>
                                        <p:strVal val="visible"/>
                                      </p:to>
                                    </p:set>
                                    <p:animEffect transition="in" filter="fade">
                                      <p:cBhvr>
                                        <p:cTn id="10" dur="500"/>
                                        <p:tgtEl>
                                          <p:spTgt spid="196"/>
                                        </p:tgtEl>
                                      </p:cBhvr>
                                    </p:animEffec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0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0" presetClass="entr" presetSubtype="0" fill="hold" nodeType="clickEffect">
                                  <p:stCondLst>
                                    <p:cond delay="0"/>
                                  </p:stCondLst>
                                  <p:childTnLst>
                                    <p:set>
                                      <p:cBhvr>
                                        <p:cTn id="18" dur="1" fill="hold">
                                          <p:stCondLst>
                                            <p:cond delay="0"/>
                                          </p:stCondLst>
                                        </p:cTn>
                                        <p:tgtEl>
                                          <p:spTgt spid="197"/>
                                        </p:tgtEl>
                                        <p:attrNameLst>
                                          <p:attrName>style.visibility</p:attrName>
                                        </p:attrNameLst>
                                      </p:cBhvr>
                                      <p:to>
                                        <p:strVal val="visible"/>
                                      </p:to>
                                    </p:set>
                                    <p:animEffect transition="in" filter="fade">
                                      <p:cBhvr>
                                        <p:cTn id="19" dur="500"/>
                                        <p:tgtEl>
                                          <p:spTgt spid="197"/>
                                        </p:tgtEl>
                                      </p:cBhvr>
                                    </p:animEffect>
                                  </p:childTnLst>
                                </p:cTn>
                              </p:par>
                            </p:childTnLst>
                          </p:cTn>
                        </p:par>
                      </p:childTnLst>
                    </p:cTn>
                  </p:par>
                  <p:par>
                    <p:cTn id="20" fill="hold">
                      <p:stCondLst>
                        <p:cond delay="indefinite"/>
                      </p:stCondLst>
                      <p:childTnLst>
                        <p:par>
                          <p:cTn id="21" fill="hold">
                            <p:stCondLst>
                              <p:cond delay="0"/>
                            </p:stCondLst>
                            <p:childTnLst>
                              <p:par>
                                <p:cTn id="22" presetID="1" presetClass="entr" presetSubtype="0" fill="hold" nodeType="clickEffect">
                                  <p:stCondLst>
                                    <p:cond delay="0"/>
                                  </p:stCondLst>
                                  <p:childTnLst>
                                    <p:set>
                                      <p:cBhvr>
                                        <p:cTn id="23" dur="1" fill="hold">
                                          <p:stCondLst>
                                            <p:cond delay="0"/>
                                          </p:stCondLst>
                                        </p:cTn>
                                        <p:tgtEl>
                                          <p:spTgt spid="201"/>
                                        </p:tgtEl>
                                        <p:attrNameLst>
                                          <p:attrName>style.visibility</p:attrName>
                                        </p:attrNameLst>
                                      </p:cBhvr>
                                      <p:to>
                                        <p:strVal val="visible"/>
                                      </p:to>
                                    </p:set>
                                  </p:childTnLst>
                                </p:cTn>
                              </p:par>
                            </p:childTnLst>
                          </p:cTn>
                        </p:par>
                      </p:childTnLst>
                    </p:cTn>
                  </p:par>
                  <p:par>
                    <p:cTn id="24" fill="hold">
                      <p:stCondLst>
                        <p:cond delay="indefinite"/>
                      </p:stCondLst>
                      <p:childTnLst>
                        <p:par>
                          <p:cTn id="25" fill="hold">
                            <p:stCondLst>
                              <p:cond delay="0"/>
                            </p:stCondLst>
                            <p:childTnLst>
                              <p:par>
                                <p:cTn id="26" presetID="10" presetClass="entr" presetSubtype="0" fill="hold" nodeType="clickEffect">
                                  <p:stCondLst>
                                    <p:cond delay="0"/>
                                  </p:stCondLst>
                                  <p:childTnLst>
                                    <p:set>
                                      <p:cBhvr>
                                        <p:cTn id="27" dur="1" fill="hold">
                                          <p:stCondLst>
                                            <p:cond delay="0"/>
                                          </p:stCondLst>
                                        </p:cTn>
                                        <p:tgtEl>
                                          <p:spTgt spid="198"/>
                                        </p:tgtEl>
                                        <p:attrNameLst>
                                          <p:attrName>style.visibility</p:attrName>
                                        </p:attrNameLst>
                                      </p:cBhvr>
                                      <p:to>
                                        <p:strVal val="visible"/>
                                      </p:to>
                                    </p:set>
                                    <p:animEffect transition="in" filter="fade">
                                      <p:cBhvr>
                                        <p:cTn id="28" dur="500"/>
                                        <p:tgtEl>
                                          <p:spTgt spid="198"/>
                                        </p:tgtEl>
                                      </p:cBhvr>
                                    </p:animEffect>
                                  </p:childTnLst>
                                </p:cTn>
                              </p:par>
                              <p:par>
                                <p:cTn id="29" presetID="10" presetClass="entr" presetSubtype="0" fill="hold" nodeType="withEffect">
                                  <p:stCondLst>
                                    <p:cond delay="0"/>
                                  </p:stCondLst>
                                  <p:childTnLst>
                                    <p:set>
                                      <p:cBhvr>
                                        <p:cTn id="30" dur="1" fill="hold">
                                          <p:stCondLst>
                                            <p:cond delay="0"/>
                                          </p:stCondLst>
                                        </p:cTn>
                                        <p:tgtEl>
                                          <p:spTgt spid="199"/>
                                        </p:tgtEl>
                                        <p:attrNameLst>
                                          <p:attrName>style.visibility</p:attrName>
                                        </p:attrNameLst>
                                      </p:cBhvr>
                                      <p:to>
                                        <p:strVal val="visible"/>
                                      </p:to>
                                    </p:set>
                                    <p:animEffect transition="in" filter="fade">
                                      <p:cBhvr>
                                        <p:cTn id="31" dur="500"/>
                                        <p:tgtEl>
                                          <p:spTgt spid="199"/>
                                        </p:tgtEl>
                                      </p:cBhvr>
                                    </p:animEffect>
                                  </p:childTnLst>
                                </p:cTn>
                              </p:par>
                            </p:childTnLst>
                          </p:cTn>
                        </p:par>
                      </p:childTnLst>
                    </p:cTn>
                  </p:par>
                  <p:par>
                    <p:cTn id="32" fill="hold">
                      <p:stCondLst>
                        <p:cond delay="indefinite"/>
                      </p:stCondLst>
                      <p:childTnLst>
                        <p:par>
                          <p:cTn id="33" fill="hold">
                            <p:stCondLst>
                              <p:cond delay="0"/>
                            </p:stCondLst>
                            <p:childTnLst>
                              <p:par>
                                <p:cTn id="34" presetID="1" presetClass="entr" presetSubtype="0" fill="hold" nodeType="clickEffect">
                                  <p:stCondLst>
                                    <p:cond delay="0"/>
                                  </p:stCondLst>
                                  <p:childTnLst>
                                    <p:set>
                                      <p:cBhvr>
                                        <p:cTn id="35" dur="1" fill="hold">
                                          <p:stCondLst>
                                            <p:cond delay="0"/>
                                          </p:stCondLst>
                                        </p:cTn>
                                        <p:tgtEl>
                                          <p:spTgt spid="203"/>
                                        </p:tgtEl>
                                        <p:attrNameLst>
                                          <p:attrName>style.visibility</p:attrName>
                                        </p:attrNameLst>
                                      </p:cBhvr>
                                      <p:to>
                                        <p:strVal val="visible"/>
                                      </p:to>
                                    </p:set>
                                  </p:childTnLst>
                                </p:cTn>
                              </p:par>
                            </p:childTnLst>
                          </p:cTn>
                        </p:par>
                      </p:childTnLst>
                    </p:cTn>
                  </p:par>
                  <p:par>
                    <p:cTn id="36" fill="hold">
                      <p:stCondLst>
                        <p:cond delay="indefinite"/>
                      </p:stCondLst>
                      <p:childTnLst>
                        <p:par>
                          <p:cTn id="37" fill="hold">
                            <p:stCondLst>
                              <p:cond delay="0"/>
                            </p:stCondLst>
                            <p:childTnLst>
                              <p:par>
                                <p:cTn id="38" presetID="1" presetClass="entr" presetSubtype="0" fill="hold" nodeType="clickEffect">
                                  <p:stCondLst>
                                    <p:cond delay="0"/>
                                  </p:stCondLst>
                                  <p:childTnLst>
                                    <p:set>
                                      <p:cBhvr>
                                        <p:cTn id="39" dur="1" fill="hold">
                                          <p:stCondLst>
                                            <p:cond delay="0"/>
                                          </p:stCondLst>
                                        </p:cTn>
                                        <p:tgtEl>
                                          <p:spTgt spid="20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Shape 207"/>
        <p:cNvGrpSpPr/>
        <p:nvPr/>
      </p:nvGrpSpPr>
      <p:grpSpPr>
        <a:xfrm>
          <a:off x="0" y="0"/>
          <a:ext cx="0" cy="0"/>
          <a:chOff x="0" y="0"/>
          <a:chExt cx="0" cy="0"/>
        </a:xfrm>
      </p:grpSpPr>
      <p:grpSp>
        <p:nvGrpSpPr>
          <p:cNvPr id="208" name="Google Shape;208;p18"/>
          <p:cNvGrpSpPr/>
          <p:nvPr/>
        </p:nvGrpSpPr>
        <p:grpSpPr>
          <a:xfrm>
            <a:off x="5638800" y="2133600"/>
            <a:ext cx="3233738" cy="2106613"/>
            <a:chOff x="3723" y="576"/>
            <a:chExt cx="2037" cy="1327"/>
          </a:xfrm>
        </p:grpSpPr>
        <p:grpSp>
          <p:nvGrpSpPr>
            <p:cNvPr id="209" name="Google Shape;209;p18"/>
            <p:cNvGrpSpPr/>
            <p:nvPr/>
          </p:nvGrpSpPr>
          <p:grpSpPr>
            <a:xfrm>
              <a:off x="3723" y="576"/>
              <a:ext cx="2037" cy="1161"/>
              <a:chOff x="3723" y="576"/>
              <a:chExt cx="2037" cy="1161"/>
            </a:xfrm>
          </p:grpSpPr>
          <p:sp>
            <p:nvSpPr>
              <p:cNvPr id="210" name="Google Shape;210;p18"/>
              <p:cNvSpPr/>
              <p:nvPr/>
            </p:nvSpPr>
            <p:spPr>
              <a:xfrm>
                <a:off x="3918" y="768"/>
                <a:ext cx="1584" cy="816"/>
              </a:xfrm>
              <a:prstGeom prst="rect">
                <a:avLst/>
              </a:prstGeom>
              <a:noFill/>
              <a:ln w="38100" cap="flat" cmpd="sng">
                <a:solidFill>
                  <a:srgbClr val="0000FF"/>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2000">
                  <a:solidFill>
                    <a:schemeClr val="dk1"/>
                  </a:solidFill>
                  <a:latin typeface="Times New Roman"/>
                  <a:ea typeface="Times New Roman"/>
                  <a:cs typeface="Times New Roman"/>
                  <a:sym typeface="Times New Roman"/>
                </a:endParaRPr>
              </a:p>
            </p:txBody>
          </p:sp>
          <p:sp>
            <p:nvSpPr>
              <p:cNvPr id="211" name="Google Shape;211;p18"/>
              <p:cNvSpPr txBox="1"/>
              <p:nvPr/>
            </p:nvSpPr>
            <p:spPr>
              <a:xfrm>
                <a:off x="3723" y="576"/>
                <a:ext cx="288" cy="231"/>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1800" b="1">
                    <a:solidFill>
                      <a:schemeClr val="dk1"/>
                    </a:solidFill>
                    <a:latin typeface="Times New Roman"/>
                    <a:ea typeface="Times New Roman"/>
                    <a:cs typeface="Times New Roman"/>
                    <a:sym typeface="Times New Roman"/>
                  </a:rPr>
                  <a:t>A</a:t>
                </a:r>
                <a:endParaRPr/>
              </a:p>
            </p:txBody>
          </p:sp>
          <p:sp>
            <p:nvSpPr>
              <p:cNvPr id="212" name="Google Shape;212;p18"/>
              <p:cNvSpPr txBox="1"/>
              <p:nvPr/>
            </p:nvSpPr>
            <p:spPr>
              <a:xfrm>
                <a:off x="5433" y="576"/>
                <a:ext cx="288" cy="231"/>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1800" b="1">
                    <a:solidFill>
                      <a:schemeClr val="dk1"/>
                    </a:solidFill>
                    <a:latin typeface="Times New Roman"/>
                    <a:ea typeface="Times New Roman"/>
                    <a:cs typeface="Times New Roman"/>
                    <a:sym typeface="Times New Roman"/>
                  </a:rPr>
                  <a:t>B</a:t>
                </a:r>
                <a:endParaRPr/>
              </a:p>
            </p:txBody>
          </p:sp>
          <p:sp>
            <p:nvSpPr>
              <p:cNvPr id="213" name="Google Shape;213;p18"/>
              <p:cNvSpPr txBox="1"/>
              <p:nvPr/>
            </p:nvSpPr>
            <p:spPr>
              <a:xfrm>
                <a:off x="3723" y="1506"/>
                <a:ext cx="165" cy="231"/>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1800" b="1">
                    <a:solidFill>
                      <a:schemeClr val="dk1"/>
                    </a:solidFill>
                    <a:latin typeface="Times New Roman"/>
                    <a:ea typeface="Times New Roman"/>
                    <a:cs typeface="Times New Roman"/>
                    <a:sym typeface="Times New Roman"/>
                  </a:rPr>
                  <a:t>D</a:t>
                </a:r>
                <a:endParaRPr/>
              </a:p>
            </p:txBody>
          </p:sp>
          <p:sp>
            <p:nvSpPr>
              <p:cNvPr id="214" name="Google Shape;214;p18"/>
              <p:cNvSpPr txBox="1"/>
              <p:nvPr/>
            </p:nvSpPr>
            <p:spPr>
              <a:xfrm>
                <a:off x="5472" y="1503"/>
                <a:ext cx="288" cy="231"/>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1800" b="1">
                    <a:solidFill>
                      <a:schemeClr val="dk1"/>
                    </a:solidFill>
                    <a:latin typeface="Times New Roman"/>
                    <a:ea typeface="Times New Roman"/>
                    <a:cs typeface="Times New Roman"/>
                    <a:sym typeface="Times New Roman"/>
                  </a:rPr>
                  <a:t>C</a:t>
                </a:r>
                <a:endParaRPr/>
              </a:p>
            </p:txBody>
          </p:sp>
          <p:sp>
            <p:nvSpPr>
              <p:cNvPr id="215" name="Google Shape;215;p18"/>
              <p:cNvSpPr/>
              <p:nvPr/>
            </p:nvSpPr>
            <p:spPr>
              <a:xfrm>
                <a:off x="3931" y="786"/>
                <a:ext cx="1564" cy="787"/>
              </a:xfrm>
              <a:custGeom>
                <a:avLst/>
                <a:gdLst/>
                <a:ahLst/>
                <a:cxnLst/>
                <a:rect l="l" t="t" r="r" b="b"/>
                <a:pathLst>
                  <a:path w="1564" h="787" extrusionOk="0">
                    <a:moveTo>
                      <a:pt x="0" y="0"/>
                    </a:moveTo>
                    <a:lnTo>
                      <a:pt x="1564" y="787"/>
                    </a:lnTo>
                  </a:path>
                </a:pathLst>
              </a:custGeom>
              <a:noFill/>
              <a:ln w="28575" cap="flat" cmpd="sng">
                <a:solidFill>
                  <a:srgbClr val="0000FF"/>
                </a:solidFill>
                <a:prstDash val="solid"/>
                <a:round/>
                <a:headEnd type="none" w="sm" len="sm"/>
                <a:tailEnd type="none" w="sm" len="sm"/>
              </a:ln>
            </p:spPr>
            <p:txBody>
              <a:bodyPr spcFirstLastPara="1" wrap="square" lIns="91425" tIns="45700" rIns="91425" bIns="45700" anchor="t" anchorCtr="0">
                <a:noAutofit/>
              </a:bodyPr>
              <a:lstStyle/>
              <a:p>
                <a:pPr marL="0" marR="0" lvl="0" indent="0" algn="l" rtl="0">
                  <a:spcBef>
                    <a:spcPts val="0"/>
                  </a:spcBef>
                  <a:spcAft>
                    <a:spcPts val="0"/>
                  </a:spcAft>
                  <a:buNone/>
                </a:pPr>
                <a:endParaRPr sz="2000">
                  <a:solidFill>
                    <a:schemeClr val="dk1"/>
                  </a:solidFill>
                  <a:latin typeface="Times New Roman"/>
                  <a:ea typeface="Times New Roman"/>
                  <a:cs typeface="Times New Roman"/>
                  <a:sym typeface="Times New Roman"/>
                </a:endParaRPr>
              </a:p>
            </p:txBody>
          </p:sp>
          <p:sp>
            <p:nvSpPr>
              <p:cNvPr id="216" name="Google Shape;216;p18"/>
              <p:cNvSpPr/>
              <p:nvPr/>
            </p:nvSpPr>
            <p:spPr>
              <a:xfrm>
                <a:off x="3906" y="786"/>
                <a:ext cx="1589" cy="798"/>
              </a:xfrm>
              <a:custGeom>
                <a:avLst/>
                <a:gdLst/>
                <a:ahLst/>
                <a:cxnLst/>
                <a:rect l="l" t="t" r="r" b="b"/>
                <a:pathLst>
                  <a:path w="1589" h="798" extrusionOk="0">
                    <a:moveTo>
                      <a:pt x="1589" y="0"/>
                    </a:moveTo>
                    <a:lnTo>
                      <a:pt x="0" y="798"/>
                    </a:lnTo>
                  </a:path>
                </a:pathLst>
              </a:custGeom>
              <a:noFill/>
              <a:ln w="28575" cap="flat" cmpd="sng">
                <a:solidFill>
                  <a:srgbClr val="0000FF"/>
                </a:solidFill>
                <a:prstDash val="solid"/>
                <a:round/>
                <a:headEnd type="none" w="sm" len="sm"/>
                <a:tailEnd type="none" w="sm" len="sm"/>
              </a:ln>
            </p:spPr>
            <p:txBody>
              <a:bodyPr spcFirstLastPara="1" wrap="square" lIns="91425" tIns="45700" rIns="91425" bIns="45700" anchor="t" anchorCtr="0">
                <a:noAutofit/>
              </a:bodyPr>
              <a:lstStyle/>
              <a:p>
                <a:pPr marL="0" marR="0" lvl="0" indent="0" algn="l" rtl="0">
                  <a:spcBef>
                    <a:spcPts val="0"/>
                  </a:spcBef>
                  <a:spcAft>
                    <a:spcPts val="0"/>
                  </a:spcAft>
                  <a:buNone/>
                </a:pPr>
                <a:endParaRPr sz="2000">
                  <a:solidFill>
                    <a:schemeClr val="dk1"/>
                  </a:solidFill>
                  <a:latin typeface="Times New Roman"/>
                  <a:ea typeface="Times New Roman"/>
                  <a:cs typeface="Times New Roman"/>
                  <a:sym typeface="Times New Roman"/>
                </a:endParaRPr>
              </a:p>
            </p:txBody>
          </p:sp>
        </p:grpSp>
        <p:sp>
          <p:nvSpPr>
            <p:cNvPr id="217" name="Google Shape;217;p18"/>
            <p:cNvSpPr txBox="1"/>
            <p:nvPr/>
          </p:nvSpPr>
          <p:spPr>
            <a:xfrm>
              <a:off x="4209" y="1653"/>
              <a:ext cx="1008" cy="250"/>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2000">
                  <a:solidFill>
                    <a:schemeClr val="dk1"/>
                  </a:solidFill>
                  <a:latin typeface="Times New Roman"/>
                  <a:ea typeface="Times New Roman"/>
                  <a:cs typeface="Times New Roman"/>
                  <a:sym typeface="Times New Roman"/>
                </a:rPr>
                <a:t>Hình 85</a:t>
              </a:r>
              <a:endParaRPr/>
            </a:p>
          </p:txBody>
        </p:sp>
      </p:grpSp>
      <p:sp>
        <p:nvSpPr>
          <p:cNvPr id="218" name="Google Shape;218;p18"/>
          <p:cNvSpPr txBox="1"/>
          <p:nvPr/>
        </p:nvSpPr>
        <p:spPr>
          <a:xfrm>
            <a:off x="381000" y="2590800"/>
            <a:ext cx="4953000" cy="854075"/>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2000">
                <a:solidFill>
                  <a:schemeClr val="dk1"/>
                </a:solidFill>
                <a:latin typeface="Times New Roman"/>
                <a:ea typeface="Times New Roman"/>
                <a:cs typeface="Times New Roman"/>
                <a:sym typeface="Times New Roman"/>
              </a:rPr>
              <a:t>GT       ABCD là hình bình hành, AC = BD</a:t>
            </a:r>
            <a:endParaRPr/>
          </a:p>
          <a:p>
            <a:pPr marL="0" marR="0" lvl="0" indent="0" algn="l" rtl="0">
              <a:spcBef>
                <a:spcPts val="1000"/>
              </a:spcBef>
              <a:spcAft>
                <a:spcPts val="0"/>
              </a:spcAft>
              <a:buNone/>
            </a:pPr>
            <a:r>
              <a:rPr lang="en-US" sz="2000">
                <a:solidFill>
                  <a:schemeClr val="dk1"/>
                </a:solidFill>
                <a:latin typeface="Times New Roman"/>
                <a:ea typeface="Times New Roman"/>
                <a:cs typeface="Times New Roman"/>
                <a:sym typeface="Times New Roman"/>
              </a:rPr>
              <a:t>KL        ABCD là hình chữ nhật</a:t>
            </a:r>
            <a:endParaRPr/>
          </a:p>
        </p:txBody>
      </p:sp>
      <p:grpSp>
        <p:nvGrpSpPr>
          <p:cNvPr id="219" name="Google Shape;219;p18"/>
          <p:cNvGrpSpPr/>
          <p:nvPr/>
        </p:nvGrpSpPr>
        <p:grpSpPr>
          <a:xfrm>
            <a:off x="533400" y="2590800"/>
            <a:ext cx="4572000" cy="838200"/>
            <a:chOff x="501" y="720"/>
            <a:chExt cx="2880" cy="528"/>
          </a:xfrm>
        </p:grpSpPr>
        <p:cxnSp>
          <p:nvCxnSpPr>
            <p:cNvPr id="220" name="Google Shape;220;p18"/>
            <p:cNvCxnSpPr/>
            <p:nvPr/>
          </p:nvCxnSpPr>
          <p:spPr>
            <a:xfrm>
              <a:off x="912" y="720"/>
              <a:ext cx="0" cy="528"/>
            </a:xfrm>
            <a:prstGeom prst="straightConnector1">
              <a:avLst/>
            </a:prstGeom>
            <a:noFill/>
            <a:ln w="9525" cap="flat" cmpd="sng">
              <a:solidFill>
                <a:schemeClr val="dk1"/>
              </a:solidFill>
              <a:prstDash val="solid"/>
              <a:round/>
              <a:headEnd type="none" w="med" len="med"/>
              <a:tailEnd type="none" w="med" len="med"/>
            </a:ln>
          </p:spPr>
        </p:cxnSp>
        <p:cxnSp>
          <p:nvCxnSpPr>
            <p:cNvPr id="221" name="Google Shape;221;p18"/>
            <p:cNvCxnSpPr/>
            <p:nvPr/>
          </p:nvCxnSpPr>
          <p:spPr>
            <a:xfrm>
              <a:off x="501" y="987"/>
              <a:ext cx="2880" cy="0"/>
            </a:xfrm>
            <a:prstGeom prst="straightConnector1">
              <a:avLst/>
            </a:prstGeom>
            <a:noFill/>
            <a:ln w="9525" cap="flat" cmpd="sng">
              <a:solidFill>
                <a:schemeClr val="dk1"/>
              </a:solidFill>
              <a:prstDash val="solid"/>
              <a:round/>
              <a:headEnd type="none" w="med" len="med"/>
              <a:tailEnd type="none" w="med" len="med"/>
            </a:ln>
          </p:spPr>
        </p:cxnSp>
      </p:grpSp>
      <p:sp>
        <p:nvSpPr>
          <p:cNvPr id="222" name="Google Shape;222;p18"/>
          <p:cNvSpPr txBox="1"/>
          <p:nvPr/>
        </p:nvSpPr>
        <p:spPr>
          <a:xfrm>
            <a:off x="1219200" y="3352800"/>
            <a:ext cx="2819400" cy="396875"/>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2000" b="1" i="1" u="sng">
                <a:solidFill>
                  <a:schemeClr val="dk1"/>
                </a:solidFill>
                <a:latin typeface="Times New Roman"/>
                <a:ea typeface="Times New Roman"/>
                <a:cs typeface="Times New Roman"/>
                <a:sym typeface="Times New Roman"/>
              </a:rPr>
              <a:t>Chứng minh</a:t>
            </a:r>
            <a:endParaRPr/>
          </a:p>
        </p:txBody>
      </p:sp>
      <p:sp>
        <p:nvSpPr>
          <p:cNvPr id="223" name="Google Shape;223;p18"/>
          <p:cNvSpPr txBox="1"/>
          <p:nvPr/>
        </p:nvSpPr>
        <p:spPr>
          <a:xfrm>
            <a:off x="304800" y="5867400"/>
            <a:ext cx="6324600" cy="862013"/>
          </a:xfrm>
          <a:prstGeom prst="rect">
            <a:avLst/>
          </a:prstGeom>
          <a:noFill/>
          <a:ln>
            <a:noFill/>
          </a:ln>
        </p:spPr>
        <p:txBody>
          <a:bodyPr spcFirstLastPara="1" wrap="square" lIns="91425" tIns="45700" rIns="91425" bIns="45700" anchor="t" anchorCtr="0">
            <a:spAutoFit/>
          </a:bodyPr>
          <a:lstStyle/>
          <a:p>
            <a:pPr marL="0" marR="0" lvl="0" indent="0" algn="just" rtl="0">
              <a:spcBef>
                <a:spcPts val="0"/>
              </a:spcBef>
              <a:spcAft>
                <a:spcPts val="0"/>
              </a:spcAft>
              <a:buNone/>
            </a:pPr>
            <a:r>
              <a:rPr lang="en-US" sz="2000">
                <a:solidFill>
                  <a:schemeClr val="dk1"/>
                </a:solidFill>
                <a:latin typeface="Times New Roman"/>
                <a:ea typeface="Times New Roman"/>
                <a:cs typeface="Times New Roman"/>
                <a:sym typeface="Times New Roman"/>
              </a:rPr>
              <a:t>Do đó hình thang cân ABCD có bốn góc cùng bằng 90</a:t>
            </a:r>
            <a:r>
              <a:rPr lang="en-US" sz="2000" baseline="30000">
                <a:solidFill>
                  <a:schemeClr val="dk1"/>
                </a:solidFill>
                <a:latin typeface="Times New Roman"/>
                <a:ea typeface="Times New Roman"/>
                <a:cs typeface="Times New Roman"/>
                <a:sym typeface="Times New Roman"/>
              </a:rPr>
              <a:t>0</a:t>
            </a:r>
            <a:endParaRPr sz="2000">
              <a:solidFill>
                <a:schemeClr val="dk1"/>
              </a:solidFill>
              <a:latin typeface="Times New Roman"/>
              <a:ea typeface="Times New Roman"/>
              <a:cs typeface="Times New Roman"/>
              <a:sym typeface="Times New Roman"/>
            </a:endParaRPr>
          </a:p>
          <a:p>
            <a:pPr marL="0" marR="0" lvl="0" indent="0" algn="just" rtl="0">
              <a:spcBef>
                <a:spcPts val="1000"/>
              </a:spcBef>
              <a:spcAft>
                <a:spcPts val="0"/>
              </a:spcAft>
              <a:buNone/>
            </a:pPr>
            <a:r>
              <a:rPr lang="en-US" sz="2000">
                <a:solidFill>
                  <a:schemeClr val="dk1"/>
                </a:solidFill>
                <a:latin typeface="Times New Roman"/>
                <a:ea typeface="Times New Roman"/>
                <a:cs typeface="Times New Roman"/>
                <a:sym typeface="Times New Roman"/>
              </a:rPr>
              <a:t> </a:t>
            </a:r>
            <a:endParaRPr sz="2000">
              <a:solidFill>
                <a:schemeClr val="dk1"/>
              </a:solidFill>
              <a:latin typeface="Times New Roman"/>
              <a:ea typeface="Times New Roman"/>
              <a:cs typeface="Times New Roman"/>
              <a:sym typeface="Times New Roman"/>
            </a:endParaRPr>
          </a:p>
        </p:txBody>
      </p:sp>
      <p:grpSp>
        <p:nvGrpSpPr>
          <p:cNvPr id="224" name="Google Shape;224;p18"/>
          <p:cNvGrpSpPr/>
          <p:nvPr/>
        </p:nvGrpSpPr>
        <p:grpSpPr>
          <a:xfrm>
            <a:off x="357188" y="5119688"/>
            <a:ext cx="2057400" cy="415925"/>
            <a:chOff x="1056" y="3540"/>
            <a:chExt cx="1296" cy="262"/>
          </a:xfrm>
        </p:grpSpPr>
        <p:sp>
          <p:nvSpPr>
            <p:cNvPr id="225" name="Google Shape;225;p18"/>
            <p:cNvSpPr/>
            <p:nvPr/>
          </p:nvSpPr>
          <p:spPr>
            <a:xfrm>
              <a:off x="1395" y="3540"/>
              <a:ext cx="240" cy="65"/>
            </a:xfrm>
            <a:custGeom>
              <a:avLst/>
              <a:gdLst/>
              <a:ahLst/>
              <a:cxnLst/>
              <a:rect l="l" t="t" r="r" b="b"/>
              <a:pathLst>
                <a:path w="240" h="65" extrusionOk="0">
                  <a:moveTo>
                    <a:pt x="0" y="64"/>
                  </a:moveTo>
                  <a:lnTo>
                    <a:pt x="112" y="0"/>
                  </a:lnTo>
                  <a:lnTo>
                    <a:pt x="240" y="65"/>
                  </a:lnTo>
                </a:path>
              </a:pathLst>
            </a:custGeom>
            <a:noFill/>
            <a:ln w="19050" cap="flat" cmpd="sng">
              <a:solidFill>
                <a:schemeClr val="dk1"/>
              </a:solidFill>
              <a:prstDash val="solid"/>
              <a:round/>
              <a:headEnd type="none" w="sm" len="sm"/>
              <a:tailEnd type="none" w="sm" len="sm"/>
            </a:ln>
          </p:spPr>
          <p:txBody>
            <a:bodyPr spcFirstLastPara="1" wrap="square" lIns="91425" tIns="45700" rIns="91425" bIns="45700" anchor="t" anchorCtr="0">
              <a:noAutofit/>
            </a:bodyPr>
            <a:lstStyle/>
            <a:p>
              <a:pPr marL="0" marR="0" lvl="0" indent="0" algn="l" rtl="0">
                <a:spcBef>
                  <a:spcPts val="0"/>
                </a:spcBef>
                <a:spcAft>
                  <a:spcPts val="0"/>
                </a:spcAft>
                <a:buNone/>
              </a:pPr>
              <a:endParaRPr sz="2000">
                <a:solidFill>
                  <a:schemeClr val="dk1"/>
                </a:solidFill>
                <a:latin typeface="Times New Roman"/>
                <a:ea typeface="Times New Roman"/>
                <a:cs typeface="Times New Roman"/>
                <a:sym typeface="Times New Roman"/>
              </a:endParaRPr>
            </a:p>
          </p:txBody>
        </p:sp>
        <p:sp>
          <p:nvSpPr>
            <p:cNvPr id="226" name="Google Shape;226;p18"/>
            <p:cNvSpPr/>
            <p:nvPr/>
          </p:nvSpPr>
          <p:spPr>
            <a:xfrm>
              <a:off x="1914" y="3546"/>
              <a:ext cx="240" cy="65"/>
            </a:xfrm>
            <a:custGeom>
              <a:avLst/>
              <a:gdLst/>
              <a:ahLst/>
              <a:cxnLst/>
              <a:rect l="l" t="t" r="r" b="b"/>
              <a:pathLst>
                <a:path w="240" h="65" extrusionOk="0">
                  <a:moveTo>
                    <a:pt x="0" y="64"/>
                  </a:moveTo>
                  <a:lnTo>
                    <a:pt x="112" y="0"/>
                  </a:lnTo>
                  <a:lnTo>
                    <a:pt x="240" y="65"/>
                  </a:lnTo>
                </a:path>
              </a:pathLst>
            </a:custGeom>
            <a:noFill/>
            <a:ln w="19050" cap="flat" cmpd="sng">
              <a:solidFill>
                <a:schemeClr val="dk1"/>
              </a:solidFill>
              <a:prstDash val="solid"/>
              <a:round/>
              <a:headEnd type="none" w="sm" len="sm"/>
              <a:tailEnd type="none" w="sm" len="sm"/>
            </a:ln>
          </p:spPr>
          <p:txBody>
            <a:bodyPr spcFirstLastPara="1" wrap="square" lIns="91425" tIns="45700" rIns="91425" bIns="45700" anchor="t" anchorCtr="0">
              <a:noAutofit/>
            </a:bodyPr>
            <a:lstStyle/>
            <a:p>
              <a:pPr marL="0" marR="0" lvl="0" indent="0" algn="l" rtl="0">
                <a:spcBef>
                  <a:spcPts val="0"/>
                </a:spcBef>
                <a:spcAft>
                  <a:spcPts val="0"/>
                </a:spcAft>
                <a:buNone/>
              </a:pPr>
              <a:endParaRPr sz="2000">
                <a:solidFill>
                  <a:schemeClr val="dk1"/>
                </a:solidFill>
                <a:latin typeface="Times New Roman"/>
                <a:ea typeface="Times New Roman"/>
                <a:cs typeface="Times New Roman"/>
                <a:sym typeface="Times New Roman"/>
              </a:endParaRPr>
            </a:p>
          </p:txBody>
        </p:sp>
        <p:sp>
          <p:nvSpPr>
            <p:cNvPr id="227" name="Google Shape;227;p18"/>
            <p:cNvSpPr txBox="1"/>
            <p:nvPr/>
          </p:nvSpPr>
          <p:spPr>
            <a:xfrm>
              <a:off x="1056" y="3552"/>
              <a:ext cx="1296" cy="25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2000">
                  <a:solidFill>
                    <a:schemeClr val="dk1"/>
                  </a:solidFill>
                  <a:latin typeface="Times New Roman"/>
                  <a:ea typeface="Times New Roman"/>
                  <a:cs typeface="Times New Roman"/>
                  <a:sym typeface="Times New Roman"/>
                </a:rPr>
                <a:t>=&gt; ADC = BCD  </a:t>
              </a:r>
              <a:endParaRPr/>
            </a:p>
          </p:txBody>
        </p:sp>
      </p:grpSp>
      <p:grpSp>
        <p:nvGrpSpPr>
          <p:cNvPr id="228" name="Google Shape;228;p18"/>
          <p:cNvGrpSpPr/>
          <p:nvPr/>
        </p:nvGrpSpPr>
        <p:grpSpPr>
          <a:xfrm>
            <a:off x="2171700" y="5119688"/>
            <a:ext cx="2743200" cy="396875"/>
            <a:chOff x="1497" y="3744"/>
            <a:chExt cx="1728" cy="250"/>
          </a:xfrm>
        </p:grpSpPr>
        <p:sp>
          <p:nvSpPr>
            <p:cNvPr id="229" name="Google Shape;229;p18"/>
            <p:cNvSpPr/>
            <p:nvPr/>
          </p:nvSpPr>
          <p:spPr>
            <a:xfrm>
              <a:off x="1872" y="3744"/>
              <a:ext cx="240" cy="65"/>
            </a:xfrm>
            <a:custGeom>
              <a:avLst/>
              <a:gdLst/>
              <a:ahLst/>
              <a:cxnLst/>
              <a:rect l="l" t="t" r="r" b="b"/>
              <a:pathLst>
                <a:path w="240" h="65" extrusionOk="0">
                  <a:moveTo>
                    <a:pt x="0" y="64"/>
                  </a:moveTo>
                  <a:lnTo>
                    <a:pt x="112" y="0"/>
                  </a:lnTo>
                  <a:lnTo>
                    <a:pt x="240" y="65"/>
                  </a:lnTo>
                </a:path>
              </a:pathLst>
            </a:custGeom>
            <a:noFill/>
            <a:ln w="19050" cap="flat" cmpd="sng">
              <a:solidFill>
                <a:schemeClr val="dk1"/>
              </a:solidFill>
              <a:prstDash val="solid"/>
              <a:round/>
              <a:headEnd type="none" w="sm" len="sm"/>
              <a:tailEnd type="none" w="sm" len="sm"/>
            </a:ln>
          </p:spPr>
          <p:txBody>
            <a:bodyPr spcFirstLastPara="1" wrap="square" lIns="91425" tIns="45700" rIns="91425" bIns="45700" anchor="t" anchorCtr="0">
              <a:noAutofit/>
            </a:bodyPr>
            <a:lstStyle/>
            <a:p>
              <a:pPr marL="0" marR="0" lvl="0" indent="0" algn="l" rtl="0">
                <a:spcBef>
                  <a:spcPts val="0"/>
                </a:spcBef>
                <a:spcAft>
                  <a:spcPts val="0"/>
                </a:spcAft>
                <a:buNone/>
              </a:pPr>
              <a:endParaRPr sz="2000">
                <a:solidFill>
                  <a:schemeClr val="dk1"/>
                </a:solidFill>
                <a:latin typeface="Times New Roman"/>
                <a:ea typeface="Times New Roman"/>
                <a:cs typeface="Times New Roman"/>
                <a:sym typeface="Times New Roman"/>
              </a:endParaRPr>
            </a:p>
          </p:txBody>
        </p:sp>
        <p:sp>
          <p:nvSpPr>
            <p:cNvPr id="230" name="Google Shape;230;p18"/>
            <p:cNvSpPr/>
            <p:nvPr/>
          </p:nvSpPr>
          <p:spPr>
            <a:xfrm>
              <a:off x="2343" y="3744"/>
              <a:ext cx="240" cy="65"/>
            </a:xfrm>
            <a:custGeom>
              <a:avLst/>
              <a:gdLst/>
              <a:ahLst/>
              <a:cxnLst/>
              <a:rect l="l" t="t" r="r" b="b"/>
              <a:pathLst>
                <a:path w="240" h="65" extrusionOk="0">
                  <a:moveTo>
                    <a:pt x="0" y="64"/>
                  </a:moveTo>
                  <a:lnTo>
                    <a:pt x="112" y="0"/>
                  </a:lnTo>
                  <a:lnTo>
                    <a:pt x="240" y="65"/>
                  </a:lnTo>
                </a:path>
              </a:pathLst>
            </a:custGeom>
            <a:noFill/>
            <a:ln w="19050" cap="flat" cmpd="sng">
              <a:solidFill>
                <a:schemeClr val="dk1"/>
              </a:solidFill>
              <a:prstDash val="solid"/>
              <a:round/>
              <a:headEnd type="none" w="sm" len="sm"/>
              <a:tailEnd type="none" w="sm" len="sm"/>
            </a:ln>
          </p:spPr>
          <p:txBody>
            <a:bodyPr spcFirstLastPara="1" wrap="square" lIns="91425" tIns="45700" rIns="91425" bIns="45700" anchor="t" anchorCtr="0">
              <a:noAutofit/>
            </a:bodyPr>
            <a:lstStyle/>
            <a:p>
              <a:pPr marL="0" marR="0" lvl="0" indent="0" algn="l" rtl="0">
                <a:spcBef>
                  <a:spcPts val="0"/>
                </a:spcBef>
                <a:spcAft>
                  <a:spcPts val="0"/>
                </a:spcAft>
                <a:buNone/>
              </a:pPr>
              <a:endParaRPr sz="2000">
                <a:solidFill>
                  <a:schemeClr val="dk1"/>
                </a:solidFill>
                <a:latin typeface="Times New Roman"/>
                <a:ea typeface="Times New Roman"/>
                <a:cs typeface="Times New Roman"/>
                <a:sym typeface="Times New Roman"/>
              </a:endParaRPr>
            </a:p>
          </p:txBody>
        </p:sp>
        <p:sp>
          <p:nvSpPr>
            <p:cNvPr id="231" name="Google Shape;231;p18"/>
            <p:cNvSpPr txBox="1"/>
            <p:nvPr/>
          </p:nvSpPr>
          <p:spPr>
            <a:xfrm>
              <a:off x="1497" y="3744"/>
              <a:ext cx="1728" cy="25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2000">
                  <a:solidFill>
                    <a:schemeClr val="dk1"/>
                  </a:solidFill>
                  <a:latin typeface="Times New Roman"/>
                  <a:ea typeface="Times New Roman"/>
                  <a:cs typeface="Times New Roman"/>
                  <a:sym typeface="Times New Roman"/>
                </a:rPr>
                <a:t>mà ADC + BCD = 180</a:t>
              </a:r>
              <a:r>
                <a:rPr lang="en-US" sz="2000" baseline="30000">
                  <a:solidFill>
                    <a:schemeClr val="dk1"/>
                  </a:solidFill>
                  <a:latin typeface="Times New Roman"/>
                  <a:ea typeface="Times New Roman"/>
                  <a:cs typeface="Times New Roman"/>
                  <a:sym typeface="Times New Roman"/>
                </a:rPr>
                <a:t>0  </a:t>
              </a:r>
              <a:endParaRPr sz="2000">
                <a:solidFill>
                  <a:schemeClr val="dk1"/>
                </a:solidFill>
                <a:latin typeface="Times New Roman"/>
                <a:ea typeface="Times New Roman"/>
                <a:cs typeface="Times New Roman"/>
                <a:sym typeface="Times New Roman"/>
              </a:endParaRPr>
            </a:p>
          </p:txBody>
        </p:sp>
      </p:grpSp>
      <p:grpSp>
        <p:nvGrpSpPr>
          <p:cNvPr id="232" name="Google Shape;232;p18"/>
          <p:cNvGrpSpPr/>
          <p:nvPr/>
        </p:nvGrpSpPr>
        <p:grpSpPr>
          <a:xfrm>
            <a:off x="352425" y="5486400"/>
            <a:ext cx="2590800" cy="444500"/>
            <a:chOff x="174" y="2985"/>
            <a:chExt cx="1632" cy="280"/>
          </a:xfrm>
        </p:grpSpPr>
        <p:sp>
          <p:nvSpPr>
            <p:cNvPr id="233" name="Google Shape;233;p18"/>
            <p:cNvSpPr/>
            <p:nvPr/>
          </p:nvSpPr>
          <p:spPr>
            <a:xfrm>
              <a:off x="522" y="3000"/>
              <a:ext cx="240" cy="65"/>
            </a:xfrm>
            <a:custGeom>
              <a:avLst/>
              <a:gdLst/>
              <a:ahLst/>
              <a:cxnLst/>
              <a:rect l="l" t="t" r="r" b="b"/>
              <a:pathLst>
                <a:path w="240" h="65" extrusionOk="0">
                  <a:moveTo>
                    <a:pt x="0" y="64"/>
                  </a:moveTo>
                  <a:lnTo>
                    <a:pt x="112" y="0"/>
                  </a:lnTo>
                  <a:lnTo>
                    <a:pt x="240" y="65"/>
                  </a:lnTo>
                </a:path>
              </a:pathLst>
            </a:custGeom>
            <a:noFill/>
            <a:ln w="19050" cap="flat" cmpd="sng">
              <a:solidFill>
                <a:schemeClr val="dk1"/>
              </a:solidFill>
              <a:prstDash val="solid"/>
              <a:round/>
              <a:headEnd type="none" w="sm" len="sm"/>
              <a:tailEnd type="none" w="sm" len="sm"/>
            </a:ln>
          </p:spPr>
          <p:txBody>
            <a:bodyPr spcFirstLastPara="1" wrap="square" lIns="91425" tIns="45700" rIns="91425" bIns="45700" anchor="t" anchorCtr="0">
              <a:noAutofit/>
            </a:bodyPr>
            <a:lstStyle/>
            <a:p>
              <a:pPr marL="0" marR="0" lvl="0" indent="0" algn="l" rtl="0">
                <a:spcBef>
                  <a:spcPts val="0"/>
                </a:spcBef>
                <a:spcAft>
                  <a:spcPts val="0"/>
                </a:spcAft>
                <a:buNone/>
              </a:pPr>
              <a:endParaRPr sz="2000">
                <a:solidFill>
                  <a:schemeClr val="dk1"/>
                </a:solidFill>
                <a:latin typeface="Times New Roman"/>
                <a:ea typeface="Times New Roman"/>
                <a:cs typeface="Times New Roman"/>
                <a:sym typeface="Times New Roman"/>
              </a:endParaRPr>
            </a:p>
          </p:txBody>
        </p:sp>
        <p:sp>
          <p:nvSpPr>
            <p:cNvPr id="234" name="Google Shape;234;p18"/>
            <p:cNvSpPr/>
            <p:nvPr/>
          </p:nvSpPr>
          <p:spPr>
            <a:xfrm>
              <a:off x="1011" y="2985"/>
              <a:ext cx="240" cy="65"/>
            </a:xfrm>
            <a:custGeom>
              <a:avLst/>
              <a:gdLst/>
              <a:ahLst/>
              <a:cxnLst/>
              <a:rect l="l" t="t" r="r" b="b"/>
              <a:pathLst>
                <a:path w="240" h="65" extrusionOk="0">
                  <a:moveTo>
                    <a:pt x="0" y="64"/>
                  </a:moveTo>
                  <a:lnTo>
                    <a:pt x="112" y="0"/>
                  </a:lnTo>
                  <a:lnTo>
                    <a:pt x="240" y="65"/>
                  </a:lnTo>
                </a:path>
              </a:pathLst>
            </a:custGeom>
            <a:noFill/>
            <a:ln w="19050" cap="flat" cmpd="sng">
              <a:solidFill>
                <a:schemeClr val="dk1"/>
              </a:solidFill>
              <a:prstDash val="solid"/>
              <a:round/>
              <a:headEnd type="none" w="sm" len="sm"/>
              <a:tailEnd type="none" w="sm" len="sm"/>
            </a:ln>
          </p:spPr>
          <p:txBody>
            <a:bodyPr spcFirstLastPara="1" wrap="square" lIns="91425" tIns="45700" rIns="91425" bIns="45700" anchor="t" anchorCtr="0">
              <a:noAutofit/>
            </a:bodyPr>
            <a:lstStyle/>
            <a:p>
              <a:pPr marL="0" marR="0" lvl="0" indent="0" algn="l" rtl="0">
                <a:spcBef>
                  <a:spcPts val="0"/>
                </a:spcBef>
                <a:spcAft>
                  <a:spcPts val="0"/>
                </a:spcAft>
                <a:buNone/>
              </a:pPr>
              <a:endParaRPr sz="2000">
                <a:solidFill>
                  <a:schemeClr val="dk1"/>
                </a:solidFill>
                <a:latin typeface="Times New Roman"/>
                <a:ea typeface="Times New Roman"/>
                <a:cs typeface="Times New Roman"/>
                <a:sym typeface="Times New Roman"/>
              </a:endParaRPr>
            </a:p>
          </p:txBody>
        </p:sp>
        <p:sp>
          <p:nvSpPr>
            <p:cNvPr id="235" name="Google Shape;235;p18"/>
            <p:cNvSpPr txBox="1"/>
            <p:nvPr/>
          </p:nvSpPr>
          <p:spPr>
            <a:xfrm>
              <a:off x="174" y="3015"/>
              <a:ext cx="1632" cy="25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2000">
                  <a:solidFill>
                    <a:schemeClr val="dk1"/>
                  </a:solidFill>
                  <a:latin typeface="Times New Roman"/>
                  <a:ea typeface="Times New Roman"/>
                  <a:cs typeface="Times New Roman"/>
                  <a:sym typeface="Times New Roman"/>
                </a:rPr>
                <a:t>=&gt; ADC = BCD = 90</a:t>
              </a:r>
              <a:r>
                <a:rPr lang="en-US" sz="2000" baseline="30000">
                  <a:solidFill>
                    <a:schemeClr val="dk1"/>
                  </a:solidFill>
                  <a:latin typeface="Times New Roman"/>
                  <a:ea typeface="Times New Roman"/>
                  <a:cs typeface="Times New Roman"/>
                  <a:sym typeface="Times New Roman"/>
                </a:rPr>
                <a:t>0</a:t>
              </a:r>
              <a:r>
                <a:rPr lang="en-US" sz="2000">
                  <a:solidFill>
                    <a:schemeClr val="dk1"/>
                  </a:solidFill>
                  <a:latin typeface="Times New Roman"/>
                  <a:ea typeface="Times New Roman"/>
                  <a:cs typeface="Times New Roman"/>
                  <a:sym typeface="Times New Roman"/>
                </a:rPr>
                <a:t>.</a:t>
              </a:r>
              <a:endParaRPr/>
            </a:p>
          </p:txBody>
        </p:sp>
      </p:grpSp>
      <p:sp>
        <p:nvSpPr>
          <p:cNvPr id="236" name="Google Shape;236;p18"/>
          <p:cNvSpPr txBox="1"/>
          <p:nvPr/>
        </p:nvSpPr>
        <p:spPr>
          <a:xfrm>
            <a:off x="2667000" y="3784600"/>
            <a:ext cx="3048000" cy="396875"/>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2000">
                <a:solidFill>
                  <a:schemeClr val="dk1"/>
                </a:solidFill>
                <a:latin typeface="Times New Roman"/>
                <a:ea typeface="Times New Roman"/>
                <a:cs typeface="Times New Roman"/>
                <a:sym typeface="Times New Roman"/>
              </a:rPr>
              <a:t>nên AB//CD, AD//BC</a:t>
            </a:r>
            <a:endParaRPr/>
          </a:p>
        </p:txBody>
      </p:sp>
      <p:sp>
        <p:nvSpPr>
          <p:cNvPr id="237" name="Google Shape;237;p18"/>
          <p:cNvSpPr txBox="1"/>
          <p:nvPr/>
        </p:nvSpPr>
        <p:spPr>
          <a:xfrm>
            <a:off x="76200" y="4114800"/>
            <a:ext cx="3962400" cy="40005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2000">
                <a:solidFill>
                  <a:schemeClr val="dk1"/>
                </a:solidFill>
                <a:latin typeface="Times New Roman"/>
                <a:ea typeface="Times New Roman"/>
                <a:cs typeface="Times New Roman"/>
                <a:sym typeface="Times New Roman"/>
              </a:rPr>
              <a:t>Ta có AB // CD và AC = BD (gt) </a:t>
            </a:r>
            <a:endParaRPr/>
          </a:p>
        </p:txBody>
      </p:sp>
      <p:sp>
        <p:nvSpPr>
          <p:cNvPr id="238" name="Google Shape;238;p18"/>
          <p:cNvSpPr txBox="1"/>
          <p:nvPr/>
        </p:nvSpPr>
        <p:spPr>
          <a:xfrm>
            <a:off x="228600" y="1600200"/>
            <a:ext cx="5410200" cy="701675"/>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2000" b="1" i="1">
                <a:solidFill>
                  <a:srgbClr val="FF0000"/>
                </a:solidFill>
                <a:latin typeface="Times New Roman"/>
                <a:ea typeface="Times New Roman"/>
                <a:cs typeface="Times New Roman"/>
                <a:sym typeface="Times New Roman"/>
              </a:rPr>
              <a:t>Chứng minh dấu hiệu 4: Hình bình hành có hai đường chéo bằng nhau là hình chữ nhật.</a:t>
            </a:r>
            <a:endParaRPr/>
          </a:p>
        </p:txBody>
      </p:sp>
      <p:sp>
        <p:nvSpPr>
          <p:cNvPr id="239" name="Google Shape;239;p18"/>
          <p:cNvSpPr txBox="1"/>
          <p:nvPr/>
        </p:nvSpPr>
        <p:spPr>
          <a:xfrm>
            <a:off x="185738" y="1046163"/>
            <a:ext cx="3852862" cy="523875"/>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2800" b="1">
                <a:solidFill>
                  <a:srgbClr val="0000FF"/>
                </a:solidFill>
                <a:latin typeface="Times New Roman"/>
                <a:ea typeface="Times New Roman"/>
                <a:cs typeface="Times New Roman"/>
                <a:sym typeface="Times New Roman"/>
              </a:rPr>
              <a:t>3. Dấu hiệu nhận biết</a:t>
            </a:r>
            <a:endParaRPr sz="2800" b="1">
              <a:solidFill>
                <a:srgbClr val="0000FF"/>
              </a:solidFill>
              <a:latin typeface="Times New Roman"/>
              <a:ea typeface="Times New Roman"/>
              <a:cs typeface="Times New Roman"/>
              <a:sym typeface="Times New Roman"/>
            </a:endParaRPr>
          </a:p>
        </p:txBody>
      </p:sp>
      <p:pic>
        <p:nvPicPr>
          <p:cNvPr id="240" name="Google Shape;240;p18" descr="C:\Program Files (x86)\Microsoft Office\MEDIA\OFFICE14\Bullets\BD10263_.gif"/>
          <p:cNvPicPr preferRelativeResize="0"/>
          <p:nvPr/>
        </p:nvPicPr>
        <p:blipFill rotWithShape="1">
          <a:blip r:embed="rId3">
            <a:alphaModFix/>
          </a:blip>
          <a:srcRect/>
          <a:stretch/>
        </p:blipFill>
        <p:spPr>
          <a:xfrm>
            <a:off x="257175" y="228600"/>
            <a:ext cx="885825" cy="885825"/>
          </a:xfrm>
          <a:prstGeom prst="rect">
            <a:avLst/>
          </a:prstGeom>
          <a:noFill/>
          <a:ln>
            <a:noFill/>
          </a:ln>
        </p:spPr>
      </p:pic>
      <p:cxnSp>
        <p:nvCxnSpPr>
          <p:cNvPr id="241" name="Google Shape;241;p18"/>
          <p:cNvCxnSpPr/>
          <p:nvPr/>
        </p:nvCxnSpPr>
        <p:spPr>
          <a:xfrm>
            <a:off x="1143000" y="950913"/>
            <a:ext cx="8001000" cy="0"/>
          </a:xfrm>
          <a:prstGeom prst="straightConnector1">
            <a:avLst/>
          </a:prstGeom>
          <a:noFill/>
          <a:ln w="57150" cap="flat" cmpd="sng">
            <a:solidFill>
              <a:srgbClr val="CCCCFF"/>
            </a:solidFill>
            <a:prstDash val="solid"/>
            <a:round/>
            <a:headEnd type="none" w="sm" len="sm"/>
            <a:tailEnd type="none" w="sm" len="sm"/>
          </a:ln>
          <a:effectLst>
            <a:reflection endPos="0" sy="-100000" algn="bl" rotWithShape="0"/>
          </a:effectLst>
        </p:spPr>
      </p:cxnSp>
      <p:sp>
        <p:nvSpPr>
          <p:cNvPr id="242" name="Google Shape;242;p18"/>
          <p:cNvSpPr/>
          <p:nvPr/>
        </p:nvSpPr>
        <p:spPr>
          <a:xfrm>
            <a:off x="533400" y="392113"/>
            <a:ext cx="8001000" cy="554037"/>
          </a:xfrm>
          <a:prstGeom prst="rect">
            <a:avLst/>
          </a:prstGeom>
          <a:noFill/>
          <a:ln>
            <a:noFill/>
          </a:ln>
        </p:spPr>
        <p:txBody>
          <a:bodyPr spcFirstLastPara="1" wrap="square" lIns="91425" tIns="45700" rIns="91425" bIns="45700" anchor="t" anchorCtr="0">
            <a:noAutofit/>
          </a:bodyPr>
          <a:lstStyle/>
          <a:p>
            <a:pPr marL="0" marR="0" lvl="0" indent="0" algn="ctr" rtl="0">
              <a:spcBef>
                <a:spcPts val="0"/>
              </a:spcBef>
              <a:spcAft>
                <a:spcPts val="0"/>
              </a:spcAft>
              <a:buNone/>
            </a:pPr>
            <a:r>
              <a:rPr lang="en-US" sz="3000" b="1">
                <a:solidFill>
                  <a:srgbClr val="FF0000"/>
                </a:solidFill>
                <a:latin typeface="Times New Roman"/>
                <a:ea typeface="Times New Roman"/>
                <a:cs typeface="Times New Roman"/>
                <a:sym typeface="Times New Roman"/>
              </a:rPr>
              <a:t>TIẾT 15 – Bài 9: HÌNH CHỮ NHẬT</a:t>
            </a:r>
            <a:endParaRPr sz="3000" b="1">
              <a:solidFill>
                <a:srgbClr val="FF0000"/>
              </a:solidFill>
              <a:latin typeface="Times New Roman"/>
              <a:ea typeface="Times New Roman"/>
              <a:cs typeface="Times New Roman"/>
              <a:sym typeface="Times New Roman"/>
            </a:endParaRPr>
          </a:p>
        </p:txBody>
      </p:sp>
      <p:sp>
        <p:nvSpPr>
          <p:cNvPr id="243" name="Google Shape;243;p18"/>
          <p:cNvSpPr/>
          <p:nvPr/>
        </p:nvSpPr>
        <p:spPr>
          <a:xfrm>
            <a:off x="76200" y="3790950"/>
            <a:ext cx="2781300" cy="400050"/>
          </a:xfrm>
          <a:prstGeom prst="rect">
            <a:avLst/>
          </a:prstGeom>
          <a:noFill/>
          <a:ln>
            <a:noFill/>
          </a:ln>
        </p:spPr>
        <p:txBody>
          <a:bodyPr spcFirstLastPara="1" wrap="square" lIns="91425" tIns="45700" rIns="91425" bIns="45700" anchor="t" anchorCtr="0">
            <a:noAutofit/>
          </a:bodyPr>
          <a:lstStyle/>
          <a:p>
            <a:pPr marL="0" marR="0" lvl="0" indent="0" algn="just" rtl="0">
              <a:spcBef>
                <a:spcPts val="0"/>
              </a:spcBef>
              <a:spcAft>
                <a:spcPts val="0"/>
              </a:spcAft>
              <a:buNone/>
            </a:pPr>
            <a:r>
              <a:rPr lang="en-US" sz="2000">
                <a:solidFill>
                  <a:schemeClr val="dk1"/>
                </a:solidFill>
                <a:latin typeface="Times New Roman"/>
                <a:ea typeface="Times New Roman"/>
                <a:cs typeface="Times New Roman"/>
                <a:sym typeface="Times New Roman"/>
              </a:rPr>
              <a:t>ABCD là hình bình hành                                 </a:t>
            </a:r>
            <a:endParaRPr/>
          </a:p>
        </p:txBody>
      </p:sp>
      <p:sp>
        <p:nvSpPr>
          <p:cNvPr id="244" name="Google Shape;244;p18"/>
          <p:cNvSpPr/>
          <p:nvPr/>
        </p:nvSpPr>
        <p:spPr>
          <a:xfrm>
            <a:off x="4649788" y="5099050"/>
            <a:ext cx="3808412" cy="400050"/>
          </a:xfrm>
          <a:prstGeom prst="rect">
            <a:avLst/>
          </a:prstGeom>
          <a:noFill/>
          <a:ln>
            <a:noFill/>
          </a:ln>
        </p:spPr>
        <p:txBody>
          <a:bodyPr spcFirstLastPara="1" wrap="square" lIns="91425" tIns="45700" rIns="91425" bIns="45700" anchor="t" anchorCtr="0">
            <a:noAutofit/>
          </a:bodyPr>
          <a:lstStyle/>
          <a:p>
            <a:pPr marL="0" marR="0" lvl="0" indent="0" algn="just" rtl="0">
              <a:spcBef>
                <a:spcPts val="0"/>
              </a:spcBef>
              <a:spcAft>
                <a:spcPts val="0"/>
              </a:spcAft>
              <a:buNone/>
            </a:pPr>
            <a:r>
              <a:rPr lang="en-US" sz="2000">
                <a:solidFill>
                  <a:schemeClr val="dk1"/>
                </a:solidFill>
                <a:latin typeface="Times New Roman"/>
                <a:ea typeface="Times New Roman"/>
                <a:cs typeface="Times New Roman"/>
                <a:sym typeface="Times New Roman"/>
              </a:rPr>
              <a:t>(hai góc trong cùng phía, AD//BC) </a:t>
            </a:r>
            <a:endParaRPr/>
          </a:p>
        </p:txBody>
      </p:sp>
      <p:sp>
        <p:nvSpPr>
          <p:cNvPr id="245" name="Google Shape;245;p18"/>
          <p:cNvSpPr/>
          <p:nvPr/>
        </p:nvSpPr>
        <p:spPr>
          <a:xfrm>
            <a:off x="357188" y="6305550"/>
            <a:ext cx="3160712" cy="400050"/>
          </a:xfrm>
          <a:prstGeom prst="rect">
            <a:avLst/>
          </a:prstGeom>
          <a:noFill/>
          <a:ln>
            <a:noFill/>
          </a:ln>
        </p:spPr>
        <p:txBody>
          <a:bodyPr spcFirstLastPara="1" wrap="square" lIns="91425" tIns="45700" rIns="91425" bIns="45700" anchor="t" anchorCtr="0">
            <a:noAutofit/>
          </a:bodyPr>
          <a:lstStyle/>
          <a:p>
            <a:pPr marL="0" marR="0" lvl="0" indent="0" algn="just" rtl="0">
              <a:spcBef>
                <a:spcPts val="0"/>
              </a:spcBef>
              <a:spcAft>
                <a:spcPts val="0"/>
              </a:spcAft>
              <a:buNone/>
            </a:pPr>
            <a:r>
              <a:rPr lang="en-US" sz="2000">
                <a:solidFill>
                  <a:schemeClr val="dk1"/>
                </a:solidFill>
                <a:latin typeface="Times New Roman"/>
                <a:ea typeface="Times New Roman"/>
                <a:cs typeface="Times New Roman"/>
                <a:sym typeface="Times New Roman"/>
              </a:rPr>
              <a:t>Vậy ABCD là hình chữ nhật.</a:t>
            </a:r>
            <a:endParaRPr/>
          </a:p>
        </p:txBody>
      </p:sp>
      <p:sp>
        <p:nvSpPr>
          <p:cNvPr id="246" name="Google Shape;246;p18"/>
          <p:cNvSpPr/>
          <p:nvPr/>
        </p:nvSpPr>
        <p:spPr>
          <a:xfrm>
            <a:off x="325438" y="4465638"/>
            <a:ext cx="6837362" cy="708025"/>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US" sz="2000">
                <a:solidFill>
                  <a:schemeClr val="dk1"/>
                </a:solidFill>
                <a:latin typeface="Times New Roman"/>
                <a:ea typeface="Times New Roman"/>
                <a:cs typeface="Times New Roman"/>
                <a:sym typeface="Times New Roman"/>
              </a:rPr>
              <a:t>=&gt; ABCD là hình thang cân (hình thang có hai đường chéo bằng nhau là hình thang cân) </a:t>
            </a:r>
            <a:endParaRPr sz="2000">
              <a:solidFill>
                <a:schemeClr val="dk1"/>
              </a:solidFill>
              <a:latin typeface="Times New Roman"/>
              <a:ea typeface="Times New Roman"/>
              <a:cs typeface="Times New Roman"/>
              <a:sym typeface="Times New Roman"/>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18">
                                            <p:txEl>
                                              <p:pRg st="0" end="0"/>
                                            </p:txEl>
                                          </p:spTgt>
                                        </p:tgtEl>
                                        <p:attrNameLst>
                                          <p:attrName>style.visibility</p:attrName>
                                        </p:attrNameLst>
                                      </p:cBhvr>
                                      <p:to>
                                        <p:strVal val="visible"/>
                                      </p:to>
                                    </p:set>
                                    <p:animEffect transition="in" filter="fade">
                                      <p:cBhvr>
                                        <p:cTn id="7" dur="1000"/>
                                        <p:tgtEl>
                                          <p:spTgt spid="218">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218">
                                            <p:txEl>
                                              <p:pRg st="1" end="1"/>
                                            </p:txEl>
                                          </p:spTgt>
                                        </p:tgtEl>
                                        <p:attrNameLst>
                                          <p:attrName>style.visibility</p:attrName>
                                        </p:attrNameLst>
                                      </p:cBhvr>
                                      <p:to>
                                        <p:strVal val="visible"/>
                                      </p:to>
                                    </p:set>
                                    <p:animEffect transition="in" filter="fade">
                                      <p:cBhvr>
                                        <p:cTn id="12" dur="1000"/>
                                        <p:tgtEl>
                                          <p:spTgt spid="218">
                                            <p:txEl>
                                              <p:pRg st="1" end="1"/>
                                            </p:txEl>
                                          </p:spTgt>
                                        </p:tgtEl>
                                      </p:cBhvr>
                                    </p:animEffect>
                                  </p:childTnLst>
                                </p:cTn>
                              </p:par>
                            </p:childTnLst>
                          </p:cTn>
                        </p:par>
                        <p:par>
                          <p:cTn id="13" fill="hold">
                            <p:stCondLst>
                              <p:cond delay="1000"/>
                            </p:stCondLst>
                            <p:childTnLst>
                              <p:par>
                                <p:cTn id="14" presetID="10" presetClass="entr" presetSubtype="0" fill="hold" nodeType="afterEffect">
                                  <p:stCondLst>
                                    <p:cond delay="0"/>
                                  </p:stCondLst>
                                  <p:childTnLst>
                                    <p:set>
                                      <p:cBhvr>
                                        <p:cTn id="15" dur="1" fill="hold">
                                          <p:stCondLst>
                                            <p:cond delay="0"/>
                                          </p:stCondLst>
                                        </p:cTn>
                                        <p:tgtEl>
                                          <p:spTgt spid="219"/>
                                        </p:tgtEl>
                                        <p:attrNameLst>
                                          <p:attrName>style.visibility</p:attrName>
                                        </p:attrNameLst>
                                      </p:cBhvr>
                                      <p:to>
                                        <p:strVal val="visible"/>
                                      </p:to>
                                    </p:set>
                                    <p:animEffect transition="in" filter="fade">
                                      <p:cBhvr>
                                        <p:cTn id="16" dur="500"/>
                                        <p:tgtEl>
                                          <p:spTgt spid="219"/>
                                        </p:tgtEl>
                                      </p:cBhvr>
                                    </p:animEffect>
                                  </p:childTnLst>
                                </p:cTn>
                              </p:par>
                            </p:childTnLst>
                          </p:cTn>
                        </p:par>
                      </p:childTnLst>
                    </p:cTn>
                  </p:par>
                  <p:par>
                    <p:cTn id="17" fill="hold">
                      <p:stCondLst>
                        <p:cond delay="indefinite"/>
                      </p:stCondLst>
                      <p:childTnLst>
                        <p:par>
                          <p:cTn id="18" fill="hold">
                            <p:stCondLst>
                              <p:cond delay="0"/>
                            </p:stCondLst>
                            <p:childTnLst>
                              <p:par>
                                <p:cTn id="19" presetID="10" presetClass="entr" presetSubtype="0" fill="hold" nodeType="clickEffect">
                                  <p:stCondLst>
                                    <p:cond delay="0"/>
                                  </p:stCondLst>
                                  <p:childTnLst>
                                    <p:set>
                                      <p:cBhvr>
                                        <p:cTn id="20" dur="1" fill="hold">
                                          <p:stCondLst>
                                            <p:cond delay="0"/>
                                          </p:stCondLst>
                                        </p:cTn>
                                        <p:tgtEl>
                                          <p:spTgt spid="222"/>
                                        </p:tgtEl>
                                        <p:attrNameLst>
                                          <p:attrName>style.visibility</p:attrName>
                                        </p:attrNameLst>
                                      </p:cBhvr>
                                      <p:to>
                                        <p:strVal val="visible"/>
                                      </p:to>
                                    </p:set>
                                    <p:animEffect transition="in" filter="fade">
                                      <p:cBhvr>
                                        <p:cTn id="21" dur="500"/>
                                        <p:tgtEl>
                                          <p:spTgt spid="222"/>
                                        </p:tgtEl>
                                      </p:cBhvr>
                                    </p:animEffect>
                                  </p:childTnLst>
                                </p:cTn>
                              </p:par>
                            </p:childTnLst>
                          </p:cTn>
                        </p:par>
                      </p:childTnLst>
                    </p:cTn>
                  </p:par>
                  <p:par>
                    <p:cTn id="22" fill="hold">
                      <p:stCondLst>
                        <p:cond delay="indefinite"/>
                      </p:stCondLst>
                      <p:childTnLst>
                        <p:par>
                          <p:cTn id="23" fill="hold">
                            <p:stCondLst>
                              <p:cond delay="0"/>
                            </p:stCondLst>
                            <p:childTnLst>
                              <p:par>
                                <p:cTn id="24" presetID="10" presetClass="entr" presetSubtype="0" fill="hold" nodeType="clickEffect">
                                  <p:stCondLst>
                                    <p:cond delay="0"/>
                                  </p:stCondLst>
                                  <p:childTnLst>
                                    <p:set>
                                      <p:cBhvr>
                                        <p:cTn id="25" dur="1" fill="hold">
                                          <p:stCondLst>
                                            <p:cond delay="0"/>
                                          </p:stCondLst>
                                        </p:cTn>
                                        <p:tgtEl>
                                          <p:spTgt spid="243"/>
                                        </p:tgtEl>
                                        <p:attrNameLst>
                                          <p:attrName>style.visibility</p:attrName>
                                        </p:attrNameLst>
                                      </p:cBhvr>
                                      <p:to>
                                        <p:strVal val="visible"/>
                                      </p:to>
                                    </p:set>
                                    <p:animEffect transition="in" filter="fade">
                                      <p:cBhvr>
                                        <p:cTn id="26" dur="1000"/>
                                        <p:tgtEl>
                                          <p:spTgt spid="243"/>
                                        </p:tgtEl>
                                      </p:cBhvr>
                                    </p:animEffect>
                                  </p:childTnLst>
                                </p:cTn>
                              </p:par>
                            </p:childTnLst>
                          </p:cTn>
                        </p:par>
                      </p:childTnLst>
                    </p:cTn>
                  </p:par>
                  <p:par>
                    <p:cTn id="27" fill="hold">
                      <p:stCondLst>
                        <p:cond delay="indefinite"/>
                      </p:stCondLst>
                      <p:childTnLst>
                        <p:par>
                          <p:cTn id="28" fill="hold">
                            <p:stCondLst>
                              <p:cond delay="0"/>
                            </p:stCondLst>
                            <p:childTnLst>
                              <p:par>
                                <p:cTn id="29" presetID="10" presetClass="entr" presetSubtype="0" fill="hold" nodeType="clickEffect">
                                  <p:stCondLst>
                                    <p:cond delay="0"/>
                                  </p:stCondLst>
                                  <p:childTnLst>
                                    <p:set>
                                      <p:cBhvr>
                                        <p:cTn id="30" dur="1" fill="hold">
                                          <p:stCondLst>
                                            <p:cond delay="0"/>
                                          </p:stCondLst>
                                        </p:cTn>
                                        <p:tgtEl>
                                          <p:spTgt spid="236"/>
                                        </p:tgtEl>
                                        <p:attrNameLst>
                                          <p:attrName>style.visibility</p:attrName>
                                        </p:attrNameLst>
                                      </p:cBhvr>
                                      <p:to>
                                        <p:strVal val="visible"/>
                                      </p:to>
                                    </p:set>
                                    <p:animEffect transition="in" filter="fade">
                                      <p:cBhvr>
                                        <p:cTn id="31" dur="1000"/>
                                        <p:tgtEl>
                                          <p:spTgt spid="236"/>
                                        </p:tgtEl>
                                      </p:cBhvr>
                                    </p:animEffect>
                                  </p:childTnLst>
                                </p:cTn>
                              </p:par>
                            </p:childTnLst>
                          </p:cTn>
                        </p:par>
                      </p:childTnLst>
                    </p:cTn>
                  </p:par>
                  <p:par>
                    <p:cTn id="32" fill="hold">
                      <p:stCondLst>
                        <p:cond delay="indefinite"/>
                      </p:stCondLst>
                      <p:childTnLst>
                        <p:par>
                          <p:cTn id="33" fill="hold">
                            <p:stCondLst>
                              <p:cond delay="0"/>
                            </p:stCondLst>
                            <p:childTnLst>
                              <p:par>
                                <p:cTn id="34" presetID="10" presetClass="entr" presetSubtype="0" fill="hold" nodeType="clickEffect">
                                  <p:stCondLst>
                                    <p:cond delay="0"/>
                                  </p:stCondLst>
                                  <p:childTnLst>
                                    <p:set>
                                      <p:cBhvr>
                                        <p:cTn id="35" dur="1" fill="hold">
                                          <p:stCondLst>
                                            <p:cond delay="0"/>
                                          </p:stCondLst>
                                        </p:cTn>
                                        <p:tgtEl>
                                          <p:spTgt spid="237"/>
                                        </p:tgtEl>
                                        <p:attrNameLst>
                                          <p:attrName>style.visibility</p:attrName>
                                        </p:attrNameLst>
                                      </p:cBhvr>
                                      <p:to>
                                        <p:strVal val="visible"/>
                                      </p:to>
                                    </p:set>
                                    <p:animEffect transition="in" filter="fade">
                                      <p:cBhvr>
                                        <p:cTn id="36" dur="1000"/>
                                        <p:tgtEl>
                                          <p:spTgt spid="237"/>
                                        </p:tgtEl>
                                      </p:cBhvr>
                                    </p:animEffect>
                                  </p:childTnLst>
                                </p:cTn>
                              </p:par>
                            </p:childTnLst>
                          </p:cTn>
                        </p:par>
                      </p:childTnLst>
                    </p:cTn>
                  </p:par>
                  <p:par>
                    <p:cTn id="37" fill="hold">
                      <p:stCondLst>
                        <p:cond delay="indefinite"/>
                      </p:stCondLst>
                      <p:childTnLst>
                        <p:par>
                          <p:cTn id="38" fill="hold">
                            <p:stCondLst>
                              <p:cond delay="0"/>
                            </p:stCondLst>
                            <p:childTnLst>
                              <p:par>
                                <p:cTn id="39" presetID="10" presetClass="entr" presetSubtype="0" fill="hold" nodeType="clickEffect">
                                  <p:stCondLst>
                                    <p:cond delay="0"/>
                                  </p:stCondLst>
                                  <p:childTnLst>
                                    <p:set>
                                      <p:cBhvr>
                                        <p:cTn id="40" dur="1" fill="hold">
                                          <p:stCondLst>
                                            <p:cond delay="0"/>
                                          </p:stCondLst>
                                        </p:cTn>
                                        <p:tgtEl>
                                          <p:spTgt spid="246"/>
                                        </p:tgtEl>
                                        <p:attrNameLst>
                                          <p:attrName>style.visibility</p:attrName>
                                        </p:attrNameLst>
                                      </p:cBhvr>
                                      <p:to>
                                        <p:strVal val="visible"/>
                                      </p:to>
                                    </p:set>
                                    <p:animEffect transition="in" filter="fade">
                                      <p:cBhvr>
                                        <p:cTn id="41" dur="1000"/>
                                        <p:tgtEl>
                                          <p:spTgt spid="246"/>
                                        </p:tgtEl>
                                      </p:cBhvr>
                                    </p:animEffect>
                                  </p:childTnLst>
                                </p:cTn>
                              </p:par>
                            </p:childTnLst>
                          </p:cTn>
                        </p:par>
                      </p:childTnLst>
                    </p:cTn>
                  </p:par>
                  <p:par>
                    <p:cTn id="42" fill="hold">
                      <p:stCondLst>
                        <p:cond delay="indefinite"/>
                      </p:stCondLst>
                      <p:childTnLst>
                        <p:par>
                          <p:cTn id="43" fill="hold">
                            <p:stCondLst>
                              <p:cond delay="0"/>
                            </p:stCondLst>
                            <p:childTnLst>
                              <p:par>
                                <p:cTn id="44" presetID="10" presetClass="entr" presetSubtype="0" fill="hold" nodeType="clickEffect">
                                  <p:stCondLst>
                                    <p:cond delay="0"/>
                                  </p:stCondLst>
                                  <p:childTnLst>
                                    <p:set>
                                      <p:cBhvr>
                                        <p:cTn id="45" dur="1" fill="hold">
                                          <p:stCondLst>
                                            <p:cond delay="0"/>
                                          </p:stCondLst>
                                        </p:cTn>
                                        <p:tgtEl>
                                          <p:spTgt spid="224"/>
                                        </p:tgtEl>
                                        <p:attrNameLst>
                                          <p:attrName>style.visibility</p:attrName>
                                        </p:attrNameLst>
                                      </p:cBhvr>
                                      <p:to>
                                        <p:strVal val="visible"/>
                                      </p:to>
                                    </p:set>
                                    <p:animEffect transition="in" filter="fade">
                                      <p:cBhvr>
                                        <p:cTn id="46" dur="1000"/>
                                        <p:tgtEl>
                                          <p:spTgt spid="224"/>
                                        </p:tgtEl>
                                      </p:cBhvr>
                                    </p:animEffect>
                                  </p:childTnLst>
                                </p:cTn>
                              </p:par>
                            </p:childTnLst>
                          </p:cTn>
                        </p:par>
                      </p:childTnLst>
                    </p:cTn>
                  </p:par>
                  <p:par>
                    <p:cTn id="47" fill="hold">
                      <p:stCondLst>
                        <p:cond delay="indefinite"/>
                      </p:stCondLst>
                      <p:childTnLst>
                        <p:par>
                          <p:cTn id="48" fill="hold">
                            <p:stCondLst>
                              <p:cond delay="0"/>
                            </p:stCondLst>
                            <p:childTnLst>
                              <p:par>
                                <p:cTn id="49" presetID="10" presetClass="entr" presetSubtype="0" fill="hold" nodeType="clickEffect">
                                  <p:stCondLst>
                                    <p:cond delay="0"/>
                                  </p:stCondLst>
                                  <p:childTnLst>
                                    <p:set>
                                      <p:cBhvr>
                                        <p:cTn id="50" dur="1" fill="hold">
                                          <p:stCondLst>
                                            <p:cond delay="0"/>
                                          </p:stCondLst>
                                        </p:cTn>
                                        <p:tgtEl>
                                          <p:spTgt spid="228"/>
                                        </p:tgtEl>
                                        <p:attrNameLst>
                                          <p:attrName>style.visibility</p:attrName>
                                        </p:attrNameLst>
                                      </p:cBhvr>
                                      <p:to>
                                        <p:strVal val="visible"/>
                                      </p:to>
                                    </p:set>
                                    <p:animEffect transition="in" filter="fade">
                                      <p:cBhvr>
                                        <p:cTn id="51" dur="1000"/>
                                        <p:tgtEl>
                                          <p:spTgt spid="228"/>
                                        </p:tgtEl>
                                      </p:cBhvr>
                                    </p:animEffect>
                                  </p:childTnLst>
                                </p:cTn>
                              </p:par>
                            </p:childTnLst>
                          </p:cTn>
                        </p:par>
                      </p:childTnLst>
                    </p:cTn>
                  </p:par>
                  <p:par>
                    <p:cTn id="52" fill="hold">
                      <p:stCondLst>
                        <p:cond delay="indefinite"/>
                      </p:stCondLst>
                      <p:childTnLst>
                        <p:par>
                          <p:cTn id="53" fill="hold">
                            <p:stCondLst>
                              <p:cond delay="0"/>
                            </p:stCondLst>
                            <p:childTnLst>
                              <p:par>
                                <p:cTn id="54" presetID="10" presetClass="entr" presetSubtype="0" fill="hold" nodeType="clickEffect">
                                  <p:stCondLst>
                                    <p:cond delay="0"/>
                                  </p:stCondLst>
                                  <p:childTnLst>
                                    <p:set>
                                      <p:cBhvr>
                                        <p:cTn id="55" dur="1" fill="hold">
                                          <p:stCondLst>
                                            <p:cond delay="0"/>
                                          </p:stCondLst>
                                        </p:cTn>
                                        <p:tgtEl>
                                          <p:spTgt spid="244"/>
                                        </p:tgtEl>
                                        <p:attrNameLst>
                                          <p:attrName>style.visibility</p:attrName>
                                        </p:attrNameLst>
                                      </p:cBhvr>
                                      <p:to>
                                        <p:strVal val="visible"/>
                                      </p:to>
                                    </p:set>
                                    <p:animEffect transition="in" filter="fade">
                                      <p:cBhvr>
                                        <p:cTn id="56" dur="1000"/>
                                        <p:tgtEl>
                                          <p:spTgt spid="244"/>
                                        </p:tgtEl>
                                      </p:cBhvr>
                                    </p:animEffect>
                                  </p:childTnLst>
                                </p:cTn>
                              </p:par>
                            </p:childTnLst>
                          </p:cTn>
                        </p:par>
                      </p:childTnLst>
                    </p:cTn>
                  </p:par>
                  <p:par>
                    <p:cTn id="57" fill="hold">
                      <p:stCondLst>
                        <p:cond delay="indefinite"/>
                      </p:stCondLst>
                      <p:childTnLst>
                        <p:par>
                          <p:cTn id="58" fill="hold">
                            <p:stCondLst>
                              <p:cond delay="0"/>
                            </p:stCondLst>
                            <p:childTnLst>
                              <p:par>
                                <p:cTn id="59" presetID="10" presetClass="entr" presetSubtype="0" fill="hold" nodeType="clickEffect">
                                  <p:stCondLst>
                                    <p:cond delay="0"/>
                                  </p:stCondLst>
                                  <p:childTnLst>
                                    <p:set>
                                      <p:cBhvr>
                                        <p:cTn id="60" dur="1" fill="hold">
                                          <p:stCondLst>
                                            <p:cond delay="0"/>
                                          </p:stCondLst>
                                        </p:cTn>
                                        <p:tgtEl>
                                          <p:spTgt spid="232"/>
                                        </p:tgtEl>
                                        <p:attrNameLst>
                                          <p:attrName>style.visibility</p:attrName>
                                        </p:attrNameLst>
                                      </p:cBhvr>
                                      <p:to>
                                        <p:strVal val="visible"/>
                                      </p:to>
                                    </p:set>
                                    <p:animEffect transition="in" filter="fade">
                                      <p:cBhvr>
                                        <p:cTn id="61" dur="1000"/>
                                        <p:tgtEl>
                                          <p:spTgt spid="232"/>
                                        </p:tgtEl>
                                      </p:cBhvr>
                                    </p:animEffect>
                                  </p:childTnLst>
                                </p:cTn>
                              </p:par>
                            </p:childTnLst>
                          </p:cTn>
                        </p:par>
                      </p:childTnLst>
                    </p:cTn>
                  </p:par>
                  <p:par>
                    <p:cTn id="62" fill="hold">
                      <p:stCondLst>
                        <p:cond delay="indefinite"/>
                      </p:stCondLst>
                      <p:childTnLst>
                        <p:par>
                          <p:cTn id="63" fill="hold">
                            <p:stCondLst>
                              <p:cond delay="0"/>
                            </p:stCondLst>
                            <p:childTnLst>
                              <p:par>
                                <p:cTn id="64" presetID="10" presetClass="entr" presetSubtype="0" fill="hold" nodeType="clickEffect">
                                  <p:stCondLst>
                                    <p:cond delay="0"/>
                                  </p:stCondLst>
                                  <p:childTnLst>
                                    <p:set>
                                      <p:cBhvr>
                                        <p:cTn id="65" dur="1" fill="hold">
                                          <p:stCondLst>
                                            <p:cond delay="0"/>
                                          </p:stCondLst>
                                        </p:cTn>
                                        <p:tgtEl>
                                          <p:spTgt spid="223"/>
                                        </p:tgtEl>
                                        <p:attrNameLst>
                                          <p:attrName>style.visibility</p:attrName>
                                        </p:attrNameLst>
                                      </p:cBhvr>
                                      <p:to>
                                        <p:strVal val="visible"/>
                                      </p:to>
                                    </p:set>
                                    <p:animEffect transition="in" filter="fade">
                                      <p:cBhvr>
                                        <p:cTn id="66" dur="1000"/>
                                        <p:tgtEl>
                                          <p:spTgt spid="223"/>
                                        </p:tgtEl>
                                      </p:cBhvr>
                                    </p:animEffect>
                                  </p:childTnLst>
                                </p:cTn>
                              </p:par>
                            </p:childTnLst>
                          </p:cTn>
                        </p:par>
                      </p:childTnLst>
                    </p:cTn>
                  </p:par>
                  <p:par>
                    <p:cTn id="67" fill="hold">
                      <p:stCondLst>
                        <p:cond delay="indefinite"/>
                      </p:stCondLst>
                      <p:childTnLst>
                        <p:par>
                          <p:cTn id="68" fill="hold">
                            <p:stCondLst>
                              <p:cond delay="0"/>
                            </p:stCondLst>
                            <p:childTnLst>
                              <p:par>
                                <p:cTn id="69" presetID="10" presetClass="entr" presetSubtype="0" fill="hold" nodeType="clickEffect">
                                  <p:stCondLst>
                                    <p:cond delay="0"/>
                                  </p:stCondLst>
                                  <p:childTnLst>
                                    <p:set>
                                      <p:cBhvr>
                                        <p:cTn id="70" dur="1" fill="hold">
                                          <p:stCondLst>
                                            <p:cond delay="0"/>
                                          </p:stCondLst>
                                        </p:cTn>
                                        <p:tgtEl>
                                          <p:spTgt spid="245"/>
                                        </p:tgtEl>
                                        <p:attrNameLst>
                                          <p:attrName>style.visibility</p:attrName>
                                        </p:attrNameLst>
                                      </p:cBhvr>
                                      <p:to>
                                        <p:strVal val="visible"/>
                                      </p:to>
                                    </p:set>
                                    <p:animEffect transition="in" filter="fade">
                                      <p:cBhvr>
                                        <p:cTn id="71" dur="1000"/>
                                        <p:tgtEl>
                                          <p:spTgt spid="24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Shape 250"/>
        <p:cNvGrpSpPr/>
        <p:nvPr/>
      </p:nvGrpSpPr>
      <p:grpSpPr>
        <a:xfrm>
          <a:off x="0" y="0"/>
          <a:ext cx="0" cy="0"/>
          <a:chOff x="0" y="0"/>
          <a:chExt cx="0" cy="0"/>
        </a:xfrm>
      </p:grpSpPr>
      <p:sp>
        <p:nvSpPr>
          <p:cNvPr id="251" name="Google Shape;251;p19"/>
          <p:cNvSpPr txBox="1"/>
          <p:nvPr/>
        </p:nvSpPr>
        <p:spPr>
          <a:xfrm>
            <a:off x="304800" y="5308600"/>
            <a:ext cx="533400" cy="406400"/>
          </a:xfrm>
          <a:prstGeom prst="rect">
            <a:avLst/>
          </a:prstGeom>
          <a:noFill/>
          <a:ln w="9525" cap="flat" cmpd="sng">
            <a:solidFill>
              <a:srgbClr val="0000FF"/>
            </a:solidFill>
            <a:prstDash val="solid"/>
            <a:miter lim="800000"/>
            <a:headEnd type="none" w="sm" len="sm"/>
            <a:tailEnd type="none" w="sm" len="sm"/>
          </a:ln>
        </p:spPr>
        <p:txBody>
          <a:bodyPr spcFirstLastPara="1" wrap="square" lIns="91425" tIns="45700" rIns="91425" bIns="45700" anchor="t" anchorCtr="0">
            <a:spAutoFit/>
          </a:bodyPr>
          <a:lstStyle/>
          <a:p>
            <a:pPr marL="0" marR="0" lvl="0" indent="0" algn="l" rtl="0">
              <a:spcBef>
                <a:spcPts val="0"/>
              </a:spcBef>
              <a:spcAft>
                <a:spcPts val="0"/>
              </a:spcAft>
              <a:buNone/>
            </a:pPr>
            <a:r>
              <a:rPr lang="en-US" sz="2000">
                <a:solidFill>
                  <a:schemeClr val="dk1"/>
                </a:solidFill>
                <a:latin typeface="Times New Roman"/>
                <a:ea typeface="Times New Roman"/>
                <a:cs typeface="Times New Roman"/>
                <a:sym typeface="Times New Roman"/>
              </a:rPr>
              <a:t>?2 </a:t>
            </a:r>
            <a:endParaRPr/>
          </a:p>
        </p:txBody>
      </p:sp>
      <p:sp>
        <p:nvSpPr>
          <p:cNvPr id="252" name="Google Shape;252;p19"/>
          <p:cNvSpPr txBox="1"/>
          <p:nvPr/>
        </p:nvSpPr>
        <p:spPr>
          <a:xfrm>
            <a:off x="685800" y="574675"/>
            <a:ext cx="8001000" cy="701675"/>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2000" b="1" i="1">
                <a:solidFill>
                  <a:schemeClr val="dk1"/>
                </a:solidFill>
                <a:latin typeface="Times New Roman"/>
                <a:ea typeface="Times New Roman"/>
                <a:cs typeface="Times New Roman"/>
                <a:sym typeface="Times New Roman"/>
              </a:rPr>
              <a:t>Trong các tứ giác sau, tứ giác nào là hình chữ nhật? Dựa vào dấu hiệu nhận biết nào?</a:t>
            </a:r>
            <a:endParaRPr/>
          </a:p>
        </p:txBody>
      </p:sp>
      <p:grpSp>
        <p:nvGrpSpPr>
          <p:cNvPr id="253" name="Google Shape;253;p19"/>
          <p:cNvGrpSpPr/>
          <p:nvPr/>
        </p:nvGrpSpPr>
        <p:grpSpPr>
          <a:xfrm>
            <a:off x="841139" y="936981"/>
            <a:ext cx="2592786" cy="2210676"/>
            <a:chOff x="530" y="590"/>
            <a:chExt cx="1633" cy="1393"/>
          </a:xfrm>
        </p:grpSpPr>
        <p:sp>
          <p:nvSpPr>
            <p:cNvPr id="254" name="Google Shape;254;p19"/>
            <p:cNvSpPr/>
            <p:nvPr/>
          </p:nvSpPr>
          <p:spPr>
            <a:xfrm rot="617304">
              <a:off x="622" y="707"/>
              <a:ext cx="1412" cy="1159"/>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2000">
                <a:solidFill>
                  <a:schemeClr val="dk1"/>
                </a:solidFill>
                <a:latin typeface="Times New Roman"/>
                <a:ea typeface="Times New Roman"/>
                <a:cs typeface="Times New Roman"/>
                <a:sym typeface="Times New Roman"/>
              </a:endParaRPr>
            </a:p>
          </p:txBody>
        </p:sp>
        <p:sp>
          <p:nvSpPr>
            <p:cNvPr id="255" name="Google Shape;255;p19"/>
            <p:cNvSpPr/>
            <p:nvPr/>
          </p:nvSpPr>
          <p:spPr>
            <a:xfrm rot="617304">
              <a:off x="871" y="847"/>
              <a:ext cx="1287" cy="173"/>
            </a:xfrm>
            <a:prstGeom prst="rect">
              <a:avLst/>
            </a:prstGeom>
            <a:noFill/>
            <a:ln>
              <a:noFill/>
            </a:ln>
          </p:spPr>
          <p:txBody>
            <a:bodyPr spcFirstLastPara="1" wrap="square" lIns="0" tIns="0" rIns="0" bIns="0" anchor="t" anchorCtr="0">
              <a:noAutofit/>
            </a:bodyPr>
            <a:lstStyle/>
            <a:p>
              <a:pPr marL="0" marR="0" lvl="0" indent="0" algn="l" rtl="0">
                <a:spcBef>
                  <a:spcPts val="0"/>
                </a:spcBef>
                <a:spcAft>
                  <a:spcPts val="0"/>
                </a:spcAft>
                <a:buNone/>
              </a:pPr>
              <a:r>
                <a:rPr lang="en-US" sz="1800">
                  <a:solidFill>
                    <a:srgbClr val="0000FF"/>
                  </a:solidFill>
                  <a:latin typeface="Times New Roman"/>
                  <a:ea typeface="Times New Roman"/>
                  <a:cs typeface="Times New Roman"/>
                  <a:sym typeface="Times New Roman"/>
                </a:rPr>
                <a:t> E                              F</a:t>
              </a:r>
              <a:endParaRPr sz="2000">
                <a:solidFill>
                  <a:schemeClr val="dk1"/>
                </a:solidFill>
                <a:latin typeface="Times New Roman"/>
                <a:ea typeface="Times New Roman"/>
                <a:cs typeface="Times New Roman"/>
                <a:sym typeface="Times New Roman"/>
              </a:endParaRPr>
            </a:p>
          </p:txBody>
        </p:sp>
        <p:sp>
          <p:nvSpPr>
            <p:cNvPr id="256" name="Google Shape;256;p19"/>
            <p:cNvSpPr/>
            <p:nvPr/>
          </p:nvSpPr>
          <p:spPr>
            <a:xfrm rot="617304">
              <a:off x="739" y="1691"/>
              <a:ext cx="1290" cy="173"/>
            </a:xfrm>
            <a:prstGeom prst="rect">
              <a:avLst/>
            </a:prstGeom>
            <a:noFill/>
            <a:ln>
              <a:noFill/>
            </a:ln>
          </p:spPr>
          <p:txBody>
            <a:bodyPr spcFirstLastPara="1" wrap="square" lIns="0" tIns="0" rIns="0" bIns="0" anchor="t" anchorCtr="0">
              <a:noAutofit/>
            </a:bodyPr>
            <a:lstStyle/>
            <a:p>
              <a:pPr marL="0" marR="0" lvl="0" indent="0" algn="l" rtl="0">
                <a:spcBef>
                  <a:spcPts val="0"/>
                </a:spcBef>
                <a:spcAft>
                  <a:spcPts val="0"/>
                </a:spcAft>
                <a:buNone/>
              </a:pPr>
              <a:r>
                <a:rPr lang="en-US" sz="1800">
                  <a:solidFill>
                    <a:srgbClr val="0000FF"/>
                  </a:solidFill>
                  <a:latin typeface="Times New Roman"/>
                  <a:ea typeface="Times New Roman"/>
                  <a:cs typeface="Times New Roman"/>
                  <a:sym typeface="Times New Roman"/>
                </a:rPr>
                <a:t>G                              H</a:t>
              </a:r>
              <a:endParaRPr sz="2000">
                <a:solidFill>
                  <a:schemeClr val="dk1"/>
                </a:solidFill>
                <a:latin typeface="Times New Roman"/>
                <a:ea typeface="Times New Roman"/>
                <a:cs typeface="Times New Roman"/>
                <a:sym typeface="Times New Roman"/>
              </a:endParaRPr>
            </a:p>
          </p:txBody>
        </p:sp>
        <p:sp>
          <p:nvSpPr>
            <p:cNvPr id="257" name="Google Shape;257;p19"/>
            <p:cNvSpPr/>
            <p:nvPr/>
          </p:nvSpPr>
          <p:spPr>
            <a:xfrm rot="617304">
              <a:off x="910" y="961"/>
              <a:ext cx="13" cy="13"/>
            </a:xfrm>
            <a:prstGeom prst="rect">
              <a:avLst/>
            </a:prstGeom>
            <a:solidFill>
              <a:srgbClr val="FF0000"/>
            </a:solidFill>
            <a:ln w="11100" cap="flat" cmpd="sng">
              <a:solidFill>
                <a:srgbClr val="FF0000"/>
              </a:solidFill>
              <a:prstDash val="solid"/>
              <a:miter lim="800000"/>
              <a:headEnd type="none" w="sm" len="sm"/>
              <a:tailEnd type="none" w="sm" len="sm"/>
            </a:ln>
          </p:spPr>
          <p:txBody>
            <a:bodyPr spcFirstLastPara="1" wrap="square" lIns="91425" tIns="45700" rIns="91425" bIns="45700" anchor="t" anchorCtr="0">
              <a:noAutofit/>
            </a:bodyPr>
            <a:lstStyle/>
            <a:p>
              <a:pPr marL="0" marR="0" lvl="0" indent="0" algn="l" rtl="0">
                <a:spcBef>
                  <a:spcPts val="0"/>
                </a:spcBef>
                <a:spcAft>
                  <a:spcPts val="0"/>
                </a:spcAft>
                <a:buNone/>
              </a:pPr>
              <a:endParaRPr sz="2000">
                <a:solidFill>
                  <a:schemeClr val="dk1"/>
                </a:solidFill>
                <a:latin typeface="Times New Roman"/>
                <a:ea typeface="Times New Roman"/>
                <a:cs typeface="Times New Roman"/>
                <a:sym typeface="Times New Roman"/>
              </a:endParaRPr>
            </a:p>
          </p:txBody>
        </p:sp>
        <p:sp>
          <p:nvSpPr>
            <p:cNvPr id="258" name="Google Shape;258;p19"/>
            <p:cNvSpPr/>
            <p:nvPr/>
          </p:nvSpPr>
          <p:spPr>
            <a:xfrm rot="617304">
              <a:off x="2039" y="1166"/>
              <a:ext cx="13" cy="13"/>
            </a:xfrm>
            <a:prstGeom prst="rect">
              <a:avLst/>
            </a:prstGeom>
            <a:solidFill>
              <a:srgbClr val="FF0000"/>
            </a:solidFill>
            <a:ln w="11100" cap="flat" cmpd="sng">
              <a:solidFill>
                <a:srgbClr val="FF0000"/>
              </a:solidFill>
              <a:prstDash val="solid"/>
              <a:miter lim="800000"/>
              <a:headEnd type="none" w="sm" len="sm"/>
              <a:tailEnd type="none" w="sm" len="sm"/>
            </a:ln>
          </p:spPr>
          <p:txBody>
            <a:bodyPr spcFirstLastPara="1" wrap="square" lIns="91425" tIns="45700" rIns="91425" bIns="45700" anchor="t" anchorCtr="0">
              <a:noAutofit/>
            </a:bodyPr>
            <a:lstStyle/>
            <a:p>
              <a:pPr marL="0" marR="0" lvl="0" indent="0" algn="l" rtl="0">
                <a:spcBef>
                  <a:spcPts val="0"/>
                </a:spcBef>
                <a:spcAft>
                  <a:spcPts val="0"/>
                </a:spcAft>
                <a:buNone/>
              </a:pPr>
              <a:endParaRPr sz="2000">
                <a:solidFill>
                  <a:schemeClr val="dk1"/>
                </a:solidFill>
                <a:latin typeface="Times New Roman"/>
                <a:ea typeface="Times New Roman"/>
                <a:cs typeface="Times New Roman"/>
                <a:sym typeface="Times New Roman"/>
              </a:endParaRPr>
            </a:p>
          </p:txBody>
        </p:sp>
        <p:sp>
          <p:nvSpPr>
            <p:cNvPr id="259" name="Google Shape;259;p19"/>
            <p:cNvSpPr/>
            <p:nvPr/>
          </p:nvSpPr>
          <p:spPr>
            <a:xfrm rot="617304">
              <a:off x="1932" y="1756"/>
              <a:ext cx="13" cy="13"/>
            </a:xfrm>
            <a:prstGeom prst="rect">
              <a:avLst/>
            </a:prstGeom>
            <a:solidFill>
              <a:srgbClr val="FF0000"/>
            </a:solidFill>
            <a:ln w="11100" cap="flat" cmpd="sng">
              <a:solidFill>
                <a:srgbClr val="FF0000"/>
              </a:solidFill>
              <a:prstDash val="solid"/>
              <a:miter lim="800000"/>
              <a:headEnd type="none" w="sm" len="sm"/>
              <a:tailEnd type="none" w="sm" len="sm"/>
            </a:ln>
          </p:spPr>
          <p:txBody>
            <a:bodyPr spcFirstLastPara="1" wrap="square" lIns="91425" tIns="45700" rIns="91425" bIns="45700" anchor="t" anchorCtr="0">
              <a:noAutofit/>
            </a:bodyPr>
            <a:lstStyle/>
            <a:p>
              <a:pPr marL="0" marR="0" lvl="0" indent="0" algn="l" rtl="0">
                <a:spcBef>
                  <a:spcPts val="0"/>
                </a:spcBef>
                <a:spcAft>
                  <a:spcPts val="0"/>
                </a:spcAft>
                <a:buNone/>
              </a:pPr>
              <a:endParaRPr sz="2000">
                <a:solidFill>
                  <a:schemeClr val="dk1"/>
                </a:solidFill>
                <a:latin typeface="Times New Roman"/>
                <a:ea typeface="Times New Roman"/>
                <a:cs typeface="Times New Roman"/>
                <a:sym typeface="Times New Roman"/>
              </a:endParaRPr>
            </a:p>
          </p:txBody>
        </p:sp>
        <p:sp>
          <p:nvSpPr>
            <p:cNvPr id="260" name="Google Shape;260;p19"/>
            <p:cNvSpPr/>
            <p:nvPr/>
          </p:nvSpPr>
          <p:spPr>
            <a:xfrm rot="617304">
              <a:off x="803" y="1552"/>
              <a:ext cx="13" cy="13"/>
            </a:xfrm>
            <a:prstGeom prst="rect">
              <a:avLst/>
            </a:prstGeom>
            <a:solidFill>
              <a:srgbClr val="FF0000"/>
            </a:solidFill>
            <a:ln w="11100" cap="flat" cmpd="sng">
              <a:solidFill>
                <a:srgbClr val="FF0000"/>
              </a:solidFill>
              <a:prstDash val="solid"/>
              <a:miter lim="800000"/>
              <a:headEnd type="none" w="sm" len="sm"/>
              <a:tailEnd type="none" w="sm" len="sm"/>
            </a:ln>
          </p:spPr>
          <p:txBody>
            <a:bodyPr spcFirstLastPara="1" wrap="square" lIns="91425" tIns="45700" rIns="91425" bIns="45700" anchor="t" anchorCtr="0">
              <a:noAutofit/>
            </a:bodyPr>
            <a:lstStyle/>
            <a:p>
              <a:pPr marL="0" marR="0" lvl="0" indent="0" algn="l" rtl="0">
                <a:spcBef>
                  <a:spcPts val="0"/>
                </a:spcBef>
                <a:spcAft>
                  <a:spcPts val="0"/>
                </a:spcAft>
                <a:buNone/>
              </a:pPr>
              <a:endParaRPr sz="2000">
                <a:solidFill>
                  <a:schemeClr val="dk1"/>
                </a:solidFill>
                <a:latin typeface="Times New Roman"/>
                <a:ea typeface="Times New Roman"/>
                <a:cs typeface="Times New Roman"/>
                <a:sym typeface="Times New Roman"/>
              </a:endParaRPr>
            </a:p>
          </p:txBody>
        </p:sp>
        <p:sp>
          <p:nvSpPr>
            <p:cNvPr id="261" name="Google Shape;261;p19"/>
            <p:cNvSpPr/>
            <p:nvPr/>
          </p:nvSpPr>
          <p:spPr>
            <a:xfrm rot="617304">
              <a:off x="853" y="1066"/>
              <a:ext cx="1148" cy="599"/>
            </a:xfrm>
            <a:custGeom>
              <a:avLst/>
              <a:gdLst/>
              <a:ahLst/>
              <a:cxnLst/>
              <a:rect l="l" t="t" r="r" b="b"/>
              <a:pathLst>
                <a:path w="169" h="90" extrusionOk="0">
                  <a:moveTo>
                    <a:pt x="0" y="0"/>
                  </a:moveTo>
                  <a:lnTo>
                    <a:pt x="169" y="0"/>
                  </a:lnTo>
                  <a:lnTo>
                    <a:pt x="169" y="90"/>
                  </a:lnTo>
                  <a:lnTo>
                    <a:pt x="0" y="90"/>
                  </a:lnTo>
                  <a:lnTo>
                    <a:pt x="0" y="0"/>
                  </a:lnTo>
                  <a:lnTo>
                    <a:pt x="169" y="90"/>
                  </a:lnTo>
                </a:path>
              </a:pathLst>
            </a:custGeom>
            <a:noFill/>
            <a:ln w="11100" cap="flat" cmpd="sng">
              <a:solidFill>
                <a:srgbClr val="0000FF"/>
              </a:solidFill>
              <a:prstDash val="solid"/>
              <a:round/>
              <a:headEnd type="none" w="med" len="med"/>
              <a:tailEnd type="none" w="med" len="med"/>
            </a:ln>
          </p:spPr>
          <p:txBody>
            <a:bodyPr spcFirstLastPara="1" wrap="square" lIns="91425" tIns="45700" rIns="91425" bIns="45700" anchor="t" anchorCtr="0">
              <a:noAutofit/>
            </a:bodyPr>
            <a:lstStyle/>
            <a:p>
              <a:pPr marL="0" marR="0" lvl="0" indent="0" algn="l" rtl="0">
                <a:spcBef>
                  <a:spcPts val="0"/>
                </a:spcBef>
                <a:spcAft>
                  <a:spcPts val="0"/>
                </a:spcAft>
                <a:buNone/>
              </a:pPr>
              <a:endParaRPr sz="2000">
                <a:solidFill>
                  <a:schemeClr val="dk1"/>
                </a:solidFill>
                <a:latin typeface="Times New Roman"/>
                <a:ea typeface="Times New Roman"/>
                <a:cs typeface="Times New Roman"/>
                <a:sym typeface="Times New Roman"/>
              </a:endParaRPr>
            </a:p>
          </p:txBody>
        </p:sp>
        <p:cxnSp>
          <p:nvCxnSpPr>
            <p:cNvPr id="262" name="Google Shape;262;p19"/>
            <p:cNvCxnSpPr/>
            <p:nvPr/>
          </p:nvCxnSpPr>
          <p:spPr>
            <a:xfrm rot="617304" flipH="1">
              <a:off x="853" y="1066"/>
              <a:ext cx="1148" cy="599"/>
            </a:xfrm>
            <a:prstGeom prst="straightConnector1">
              <a:avLst/>
            </a:prstGeom>
            <a:noFill/>
            <a:ln w="11100" cap="flat" cmpd="sng">
              <a:solidFill>
                <a:srgbClr val="0000FF"/>
              </a:solidFill>
              <a:prstDash val="solid"/>
              <a:round/>
              <a:headEnd type="none" w="med" len="med"/>
              <a:tailEnd type="none" w="med" len="med"/>
            </a:ln>
          </p:spPr>
        </p:cxnSp>
        <p:sp>
          <p:nvSpPr>
            <p:cNvPr id="263" name="Google Shape;263;p19"/>
            <p:cNvSpPr/>
            <p:nvPr/>
          </p:nvSpPr>
          <p:spPr>
            <a:xfrm rot="617304">
              <a:off x="1424" y="1359"/>
              <a:ext cx="13" cy="13"/>
            </a:xfrm>
            <a:prstGeom prst="rect">
              <a:avLst/>
            </a:prstGeom>
            <a:solidFill>
              <a:srgbClr val="FF0000"/>
            </a:solidFill>
            <a:ln w="11100" cap="flat" cmpd="sng">
              <a:solidFill>
                <a:srgbClr val="FF0000"/>
              </a:solidFill>
              <a:prstDash val="solid"/>
              <a:miter lim="800000"/>
              <a:headEnd type="none" w="sm" len="sm"/>
              <a:tailEnd type="none" w="sm" len="sm"/>
            </a:ln>
          </p:spPr>
          <p:txBody>
            <a:bodyPr spcFirstLastPara="1" wrap="square" lIns="91425" tIns="45700" rIns="91425" bIns="45700" anchor="t" anchorCtr="0">
              <a:noAutofit/>
            </a:bodyPr>
            <a:lstStyle/>
            <a:p>
              <a:pPr marL="0" marR="0" lvl="0" indent="0" algn="l" rtl="0">
                <a:spcBef>
                  <a:spcPts val="0"/>
                </a:spcBef>
                <a:spcAft>
                  <a:spcPts val="0"/>
                </a:spcAft>
                <a:buNone/>
              </a:pPr>
              <a:endParaRPr sz="2000">
                <a:solidFill>
                  <a:schemeClr val="dk1"/>
                </a:solidFill>
                <a:latin typeface="Times New Roman"/>
                <a:ea typeface="Times New Roman"/>
                <a:cs typeface="Times New Roman"/>
                <a:sym typeface="Times New Roman"/>
              </a:endParaRPr>
            </a:p>
          </p:txBody>
        </p:sp>
        <p:cxnSp>
          <p:nvCxnSpPr>
            <p:cNvPr id="264" name="Google Shape;264;p19"/>
            <p:cNvCxnSpPr/>
            <p:nvPr/>
          </p:nvCxnSpPr>
          <p:spPr>
            <a:xfrm rot="617304" flipH="1">
              <a:off x="1447" y="1119"/>
              <a:ext cx="577" cy="299"/>
            </a:xfrm>
            <a:prstGeom prst="straightConnector1">
              <a:avLst/>
            </a:prstGeom>
            <a:noFill/>
            <a:ln w="11100" cap="flat" cmpd="sng">
              <a:solidFill>
                <a:srgbClr val="0000FF"/>
              </a:solidFill>
              <a:prstDash val="solid"/>
              <a:round/>
              <a:headEnd type="none" w="med" len="med"/>
              <a:tailEnd type="none" w="med" len="med"/>
            </a:ln>
          </p:spPr>
        </p:cxnSp>
        <p:cxnSp>
          <p:nvCxnSpPr>
            <p:cNvPr id="265" name="Google Shape;265;p19"/>
            <p:cNvCxnSpPr/>
            <p:nvPr/>
          </p:nvCxnSpPr>
          <p:spPr>
            <a:xfrm rot="617304">
              <a:off x="1716" y="1251"/>
              <a:ext cx="21" cy="53"/>
            </a:xfrm>
            <a:prstGeom prst="straightConnector1">
              <a:avLst/>
            </a:prstGeom>
            <a:noFill/>
            <a:ln w="11100" cap="flat" cmpd="sng">
              <a:solidFill>
                <a:srgbClr val="000000"/>
              </a:solidFill>
              <a:prstDash val="solid"/>
              <a:round/>
              <a:headEnd type="none" w="med" len="med"/>
              <a:tailEnd type="none" w="med" len="med"/>
            </a:ln>
          </p:spPr>
        </p:cxnSp>
        <p:cxnSp>
          <p:nvCxnSpPr>
            <p:cNvPr id="266" name="Google Shape;266;p19"/>
            <p:cNvCxnSpPr/>
            <p:nvPr/>
          </p:nvCxnSpPr>
          <p:spPr>
            <a:xfrm rot="617304">
              <a:off x="1738" y="1248"/>
              <a:ext cx="20" cy="54"/>
            </a:xfrm>
            <a:prstGeom prst="straightConnector1">
              <a:avLst/>
            </a:prstGeom>
            <a:noFill/>
            <a:ln w="11100" cap="flat" cmpd="sng">
              <a:solidFill>
                <a:srgbClr val="000000"/>
              </a:solidFill>
              <a:prstDash val="solid"/>
              <a:round/>
              <a:headEnd type="none" w="med" len="med"/>
              <a:tailEnd type="none" w="med" len="med"/>
            </a:ln>
          </p:spPr>
        </p:cxnSp>
        <p:cxnSp>
          <p:nvCxnSpPr>
            <p:cNvPr id="267" name="Google Shape;267;p19"/>
            <p:cNvCxnSpPr/>
            <p:nvPr/>
          </p:nvCxnSpPr>
          <p:spPr>
            <a:xfrm rot="-10182696">
              <a:off x="885" y="1017"/>
              <a:ext cx="571" cy="299"/>
            </a:xfrm>
            <a:prstGeom prst="straightConnector1">
              <a:avLst/>
            </a:prstGeom>
            <a:noFill/>
            <a:ln w="11100" cap="flat" cmpd="sng">
              <a:solidFill>
                <a:srgbClr val="0000FF"/>
              </a:solidFill>
              <a:prstDash val="solid"/>
              <a:round/>
              <a:headEnd type="none" w="med" len="med"/>
              <a:tailEnd type="none" w="med" len="med"/>
            </a:ln>
          </p:spPr>
        </p:cxnSp>
        <p:cxnSp>
          <p:nvCxnSpPr>
            <p:cNvPr id="268" name="Google Shape;268;p19"/>
            <p:cNvCxnSpPr/>
            <p:nvPr/>
          </p:nvCxnSpPr>
          <p:spPr>
            <a:xfrm rot="617304" flipH="1">
              <a:off x="1149" y="1141"/>
              <a:ext cx="21" cy="54"/>
            </a:xfrm>
            <a:prstGeom prst="straightConnector1">
              <a:avLst/>
            </a:prstGeom>
            <a:noFill/>
            <a:ln w="11100" cap="flat" cmpd="sng">
              <a:solidFill>
                <a:srgbClr val="000000"/>
              </a:solidFill>
              <a:prstDash val="solid"/>
              <a:round/>
              <a:headEnd type="none" w="med" len="med"/>
              <a:tailEnd type="none" w="med" len="med"/>
            </a:ln>
          </p:spPr>
        </p:cxnSp>
        <p:cxnSp>
          <p:nvCxnSpPr>
            <p:cNvPr id="269" name="Google Shape;269;p19"/>
            <p:cNvCxnSpPr/>
            <p:nvPr/>
          </p:nvCxnSpPr>
          <p:spPr>
            <a:xfrm rot="617304" flipH="1">
              <a:off x="1169" y="1151"/>
              <a:ext cx="20" cy="53"/>
            </a:xfrm>
            <a:prstGeom prst="straightConnector1">
              <a:avLst/>
            </a:prstGeom>
            <a:noFill/>
            <a:ln w="11100" cap="flat" cmpd="sng">
              <a:solidFill>
                <a:srgbClr val="000000"/>
              </a:solidFill>
              <a:prstDash val="solid"/>
              <a:round/>
              <a:headEnd type="none" w="med" len="med"/>
              <a:tailEnd type="none" w="med" len="med"/>
            </a:ln>
          </p:spPr>
        </p:cxnSp>
        <p:cxnSp>
          <p:nvCxnSpPr>
            <p:cNvPr id="270" name="Google Shape;270;p19"/>
            <p:cNvCxnSpPr/>
            <p:nvPr/>
          </p:nvCxnSpPr>
          <p:spPr>
            <a:xfrm rot="617304" flipH="1">
              <a:off x="831" y="1311"/>
              <a:ext cx="571" cy="300"/>
            </a:xfrm>
            <a:prstGeom prst="straightConnector1">
              <a:avLst/>
            </a:prstGeom>
            <a:noFill/>
            <a:ln w="11100" cap="flat" cmpd="sng">
              <a:solidFill>
                <a:srgbClr val="0000FF"/>
              </a:solidFill>
              <a:prstDash val="solid"/>
              <a:round/>
              <a:headEnd type="none" w="med" len="med"/>
              <a:tailEnd type="none" w="med" len="med"/>
            </a:ln>
          </p:spPr>
        </p:cxnSp>
        <p:cxnSp>
          <p:nvCxnSpPr>
            <p:cNvPr id="271" name="Google Shape;271;p19"/>
            <p:cNvCxnSpPr/>
            <p:nvPr/>
          </p:nvCxnSpPr>
          <p:spPr>
            <a:xfrm rot="617304">
              <a:off x="1109" y="1445"/>
              <a:ext cx="20" cy="46"/>
            </a:xfrm>
            <a:prstGeom prst="straightConnector1">
              <a:avLst/>
            </a:prstGeom>
            <a:noFill/>
            <a:ln w="11100" cap="flat" cmpd="sng">
              <a:solidFill>
                <a:srgbClr val="000000"/>
              </a:solidFill>
              <a:prstDash val="solid"/>
              <a:round/>
              <a:headEnd type="none" w="med" len="med"/>
              <a:tailEnd type="none" w="med" len="med"/>
            </a:ln>
          </p:spPr>
        </p:cxnSp>
        <p:cxnSp>
          <p:nvCxnSpPr>
            <p:cNvPr id="272" name="Google Shape;272;p19"/>
            <p:cNvCxnSpPr/>
            <p:nvPr/>
          </p:nvCxnSpPr>
          <p:spPr>
            <a:xfrm rot="617304">
              <a:off x="1393" y="1413"/>
              <a:ext cx="577" cy="300"/>
            </a:xfrm>
            <a:prstGeom prst="straightConnector1">
              <a:avLst/>
            </a:prstGeom>
            <a:noFill/>
            <a:ln w="11100" cap="flat" cmpd="sng">
              <a:solidFill>
                <a:srgbClr val="0000FF"/>
              </a:solidFill>
              <a:prstDash val="solid"/>
              <a:round/>
              <a:headEnd type="none" w="med" len="med"/>
              <a:tailEnd type="none" w="med" len="med"/>
            </a:ln>
          </p:spPr>
        </p:cxnSp>
        <p:cxnSp>
          <p:nvCxnSpPr>
            <p:cNvPr id="273" name="Google Shape;273;p19"/>
            <p:cNvCxnSpPr/>
            <p:nvPr/>
          </p:nvCxnSpPr>
          <p:spPr>
            <a:xfrm rot="-10182696" flipH="1">
              <a:off x="1679" y="1535"/>
              <a:ext cx="20" cy="47"/>
            </a:xfrm>
            <a:prstGeom prst="straightConnector1">
              <a:avLst/>
            </a:prstGeom>
            <a:noFill/>
            <a:ln w="11100" cap="flat" cmpd="sng">
              <a:solidFill>
                <a:srgbClr val="000000"/>
              </a:solidFill>
              <a:prstDash val="solid"/>
              <a:round/>
              <a:headEnd type="none" w="med" len="med"/>
              <a:tailEnd type="none" w="med" len="med"/>
            </a:ln>
          </p:spPr>
        </p:cxnSp>
        <p:cxnSp>
          <p:nvCxnSpPr>
            <p:cNvPr id="274" name="Google Shape;274;p19"/>
            <p:cNvCxnSpPr/>
            <p:nvPr/>
          </p:nvCxnSpPr>
          <p:spPr>
            <a:xfrm rot="617304">
              <a:off x="983" y="981"/>
              <a:ext cx="1" cy="73"/>
            </a:xfrm>
            <a:prstGeom prst="straightConnector1">
              <a:avLst/>
            </a:prstGeom>
            <a:noFill/>
            <a:ln w="11100" cap="flat" cmpd="sng">
              <a:solidFill>
                <a:srgbClr val="000000"/>
              </a:solidFill>
              <a:prstDash val="solid"/>
              <a:round/>
              <a:headEnd type="none" w="med" len="med"/>
              <a:tailEnd type="none" w="med" len="med"/>
            </a:ln>
          </p:spPr>
        </p:cxnSp>
        <p:cxnSp>
          <p:nvCxnSpPr>
            <p:cNvPr id="275" name="Google Shape;275;p19"/>
            <p:cNvCxnSpPr/>
            <p:nvPr/>
          </p:nvCxnSpPr>
          <p:spPr>
            <a:xfrm rot="617304">
              <a:off x="902" y="1047"/>
              <a:ext cx="75" cy="1"/>
            </a:xfrm>
            <a:prstGeom prst="straightConnector1">
              <a:avLst/>
            </a:prstGeom>
            <a:noFill/>
            <a:ln w="11100" cap="flat" cmpd="sng">
              <a:solidFill>
                <a:srgbClr val="000000"/>
              </a:solidFill>
              <a:prstDash val="solid"/>
              <a:round/>
              <a:headEnd type="none" w="med" len="med"/>
              <a:tailEnd type="none" w="med" len="med"/>
            </a:ln>
          </p:spPr>
        </p:cxnSp>
        <p:sp>
          <p:nvSpPr>
            <p:cNvPr id="276" name="Google Shape;276;p19"/>
            <p:cNvSpPr/>
            <p:nvPr/>
          </p:nvSpPr>
          <p:spPr>
            <a:xfrm rot="617304">
              <a:off x="1891" y="1159"/>
              <a:ext cx="150" cy="68"/>
            </a:xfrm>
            <a:custGeom>
              <a:avLst/>
              <a:gdLst/>
              <a:ahLst/>
              <a:cxnLst/>
              <a:rect l="l" t="t" r="r" b="b"/>
              <a:pathLst>
                <a:path w="21600" h="9997" fill="none" extrusionOk="0">
                  <a:moveTo>
                    <a:pt x="2452" y="9997"/>
                  </a:moveTo>
                  <a:cubicBezTo>
                    <a:pt x="841" y="6911"/>
                    <a:pt x="0" y="3481"/>
                    <a:pt x="0" y="0"/>
                  </a:cubicBezTo>
                </a:path>
                <a:path w="21600" h="9997" extrusionOk="0">
                  <a:moveTo>
                    <a:pt x="2452" y="9997"/>
                  </a:moveTo>
                  <a:cubicBezTo>
                    <a:pt x="841" y="6911"/>
                    <a:pt x="0" y="3481"/>
                    <a:pt x="0" y="0"/>
                  </a:cubicBezTo>
                  <a:lnTo>
                    <a:pt x="21600" y="0"/>
                  </a:lnTo>
                  <a:lnTo>
                    <a:pt x="2452" y="9997"/>
                  </a:lnTo>
                  <a:close/>
                </a:path>
              </a:pathLst>
            </a:custGeom>
            <a:noFill/>
            <a:ln w="11100" cap="flat" cmpd="sng">
              <a:solidFill>
                <a:srgbClr val="000000"/>
              </a:solidFill>
              <a:prstDash val="solid"/>
              <a:round/>
              <a:headEnd type="none" w="sm" len="sm"/>
              <a:tailEnd type="none" w="sm" len="sm"/>
            </a:ln>
          </p:spPr>
          <p:txBody>
            <a:bodyPr spcFirstLastPara="1" wrap="square" lIns="91425" tIns="45700" rIns="91425" bIns="45700" anchor="t" anchorCtr="0">
              <a:noAutofit/>
            </a:bodyPr>
            <a:lstStyle/>
            <a:p>
              <a:pPr marL="0" marR="0" lvl="0" indent="0" algn="l" rtl="0">
                <a:spcBef>
                  <a:spcPts val="0"/>
                </a:spcBef>
                <a:spcAft>
                  <a:spcPts val="0"/>
                </a:spcAft>
                <a:buNone/>
              </a:pPr>
              <a:endParaRPr sz="2000">
                <a:solidFill>
                  <a:schemeClr val="dk1"/>
                </a:solidFill>
                <a:latin typeface="Times New Roman"/>
                <a:ea typeface="Times New Roman"/>
                <a:cs typeface="Times New Roman"/>
                <a:sym typeface="Times New Roman"/>
              </a:endParaRPr>
            </a:p>
          </p:txBody>
        </p:sp>
        <p:sp>
          <p:nvSpPr>
            <p:cNvPr id="277" name="Google Shape;277;p19"/>
            <p:cNvSpPr/>
            <p:nvPr/>
          </p:nvSpPr>
          <p:spPr>
            <a:xfrm rot="617304">
              <a:off x="815" y="1504"/>
              <a:ext cx="149" cy="69"/>
            </a:xfrm>
            <a:custGeom>
              <a:avLst/>
              <a:gdLst/>
              <a:ahLst/>
              <a:cxnLst/>
              <a:rect l="l" t="t" r="r" b="b"/>
              <a:pathLst>
                <a:path w="21599" h="10177" fill="none" extrusionOk="0">
                  <a:moveTo>
                    <a:pt x="19052" y="-1"/>
                  </a:moveTo>
                  <a:cubicBezTo>
                    <a:pt x="20701" y="3087"/>
                    <a:pt x="21575" y="6528"/>
                    <a:pt x="21599" y="10028"/>
                  </a:cubicBezTo>
                </a:path>
                <a:path w="21599" h="10177" extrusionOk="0">
                  <a:moveTo>
                    <a:pt x="19052" y="-1"/>
                  </a:moveTo>
                  <a:cubicBezTo>
                    <a:pt x="20701" y="3087"/>
                    <a:pt x="21575" y="6528"/>
                    <a:pt x="21599" y="10028"/>
                  </a:cubicBezTo>
                  <a:lnTo>
                    <a:pt x="0" y="10177"/>
                  </a:lnTo>
                  <a:lnTo>
                    <a:pt x="19052" y="-1"/>
                  </a:lnTo>
                  <a:close/>
                </a:path>
              </a:pathLst>
            </a:custGeom>
            <a:noFill/>
            <a:ln w="11100" cap="flat" cmpd="sng">
              <a:solidFill>
                <a:srgbClr val="000000"/>
              </a:solidFill>
              <a:prstDash val="solid"/>
              <a:round/>
              <a:headEnd type="none" w="sm" len="sm"/>
              <a:tailEnd type="none" w="sm" len="sm"/>
            </a:ln>
          </p:spPr>
          <p:txBody>
            <a:bodyPr spcFirstLastPara="1" wrap="square" lIns="91425" tIns="45700" rIns="91425" bIns="45700" anchor="t" anchorCtr="0">
              <a:noAutofit/>
            </a:bodyPr>
            <a:lstStyle/>
            <a:p>
              <a:pPr marL="0" marR="0" lvl="0" indent="0" algn="l" rtl="0">
                <a:spcBef>
                  <a:spcPts val="0"/>
                </a:spcBef>
                <a:spcAft>
                  <a:spcPts val="0"/>
                </a:spcAft>
                <a:buNone/>
              </a:pPr>
              <a:endParaRPr sz="2000">
                <a:solidFill>
                  <a:schemeClr val="dk1"/>
                </a:solidFill>
                <a:latin typeface="Times New Roman"/>
                <a:ea typeface="Times New Roman"/>
                <a:cs typeface="Times New Roman"/>
                <a:sym typeface="Times New Roman"/>
              </a:endParaRPr>
            </a:p>
          </p:txBody>
        </p:sp>
        <p:sp>
          <p:nvSpPr>
            <p:cNvPr id="278" name="Google Shape;278;p19"/>
            <p:cNvSpPr txBox="1"/>
            <p:nvPr/>
          </p:nvSpPr>
          <p:spPr>
            <a:xfrm>
              <a:off x="960" y="1667"/>
              <a:ext cx="624" cy="25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2000">
                  <a:solidFill>
                    <a:srgbClr val="0000FF"/>
                  </a:solidFill>
                  <a:latin typeface="Times New Roman"/>
                  <a:ea typeface="Times New Roman"/>
                  <a:cs typeface="Times New Roman"/>
                  <a:sym typeface="Times New Roman"/>
                </a:rPr>
                <a:t>Hình 1</a:t>
              </a:r>
              <a:endParaRPr/>
            </a:p>
          </p:txBody>
        </p:sp>
      </p:grpSp>
      <p:grpSp>
        <p:nvGrpSpPr>
          <p:cNvPr id="279" name="Google Shape;279;p19"/>
          <p:cNvGrpSpPr/>
          <p:nvPr/>
        </p:nvGrpSpPr>
        <p:grpSpPr>
          <a:xfrm>
            <a:off x="3262557" y="902972"/>
            <a:ext cx="2650636" cy="2215194"/>
            <a:chOff x="2151" y="425"/>
            <a:chExt cx="1670" cy="1395"/>
          </a:xfrm>
        </p:grpSpPr>
        <p:pic>
          <p:nvPicPr>
            <p:cNvPr id="280" name="Google Shape;280;p19"/>
            <p:cNvPicPr preferRelativeResize="0"/>
            <p:nvPr/>
          </p:nvPicPr>
          <p:blipFill rotWithShape="1">
            <a:blip r:embed="rId3">
              <a:alphaModFix/>
            </a:blip>
            <a:srcRect/>
            <a:stretch/>
          </p:blipFill>
          <p:spPr>
            <a:xfrm rot="-785798">
              <a:off x="2256" y="576"/>
              <a:ext cx="1460" cy="1093"/>
            </a:xfrm>
            <a:prstGeom prst="rect">
              <a:avLst/>
            </a:prstGeom>
            <a:noFill/>
            <a:ln>
              <a:noFill/>
            </a:ln>
          </p:spPr>
        </p:pic>
        <p:sp>
          <p:nvSpPr>
            <p:cNvPr id="281" name="Google Shape;281;p19"/>
            <p:cNvSpPr txBox="1"/>
            <p:nvPr/>
          </p:nvSpPr>
          <p:spPr>
            <a:xfrm>
              <a:off x="2928" y="1536"/>
              <a:ext cx="624" cy="25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2000">
                  <a:solidFill>
                    <a:srgbClr val="0000FF"/>
                  </a:solidFill>
                  <a:latin typeface="Times New Roman"/>
                  <a:ea typeface="Times New Roman"/>
                  <a:cs typeface="Times New Roman"/>
                  <a:sym typeface="Times New Roman"/>
                </a:rPr>
                <a:t>Hình 2</a:t>
              </a:r>
              <a:endParaRPr/>
            </a:p>
          </p:txBody>
        </p:sp>
      </p:grpSp>
      <p:grpSp>
        <p:nvGrpSpPr>
          <p:cNvPr id="282" name="Google Shape;282;p19"/>
          <p:cNvGrpSpPr/>
          <p:nvPr/>
        </p:nvGrpSpPr>
        <p:grpSpPr>
          <a:xfrm>
            <a:off x="6096000" y="838200"/>
            <a:ext cx="2108200" cy="1768475"/>
            <a:chOff x="3840" y="528"/>
            <a:chExt cx="1328" cy="1114"/>
          </a:xfrm>
        </p:grpSpPr>
        <p:pic>
          <p:nvPicPr>
            <p:cNvPr id="283" name="Google Shape;283;p19"/>
            <p:cNvPicPr preferRelativeResize="0"/>
            <p:nvPr/>
          </p:nvPicPr>
          <p:blipFill rotWithShape="1">
            <a:blip r:embed="rId4">
              <a:alphaModFix/>
            </a:blip>
            <a:srcRect/>
            <a:stretch/>
          </p:blipFill>
          <p:spPr>
            <a:xfrm>
              <a:off x="3840" y="528"/>
              <a:ext cx="1328" cy="981"/>
            </a:xfrm>
            <a:prstGeom prst="rect">
              <a:avLst/>
            </a:prstGeom>
            <a:noFill/>
            <a:ln>
              <a:noFill/>
            </a:ln>
          </p:spPr>
        </p:pic>
        <p:sp>
          <p:nvSpPr>
            <p:cNvPr id="284" name="Google Shape;284;p19"/>
            <p:cNvSpPr txBox="1"/>
            <p:nvPr/>
          </p:nvSpPr>
          <p:spPr>
            <a:xfrm>
              <a:off x="4272" y="1392"/>
              <a:ext cx="624" cy="25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2000">
                  <a:solidFill>
                    <a:srgbClr val="0000FF"/>
                  </a:solidFill>
                  <a:latin typeface="Times New Roman"/>
                  <a:ea typeface="Times New Roman"/>
                  <a:cs typeface="Times New Roman"/>
                  <a:sym typeface="Times New Roman"/>
                </a:rPr>
                <a:t>Hình 3</a:t>
              </a:r>
              <a:endParaRPr/>
            </a:p>
          </p:txBody>
        </p:sp>
      </p:grpSp>
      <p:grpSp>
        <p:nvGrpSpPr>
          <p:cNvPr id="285" name="Google Shape;285;p19"/>
          <p:cNvGrpSpPr/>
          <p:nvPr/>
        </p:nvGrpSpPr>
        <p:grpSpPr>
          <a:xfrm>
            <a:off x="6742113" y="2590800"/>
            <a:ext cx="2401887" cy="1844675"/>
            <a:chOff x="3744" y="1536"/>
            <a:chExt cx="1513" cy="1162"/>
          </a:xfrm>
        </p:grpSpPr>
        <p:pic>
          <p:nvPicPr>
            <p:cNvPr id="286" name="Google Shape;286;p19"/>
            <p:cNvPicPr preferRelativeResize="0"/>
            <p:nvPr/>
          </p:nvPicPr>
          <p:blipFill rotWithShape="1">
            <a:blip r:embed="rId5">
              <a:alphaModFix/>
            </a:blip>
            <a:srcRect/>
            <a:stretch/>
          </p:blipFill>
          <p:spPr>
            <a:xfrm>
              <a:off x="3744" y="1536"/>
              <a:ext cx="1513" cy="1033"/>
            </a:xfrm>
            <a:prstGeom prst="rect">
              <a:avLst/>
            </a:prstGeom>
            <a:noFill/>
            <a:ln>
              <a:noFill/>
            </a:ln>
          </p:spPr>
        </p:pic>
        <p:sp>
          <p:nvSpPr>
            <p:cNvPr id="287" name="Google Shape;287;p19"/>
            <p:cNvSpPr txBox="1"/>
            <p:nvPr/>
          </p:nvSpPr>
          <p:spPr>
            <a:xfrm>
              <a:off x="4272" y="2448"/>
              <a:ext cx="624" cy="25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2000">
                  <a:solidFill>
                    <a:srgbClr val="0000FF"/>
                  </a:solidFill>
                  <a:latin typeface="Times New Roman"/>
                  <a:ea typeface="Times New Roman"/>
                  <a:cs typeface="Times New Roman"/>
                  <a:sym typeface="Times New Roman"/>
                </a:rPr>
                <a:t>Hình 5</a:t>
              </a:r>
              <a:endParaRPr/>
            </a:p>
          </p:txBody>
        </p:sp>
      </p:grpSp>
      <p:grpSp>
        <p:nvGrpSpPr>
          <p:cNvPr id="288" name="Google Shape;288;p19"/>
          <p:cNvGrpSpPr/>
          <p:nvPr/>
        </p:nvGrpSpPr>
        <p:grpSpPr>
          <a:xfrm>
            <a:off x="4191000" y="2971800"/>
            <a:ext cx="2690813" cy="1825625"/>
            <a:chOff x="1011" y="1871"/>
            <a:chExt cx="1695" cy="1150"/>
          </a:xfrm>
        </p:grpSpPr>
        <p:sp>
          <p:nvSpPr>
            <p:cNvPr id="289" name="Google Shape;289;p19"/>
            <p:cNvSpPr txBox="1"/>
            <p:nvPr/>
          </p:nvSpPr>
          <p:spPr>
            <a:xfrm>
              <a:off x="1563" y="2771"/>
              <a:ext cx="624" cy="25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2000">
                  <a:solidFill>
                    <a:srgbClr val="0000FF"/>
                  </a:solidFill>
                  <a:latin typeface="Times New Roman"/>
                  <a:ea typeface="Times New Roman"/>
                  <a:cs typeface="Times New Roman"/>
                  <a:sym typeface="Times New Roman"/>
                </a:rPr>
                <a:t>Hình 4</a:t>
              </a:r>
              <a:endParaRPr/>
            </a:p>
          </p:txBody>
        </p:sp>
        <p:sp>
          <p:nvSpPr>
            <p:cNvPr id="290" name="Google Shape;290;p19"/>
            <p:cNvSpPr/>
            <p:nvPr/>
          </p:nvSpPr>
          <p:spPr>
            <a:xfrm>
              <a:off x="1209" y="2078"/>
              <a:ext cx="1248" cy="624"/>
            </a:xfrm>
            <a:prstGeom prst="rect">
              <a:avLst/>
            </a:prstGeom>
            <a:noFill/>
            <a:ln w="9525" cap="flat" cmpd="sng">
              <a:solidFill>
                <a:srgbClr val="0000FF"/>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2000">
                <a:solidFill>
                  <a:schemeClr val="dk1"/>
                </a:solidFill>
                <a:latin typeface="Times New Roman"/>
                <a:ea typeface="Times New Roman"/>
                <a:cs typeface="Times New Roman"/>
                <a:sym typeface="Times New Roman"/>
              </a:endParaRPr>
            </a:p>
          </p:txBody>
        </p:sp>
        <p:sp>
          <p:nvSpPr>
            <p:cNvPr id="291" name="Google Shape;291;p19"/>
            <p:cNvSpPr/>
            <p:nvPr/>
          </p:nvSpPr>
          <p:spPr>
            <a:xfrm>
              <a:off x="1209" y="2603"/>
              <a:ext cx="96" cy="96"/>
            </a:xfrm>
            <a:prstGeom prst="rect">
              <a:avLst/>
            </a:prstGeom>
            <a:noFill/>
            <a:ln w="9525" cap="flat" cmpd="sng">
              <a:solidFill>
                <a:srgbClr val="0000FF"/>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2000">
                <a:solidFill>
                  <a:schemeClr val="dk1"/>
                </a:solidFill>
                <a:latin typeface="Times New Roman"/>
                <a:ea typeface="Times New Roman"/>
                <a:cs typeface="Times New Roman"/>
                <a:sym typeface="Times New Roman"/>
              </a:endParaRPr>
            </a:p>
          </p:txBody>
        </p:sp>
        <p:sp>
          <p:nvSpPr>
            <p:cNvPr id="292" name="Google Shape;292;p19"/>
            <p:cNvSpPr/>
            <p:nvPr/>
          </p:nvSpPr>
          <p:spPr>
            <a:xfrm>
              <a:off x="1202" y="2090"/>
              <a:ext cx="1246" cy="608"/>
            </a:xfrm>
            <a:custGeom>
              <a:avLst/>
              <a:gdLst/>
              <a:ahLst/>
              <a:cxnLst/>
              <a:rect l="l" t="t" r="r" b="b"/>
              <a:pathLst>
                <a:path w="1246" h="608" extrusionOk="0">
                  <a:moveTo>
                    <a:pt x="1246" y="0"/>
                  </a:moveTo>
                  <a:lnTo>
                    <a:pt x="0" y="608"/>
                  </a:lnTo>
                </a:path>
              </a:pathLst>
            </a:custGeom>
            <a:noFill/>
            <a:ln w="9525" cap="flat" cmpd="sng">
              <a:solidFill>
                <a:srgbClr val="0000FF"/>
              </a:solidFill>
              <a:prstDash val="solid"/>
              <a:round/>
              <a:headEnd type="none" w="sm" len="sm"/>
              <a:tailEnd type="none" w="sm" len="sm"/>
            </a:ln>
          </p:spPr>
          <p:txBody>
            <a:bodyPr spcFirstLastPara="1" wrap="square" lIns="91425" tIns="45700" rIns="91425" bIns="45700" anchor="t" anchorCtr="0">
              <a:noAutofit/>
            </a:bodyPr>
            <a:lstStyle/>
            <a:p>
              <a:pPr marL="0" marR="0" lvl="0" indent="0" algn="l" rtl="0">
                <a:spcBef>
                  <a:spcPts val="0"/>
                </a:spcBef>
                <a:spcAft>
                  <a:spcPts val="0"/>
                </a:spcAft>
                <a:buNone/>
              </a:pPr>
              <a:endParaRPr sz="2000">
                <a:solidFill>
                  <a:schemeClr val="dk1"/>
                </a:solidFill>
                <a:latin typeface="Times New Roman"/>
                <a:ea typeface="Times New Roman"/>
                <a:cs typeface="Times New Roman"/>
                <a:sym typeface="Times New Roman"/>
              </a:endParaRPr>
            </a:p>
          </p:txBody>
        </p:sp>
        <p:sp>
          <p:nvSpPr>
            <p:cNvPr id="293" name="Google Shape;293;p19"/>
            <p:cNvSpPr/>
            <p:nvPr/>
          </p:nvSpPr>
          <p:spPr>
            <a:xfrm>
              <a:off x="1202" y="2076"/>
              <a:ext cx="1244" cy="613"/>
            </a:xfrm>
            <a:custGeom>
              <a:avLst/>
              <a:gdLst/>
              <a:ahLst/>
              <a:cxnLst/>
              <a:rect l="l" t="t" r="r" b="b"/>
              <a:pathLst>
                <a:path w="1244" h="613" extrusionOk="0">
                  <a:moveTo>
                    <a:pt x="0" y="0"/>
                  </a:moveTo>
                  <a:lnTo>
                    <a:pt x="1244" y="613"/>
                  </a:lnTo>
                </a:path>
              </a:pathLst>
            </a:custGeom>
            <a:noFill/>
            <a:ln w="9525" cap="flat" cmpd="sng">
              <a:solidFill>
                <a:srgbClr val="0000FF"/>
              </a:solidFill>
              <a:prstDash val="solid"/>
              <a:round/>
              <a:headEnd type="none" w="sm" len="sm"/>
              <a:tailEnd type="none" w="sm" len="sm"/>
            </a:ln>
          </p:spPr>
          <p:txBody>
            <a:bodyPr spcFirstLastPara="1" wrap="square" lIns="91425" tIns="45700" rIns="91425" bIns="45700" anchor="t" anchorCtr="0">
              <a:noAutofit/>
            </a:bodyPr>
            <a:lstStyle/>
            <a:p>
              <a:pPr marL="0" marR="0" lvl="0" indent="0" algn="l" rtl="0">
                <a:spcBef>
                  <a:spcPts val="0"/>
                </a:spcBef>
                <a:spcAft>
                  <a:spcPts val="0"/>
                </a:spcAft>
                <a:buNone/>
              </a:pPr>
              <a:endParaRPr sz="2000">
                <a:solidFill>
                  <a:schemeClr val="dk1"/>
                </a:solidFill>
                <a:latin typeface="Times New Roman"/>
                <a:ea typeface="Times New Roman"/>
                <a:cs typeface="Times New Roman"/>
                <a:sym typeface="Times New Roman"/>
              </a:endParaRPr>
            </a:p>
          </p:txBody>
        </p:sp>
        <p:cxnSp>
          <p:nvCxnSpPr>
            <p:cNvPr id="294" name="Google Shape;294;p19"/>
            <p:cNvCxnSpPr/>
            <p:nvPr/>
          </p:nvCxnSpPr>
          <p:spPr>
            <a:xfrm>
              <a:off x="2064" y="2243"/>
              <a:ext cx="48" cy="48"/>
            </a:xfrm>
            <a:prstGeom prst="straightConnector1">
              <a:avLst/>
            </a:prstGeom>
            <a:noFill/>
            <a:ln w="38100" cap="flat" cmpd="dbl">
              <a:solidFill>
                <a:schemeClr val="dk1"/>
              </a:solidFill>
              <a:prstDash val="solid"/>
              <a:round/>
              <a:headEnd type="none" w="med" len="med"/>
              <a:tailEnd type="none" w="med" len="med"/>
            </a:ln>
          </p:spPr>
        </p:cxnSp>
        <p:cxnSp>
          <p:nvCxnSpPr>
            <p:cNvPr id="295" name="Google Shape;295;p19"/>
            <p:cNvCxnSpPr/>
            <p:nvPr/>
          </p:nvCxnSpPr>
          <p:spPr>
            <a:xfrm>
              <a:off x="1536" y="2501"/>
              <a:ext cx="48" cy="48"/>
            </a:xfrm>
            <a:prstGeom prst="straightConnector1">
              <a:avLst/>
            </a:prstGeom>
            <a:noFill/>
            <a:ln w="9525" cap="flat" cmpd="sng">
              <a:solidFill>
                <a:schemeClr val="dk1"/>
              </a:solidFill>
              <a:prstDash val="solid"/>
              <a:round/>
              <a:headEnd type="none" w="med" len="med"/>
              <a:tailEnd type="none" w="med" len="med"/>
            </a:ln>
          </p:spPr>
        </p:cxnSp>
        <p:sp>
          <p:nvSpPr>
            <p:cNvPr id="296" name="Google Shape;296;p19"/>
            <p:cNvSpPr txBox="1"/>
            <p:nvPr/>
          </p:nvSpPr>
          <p:spPr>
            <a:xfrm>
              <a:off x="1056" y="1871"/>
              <a:ext cx="288" cy="25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2000">
                  <a:solidFill>
                    <a:srgbClr val="0000FF"/>
                  </a:solidFill>
                  <a:latin typeface="Times New Roman"/>
                  <a:ea typeface="Times New Roman"/>
                  <a:cs typeface="Times New Roman"/>
                  <a:sym typeface="Times New Roman"/>
                </a:rPr>
                <a:t>E</a:t>
              </a:r>
              <a:endParaRPr/>
            </a:p>
          </p:txBody>
        </p:sp>
        <p:sp>
          <p:nvSpPr>
            <p:cNvPr id="297" name="Google Shape;297;p19"/>
            <p:cNvSpPr txBox="1"/>
            <p:nvPr/>
          </p:nvSpPr>
          <p:spPr>
            <a:xfrm>
              <a:off x="2406" y="1907"/>
              <a:ext cx="288" cy="25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2000">
                  <a:solidFill>
                    <a:srgbClr val="0000FF"/>
                  </a:solidFill>
                  <a:latin typeface="Times New Roman"/>
                  <a:ea typeface="Times New Roman"/>
                  <a:cs typeface="Times New Roman"/>
                  <a:sym typeface="Times New Roman"/>
                </a:rPr>
                <a:t>F</a:t>
              </a:r>
              <a:endParaRPr/>
            </a:p>
          </p:txBody>
        </p:sp>
        <p:sp>
          <p:nvSpPr>
            <p:cNvPr id="298" name="Google Shape;298;p19"/>
            <p:cNvSpPr txBox="1"/>
            <p:nvPr/>
          </p:nvSpPr>
          <p:spPr>
            <a:xfrm>
              <a:off x="1011" y="2627"/>
              <a:ext cx="288" cy="25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2000">
                  <a:solidFill>
                    <a:srgbClr val="0000FF"/>
                  </a:solidFill>
                  <a:latin typeface="Times New Roman"/>
                  <a:ea typeface="Times New Roman"/>
                  <a:cs typeface="Times New Roman"/>
                  <a:sym typeface="Times New Roman"/>
                </a:rPr>
                <a:t>Q</a:t>
              </a:r>
              <a:endParaRPr/>
            </a:p>
          </p:txBody>
        </p:sp>
        <p:sp>
          <p:nvSpPr>
            <p:cNvPr id="299" name="Google Shape;299;p19"/>
            <p:cNvSpPr txBox="1"/>
            <p:nvPr/>
          </p:nvSpPr>
          <p:spPr>
            <a:xfrm>
              <a:off x="2418" y="2618"/>
              <a:ext cx="288" cy="25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2000">
                  <a:solidFill>
                    <a:srgbClr val="0000FF"/>
                  </a:solidFill>
                  <a:latin typeface="Times New Roman"/>
                  <a:ea typeface="Times New Roman"/>
                  <a:cs typeface="Times New Roman"/>
                  <a:sym typeface="Times New Roman"/>
                </a:rPr>
                <a:t>P</a:t>
              </a:r>
              <a:endParaRPr/>
            </a:p>
          </p:txBody>
        </p:sp>
      </p:grpSp>
      <p:sp>
        <p:nvSpPr>
          <p:cNvPr id="300" name="Google Shape;300;p19"/>
          <p:cNvSpPr txBox="1"/>
          <p:nvPr/>
        </p:nvSpPr>
        <p:spPr>
          <a:xfrm>
            <a:off x="228600" y="3124200"/>
            <a:ext cx="2286000" cy="396875"/>
          </a:xfrm>
          <a:prstGeom prst="rect">
            <a:avLst/>
          </a:prstGeom>
          <a:noFill/>
          <a:ln>
            <a:noFill/>
          </a:ln>
        </p:spPr>
        <p:txBody>
          <a:bodyPr spcFirstLastPara="1" wrap="square" lIns="91425" tIns="45700" rIns="91425" bIns="45700" anchor="t" anchorCtr="0">
            <a:spAutoFit/>
          </a:bodyPr>
          <a:lstStyle/>
          <a:p>
            <a:pPr marL="0" marR="0" lvl="0" indent="0" algn="just" rtl="0">
              <a:spcBef>
                <a:spcPts val="0"/>
              </a:spcBef>
              <a:spcAft>
                <a:spcPts val="0"/>
              </a:spcAft>
              <a:buNone/>
            </a:pPr>
            <a:r>
              <a:rPr lang="en-US" sz="2000" u="sng">
                <a:solidFill>
                  <a:schemeClr val="dk1"/>
                </a:solidFill>
                <a:latin typeface="Times New Roman"/>
                <a:ea typeface="Times New Roman"/>
                <a:cs typeface="Times New Roman"/>
                <a:sym typeface="Times New Roman"/>
              </a:rPr>
              <a:t>Trả lời</a:t>
            </a:r>
            <a:endParaRPr/>
          </a:p>
        </p:txBody>
      </p:sp>
      <p:sp>
        <p:nvSpPr>
          <p:cNvPr id="301" name="Google Shape;301;p19"/>
          <p:cNvSpPr txBox="1"/>
          <p:nvPr/>
        </p:nvSpPr>
        <p:spPr>
          <a:xfrm>
            <a:off x="139700" y="3505200"/>
            <a:ext cx="3886200" cy="1768475"/>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2000">
                <a:solidFill>
                  <a:srgbClr val="CC0000"/>
                </a:solidFill>
                <a:latin typeface="Times New Roman"/>
                <a:ea typeface="Times New Roman"/>
                <a:cs typeface="Times New Roman"/>
                <a:sym typeface="Times New Roman"/>
              </a:rPr>
              <a:t>Hình 1. Hình chữ nhật (dấu hiệu 2)</a:t>
            </a:r>
            <a:endParaRPr/>
          </a:p>
          <a:p>
            <a:pPr marL="0" marR="0" lvl="0" indent="0" algn="l" rtl="0">
              <a:spcBef>
                <a:spcPts val="1000"/>
              </a:spcBef>
              <a:spcAft>
                <a:spcPts val="0"/>
              </a:spcAft>
              <a:buNone/>
            </a:pPr>
            <a:r>
              <a:rPr lang="en-US" sz="2000">
                <a:solidFill>
                  <a:srgbClr val="CC0000"/>
                </a:solidFill>
                <a:latin typeface="Times New Roman"/>
                <a:ea typeface="Times New Roman"/>
                <a:cs typeface="Times New Roman"/>
                <a:sym typeface="Times New Roman"/>
              </a:rPr>
              <a:t>Hình 2. Hình chữ nhật (dấu hiệu 4)</a:t>
            </a:r>
            <a:endParaRPr/>
          </a:p>
          <a:p>
            <a:pPr marL="0" marR="0" lvl="0" indent="0" algn="l" rtl="0">
              <a:spcBef>
                <a:spcPts val="1000"/>
              </a:spcBef>
              <a:spcAft>
                <a:spcPts val="0"/>
              </a:spcAft>
              <a:buNone/>
            </a:pPr>
            <a:r>
              <a:rPr lang="en-US" sz="2000">
                <a:solidFill>
                  <a:srgbClr val="CC0000"/>
                </a:solidFill>
                <a:latin typeface="Times New Roman"/>
                <a:ea typeface="Times New Roman"/>
                <a:cs typeface="Times New Roman"/>
                <a:sym typeface="Times New Roman"/>
              </a:rPr>
              <a:t>Hình 3. Hình chữ nhật (dấu hiệu 3)</a:t>
            </a:r>
            <a:endParaRPr/>
          </a:p>
          <a:p>
            <a:pPr marL="0" marR="0" lvl="0" indent="0" algn="l" rtl="0">
              <a:spcBef>
                <a:spcPts val="1000"/>
              </a:spcBef>
              <a:spcAft>
                <a:spcPts val="0"/>
              </a:spcAft>
              <a:buNone/>
            </a:pPr>
            <a:r>
              <a:rPr lang="en-US" sz="2000">
                <a:solidFill>
                  <a:srgbClr val="CC0000"/>
                </a:solidFill>
                <a:latin typeface="Times New Roman"/>
                <a:ea typeface="Times New Roman"/>
                <a:cs typeface="Times New Roman"/>
                <a:sym typeface="Times New Roman"/>
              </a:rPr>
              <a:t>Hình 5. Hình chữ nhật (dấu hiệu 1)</a:t>
            </a:r>
            <a:endParaRPr/>
          </a:p>
        </p:txBody>
      </p:sp>
      <p:sp>
        <p:nvSpPr>
          <p:cNvPr id="302" name="Google Shape;302;p19"/>
          <p:cNvSpPr txBox="1"/>
          <p:nvPr/>
        </p:nvSpPr>
        <p:spPr>
          <a:xfrm>
            <a:off x="790575" y="5318125"/>
            <a:ext cx="8039100" cy="1006475"/>
          </a:xfrm>
          <a:prstGeom prst="rect">
            <a:avLst/>
          </a:prstGeom>
          <a:noFill/>
          <a:ln>
            <a:noFill/>
          </a:ln>
        </p:spPr>
        <p:txBody>
          <a:bodyPr spcFirstLastPara="1" wrap="square" lIns="91425" tIns="45700" rIns="91425" bIns="45700" anchor="t" anchorCtr="0">
            <a:spAutoFit/>
          </a:bodyPr>
          <a:lstStyle/>
          <a:p>
            <a:pPr marL="0" marR="0" lvl="0" indent="0" algn="just" rtl="0">
              <a:spcBef>
                <a:spcPts val="0"/>
              </a:spcBef>
              <a:spcAft>
                <a:spcPts val="0"/>
              </a:spcAft>
              <a:buNone/>
            </a:pPr>
            <a:r>
              <a:rPr lang="en-US" sz="2000" b="1" i="1">
                <a:solidFill>
                  <a:schemeClr val="dk1"/>
                </a:solidFill>
                <a:latin typeface="Times New Roman"/>
                <a:ea typeface="Times New Roman"/>
                <a:cs typeface="Times New Roman"/>
                <a:sym typeface="Times New Roman"/>
              </a:rPr>
              <a:t>Với một chiếc compa ta có thể kiểm tra được hai đoạn thẳng bằng nhau hay không bằng nhau. Bằng compa, để kiểm tra tứ giác ABCD có là hình chữ nhật hay không, ta làm thế nào?</a:t>
            </a:r>
            <a:endParaRPr/>
          </a:p>
        </p:txBody>
      </p:sp>
      <p:sp>
        <p:nvSpPr>
          <p:cNvPr id="303" name="Google Shape;303;p19"/>
          <p:cNvSpPr txBox="1"/>
          <p:nvPr/>
        </p:nvSpPr>
        <p:spPr>
          <a:xfrm>
            <a:off x="115888" y="152400"/>
            <a:ext cx="1157287" cy="461963"/>
          </a:xfrm>
          <a:prstGeom prst="rect">
            <a:avLst/>
          </a:prstGeom>
          <a:noFill/>
          <a:ln w="9525" cap="flat" cmpd="sng">
            <a:solidFill>
              <a:srgbClr val="0000FF"/>
            </a:solidFill>
            <a:prstDash val="solid"/>
            <a:miter lim="800000"/>
            <a:headEnd type="none" w="sm" len="sm"/>
            <a:tailEnd type="none" w="sm" len="sm"/>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2400">
                <a:solidFill>
                  <a:srgbClr val="FF0000"/>
                </a:solidFill>
                <a:latin typeface="Tahoma"/>
                <a:ea typeface="Tahoma"/>
                <a:cs typeface="Tahoma"/>
                <a:sym typeface="Tahoma"/>
              </a:rPr>
              <a:t>Bài tập</a:t>
            </a:r>
            <a:endParaRPr sz="2400">
              <a:solidFill>
                <a:srgbClr val="FF0000"/>
              </a:solidFill>
              <a:latin typeface="Tahoma"/>
              <a:ea typeface="Tahoma"/>
              <a:cs typeface="Tahoma"/>
              <a:sym typeface="Tahoma"/>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03"/>
                                        </p:tgtEl>
                                        <p:attrNameLst>
                                          <p:attrName>style.visibility</p:attrName>
                                        </p:attrNameLst>
                                      </p:cBhvr>
                                      <p:to>
                                        <p:strVal val="visible"/>
                                      </p:to>
                                    </p:set>
                                    <p:animEffect transition="in" filter="fade">
                                      <p:cBhvr>
                                        <p:cTn id="7" dur="500"/>
                                        <p:tgtEl>
                                          <p:spTgt spid="303"/>
                                        </p:tgtEl>
                                      </p:cBhvr>
                                    </p:animEffect>
                                  </p:childTnLst>
                                </p:cTn>
                              </p:par>
                              <p:par>
                                <p:cTn id="8" presetID="10" presetClass="entr" presetSubtype="0" fill="hold" nodeType="withEffect">
                                  <p:stCondLst>
                                    <p:cond delay="0"/>
                                  </p:stCondLst>
                                  <p:childTnLst>
                                    <p:set>
                                      <p:cBhvr>
                                        <p:cTn id="9" dur="1" fill="hold">
                                          <p:stCondLst>
                                            <p:cond delay="0"/>
                                          </p:stCondLst>
                                        </p:cTn>
                                        <p:tgtEl>
                                          <p:spTgt spid="252"/>
                                        </p:tgtEl>
                                        <p:attrNameLst>
                                          <p:attrName>style.visibility</p:attrName>
                                        </p:attrNameLst>
                                      </p:cBhvr>
                                      <p:to>
                                        <p:strVal val="visible"/>
                                      </p:to>
                                    </p:set>
                                    <p:animEffect transition="in" filter="fade">
                                      <p:cBhvr>
                                        <p:cTn id="10" dur="500"/>
                                        <p:tgtEl>
                                          <p:spTgt spid="252"/>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nodeType="clickEffect">
                                  <p:stCondLst>
                                    <p:cond delay="0"/>
                                  </p:stCondLst>
                                  <p:childTnLst>
                                    <p:set>
                                      <p:cBhvr>
                                        <p:cTn id="14" dur="1" fill="hold">
                                          <p:stCondLst>
                                            <p:cond delay="0"/>
                                          </p:stCondLst>
                                        </p:cTn>
                                        <p:tgtEl>
                                          <p:spTgt spid="253"/>
                                        </p:tgtEl>
                                        <p:attrNameLst>
                                          <p:attrName>style.visibility</p:attrName>
                                        </p:attrNameLst>
                                      </p:cBhvr>
                                      <p:to>
                                        <p:strVal val="visible"/>
                                      </p:to>
                                    </p:set>
                                    <p:animEffect transition="in" filter="fade">
                                      <p:cBhvr>
                                        <p:cTn id="15" dur="500"/>
                                        <p:tgtEl>
                                          <p:spTgt spid="253"/>
                                        </p:tgtEl>
                                      </p:cBhvr>
                                    </p:animEffect>
                                  </p:childTnLst>
                                </p:cTn>
                              </p:par>
                              <p:par>
                                <p:cTn id="16" presetID="10" presetClass="entr" presetSubtype="0" fill="hold" nodeType="withEffect">
                                  <p:stCondLst>
                                    <p:cond delay="0"/>
                                  </p:stCondLst>
                                  <p:childTnLst>
                                    <p:set>
                                      <p:cBhvr>
                                        <p:cTn id="17" dur="1" fill="hold">
                                          <p:stCondLst>
                                            <p:cond delay="0"/>
                                          </p:stCondLst>
                                        </p:cTn>
                                        <p:tgtEl>
                                          <p:spTgt spid="279"/>
                                        </p:tgtEl>
                                        <p:attrNameLst>
                                          <p:attrName>style.visibility</p:attrName>
                                        </p:attrNameLst>
                                      </p:cBhvr>
                                      <p:to>
                                        <p:strVal val="visible"/>
                                      </p:to>
                                    </p:set>
                                    <p:animEffect transition="in" filter="fade">
                                      <p:cBhvr>
                                        <p:cTn id="18" dur="500"/>
                                        <p:tgtEl>
                                          <p:spTgt spid="279"/>
                                        </p:tgtEl>
                                      </p:cBhvr>
                                    </p:animEffect>
                                  </p:childTnLst>
                                </p:cTn>
                              </p:par>
                              <p:par>
                                <p:cTn id="19" presetID="10" presetClass="entr" presetSubtype="0" fill="hold" nodeType="withEffect">
                                  <p:stCondLst>
                                    <p:cond delay="0"/>
                                  </p:stCondLst>
                                  <p:childTnLst>
                                    <p:set>
                                      <p:cBhvr>
                                        <p:cTn id="20" dur="1" fill="hold">
                                          <p:stCondLst>
                                            <p:cond delay="0"/>
                                          </p:stCondLst>
                                        </p:cTn>
                                        <p:tgtEl>
                                          <p:spTgt spid="282"/>
                                        </p:tgtEl>
                                        <p:attrNameLst>
                                          <p:attrName>style.visibility</p:attrName>
                                        </p:attrNameLst>
                                      </p:cBhvr>
                                      <p:to>
                                        <p:strVal val="visible"/>
                                      </p:to>
                                    </p:set>
                                    <p:animEffect transition="in" filter="fade">
                                      <p:cBhvr>
                                        <p:cTn id="21" dur="500"/>
                                        <p:tgtEl>
                                          <p:spTgt spid="282"/>
                                        </p:tgtEl>
                                      </p:cBhvr>
                                    </p:animEffect>
                                  </p:childTnLst>
                                </p:cTn>
                              </p:par>
                              <p:par>
                                <p:cTn id="22" presetID="10" presetClass="entr" presetSubtype="0" fill="hold" nodeType="withEffect">
                                  <p:stCondLst>
                                    <p:cond delay="0"/>
                                  </p:stCondLst>
                                  <p:childTnLst>
                                    <p:set>
                                      <p:cBhvr>
                                        <p:cTn id="23" dur="1" fill="hold">
                                          <p:stCondLst>
                                            <p:cond delay="0"/>
                                          </p:stCondLst>
                                        </p:cTn>
                                        <p:tgtEl>
                                          <p:spTgt spid="285"/>
                                        </p:tgtEl>
                                        <p:attrNameLst>
                                          <p:attrName>style.visibility</p:attrName>
                                        </p:attrNameLst>
                                      </p:cBhvr>
                                      <p:to>
                                        <p:strVal val="visible"/>
                                      </p:to>
                                    </p:set>
                                    <p:animEffect transition="in" filter="fade">
                                      <p:cBhvr>
                                        <p:cTn id="24" dur="500"/>
                                        <p:tgtEl>
                                          <p:spTgt spid="285"/>
                                        </p:tgtEl>
                                      </p:cBhvr>
                                    </p:animEffect>
                                  </p:childTnLst>
                                </p:cTn>
                              </p:par>
                              <p:par>
                                <p:cTn id="25" presetID="10" presetClass="entr" presetSubtype="0" fill="hold" nodeType="withEffect">
                                  <p:stCondLst>
                                    <p:cond delay="0"/>
                                  </p:stCondLst>
                                  <p:childTnLst>
                                    <p:set>
                                      <p:cBhvr>
                                        <p:cTn id="26" dur="1" fill="hold">
                                          <p:stCondLst>
                                            <p:cond delay="0"/>
                                          </p:stCondLst>
                                        </p:cTn>
                                        <p:tgtEl>
                                          <p:spTgt spid="288"/>
                                        </p:tgtEl>
                                        <p:attrNameLst>
                                          <p:attrName>style.visibility</p:attrName>
                                        </p:attrNameLst>
                                      </p:cBhvr>
                                      <p:to>
                                        <p:strVal val="visible"/>
                                      </p:to>
                                    </p:set>
                                    <p:animEffect transition="in" filter="fade">
                                      <p:cBhvr>
                                        <p:cTn id="27" dur="500"/>
                                        <p:tgtEl>
                                          <p:spTgt spid="288"/>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300"/>
                                        </p:tgtEl>
                                        <p:attrNameLst>
                                          <p:attrName>style.visibility</p:attrName>
                                        </p:attrNameLst>
                                      </p:cBhvr>
                                      <p:to>
                                        <p:strVal val="visible"/>
                                      </p:to>
                                    </p:set>
                                    <p:animEffect transition="in" filter="fade">
                                      <p:cBhvr>
                                        <p:cTn id="32" dur="500"/>
                                        <p:tgtEl>
                                          <p:spTgt spid="300"/>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301">
                                            <p:txEl>
                                              <p:pRg st="0" end="0"/>
                                            </p:txEl>
                                          </p:spTgt>
                                        </p:tgtEl>
                                        <p:attrNameLst>
                                          <p:attrName>style.visibility</p:attrName>
                                        </p:attrNameLst>
                                      </p:cBhvr>
                                      <p:to>
                                        <p:strVal val="visible"/>
                                      </p:to>
                                    </p:set>
                                    <p:animEffect transition="in" filter="fade">
                                      <p:cBhvr>
                                        <p:cTn id="37" dur="1000"/>
                                        <p:tgtEl>
                                          <p:spTgt spid="301">
                                            <p:txEl>
                                              <p:pRg st="0" end="0"/>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nodeType="clickEffect">
                                  <p:stCondLst>
                                    <p:cond delay="0"/>
                                  </p:stCondLst>
                                  <p:childTnLst>
                                    <p:set>
                                      <p:cBhvr>
                                        <p:cTn id="41" dur="1" fill="hold">
                                          <p:stCondLst>
                                            <p:cond delay="0"/>
                                          </p:stCondLst>
                                        </p:cTn>
                                        <p:tgtEl>
                                          <p:spTgt spid="301">
                                            <p:txEl>
                                              <p:pRg st="1" end="1"/>
                                            </p:txEl>
                                          </p:spTgt>
                                        </p:tgtEl>
                                        <p:attrNameLst>
                                          <p:attrName>style.visibility</p:attrName>
                                        </p:attrNameLst>
                                      </p:cBhvr>
                                      <p:to>
                                        <p:strVal val="visible"/>
                                      </p:to>
                                    </p:set>
                                    <p:animEffect transition="in" filter="fade">
                                      <p:cBhvr>
                                        <p:cTn id="42" dur="1000"/>
                                        <p:tgtEl>
                                          <p:spTgt spid="301">
                                            <p:txEl>
                                              <p:pRg st="1" end="1"/>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nodeType="clickEffect">
                                  <p:stCondLst>
                                    <p:cond delay="0"/>
                                  </p:stCondLst>
                                  <p:childTnLst>
                                    <p:set>
                                      <p:cBhvr>
                                        <p:cTn id="46" dur="1" fill="hold">
                                          <p:stCondLst>
                                            <p:cond delay="0"/>
                                          </p:stCondLst>
                                        </p:cTn>
                                        <p:tgtEl>
                                          <p:spTgt spid="301">
                                            <p:txEl>
                                              <p:pRg st="2" end="2"/>
                                            </p:txEl>
                                          </p:spTgt>
                                        </p:tgtEl>
                                        <p:attrNameLst>
                                          <p:attrName>style.visibility</p:attrName>
                                        </p:attrNameLst>
                                      </p:cBhvr>
                                      <p:to>
                                        <p:strVal val="visible"/>
                                      </p:to>
                                    </p:set>
                                    <p:animEffect transition="in" filter="fade">
                                      <p:cBhvr>
                                        <p:cTn id="47" dur="1000"/>
                                        <p:tgtEl>
                                          <p:spTgt spid="301">
                                            <p:txEl>
                                              <p:pRg st="2" end="2"/>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nodeType="clickEffect">
                                  <p:stCondLst>
                                    <p:cond delay="0"/>
                                  </p:stCondLst>
                                  <p:childTnLst>
                                    <p:set>
                                      <p:cBhvr>
                                        <p:cTn id="51" dur="1" fill="hold">
                                          <p:stCondLst>
                                            <p:cond delay="0"/>
                                          </p:stCondLst>
                                        </p:cTn>
                                        <p:tgtEl>
                                          <p:spTgt spid="301">
                                            <p:txEl>
                                              <p:pRg st="3" end="3"/>
                                            </p:txEl>
                                          </p:spTgt>
                                        </p:tgtEl>
                                        <p:attrNameLst>
                                          <p:attrName>style.visibility</p:attrName>
                                        </p:attrNameLst>
                                      </p:cBhvr>
                                      <p:to>
                                        <p:strVal val="visible"/>
                                      </p:to>
                                    </p:set>
                                    <p:animEffect transition="in" filter="fade">
                                      <p:cBhvr>
                                        <p:cTn id="52" dur="1000"/>
                                        <p:tgtEl>
                                          <p:spTgt spid="301">
                                            <p:txEl>
                                              <p:pRg st="3" end="3"/>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10" presetClass="entr" presetSubtype="0" fill="hold" nodeType="clickEffect">
                                  <p:stCondLst>
                                    <p:cond delay="0"/>
                                  </p:stCondLst>
                                  <p:childTnLst>
                                    <p:set>
                                      <p:cBhvr>
                                        <p:cTn id="56" dur="1" fill="hold">
                                          <p:stCondLst>
                                            <p:cond delay="0"/>
                                          </p:stCondLst>
                                        </p:cTn>
                                        <p:tgtEl>
                                          <p:spTgt spid="251"/>
                                        </p:tgtEl>
                                        <p:attrNameLst>
                                          <p:attrName>style.visibility</p:attrName>
                                        </p:attrNameLst>
                                      </p:cBhvr>
                                      <p:to>
                                        <p:strVal val="visible"/>
                                      </p:to>
                                    </p:set>
                                    <p:animEffect transition="in" filter="fade">
                                      <p:cBhvr>
                                        <p:cTn id="57" dur="1000"/>
                                        <p:tgtEl>
                                          <p:spTgt spid="251"/>
                                        </p:tgtEl>
                                      </p:cBhvr>
                                    </p:animEffect>
                                  </p:childTnLst>
                                </p:cTn>
                              </p:par>
                              <p:par>
                                <p:cTn id="58" presetID="10" presetClass="entr" presetSubtype="0" fill="hold" nodeType="withEffect">
                                  <p:stCondLst>
                                    <p:cond delay="0"/>
                                  </p:stCondLst>
                                  <p:childTnLst>
                                    <p:set>
                                      <p:cBhvr>
                                        <p:cTn id="59" dur="1" fill="hold">
                                          <p:stCondLst>
                                            <p:cond delay="0"/>
                                          </p:stCondLst>
                                        </p:cTn>
                                        <p:tgtEl>
                                          <p:spTgt spid="302"/>
                                        </p:tgtEl>
                                        <p:attrNameLst>
                                          <p:attrName>style.visibility</p:attrName>
                                        </p:attrNameLst>
                                      </p:cBhvr>
                                      <p:to>
                                        <p:strVal val="visible"/>
                                      </p:to>
                                    </p:set>
                                    <p:animEffect transition="in" filter="fade">
                                      <p:cBhvr>
                                        <p:cTn id="60" dur="1000"/>
                                        <p:tgtEl>
                                          <p:spTgt spid="30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307"/>
        <p:cNvGrpSpPr/>
        <p:nvPr/>
      </p:nvGrpSpPr>
      <p:grpSpPr>
        <a:xfrm>
          <a:off x="0" y="0"/>
          <a:ext cx="0" cy="0"/>
          <a:chOff x="0" y="0"/>
          <a:chExt cx="0" cy="0"/>
        </a:xfrm>
      </p:grpSpPr>
      <p:sp>
        <p:nvSpPr>
          <p:cNvPr id="308" name="Google Shape;308;p20"/>
          <p:cNvSpPr/>
          <p:nvPr/>
        </p:nvSpPr>
        <p:spPr>
          <a:xfrm>
            <a:off x="2555875" y="2997200"/>
            <a:ext cx="3960813" cy="2663825"/>
          </a:xfrm>
          <a:prstGeom prst="rect">
            <a:avLst/>
          </a:prstGeom>
          <a:noFill/>
          <a:ln w="28575"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2000">
              <a:solidFill>
                <a:schemeClr val="dk1"/>
              </a:solidFill>
              <a:latin typeface="Times New Roman"/>
              <a:ea typeface="Times New Roman"/>
              <a:cs typeface="Times New Roman"/>
              <a:sym typeface="Times New Roman"/>
            </a:endParaRPr>
          </a:p>
        </p:txBody>
      </p:sp>
      <p:sp>
        <p:nvSpPr>
          <p:cNvPr id="309" name="Google Shape;309;p20"/>
          <p:cNvSpPr txBox="1"/>
          <p:nvPr/>
        </p:nvSpPr>
        <p:spPr>
          <a:xfrm>
            <a:off x="468313" y="938213"/>
            <a:ext cx="8280400" cy="762000"/>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2200">
                <a:solidFill>
                  <a:srgbClr val="0000FF"/>
                </a:solidFill>
                <a:latin typeface="Arial"/>
                <a:ea typeface="Arial"/>
                <a:cs typeface="Arial"/>
                <a:sym typeface="Arial"/>
              </a:rPr>
              <a:t>Với một chiếc </a:t>
            </a:r>
            <a:r>
              <a:rPr lang="en-US" sz="2200" b="1">
                <a:solidFill>
                  <a:srgbClr val="FF0000"/>
                </a:solidFill>
                <a:latin typeface="Arial"/>
                <a:ea typeface="Arial"/>
                <a:cs typeface="Arial"/>
                <a:sym typeface="Arial"/>
              </a:rPr>
              <a:t>êke</a:t>
            </a:r>
            <a:r>
              <a:rPr lang="en-US" sz="2200">
                <a:solidFill>
                  <a:srgbClr val="0000FF"/>
                </a:solidFill>
                <a:latin typeface="Arial"/>
                <a:ea typeface="Arial"/>
                <a:cs typeface="Arial"/>
                <a:sym typeface="Arial"/>
              </a:rPr>
              <a:t> ta có thể kiểm tra được một tứ giác có là hình chữ nhật hay không ?</a:t>
            </a:r>
            <a:endParaRPr/>
          </a:p>
        </p:txBody>
      </p:sp>
      <p:sp>
        <p:nvSpPr>
          <p:cNvPr id="310" name="Google Shape;310;p20" descr="963426"/>
          <p:cNvSpPr/>
          <p:nvPr/>
        </p:nvSpPr>
        <p:spPr>
          <a:xfrm>
            <a:off x="171450" y="228600"/>
            <a:ext cx="8820150" cy="228600"/>
          </a:xfrm>
          <a:prstGeom prst="rect">
            <a:avLst/>
          </a:prstGeom>
        </p:spPr>
        <p:txBody>
          <a:bodyPr>
            <a:prstTxWarp prst="textPlain">
              <a:avLst/>
            </a:prstTxWarp>
          </a:bodyPr>
          <a:lstStyle/>
          <a:p>
            <a:pPr lvl="0" algn="ctr"/>
            <a:r>
              <a:rPr b="1" i="0">
                <a:ln w="9525" cap="flat" cmpd="sng">
                  <a:solidFill>
                    <a:srgbClr val="000000"/>
                  </a:solidFill>
                  <a:prstDash val="solid"/>
                  <a:round/>
                  <a:headEnd type="none" w="sm" len="sm"/>
                  <a:tailEnd type="none" w="sm" len="sm"/>
                </a:ln>
                <a:solidFill>
                  <a:srgbClr val="FF0000"/>
                </a:solidFill>
                <a:latin typeface="Verdana"/>
              </a:rPr>
              <a:t>KIỂM TRA CÓ PHẢI LÀ HÌNH CHỮ NHẬT HAY KHÔNG BẰNG DỤNG CỤ</a:t>
            </a:r>
          </a:p>
        </p:txBody>
      </p:sp>
      <p:pic>
        <p:nvPicPr>
          <p:cNvPr id="311" name="Google Shape;311;p20"/>
          <p:cNvPicPr preferRelativeResize="0"/>
          <p:nvPr/>
        </p:nvPicPr>
        <p:blipFill rotWithShape="1">
          <a:blip r:embed="rId3">
            <a:alphaModFix/>
          </a:blip>
          <a:srcRect/>
          <a:stretch/>
        </p:blipFill>
        <p:spPr>
          <a:xfrm>
            <a:off x="2555875" y="2982913"/>
            <a:ext cx="2376488" cy="1462087"/>
          </a:xfrm>
          <a:prstGeom prst="rect">
            <a:avLst/>
          </a:prstGeom>
          <a:noFill/>
          <a:ln>
            <a:noFill/>
          </a:ln>
        </p:spPr>
      </p:pic>
      <p:pic>
        <p:nvPicPr>
          <p:cNvPr id="312" name="Google Shape;312;p20"/>
          <p:cNvPicPr preferRelativeResize="0"/>
          <p:nvPr/>
        </p:nvPicPr>
        <p:blipFill rotWithShape="1">
          <a:blip r:embed="rId4">
            <a:alphaModFix/>
          </a:blip>
          <a:srcRect/>
          <a:stretch/>
        </p:blipFill>
        <p:spPr>
          <a:xfrm>
            <a:off x="5060950" y="3011488"/>
            <a:ext cx="1462088" cy="2376487"/>
          </a:xfrm>
          <a:prstGeom prst="rect">
            <a:avLst/>
          </a:prstGeom>
          <a:noFill/>
          <a:ln>
            <a:noFill/>
          </a:ln>
        </p:spPr>
      </p:pic>
      <p:pic>
        <p:nvPicPr>
          <p:cNvPr id="313" name="Google Shape;313;p20"/>
          <p:cNvPicPr preferRelativeResize="0"/>
          <p:nvPr/>
        </p:nvPicPr>
        <p:blipFill rotWithShape="1">
          <a:blip r:embed="rId5">
            <a:alphaModFix/>
          </a:blip>
          <a:srcRect/>
          <a:stretch/>
        </p:blipFill>
        <p:spPr>
          <a:xfrm>
            <a:off x="4138613" y="4192588"/>
            <a:ext cx="2376487" cy="1462087"/>
          </a:xfrm>
          <a:prstGeom prst="rect">
            <a:avLst/>
          </a:prstGeom>
          <a:noFill/>
          <a:ln>
            <a:noFill/>
          </a:ln>
        </p:spPr>
      </p:pic>
      <p:pic>
        <p:nvPicPr>
          <p:cNvPr id="314" name="Google Shape;314;p20"/>
          <p:cNvPicPr preferRelativeResize="0"/>
          <p:nvPr/>
        </p:nvPicPr>
        <p:blipFill rotWithShape="1">
          <a:blip r:embed="rId6">
            <a:alphaModFix/>
          </a:blip>
          <a:srcRect/>
          <a:stretch/>
        </p:blipFill>
        <p:spPr>
          <a:xfrm>
            <a:off x="2555875" y="3284538"/>
            <a:ext cx="1462088" cy="2376487"/>
          </a:xfrm>
          <a:prstGeom prst="rect">
            <a:avLst/>
          </a:prstGeom>
          <a:noFill/>
          <a:ln>
            <a:noFill/>
          </a:ln>
        </p:spPr>
      </p:pic>
      <p:sp>
        <p:nvSpPr>
          <p:cNvPr id="315" name="Google Shape;315;p20"/>
          <p:cNvSpPr/>
          <p:nvPr/>
        </p:nvSpPr>
        <p:spPr>
          <a:xfrm>
            <a:off x="2555875" y="2998788"/>
            <a:ext cx="215900" cy="215900"/>
          </a:xfrm>
          <a:prstGeom prst="rect">
            <a:avLst/>
          </a:prstGeom>
          <a:solidFill>
            <a:srgbClr val="99CC00"/>
          </a:solidFill>
          <a:ln w="2540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2000">
              <a:solidFill>
                <a:schemeClr val="dk1"/>
              </a:solidFill>
              <a:latin typeface="Times New Roman"/>
              <a:ea typeface="Times New Roman"/>
              <a:cs typeface="Times New Roman"/>
              <a:sym typeface="Times New Roman"/>
            </a:endParaRPr>
          </a:p>
        </p:txBody>
      </p:sp>
      <p:sp>
        <p:nvSpPr>
          <p:cNvPr id="316" name="Google Shape;316;p20"/>
          <p:cNvSpPr/>
          <p:nvPr/>
        </p:nvSpPr>
        <p:spPr>
          <a:xfrm>
            <a:off x="6299200" y="2997200"/>
            <a:ext cx="215900" cy="215900"/>
          </a:xfrm>
          <a:prstGeom prst="rect">
            <a:avLst/>
          </a:prstGeom>
          <a:solidFill>
            <a:srgbClr val="99CC00"/>
          </a:solidFill>
          <a:ln w="2540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2000">
              <a:solidFill>
                <a:schemeClr val="dk1"/>
              </a:solidFill>
              <a:latin typeface="Times New Roman"/>
              <a:ea typeface="Times New Roman"/>
              <a:cs typeface="Times New Roman"/>
              <a:sym typeface="Times New Roman"/>
            </a:endParaRPr>
          </a:p>
        </p:txBody>
      </p:sp>
      <p:sp>
        <p:nvSpPr>
          <p:cNvPr id="317" name="Google Shape;317;p20"/>
          <p:cNvSpPr/>
          <p:nvPr/>
        </p:nvSpPr>
        <p:spPr>
          <a:xfrm>
            <a:off x="6299200" y="5445125"/>
            <a:ext cx="215900" cy="215900"/>
          </a:xfrm>
          <a:prstGeom prst="rect">
            <a:avLst/>
          </a:prstGeom>
          <a:solidFill>
            <a:srgbClr val="99CC00"/>
          </a:solidFill>
          <a:ln w="2540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2000">
              <a:solidFill>
                <a:schemeClr val="dk1"/>
              </a:solidFill>
              <a:latin typeface="Times New Roman"/>
              <a:ea typeface="Times New Roman"/>
              <a:cs typeface="Times New Roman"/>
              <a:sym typeface="Times New Roman"/>
            </a:endParaRPr>
          </a:p>
        </p:txBody>
      </p:sp>
      <p:sp>
        <p:nvSpPr>
          <p:cNvPr id="318" name="Google Shape;318;p20"/>
          <p:cNvSpPr/>
          <p:nvPr/>
        </p:nvSpPr>
        <p:spPr>
          <a:xfrm>
            <a:off x="2557463" y="5445125"/>
            <a:ext cx="215900" cy="215900"/>
          </a:xfrm>
          <a:prstGeom prst="rect">
            <a:avLst/>
          </a:prstGeom>
          <a:solidFill>
            <a:srgbClr val="99CC00"/>
          </a:solidFill>
          <a:ln w="2540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2000">
              <a:solidFill>
                <a:schemeClr val="dk1"/>
              </a:solidFill>
              <a:latin typeface="Times New Roman"/>
              <a:ea typeface="Times New Roman"/>
              <a:cs typeface="Times New Roman"/>
              <a:sym typeface="Times New Roman"/>
            </a:endParaRPr>
          </a:p>
        </p:txBody>
      </p:sp>
      <p:sp>
        <p:nvSpPr>
          <p:cNvPr id="319" name="Google Shape;319;p20"/>
          <p:cNvSpPr txBox="1"/>
          <p:nvPr/>
        </p:nvSpPr>
        <p:spPr>
          <a:xfrm>
            <a:off x="381000" y="1752600"/>
            <a:ext cx="8280400" cy="762000"/>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2200">
                <a:solidFill>
                  <a:srgbClr val="0000FF"/>
                </a:solidFill>
                <a:latin typeface="Arial"/>
                <a:ea typeface="Arial"/>
                <a:cs typeface="Arial"/>
                <a:sym typeface="Arial"/>
              </a:rPr>
              <a:t>Với một chiếc </a:t>
            </a:r>
            <a:r>
              <a:rPr lang="en-US" sz="2200" b="1">
                <a:solidFill>
                  <a:srgbClr val="FF3300"/>
                </a:solidFill>
                <a:latin typeface="Arial"/>
                <a:ea typeface="Arial"/>
                <a:cs typeface="Arial"/>
                <a:sym typeface="Arial"/>
              </a:rPr>
              <a:t>compa</a:t>
            </a:r>
            <a:r>
              <a:rPr lang="en-US" sz="2200">
                <a:solidFill>
                  <a:srgbClr val="0000FF"/>
                </a:solidFill>
                <a:latin typeface="Arial"/>
                <a:ea typeface="Arial"/>
                <a:cs typeface="Arial"/>
                <a:sym typeface="Arial"/>
              </a:rPr>
              <a:t> ta có thể kiểm tra được một tứ giác có là hình chữ nhật hay không ?</a:t>
            </a:r>
            <a:endParaRPr/>
          </a:p>
        </p:txBody>
      </p:sp>
      <p:pic>
        <p:nvPicPr>
          <p:cNvPr id="320" name="Google Shape;320;p20"/>
          <p:cNvPicPr preferRelativeResize="0"/>
          <p:nvPr/>
        </p:nvPicPr>
        <p:blipFill rotWithShape="1">
          <a:blip r:embed="rId6">
            <a:alphaModFix/>
          </a:blip>
          <a:srcRect/>
          <a:stretch/>
        </p:blipFill>
        <p:spPr>
          <a:xfrm>
            <a:off x="733425" y="3232150"/>
            <a:ext cx="1462088" cy="2376488"/>
          </a:xfrm>
          <a:prstGeom prst="rect">
            <a:avLst/>
          </a:prstGeom>
          <a:noFill/>
          <a:ln>
            <a:noFill/>
          </a:ln>
        </p:spPr>
      </p:pic>
      <p:grpSp>
        <p:nvGrpSpPr>
          <p:cNvPr id="321" name="Google Shape;321;p20"/>
          <p:cNvGrpSpPr/>
          <p:nvPr/>
        </p:nvGrpSpPr>
        <p:grpSpPr>
          <a:xfrm>
            <a:off x="216981" y="3120711"/>
            <a:ext cx="2007703" cy="2559351"/>
            <a:chOff x="1299" y="1531"/>
            <a:chExt cx="1265" cy="1075"/>
          </a:xfrm>
        </p:grpSpPr>
        <p:sp>
          <p:nvSpPr>
            <p:cNvPr id="322" name="Google Shape;322;p20"/>
            <p:cNvSpPr/>
            <p:nvPr/>
          </p:nvSpPr>
          <p:spPr>
            <a:xfrm rot="-7326074" flipH="1">
              <a:off x="1826" y="2160"/>
              <a:ext cx="937" cy="47"/>
            </a:xfrm>
            <a:prstGeom prst="homePlate">
              <a:avLst>
                <a:gd name="adj" fmla="val 498404"/>
              </a:avLst>
            </a:prstGeom>
            <a:solidFill>
              <a:srgbClr val="FF0066"/>
            </a:solidFill>
            <a:ln w="9525" cap="flat" cmpd="sng">
              <a:solidFill>
                <a:srgbClr val="FFFF00"/>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2000">
                <a:solidFill>
                  <a:schemeClr val="dk1"/>
                </a:solidFill>
                <a:latin typeface="Times New Roman"/>
                <a:ea typeface="Times New Roman"/>
                <a:cs typeface="Times New Roman"/>
                <a:sym typeface="Times New Roman"/>
              </a:endParaRPr>
            </a:p>
          </p:txBody>
        </p:sp>
        <p:sp>
          <p:nvSpPr>
            <p:cNvPr id="323" name="Google Shape;323;p20"/>
            <p:cNvSpPr/>
            <p:nvPr/>
          </p:nvSpPr>
          <p:spPr>
            <a:xfrm rot="-3276799" flipH="1">
              <a:off x="1254" y="2154"/>
              <a:ext cx="909" cy="58"/>
            </a:xfrm>
            <a:prstGeom prst="homePlate">
              <a:avLst>
                <a:gd name="adj" fmla="val 391810"/>
              </a:avLst>
            </a:prstGeom>
            <a:solidFill>
              <a:srgbClr val="FF0066"/>
            </a:solidFill>
            <a:ln w="9525" cap="flat" cmpd="sng">
              <a:solidFill>
                <a:srgbClr val="FFFF00"/>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2000">
                <a:solidFill>
                  <a:schemeClr val="dk1"/>
                </a:solidFill>
                <a:latin typeface="Times New Roman"/>
                <a:ea typeface="Times New Roman"/>
                <a:cs typeface="Times New Roman"/>
                <a:sym typeface="Times New Roman"/>
              </a:endParaRPr>
            </a:p>
          </p:txBody>
        </p:sp>
        <p:sp>
          <p:nvSpPr>
            <p:cNvPr id="324" name="Google Shape;324;p20"/>
            <p:cNvSpPr/>
            <p:nvPr/>
          </p:nvSpPr>
          <p:spPr>
            <a:xfrm rot="103585" flipH="1">
              <a:off x="1945" y="1533"/>
              <a:ext cx="147" cy="360"/>
            </a:xfrm>
            <a:prstGeom prst="flowChartPreparation">
              <a:avLst/>
            </a:prstGeom>
            <a:solidFill>
              <a:srgbClr val="FF0066"/>
            </a:solidFill>
            <a:ln w="9525" cap="flat" cmpd="sng">
              <a:solidFill>
                <a:srgbClr val="FFFF00"/>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2000">
                <a:solidFill>
                  <a:srgbClr val="000000"/>
                </a:solidFill>
                <a:latin typeface="Tahoma"/>
                <a:ea typeface="Tahoma"/>
                <a:cs typeface="Tahoma"/>
                <a:sym typeface="Tahoma"/>
              </a:endParaRPr>
            </a:p>
          </p:txBody>
        </p:sp>
        <p:sp>
          <p:nvSpPr>
            <p:cNvPr id="325" name="Google Shape;325;p20"/>
            <p:cNvSpPr/>
            <p:nvPr/>
          </p:nvSpPr>
          <p:spPr>
            <a:xfrm rot="103585" flipH="1">
              <a:off x="1987" y="1759"/>
              <a:ext cx="59" cy="37"/>
            </a:xfrm>
            <a:prstGeom prst="ellipse">
              <a:avLst/>
            </a:prstGeom>
            <a:solidFill>
              <a:srgbClr val="FF0066"/>
            </a:solidFill>
            <a:ln w="9525" cap="flat" cmpd="sng">
              <a:solidFill>
                <a:srgbClr val="FFFF00"/>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2000">
                <a:solidFill>
                  <a:srgbClr val="FF0000"/>
                </a:solidFill>
                <a:latin typeface="Tahoma"/>
                <a:ea typeface="Tahoma"/>
                <a:cs typeface="Tahoma"/>
                <a:sym typeface="Tahoma"/>
              </a:endParaRPr>
            </a:p>
          </p:txBody>
        </p:sp>
        <p:sp>
          <p:nvSpPr>
            <p:cNvPr id="326" name="Google Shape;326;p20"/>
            <p:cNvSpPr/>
            <p:nvPr/>
          </p:nvSpPr>
          <p:spPr>
            <a:xfrm rot="-1524756">
              <a:off x="1319" y="2403"/>
              <a:ext cx="263" cy="154"/>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US" sz="2000" b="1">
                  <a:solidFill>
                    <a:schemeClr val="lt1"/>
                  </a:solidFill>
                  <a:latin typeface="Times New Roman"/>
                  <a:ea typeface="Times New Roman"/>
                  <a:cs typeface="Times New Roman"/>
                  <a:sym typeface="Times New Roman"/>
                </a:rPr>
                <a:t>🖍</a:t>
              </a:r>
              <a:endParaRPr/>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xit" presetSubtype="0" fill="hold" nodeType="clickEffect">
                                  <p:stCondLst>
                                    <p:cond delay="0"/>
                                  </p:stCondLst>
                                  <p:childTnLst>
                                    <p:animEffect transition="out" filter="fade">
                                      <p:cBhvr>
                                        <p:cTn id="6" dur="100"/>
                                        <p:tgtEl>
                                          <p:spTgt spid="320"/>
                                        </p:tgtEl>
                                      </p:cBhvr>
                                    </p:animEffect>
                                    <p:set>
                                      <p:cBhvr>
                                        <p:cTn id="7" dur="1" fill="hold">
                                          <p:stCondLst>
                                            <p:cond delay="100"/>
                                          </p:stCondLst>
                                        </p:cTn>
                                        <p:tgtEl>
                                          <p:spTgt spid="320"/>
                                        </p:tgtEl>
                                        <p:attrNameLst>
                                          <p:attrName>style.visibility</p:attrName>
                                        </p:attrNameLst>
                                      </p:cBhvr>
                                      <p:to>
                                        <p:strVal val="hidden"/>
                                      </p:to>
                                    </p:set>
                                  </p:childTnLst>
                                </p:cTn>
                              </p:par>
                              <p:par>
                                <p:cTn id="8" presetID="10" presetClass="entr" presetSubtype="0" fill="hold" nodeType="withEffect">
                                  <p:stCondLst>
                                    <p:cond delay="0"/>
                                  </p:stCondLst>
                                  <p:childTnLst>
                                    <p:set>
                                      <p:cBhvr>
                                        <p:cTn id="9" dur="1" fill="hold">
                                          <p:stCondLst>
                                            <p:cond delay="0"/>
                                          </p:stCondLst>
                                        </p:cTn>
                                        <p:tgtEl>
                                          <p:spTgt spid="311"/>
                                        </p:tgtEl>
                                        <p:attrNameLst>
                                          <p:attrName>style.visibility</p:attrName>
                                        </p:attrNameLst>
                                      </p:cBhvr>
                                      <p:to>
                                        <p:strVal val="visible"/>
                                      </p:to>
                                    </p:set>
                                    <p:animEffect transition="in" filter="fade">
                                      <p:cBhvr>
                                        <p:cTn id="10" dur="500"/>
                                        <p:tgtEl>
                                          <p:spTgt spid="311"/>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xit" presetSubtype="0" fill="hold" nodeType="clickEffect">
                                  <p:stCondLst>
                                    <p:cond delay="0"/>
                                  </p:stCondLst>
                                  <p:childTnLst>
                                    <p:animEffect transition="out" filter="fade">
                                      <p:cBhvr>
                                        <p:cTn id="14" dur="500"/>
                                        <p:tgtEl>
                                          <p:spTgt spid="311"/>
                                        </p:tgtEl>
                                      </p:cBhvr>
                                    </p:animEffect>
                                    <p:set>
                                      <p:cBhvr>
                                        <p:cTn id="15" dur="1" fill="hold">
                                          <p:stCondLst>
                                            <p:cond delay="500"/>
                                          </p:stCondLst>
                                        </p:cTn>
                                        <p:tgtEl>
                                          <p:spTgt spid="311"/>
                                        </p:tgtEl>
                                        <p:attrNameLst>
                                          <p:attrName>style.visibility</p:attrName>
                                        </p:attrNameLst>
                                      </p:cBhvr>
                                      <p:to>
                                        <p:strVal val="hidden"/>
                                      </p:to>
                                    </p:set>
                                  </p:childTnLst>
                                </p:cTn>
                              </p:par>
                              <p:par>
                                <p:cTn id="16" presetID="10" presetClass="entr" presetSubtype="0" fill="hold" nodeType="withEffect">
                                  <p:stCondLst>
                                    <p:cond delay="0"/>
                                  </p:stCondLst>
                                  <p:childTnLst>
                                    <p:set>
                                      <p:cBhvr>
                                        <p:cTn id="17" dur="1" fill="hold">
                                          <p:stCondLst>
                                            <p:cond delay="0"/>
                                          </p:stCondLst>
                                        </p:cTn>
                                        <p:tgtEl>
                                          <p:spTgt spid="315"/>
                                        </p:tgtEl>
                                        <p:attrNameLst>
                                          <p:attrName>style.visibility</p:attrName>
                                        </p:attrNameLst>
                                      </p:cBhvr>
                                      <p:to>
                                        <p:strVal val="visible"/>
                                      </p:to>
                                    </p:set>
                                    <p:animEffect transition="in" filter="fade">
                                      <p:cBhvr>
                                        <p:cTn id="18" dur="500"/>
                                        <p:tgtEl>
                                          <p:spTgt spid="315"/>
                                        </p:tgtEl>
                                      </p:cBhvr>
                                    </p:animEffec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nodeType="clickEffect">
                                  <p:stCondLst>
                                    <p:cond delay="0"/>
                                  </p:stCondLst>
                                  <p:childTnLst>
                                    <p:set>
                                      <p:cBhvr>
                                        <p:cTn id="22" dur="1" fill="hold">
                                          <p:stCondLst>
                                            <p:cond delay="0"/>
                                          </p:stCondLst>
                                        </p:cTn>
                                        <p:tgtEl>
                                          <p:spTgt spid="312"/>
                                        </p:tgtEl>
                                        <p:attrNameLst>
                                          <p:attrName>style.visibility</p:attrName>
                                        </p:attrNameLst>
                                      </p:cBhvr>
                                      <p:to>
                                        <p:strVal val="visible"/>
                                      </p:to>
                                    </p:set>
                                    <p:animEffect transition="in" filter="fade">
                                      <p:cBhvr>
                                        <p:cTn id="23" dur="500"/>
                                        <p:tgtEl>
                                          <p:spTgt spid="312"/>
                                        </p:tgtEl>
                                      </p:cBhvr>
                                    </p:animEffect>
                                  </p:childTnLst>
                                </p:cTn>
                              </p:par>
                            </p:childTnLst>
                          </p:cTn>
                        </p:par>
                      </p:childTnLst>
                    </p:cTn>
                  </p:par>
                  <p:par>
                    <p:cTn id="24" fill="hold">
                      <p:stCondLst>
                        <p:cond delay="indefinite"/>
                      </p:stCondLst>
                      <p:childTnLst>
                        <p:par>
                          <p:cTn id="25" fill="hold">
                            <p:stCondLst>
                              <p:cond delay="0"/>
                            </p:stCondLst>
                            <p:childTnLst>
                              <p:par>
                                <p:cTn id="26" presetID="10" presetClass="exit" presetSubtype="0" fill="hold" nodeType="clickEffect">
                                  <p:stCondLst>
                                    <p:cond delay="0"/>
                                  </p:stCondLst>
                                  <p:childTnLst>
                                    <p:animEffect transition="out" filter="fade">
                                      <p:cBhvr>
                                        <p:cTn id="27" dur="500"/>
                                        <p:tgtEl>
                                          <p:spTgt spid="312"/>
                                        </p:tgtEl>
                                      </p:cBhvr>
                                    </p:animEffect>
                                    <p:set>
                                      <p:cBhvr>
                                        <p:cTn id="28" dur="1" fill="hold">
                                          <p:stCondLst>
                                            <p:cond delay="500"/>
                                          </p:stCondLst>
                                        </p:cTn>
                                        <p:tgtEl>
                                          <p:spTgt spid="312"/>
                                        </p:tgtEl>
                                        <p:attrNameLst>
                                          <p:attrName>style.visibility</p:attrName>
                                        </p:attrNameLst>
                                      </p:cBhvr>
                                      <p:to>
                                        <p:strVal val="hidden"/>
                                      </p:to>
                                    </p:set>
                                  </p:childTnLst>
                                </p:cTn>
                              </p:par>
                              <p:par>
                                <p:cTn id="29" presetID="10" presetClass="entr" presetSubtype="0" fill="hold" nodeType="withEffect">
                                  <p:stCondLst>
                                    <p:cond delay="0"/>
                                  </p:stCondLst>
                                  <p:childTnLst>
                                    <p:set>
                                      <p:cBhvr>
                                        <p:cTn id="30" dur="1" fill="hold">
                                          <p:stCondLst>
                                            <p:cond delay="0"/>
                                          </p:stCondLst>
                                        </p:cTn>
                                        <p:tgtEl>
                                          <p:spTgt spid="316"/>
                                        </p:tgtEl>
                                        <p:attrNameLst>
                                          <p:attrName>style.visibility</p:attrName>
                                        </p:attrNameLst>
                                      </p:cBhvr>
                                      <p:to>
                                        <p:strVal val="visible"/>
                                      </p:to>
                                    </p:set>
                                    <p:animEffect transition="in" filter="fade">
                                      <p:cBhvr>
                                        <p:cTn id="31" dur="500"/>
                                        <p:tgtEl>
                                          <p:spTgt spid="316"/>
                                        </p:tgtEl>
                                      </p:cBhvr>
                                    </p:animEffect>
                                  </p:childTnLst>
                                </p:cTn>
                              </p:par>
                            </p:childTnLst>
                          </p:cTn>
                        </p:par>
                      </p:childTnLst>
                    </p:cTn>
                  </p:par>
                  <p:par>
                    <p:cTn id="32" fill="hold">
                      <p:stCondLst>
                        <p:cond delay="indefinite"/>
                      </p:stCondLst>
                      <p:childTnLst>
                        <p:par>
                          <p:cTn id="33" fill="hold">
                            <p:stCondLst>
                              <p:cond delay="0"/>
                            </p:stCondLst>
                            <p:childTnLst>
                              <p:par>
                                <p:cTn id="34" presetID="10" presetClass="entr" presetSubtype="0" fill="hold" nodeType="clickEffect">
                                  <p:stCondLst>
                                    <p:cond delay="0"/>
                                  </p:stCondLst>
                                  <p:childTnLst>
                                    <p:set>
                                      <p:cBhvr>
                                        <p:cTn id="35" dur="1" fill="hold">
                                          <p:stCondLst>
                                            <p:cond delay="0"/>
                                          </p:stCondLst>
                                        </p:cTn>
                                        <p:tgtEl>
                                          <p:spTgt spid="313"/>
                                        </p:tgtEl>
                                        <p:attrNameLst>
                                          <p:attrName>style.visibility</p:attrName>
                                        </p:attrNameLst>
                                      </p:cBhvr>
                                      <p:to>
                                        <p:strVal val="visible"/>
                                      </p:to>
                                    </p:set>
                                    <p:animEffect transition="in" filter="fade">
                                      <p:cBhvr>
                                        <p:cTn id="36" dur="500"/>
                                        <p:tgtEl>
                                          <p:spTgt spid="313"/>
                                        </p:tgtEl>
                                      </p:cBhvr>
                                    </p:animEffect>
                                  </p:childTnLst>
                                </p:cTn>
                              </p:par>
                            </p:childTnLst>
                          </p:cTn>
                        </p:par>
                      </p:childTnLst>
                    </p:cTn>
                  </p:par>
                  <p:par>
                    <p:cTn id="37" fill="hold">
                      <p:stCondLst>
                        <p:cond delay="indefinite"/>
                      </p:stCondLst>
                      <p:childTnLst>
                        <p:par>
                          <p:cTn id="38" fill="hold">
                            <p:stCondLst>
                              <p:cond delay="0"/>
                            </p:stCondLst>
                            <p:childTnLst>
                              <p:par>
                                <p:cTn id="39" presetID="10" presetClass="exit" presetSubtype="0" fill="hold" nodeType="clickEffect">
                                  <p:stCondLst>
                                    <p:cond delay="0"/>
                                  </p:stCondLst>
                                  <p:childTnLst>
                                    <p:animEffect transition="out" filter="fade">
                                      <p:cBhvr>
                                        <p:cTn id="40" dur="500"/>
                                        <p:tgtEl>
                                          <p:spTgt spid="313"/>
                                        </p:tgtEl>
                                      </p:cBhvr>
                                    </p:animEffect>
                                    <p:set>
                                      <p:cBhvr>
                                        <p:cTn id="41" dur="1" fill="hold">
                                          <p:stCondLst>
                                            <p:cond delay="500"/>
                                          </p:stCondLst>
                                        </p:cTn>
                                        <p:tgtEl>
                                          <p:spTgt spid="313"/>
                                        </p:tgtEl>
                                        <p:attrNameLst>
                                          <p:attrName>style.visibility</p:attrName>
                                        </p:attrNameLst>
                                      </p:cBhvr>
                                      <p:to>
                                        <p:strVal val="hidden"/>
                                      </p:to>
                                    </p:set>
                                  </p:childTnLst>
                                </p:cTn>
                              </p:par>
                              <p:par>
                                <p:cTn id="42" presetID="10" presetClass="entr" presetSubtype="0" fill="hold" nodeType="withEffect">
                                  <p:stCondLst>
                                    <p:cond delay="0"/>
                                  </p:stCondLst>
                                  <p:childTnLst>
                                    <p:set>
                                      <p:cBhvr>
                                        <p:cTn id="43" dur="1" fill="hold">
                                          <p:stCondLst>
                                            <p:cond delay="0"/>
                                          </p:stCondLst>
                                        </p:cTn>
                                        <p:tgtEl>
                                          <p:spTgt spid="317"/>
                                        </p:tgtEl>
                                        <p:attrNameLst>
                                          <p:attrName>style.visibility</p:attrName>
                                        </p:attrNameLst>
                                      </p:cBhvr>
                                      <p:to>
                                        <p:strVal val="visible"/>
                                      </p:to>
                                    </p:set>
                                    <p:animEffect transition="in" filter="fade">
                                      <p:cBhvr>
                                        <p:cTn id="44" dur="500"/>
                                        <p:tgtEl>
                                          <p:spTgt spid="317"/>
                                        </p:tgtEl>
                                      </p:cBhvr>
                                    </p:animEffect>
                                  </p:childTnLst>
                                </p:cTn>
                              </p:par>
                            </p:childTnLst>
                          </p:cTn>
                        </p:par>
                      </p:childTnLst>
                    </p:cTn>
                  </p:par>
                  <p:par>
                    <p:cTn id="45" fill="hold">
                      <p:stCondLst>
                        <p:cond delay="indefinite"/>
                      </p:stCondLst>
                      <p:childTnLst>
                        <p:par>
                          <p:cTn id="46" fill="hold">
                            <p:stCondLst>
                              <p:cond delay="0"/>
                            </p:stCondLst>
                            <p:childTnLst>
                              <p:par>
                                <p:cTn id="47" presetID="10" presetClass="entr" presetSubtype="0" fill="hold" nodeType="clickEffect">
                                  <p:stCondLst>
                                    <p:cond delay="0"/>
                                  </p:stCondLst>
                                  <p:childTnLst>
                                    <p:set>
                                      <p:cBhvr>
                                        <p:cTn id="48" dur="1" fill="hold">
                                          <p:stCondLst>
                                            <p:cond delay="0"/>
                                          </p:stCondLst>
                                        </p:cTn>
                                        <p:tgtEl>
                                          <p:spTgt spid="314"/>
                                        </p:tgtEl>
                                        <p:attrNameLst>
                                          <p:attrName>style.visibility</p:attrName>
                                        </p:attrNameLst>
                                      </p:cBhvr>
                                      <p:to>
                                        <p:strVal val="visible"/>
                                      </p:to>
                                    </p:set>
                                    <p:animEffect transition="in" filter="fade">
                                      <p:cBhvr>
                                        <p:cTn id="49" dur="500"/>
                                        <p:tgtEl>
                                          <p:spTgt spid="314"/>
                                        </p:tgtEl>
                                      </p:cBhvr>
                                    </p:animEffect>
                                  </p:childTnLst>
                                </p:cTn>
                              </p:par>
                            </p:childTnLst>
                          </p:cTn>
                        </p:par>
                      </p:childTnLst>
                    </p:cTn>
                  </p:par>
                  <p:par>
                    <p:cTn id="50" fill="hold">
                      <p:stCondLst>
                        <p:cond delay="indefinite"/>
                      </p:stCondLst>
                      <p:childTnLst>
                        <p:par>
                          <p:cTn id="51" fill="hold">
                            <p:stCondLst>
                              <p:cond delay="0"/>
                            </p:stCondLst>
                            <p:childTnLst>
                              <p:par>
                                <p:cTn id="52" presetID="10" presetClass="exit" presetSubtype="0" fill="hold" nodeType="clickEffect">
                                  <p:stCondLst>
                                    <p:cond delay="0"/>
                                  </p:stCondLst>
                                  <p:childTnLst>
                                    <p:animEffect transition="out" filter="fade">
                                      <p:cBhvr>
                                        <p:cTn id="53" dur="500"/>
                                        <p:tgtEl>
                                          <p:spTgt spid="314"/>
                                        </p:tgtEl>
                                      </p:cBhvr>
                                    </p:animEffect>
                                    <p:set>
                                      <p:cBhvr>
                                        <p:cTn id="54" dur="1" fill="hold">
                                          <p:stCondLst>
                                            <p:cond delay="500"/>
                                          </p:stCondLst>
                                        </p:cTn>
                                        <p:tgtEl>
                                          <p:spTgt spid="314"/>
                                        </p:tgtEl>
                                        <p:attrNameLst>
                                          <p:attrName>style.visibility</p:attrName>
                                        </p:attrNameLst>
                                      </p:cBhvr>
                                      <p:to>
                                        <p:strVal val="hidden"/>
                                      </p:to>
                                    </p:set>
                                  </p:childTnLst>
                                </p:cTn>
                              </p:par>
                              <p:par>
                                <p:cTn id="55" presetID="10" presetClass="entr" presetSubtype="0" fill="hold" nodeType="withEffect">
                                  <p:stCondLst>
                                    <p:cond delay="0"/>
                                  </p:stCondLst>
                                  <p:childTnLst>
                                    <p:set>
                                      <p:cBhvr>
                                        <p:cTn id="56" dur="1" fill="hold">
                                          <p:stCondLst>
                                            <p:cond delay="0"/>
                                          </p:stCondLst>
                                        </p:cTn>
                                        <p:tgtEl>
                                          <p:spTgt spid="318"/>
                                        </p:tgtEl>
                                        <p:attrNameLst>
                                          <p:attrName>style.visibility</p:attrName>
                                        </p:attrNameLst>
                                      </p:cBhvr>
                                      <p:to>
                                        <p:strVal val="visible"/>
                                      </p:to>
                                    </p:set>
                                    <p:animEffect transition="in" filter="fade">
                                      <p:cBhvr>
                                        <p:cTn id="57" dur="500"/>
                                        <p:tgtEl>
                                          <p:spTgt spid="318"/>
                                        </p:tgtEl>
                                      </p:cBhvr>
                                    </p:animEffect>
                                  </p:childTnLst>
                                </p:cTn>
                              </p:par>
                            </p:childTnLst>
                          </p:cTn>
                        </p:par>
                      </p:childTnLst>
                    </p:cTn>
                  </p:par>
                  <p:par>
                    <p:cTn id="58" fill="hold">
                      <p:stCondLst>
                        <p:cond delay="indefinite"/>
                      </p:stCondLst>
                      <p:childTnLst>
                        <p:par>
                          <p:cTn id="59" fill="hold">
                            <p:stCondLst>
                              <p:cond delay="0"/>
                            </p:stCondLst>
                            <p:childTnLst>
                              <p:par>
                                <p:cTn id="60" presetID="10" presetClass="exit" presetSubtype="0" fill="hold" nodeType="clickEffect">
                                  <p:stCondLst>
                                    <p:cond delay="0"/>
                                  </p:stCondLst>
                                  <p:childTnLst>
                                    <p:animEffect transition="out" filter="fade">
                                      <p:cBhvr>
                                        <p:cTn id="61" dur="500"/>
                                        <p:tgtEl>
                                          <p:spTgt spid="309"/>
                                        </p:tgtEl>
                                      </p:cBhvr>
                                    </p:animEffect>
                                    <p:set>
                                      <p:cBhvr>
                                        <p:cTn id="62" dur="1" fill="hold">
                                          <p:stCondLst>
                                            <p:cond delay="500"/>
                                          </p:stCondLst>
                                        </p:cTn>
                                        <p:tgtEl>
                                          <p:spTgt spid="309"/>
                                        </p:tgtEl>
                                        <p:attrNameLst>
                                          <p:attrName>style.visibility</p:attrName>
                                        </p:attrNameLst>
                                      </p:cBhvr>
                                      <p:to>
                                        <p:strVal val="hidden"/>
                                      </p:to>
                                    </p:set>
                                  </p:childTnLst>
                                </p:cTn>
                              </p:par>
                              <p:par>
                                <p:cTn id="63" presetID="10" presetClass="entr" presetSubtype="0" fill="hold" nodeType="withEffect">
                                  <p:stCondLst>
                                    <p:cond delay="0"/>
                                  </p:stCondLst>
                                  <p:childTnLst>
                                    <p:set>
                                      <p:cBhvr>
                                        <p:cTn id="64" dur="1" fill="hold">
                                          <p:stCondLst>
                                            <p:cond delay="0"/>
                                          </p:stCondLst>
                                        </p:cTn>
                                        <p:tgtEl>
                                          <p:spTgt spid="319"/>
                                        </p:tgtEl>
                                        <p:attrNameLst>
                                          <p:attrName>style.visibility</p:attrName>
                                        </p:attrNameLst>
                                      </p:cBhvr>
                                      <p:to>
                                        <p:strVal val="visible"/>
                                      </p:to>
                                    </p:set>
                                    <p:animEffect transition="in" filter="fade">
                                      <p:cBhvr>
                                        <p:cTn id="65" dur="500"/>
                                        <p:tgtEl>
                                          <p:spTgt spid="319"/>
                                        </p:tgtEl>
                                      </p:cBhvr>
                                    </p:animEffect>
                                  </p:childTnLst>
                                </p:cTn>
                              </p:par>
                              <p:par>
                                <p:cTn id="66" presetID="10" presetClass="entr" presetSubtype="0" fill="hold" nodeType="withEffect">
                                  <p:stCondLst>
                                    <p:cond delay="0"/>
                                  </p:stCondLst>
                                  <p:childTnLst>
                                    <p:set>
                                      <p:cBhvr>
                                        <p:cTn id="67" dur="1" fill="hold">
                                          <p:stCondLst>
                                            <p:cond delay="0"/>
                                          </p:stCondLst>
                                        </p:cTn>
                                        <p:tgtEl>
                                          <p:spTgt spid="321"/>
                                        </p:tgtEl>
                                        <p:attrNameLst>
                                          <p:attrName>style.visibility</p:attrName>
                                        </p:attrNameLst>
                                      </p:cBhvr>
                                      <p:to>
                                        <p:strVal val="visible"/>
                                      </p:to>
                                    </p:set>
                                    <p:animEffect transition="in" filter="fade">
                                      <p:cBhvr>
                                        <p:cTn id="68" dur="500"/>
                                        <p:tgtEl>
                                          <p:spTgt spid="321"/>
                                        </p:tgtEl>
                                      </p:cBhvr>
                                    </p:animEffect>
                                  </p:childTnLst>
                                </p:cTn>
                              </p:par>
                              <p:par>
                                <p:cTn id="69" presetID="10" presetClass="exit" presetSubtype="0" fill="hold" nodeType="withEffect">
                                  <p:stCondLst>
                                    <p:cond delay="0"/>
                                  </p:stCondLst>
                                  <p:childTnLst>
                                    <p:animEffect transition="out" filter="fade">
                                      <p:cBhvr>
                                        <p:cTn id="70" dur="500"/>
                                        <p:tgtEl>
                                          <p:spTgt spid="315"/>
                                        </p:tgtEl>
                                      </p:cBhvr>
                                    </p:animEffect>
                                    <p:set>
                                      <p:cBhvr>
                                        <p:cTn id="71" dur="1" fill="hold">
                                          <p:stCondLst>
                                            <p:cond delay="500"/>
                                          </p:stCondLst>
                                        </p:cTn>
                                        <p:tgtEl>
                                          <p:spTgt spid="315"/>
                                        </p:tgtEl>
                                        <p:attrNameLst>
                                          <p:attrName>style.visibility</p:attrName>
                                        </p:attrNameLst>
                                      </p:cBhvr>
                                      <p:to>
                                        <p:strVal val="hidden"/>
                                      </p:to>
                                    </p:set>
                                  </p:childTnLst>
                                </p:cTn>
                              </p:par>
                              <p:par>
                                <p:cTn id="72" presetID="10" presetClass="exit" presetSubtype="0" fill="hold" nodeType="withEffect">
                                  <p:stCondLst>
                                    <p:cond delay="0"/>
                                  </p:stCondLst>
                                  <p:childTnLst>
                                    <p:animEffect transition="out" filter="fade">
                                      <p:cBhvr>
                                        <p:cTn id="73" dur="500"/>
                                        <p:tgtEl>
                                          <p:spTgt spid="316"/>
                                        </p:tgtEl>
                                      </p:cBhvr>
                                    </p:animEffect>
                                    <p:set>
                                      <p:cBhvr>
                                        <p:cTn id="74" dur="1" fill="hold">
                                          <p:stCondLst>
                                            <p:cond delay="500"/>
                                          </p:stCondLst>
                                        </p:cTn>
                                        <p:tgtEl>
                                          <p:spTgt spid="316"/>
                                        </p:tgtEl>
                                        <p:attrNameLst>
                                          <p:attrName>style.visibility</p:attrName>
                                        </p:attrNameLst>
                                      </p:cBhvr>
                                      <p:to>
                                        <p:strVal val="hidden"/>
                                      </p:to>
                                    </p:set>
                                  </p:childTnLst>
                                </p:cTn>
                              </p:par>
                              <p:par>
                                <p:cTn id="75" presetID="10" presetClass="exit" presetSubtype="0" fill="hold" nodeType="withEffect">
                                  <p:stCondLst>
                                    <p:cond delay="0"/>
                                  </p:stCondLst>
                                  <p:childTnLst>
                                    <p:animEffect transition="out" filter="fade">
                                      <p:cBhvr>
                                        <p:cTn id="76" dur="500"/>
                                        <p:tgtEl>
                                          <p:spTgt spid="317"/>
                                        </p:tgtEl>
                                      </p:cBhvr>
                                    </p:animEffect>
                                    <p:set>
                                      <p:cBhvr>
                                        <p:cTn id="77" dur="1" fill="hold">
                                          <p:stCondLst>
                                            <p:cond delay="500"/>
                                          </p:stCondLst>
                                        </p:cTn>
                                        <p:tgtEl>
                                          <p:spTgt spid="317"/>
                                        </p:tgtEl>
                                        <p:attrNameLst>
                                          <p:attrName>style.visibility</p:attrName>
                                        </p:attrNameLst>
                                      </p:cBhvr>
                                      <p:to>
                                        <p:strVal val="hidden"/>
                                      </p:to>
                                    </p:set>
                                  </p:childTnLst>
                                </p:cTn>
                              </p:par>
                              <p:par>
                                <p:cTn id="78" presetID="10" presetClass="exit" presetSubtype="0" fill="hold" nodeType="withEffect">
                                  <p:stCondLst>
                                    <p:cond delay="0"/>
                                  </p:stCondLst>
                                  <p:childTnLst>
                                    <p:animEffect transition="out" filter="fade">
                                      <p:cBhvr>
                                        <p:cTn id="79" dur="500"/>
                                        <p:tgtEl>
                                          <p:spTgt spid="318"/>
                                        </p:tgtEl>
                                      </p:cBhvr>
                                    </p:animEffect>
                                    <p:set>
                                      <p:cBhvr>
                                        <p:cTn id="80" dur="1" fill="hold">
                                          <p:stCondLst>
                                            <p:cond delay="500"/>
                                          </p:stCondLst>
                                        </p:cTn>
                                        <p:tgtEl>
                                          <p:spTgt spid="318"/>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330"/>
        <p:cNvGrpSpPr/>
        <p:nvPr/>
      </p:nvGrpSpPr>
      <p:grpSpPr>
        <a:xfrm>
          <a:off x="0" y="0"/>
          <a:ext cx="0" cy="0"/>
          <a:chOff x="0" y="0"/>
          <a:chExt cx="0" cy="0"/>
        </a:xfrm>
      </p:grpSpPr>
      <p:pic>
        <p:nvPicPr>
          <p:cNvPr id="331" name="Google Shape;331;p21" descr="5cm"/>
          <p:cNvPicPr preferRelativeResize="0"/>
          <p:nvPr/>
        </p:nvPicPr>
        <p:blipFill rotWithShape="1">
          <a:blip r:embed="rId3">
            <a:alphaModFix/>
          </a:blip>
          <a:srcRect/>
          <a:stretch/>
        </p:blipFill>
        <p:spPr>
          <a:xfrm rot="1530535">
            <a:off x="3079750" y="1003300"/>
            <a:ext cx="3352800" cy="2790825"/>
          </a:xfrm>
          <a:prstGeom prst="rect">
            <a:avLst/>
          </a:prstGeom>
          <a:noFill/>
          <a:ln>
            <a:noFill/>
          </a:ln>
        </p:spPr>
      </p:pic>
      <p:pic>
        <p:nvPicPr>
          <p:cNvPr id="332" name="Google Shape;332;p21" descr="5cm"/>
          <p:cNvPicPr preferRelativeResize="0"/>
          <p:nvPr/>
        </p:nvPicPr>
        <p:blipFill rotWithShape="1">
          <a:blip r:embed="rId3">
            <a:alphaModFix/>
          </a:blip>
          <a:srcRect/>
          <a:stretch/>
        </p:blipFill>
        <p:spPr>
          <a:xfrm rot="625845">
            <a:off x="2895600" y="533400"/>
            <a:ext cx="3352800" cy="2790825"/>
          </a:xfrm>
          <a:prstGeom prst="rect">
            <a:avLst/>
          </a:prstGeom>
          <a:noFill/>
          <a:ln>
            <a:noFill/>
          </a:ln>
        </p:spPr>
      </p:pic>
      <p:pic>
        <p:nvPicPr>
          <p:cNvPr id="333" name="Google Shape;333;p21" descr="5cm"/>
          <p:cNvPicPr preferRelativeResize="0"/>
          <p:nvPr/>
        </p:nvPicPr>
        <p:blipFill rotWithShape="1">
          <a:blip r:embed="rId3">
            <a:alphaModFix/>
          </a:blip>
          <a:srcRect/>
          <a:stretch/>
        </p:blipFill>
        <p:spPr>
          <a:xfrm rot="-987273">
            <a:off x="2209800" y="-254000"/>
            <a:ext cx="3352800" cy="2790825"/>
          </a:xfrm>
          <a:prstGeom prst="rect">
            <a:avLst/>
          </a:prstGeom>
          <a:noFill/>
          <a:ln>
            <a:noFill/>
          </a:ln>
        </p:spPr>
      </p:pic>
      <p:pic>
        <p:nvPicPr>
          <p:cNvPr id="334" name="Google Shape;334;p21" descr="5cm"/>
          <p:cNvPicPr preferRelativeResize="0"/>
          <p:nvPr/>
        </p:nvPicPr>
        <p:blipFill rotWithShape="1">
          <a:blip r:embed="rId3">
            <a:alphaModFix/>
          </a:blip>
          <a:srcRect/>
          <a:stretch/>
        </p:blipFill>
        <p:spPr>
          <a:xfrm rot="1530535">
            <a:off x="3136900" y="1022350"/>
            <a:ext cx="3352800" cy="2790825"/>
          </a:xfrm>
          <a:prstGeom prst="rect">
            <a:avLst/>
          </a:prstGeom>
          <a:noFill/>
          <a:ln>
            <a:noFill/>
          </a:ln>
        </p:spPr>
      </p:pic>
      <p:pic>
        <p:nvPicPr>
          <p:cNvPr id="335" name="Google Shape;335;p21" descr="5cm"/>
          <p:cNvPicPr preferRelativeResize="0"/>
          <p:nvPr/>
        </p:nvPicPr>
        <p:blipFill rotWithShape="1">
          <a:blip r:embed="rId3">
            <a:alphaModFix/>
          </a:blip>
          <a:srcRect/>
          <a:stretch/>
        </p:blipFill>
        <p:spPr>
          <a:xfrm rot="535309">
            <a:off x="2940050" y="419100"/>
            <a:ext cx="3352800" cy="2790825"/>
          </a:xfrm>
          <a:prstGeom prst="rect">
            <a:avLst/>
          </a:prstGeom>
          <a:noFill/>
          <a:ln>
            <a:noFill/>
          </a:ln>
        </p:spPr>
      </p:pic>
      <p:pic>
        <p:nvPicPr>
          <p:cNvPr id="336" name="Google Shape;336;p21" descr="5cm"/>
          <p:cNvPicPr preferRelativeResize="0"/>
          <p:nvPr/>
        </p:nvPicPr>
        <p:blipFill rotWithShape="1">
          <a:blip r:embed="rId3">
            <a:alphaModFix/>
          </a:blip>
          <a:srcRect/>
          <a:stretch/>
        </p:blipFill>
        <p:spPr>
          <a:xfrm rot="1870013">
            <a:off x="3125788" y="1066800"/>
            <a:ext cx="3608387" cy="3003550"/>
          </a:xfrm>
          <a:prstGeom prst="rect">
            <a:avLst/>
          </a:prstGeom>
          <a:noFill/>
          <a:ln>
            <a:noFill/>
          </a:ln>
        </p:spPr>
      </p:pic>
      <p:pic>
        <p:nvPicPr>
          <p:cNvPr id="337" name="Google Shape;337;p21" descr="5cm"/>
          <p:cNvPicPr preferRelativeResize="0"/>
          <p:nvPr/>
        </p:nvPicPr>
        <p:blipFill rotWithShape="1">
          <a:blip r:embed="rId3">
            <a:alphaModFix/>
          </a:blip>
          <a:srcRect/>
          <a:stretch/>
        </p:blipFill>
        <p:spPr>
          <a:xfrm>
            <a:off x="2654300" y="361950"/>
            <a:ext cx="3016250" cy="2600325"/>
          </a:xfrm>
          <a:prstGeom prst="rect">
            <a:avLst/>
          </a:prstGeom>
          <a:noFill/>
          <a:ln>
            <a:noFill/>
          </a:ln>
        </p:spPr>
      </p:pic>
      <p:pic>
        <p:nvPicPr>
          <p:cNvPr id="338" name="Google Shape;338;p21" descr="3cm"/>
          <p:cNvPicPr preferRelativeResize="0"/>
          <p:nvPr/>
        </p:nvPicPr>
        <p:blipFill rotWithShape="1">
          <a:blip r:embed="rId4">
            <a:alphaModFix/>
          </a:blip>
          <a:srcRect/>
          <a:stretch/>
        </p:blipFill>
        <p:spPr>
          <a:xfrm>
            <a:off x="-3962400" y="3048000"/>
            <a:ext cx="2619375" cy="1884363"/>
          </a:xfrm>
          <a:prstGeom prst="rect">
            <a:avLst/>
          </a:prstGeom>
          <a:noFill/>
          <a:ln>
            <a:noFill/>
          </a:ln>
        </p:spPr>
      </p:pic>
      <p:pic>
        <p:nvPicPr>
          <p:cNvPr id="339" name="Google Shape;339;p21" descr="5cm"/>
          <p:cNvPicPr preferRelativeResize="0"/>
          <p:nvPr/>
        </p:nvPicPr>
        <p:blipFill rotWithShape="1">
          <a:blip r:embed="rId3">
            <a:alphaModFix/>
          </a:blip>
          <a:srcRect/>
          <a:stretch/>
        </p:blipFill>
        <p:spPr>
          <a:xfrm rot="-1880924">
            <a:off x="-2667000" y="-3429000"/>
            <a:ext cx="3486150" cy="2901950"/>
          </a:xfrm>
          <a:prstGeom prst="rect">
            <a:avLst/>
          </a:prstGeom>
          <a:noFill/>
          <a:ln>
            <a:noFill/>
          </a:ln>
        </p:spPr>
      </p:pic>
      <p:pic>
        <p:nvPicPr>
          <p:cNvPr id="340" name="Google Shape;340;p21" descr="5cm"/>
          <p:cNvPicPr preferRelativeResize="0"/>
          <p:nvPr/>
        </p:nvPicPr>
        <p:blipFill rotWithShape="1">
          <a:blip r:embed="rId3">
            <a:alphaModFix/>
          </a:blip>
          <a:srcRect/>
          <a:stretch/>
        </p:blipFill>
        <p:spPr>
          <a:xfrm>
            <a:off x="2819400" y="-3810000"/>
            <a:ext cx="3048000" cy="2536825"/>
          </a:xfrm>
          <a:prstGeom prst="rect">
            <a:avLst/>
          </a:prstGeom>
          <a:noFill/>
          <a:ln>
            <a:noFill/>
          </a:ln>
        </p:spPr>
      </p:pic>
      <p:pic>
        <p:nvPicPr>
          <p:cNvPr id="341" name="Google Shape;341;p21" descr="5cm"/>
          <p:cNvPicPr preferRelativeResize="0"/>
          <p:nvPr/>
        </p:nvPicPr>
        <p:blipFill rotWithShape="1">
          <a:blip r:embed="rId3">
            <a:alphaModFix/>
          </a:blip>
          <a:srcRect/>
          <a:stretch/>
        </p:blipFill>
        <p:spPr>
          <a:xfrm rot="-1880924">
            <a:off x="1604963" y="1098550"/>
            <a:ext cx="3581400" cy="2981325"/>
          </a:xfrm>
          <a:prstGeom prst="rect">
            <a:avLst/>
          </a:prstGeom>
          <a:noFill/>
          <a:ln>
            <a:noFill/>
          </a:ln>
        </p:spPr>
      </p:pic>
      <p:pic>
        <p:nvPicPr>
          <p:cNvPr id="342" name="Google Shape;342;p21" descr="3cm"/>
          <p:cNvPicPr preferRelativeResize="0"/>
          <p:nvPr/>
        </p:nvPicPr>
        <p:blipFill rotWithShape="1">
          <a:blip r:embed="rId4">
            <a:alphaModFix/>
          </a:blip>
          <a:srcRect/>
          <a:stretch/>
        </p:blipFill>
        <p:spPr>
          <a:xfrm>
            <a:off x="76200" y="2959100"/>
            <a:ext cx="2619375" cy="1884363"/>
          </a:xfrm>
          <a:prstGeom prst="rect">
            <a:avLst/>
          </a:prstGeom>
          <a:noFill/>
          <a:ln>
            <a:noFill/>
          </a:ln>
        </p:spPr>
      </p:pic>
      <p:sp>
        <p:nvSpPr>
          <p:cNvPr id="343" name="Google Shape;343;p21"/>
          <p:cNvSpPr txBox="1">
            <a:spLocks noGrp="1"/>
          </p:cNvSpPr>
          <p:nvPr>
            <p:ph type="title"/>
          </p:nvPr>
        </p:nvSpPr>
        <p:spPr>
          <a:xfrm>
            <a:off x="-76200" y="222250"/>
            <a:ext cx="2971800" cy="609600"/>
          </a:xfrm>
          <a:prstGeom prst="rect">
            <a:avLst/>
          </a:prstGeom>
          <a:noFill/>
          <a:ln>
            <a:noFill/>
          </a:ln>
        </p:spPr>
        <p:txBody>
          <a:bodyPr spcFirstLastPara="1" wrap="square" lIns="91425" tIns="45700" rIns="91425" bIns="45700" anchor="t" anchorCtr="0">
            <a:noAutofit/>
          </a:bodyPr>
          <a:lstStyle/>
          <a:p>
            <a:pPr marL="0" lvl="0" indent="0" algn="ctr" rtl="0">
              <a:spcBef>
                <a:spcPts val="0"/>
              </a:spcBef>
              <a:spcAft>
                <a:spcPts val="0"/>
              </a:spcAft>
              <a:buNone/>
            </a:pPr>
            <a:r>
              <a:rPr lang="en-US" sz="3600">
                <a:solidFill>
                  <a:srgbClr val="00B0F0"/>
                </a:solidFill>
                <a:latin typeface="Tahoma"/>
                <a:ea typeface="Tahoma"/>
                <a:cs typeface="Tahoma"/>
                <a:sym typeface="Tahoma"/>
              </a:rPr>
              <a:t>Thực hành:</a:t>
            </a:r>
            <a:endParaRPr/>
          </a:p>
        </p:txBody>
      </p:sp>
      <p:sp>
        <p:nvSpPr>
          <p:cNvPr id="344" name="Google Shape;344;p21"/>
          <p:cNvSpPr txBox="1"/>
          <p:nvPr/>
        </p:nvSpPr>
        <p:spPr>
          <a:xfrm>
            <a:off x="2152650" y="2743200"/>
            <a:ext cx="457200" cy="519113"/>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2800" b="1">
                <a:solidFill>
                  <a:srgbClr val="FF33CC"/>
                </a:solidFill>
                <a:latin typeface="Verdana"/>
                <a:ea typeface="Verdana"/>
                <a:cs typeface="Verdana"/>
                <a:sym typeface="Verdana"/>
              </a:rPr>
              <a:t>A</a:t>
            </a:r>
            <a:endParaRPr/>
          </a:p>
        </p:txBody>
      </p:sp>
      <p:sp>
        <p:nvSpPr>
          <p:cNvPr id="345" name="Google Shape;345;p21"/>
          <p:cNvSpPr txBox="1"/>
          <p:nvPr/>
        </p:nvSpPr>
        <p:spPr>
          <a:xfrm>
            <a:off x="2133600" y="4495800"/>
            <a:ext cx="457200" cy="519113"/>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2800" b="1">
                <a:solidFill>
                  <a:srgbClr val="FF33CC"/>
                </a:solidFill>
                <a:latin typeface="Verdana"/>
                <a:ea typeface="Verdana"/>
                <a:cs typeface="Verdana"/>
                <a:sym typeface="Verdana"/>
              </a:rPr>
              <a:t>D</a:t>
            </a:r>
            <a:endParaRPr/>
          </a:p>
        </p:txBody>
      </p:sp>
      <p:sp>
        <p:nvSpPr>
          <p:cNvPr id="346" name="Google Shape;346;p21"/>
          <p:cNvSpPr txBox="1"/>
          <p:nvPr/>
        </p:nvSpPr>
        <p:spPr>
          <a:xfrm>
            <a:off x="5734050" y="4495800"/>
            <a:ext cx="457200" cy="519113"/>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2800" b="1">
                <a:solidFill>
                  <a:srgbClr val="FF33CC"/>
                </a:solidFill>
                <a:latin typeface="Verdana"/>
                <a:ea typeface="Verdana"/>
                <a:cs typeface="Verdana"/>
                <a:sym typeface="Verdana"/>
              </a:rPr>
              <a:t>C</a:t>
            </a:r>
            <a:endParaRPr/>
          </a:p>
        </p:txBody>
      </p:sp>
      <p:sp>
        <p:nvSpPr>
          <p:cNvPr id="347" name="Google Shape;347;p21"/>
          <p:cNvSpPr txBox="1"/>
          <p:nvPr/>
        </p:nvSpPr>
        <p:spPr>
          <a:xfrm>
            <a:off x="5734050" y="2819400"/>
            <a:ext cx="381000" cy="519113"/>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2800" b="1">
                <a:solidFill>
                  <a:srgbClr val="FF33CC"/>
                </a:solidFill>
                <a:latin typeface="Verdana"/>
                <a:ea typeface="Verdana"/>
                <a:cs typeface="Verdana"/>
                <a:sym typeface="Verdana"/>
              </a:rPr>
              <a:t>B</a:t>
            </a:r>
            <a:endParaRPr/>
          </a:p>
        </p:txBody>
      </p:sp>
      <p:cxnSp>
        <p:nvCxnSpPr>
          <p:cNvPr id="348" name="Google Shape;348;p21"/>
          <p:cNvCxnSpPr/>
          <p:nvPr/>
        </p:nvCxnSpPr>
        <p:spPr>
          <a:xfrm>
            <a:off x="2686050" y="2971800"/>
            <a:ext cx="2971800" cy="1828800"/>
          </a:xfrm>
          <a:prstGeom prst="straightConnector1">
            <a:avLst/>
          </a:prstGeom>
          <a:noFill/>
          <a:ln w="38100" cap="flat" cmpd="sng">
            <a:solidFill>
              <a:schemeClr val="dk1"/>
            </a:solidFill>
            <a:prstDash val="solid"/>
            <a:round/>
            <a:headEnd type="none" w="med" len="med"/>
            <a:tailEnd type="none" w="med" len="med"/>
          </a:ln>
        </p:spPr>
      </p:cxnSp>
      <p:cxnSp>
        <p:nvCxnSpPr>
          <p:cNvPr id="349" name="Google Shape;349;p21"/>
          <p:cNvCxnSpPr/>
          <p:nvPr/>
        </p:nvCxnSpPr>
        <p:spPr>
          <a:xfrm rot="10800000" flipH="1">
            <a:off x="2686050" y="2971800"/>
            <a:ext cx="2971800" cy="1828800"/>
          </a:xfrm>
          <a:prstGeom prst="straightConnector1">
            <a:avLst/>
          </a:prstGeom>
          <a:noFill/>
          <a:ln w="38100" cap="flat" cmpd="sng">
            <a:solidFill>
              <a:schemeClr val="dk1"/>
            </a:solidFill>
            <a:prstDash val="solid"/>
            <a:round/>
            <a:headEnd type="none" w="med" len="med"/>
            <a:tailEnd type="none" w="med" len="med"/>
          </a:ln>
        </p:spPr>
      </p:cxnSp>
      <p:sp>
        <p:nvSpPr>
          <p:cNvPr id="350" name="Google Shape;350;p21"/>
          <p:cNvSpPr txBox="1">
            <a:spLocks noGrp="1"/>
          </p:cNvSpPr>
          <p:nvPr>
            <p:ph type="body" idx="1"/>
          </p:nvPr>
        </p:nvSpPr>
        <p:spPr>
          <a:xfrm>
            <a:off x="0" y="838200"/>
            <a:ext cx="6115050" cy="990600"/>
          </a:xfrm>
          <a:prstGeom prst="rect">
            <a:avLst/>
          </a:prstGeom>
          <a:noFill/>
          <a:ln>
            <a:noFill/>
          </a:ln>
        </p:spPr>
        <p:txBody>
          <a:bodyPr spcFirstLastPara="1" wrap="square" lIns="91425" tIns="45700" rIns="91425" bIns="45700" anchor="t" anchorCtr="0">
            <a:noAutofit/>
          </a:bodyPr>
          <a:lstStyle/>
          <a:p>
            <a:pPr marL="0" lvl="0" indent="0" algn="l" rtl="0">
              <a:lnSpc>
                <a:spcPct val="80000"/>
              </a:lnSpc>
              <a:spcBef>
                <a:spcPts val="0"/>
              </a:spcBef>
              <a:spcAft>
                <a:spcPts val="0"/>
              </a:spcAft>
              <a:buClr>
                <a:schemeClr val="dk1"/>
              </a:buClr>
              <a:buSzPts val="2400"/>
              <a:buFont typeface="Tahoma"/>
              <a:buNone/>
            </a:pPr>
            <a:r>
              <a:rPr lang="en-US" sz="2400">
                <a:latin typeface="Tahoma"/>
                <a:ea typeface="Tahoma"/>
                <a:cs typeface="Tahoma"/>
                <a:sym typeface="Tahoma"/>
              </a:rPr>
              <a:t>Kiểm tra một tứ giác có phải là một hình chữ nhật không chỉ bằng compa.</a:t>
            </a:r>
            <a:endParaRPr/>
          </a:p>
        </p:txBody>
      </p:sp>
      <p:sp>
        <p:nvSpPr>
          <p:cNvPr id="351" name="Google Shape;351;p21"/>
          <p:cNvSpPr txBox="1"/>
          <p:nvPr/>
        </p:nvSpPr>
        <p:spPr>
          <a:xfrm>
            <a:off x="6178550" y="1828800"/>
            <a:ext cx="2286000" cy="473075"/>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2400" b="1">
                <a:solidFill>
                  <a:schemeClr val="dk1"/>
                </a:solidFill>
                <a:latin typeface="Tahoma"/>
                <a:ea typeface="Tahoma"/>
                <a:cs typeface="Tahoma"/>
                <a:sym typeface="Tahoma"/>
              </a:rPr>
              <a:t>AB=CD</a:t>
            </a:r>
            <a:endParaRPr/>
          </a:p>
        </p:txBody>
      </p:sp>
      <p:sp>
        <p:nvSpPr>
          <p:cNvPr id="352" name="Google Shape;352;p21"/>
          <p:cNvSpPr txBox="1"/>
          <p:nvPr/>
        </p:nvSpPr>
        <p:spPr>
          <a:xfrm>
            <a:off x="6172200" y="2438400"/>
            <a:ext cx="7016750" cy="163195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2400" b="1">
                <a:solidFill>
                  <a:schemeClr val="dk1"/>
                </a:solidFill>
                <a:latin typeface="Tahoma"/>
                <a:ea typeface="Tahoma"/>
                <a:cs typeface="Tahoma"/>
                <a:sym typeface="Tahoma"/>
              </a:rPr>
              <a:t>AD=BC</a:t>
            </a:r>
            <a:endParaRPr/>
          </a:p>
          <a:p>
            <a:pPr marL="0" marR="0" lvl="0" indent="0" algn="l" rtl="0">
              <a:spcBef>
                <a:spcPts val="1200"/>
              </a:spcBef>
              <a:spcAft>
                <a:spcPts val="0"/>
              </a:spcAft>
              <a:buNone/>
            </a:pPr>
            <a:r>
              <a:rPr lang="en-US" sz="2400">
                <a:solidFill>
                  <a:schemeClr val="dk1"/>
                </a:solidFill>
                <a:latin typeface="Tahoma"/>
                <a:ea typeface="Tahoma"/>
                <a:cs typeface="Tahoma"/>
                <a:sym typeface="Tahoma"/>
              </a:rPr>
              <a:t>Vậy tứ giác ABCD </a:t>
            </a:r>
            <a:endParaRPr/>
          </a:p>
          <a:p>
            <a:pPr marL="0" marR="0" lvl="0" indent="0" algn="l" rtl="0">
              <a:spcBef>
                <a:spcPts val="1200"/>
              </a:spcBef>
              <a:spcAft>
                <a:spcPts val="0"/>
              </a:spcAft>
              <a:buNone/>
            </a:pPr>
            <a:r>
              <a:rPr lang="en-US" sz="2400">
                <a:solidFill>
                  <a:schemeClr val="dk1"/>
                </a:solidFill>
                <a:latin typeface="Tahoma"/>
                <a:ea typeface="Tahoma"/>
                <a:cs typeface="Tahoma"/>
                <a:sym typeface="Tahoma"/>
              </a:rPr>
              <a:t>là hình bình hành</a:t>
            </a:r>
            <a:endParaRPr/>
          </a:p>
        </p:txBody>
      </p:sp>
      <p:sp>
        <p:nvSpPr>
          <p:cNvPr id="353" name="Google Shape;353;p21"/>
          <p:cNvSpPr/>
          <p:nvPr/>
        </p:nvSpPr>
        <p:spPr>
          <a:xfrm>
            <a:off x="2686050" y="2971800"/>
            <a:ext cx="2971800" cy="1828800"/>
          </a:xfrm>
          <a:prstGeom prst="rect">
            <a:avLst/>
          </a:prstGeom>
          <a:noFill/>
          <a:ln w="3810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2000">
              <a:solidFill>
                <a:schemeClr val="dk1"/>
              </a:solidFill>
              <a:latin typeface="Times New Roman"/>
              <a:ea typeface="Times New Roman"/>
              <a:cs typeface="Times New Roman"/>
              <a:sym typeface="Times New Roman"/>
            </a:endParaRPr>
          </a:p>
        </p:txBody>
      </p:sp>
      <p:sp>
        <p:nvSpPr>
          <p:cNvPr id="354" name="Google Shape;354;p21"/>
          <p:cNvSpPr txBox="1"/>
          <p:nvPr/>
        </p:nvSpPr>
        <p:spPr>
          <a:xfrm>
            <a:off x="6248400" y="4724400"/>
            <a:ext cx="2362200" cy="473075"/>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2500" b="1">
                <a:solidFill>
                  <a:schemeClr val="dk1"/>
                </a:solidFill>
                <a:latin typeface="Verdana"/>
                <a:ea typeface="Verdana"/>
                <a:cs typeface="Verdana"/>
                <a:sym typeface="Verdana"/>
              </a:rPr>
              <a:t>DB=AC</a:t>
            </a:r>
            <a:endParaRPr/>
          </a:p>
        </p:txBody>
      </p:sp>
      <p:sp>
        <p:nvSpPr>
          <p:cNvPr id="355" name="Google Shape;355;p21"/>
          <p:cNvSpPr txBox="1"/>
          <p:nvPr/>
        </p:nvSpPr>
        <p:spPr>
          <a:xfrm>
            <a:off x="6172200" y="1219200"/>
            <a:ext cx="2952750" cy="461963"/>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2400" b="1">
                <a:solidFill>
                  <a:srgbClr val="FF0000"/>
                </a:solidFill>
                <a:latin typeface="Verdana"/>
                <a:ea typeface="Verdana"/>
                <a:cs typeface="Verdana"/>
                <a:sym typeface="Verdana"/>
              </a:rPr>
              <a:t>Đo các cạnh đối</a:t>
            </a:r>
            <a:endParaRPr/>
          </a:p>
        </p:txBody>
      </p:sp>
      <p:sp>
        <p:nvSpPr>
          <p:cNvPr id="356" name="Google Shape;356;p21"/>
          <p:cNvSpPr txBox="1"/>
          <p:nvPr/>
        </p:nvSpPr>
        <p:spPr>
          <a:xfrm>
            <a:off x="6248400" y="4114800"/>
            <a:ext cx="3124200" cy="473075"/>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2500" b="1">
                <a:solidFill>
                  <a:srgbClr val="FF0000"/>
                </a:solidFill>
                <a:latin typeface="Verdana"/>
                <a:ea typeface="Verdana"/>
                <a:cs typeface="Verdana"/>
                <a:sym typeface="Verdana"/>
              </a:rPr>
              <a:t>Đo đường chéo</a:t>
            </a:r>
            <a:endParaRPr/>
          </a:p>
        </p:txBody>
      </p:sp>
      <p:sp>
        <p:nvSpPr>
          <p:cNvPr id="357" name="Google Shape;357;p21"/>
          <p:cNvSpPr txBox="1"/>
          <p:nvPr/>
        </p:nvSpPr>
        <p:spPr>
          <a:xfrm>
            <a:off x="152400" y="5570538"/>
            <a:ext cx="8991600" cy="830262"/>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2400">
                <a:solidFill>
                  <a:schemeClr val="dk1"/>
                </a:solidFill>
                <a:latin typeface="Tahoma"/>
                <a:ea typeface="Tahoma"/>
                <a:cs typeface="Tahoma"/>
                <a:sym typeface="Tahoma"/>
              </a:rPr>
              <a:t>Hình bình hành ABCD có hai đường chéo bẳng nhau là hình chữ nhật (theo </a:t>
            </a:r>
            <a:r>
              <a:rPr lang="en-US" sz="2400" b="1">
                <a:solidFill>
                  <a:schemeClr val="dk1"/>
                </a:solidFill>
                <a:latin typeface="Tahoma"/>
                <a:ea typeface="Tahoma"/>
                <a:cs typeface="Tahoma"/>
                <a:sym typeface="Tahoma"/>
              </a:rPr>
              <a:t>Dấu hiệu 4</a:t>
            </a:r>
            <a:r>
              <a:rPr lang="en-US" sz="2400">
                <a:solidFill>
                  <a:schemeClr val="dk1"/>
                </a:solidFill>
                <a:latin typeface="Tahoma"/>
                <a:ea typeface="Tahoma"/>
                <a:cs typeface="Tahoma"/>
                <a:sym typeface="Tahoma"/>
              </a:rPr>
              <a:t>)</a:t>
            </a:r>
            <a:endParaRPr sz="2400" b="1">
              <a:solidFill>
                <a:schemeClr val="dk1"/>
              </a:solidFill>
              <a:latin typeface="Tahoma"/>
              <a:ea typeface="Tahoma"/>
              <a:cs typeface="Tahoma"/>
              <a:sym typeface="Tahoma"/>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55"/>
                                        </p:tgtEl>
                                        <p:attrNameLst>
                                          <p:attrName>style.visibility</p:attrName>
                                        </p:attrNameLst>
                                      </p:cBhvr>
                                      <p:to>
                                        <p:strVal val="visible"/>
                                      </p:to>
                                    </p:set>
                                    <p:animEffect transition="in" filter="fade">
                                      <p:cBhvr>
                                        <p:cTn id="7" dur="500"/>
                                        <p:tgtEl>
                                          <p:spTgt spid="355"/>
                                        </p:tgtEl>
                                      </p:cBhvr>
                                    </p:animEffect>
                                  </p:childTnLst>
                                </p:cTn>
                              </p:par>
                            </p:childTnLst>
                          </p:cTn>
                        </p:par>
                        <p:par>
                          <p:cTn id="8" fill="hold">
                            <p:stCondLst>
                              <p:cond delay="500"/>
                            </p:stCondLst>
                            <p:childTnLst>
                              <p:par>
                                <p:cTn id="9" presetID="1" presetClass="entr" presetSubtype="0" fill="hold" nodeType="afterEffect">
                                  <p:stCondLst>
                                    <p:cond delay="0"/>
                                  </p:stCondLst>
                                  <p:childTnLst>
                                    <p:set>
                                      <p:cBhvr>
                                        <p:cTn id="10" dur="1" fill="hold">
                                          <p:stCondLst>
                                            <p:cond delay="0"/>
                                          </p:stCondLst>
                                        </p:cTn>
                                        <p:tgtEl>
                                          <p:spTgt spid="337"/>
                                        </p:tgtEl>
                                        <p:attrNameLst>
                                          <p:attrName>style.visibility</p:attrName>
                                        </p:attrNameLst>
                                      </p:cBhvr>
                                      <p:to>
                                        <p:strVal val="visible"/>
                                      </p:to>
                                    </p:set>
                                  </p:childTnLst>
                                </p:cTn>
                              </p:par>
                            </p:childTnLst>
                          </p:cTn>
                        </p:par>
                        <p:par>
                          <p:cTn id="11" fill="hold">
                            <p:stCondLst>
                              <p:cond delay="501"/>
                            </p:stCondLst>
                            <p:childTnLst>
                              <p:par>
                                <p:cTn id="12" presetID="10" presetClass="entr" presetSubtype="0" fill="hold" nodeType="afterEffect">
                                  <p:stCondLst>
                                    <p:cond delay="0"/>
                                  </p:stCondLst>
                                  <p:childTnLst>
                                    <p:set>
                                      <p:cBhvr>
                                        <p:cTn id="13" dur="1" fill="hold">
                                          <p:stCondLst>
                                            <p:cond delay="0"/>
                                          </p:stCondLst>
                                        </p:cTn>
                                        <p:tgtEl>
                                          <p:spTgt spid="351"/>
                                        </p:tgtEl>
                                        <p:attrNameLst>
                                          <p:attrName>style.visibility</p:attrName>
                                        </p:attrNameLst>
                                      </p:cBhvr>
                                      <p:to>
                                        <p:strVal val="visible"/>
                                      </p:to>
                                    </p:set>
                                    <p:animEffect transition="in" filter="fade">
                                      <p:cBhvr>
                                        <p:cTn id="14" dur="500"/>
                                        <p:tgtEl>
                                          <p:spTgt spid="351"/>
                                        </p:tgtEl>
                                      </p:cBhvr>
                                    </p:animEffect>
                                  </p:childTnLst>
                                </p:cTn>
                              </p:par>
                            </p:childTnLst>
                          </p:cTn>
                        </p:par>
                        <p:par>
                          <p:cTn id="15" fill="hold">
                            <p:stCondLst>
                              <p:cond delay="1001"/>
                            </p:stCondLst>
                            <p:childTnLst>
                              <p:par>
                                <p:cTn id="16" presetID="10" presetClass="exit" presetSubtype="0" fill="hold" nodeType="afterEffect">
                                  <p:stCondLst>
                                    <p:cond delay="0"/>
                                  </p:stCondLst>
                                  <p:childTnLst>
                                    <p:animEffect transition="out" filter="fade">
                                      <p:cBhvr>
                                        <p:cTn id="17" dur="2000"/>
                                        <p:tgtEl>
                                          <p:spTgt spid="337"/>
                                        </p:tgtEl>
                                      </p:cBhvr>
                                    </p:animEffect>
                                    <p:set>
                                      <p:cBhvr>
                                        <p:cTn id="18" dur="1" fill="hold">
                                          <p:stCondLst>
                                            <p:cond delay="2000"/>
                                          </p:stCondLst>
                                        </p:cTn>
                                        <p:tgtEl>
                                          <p:spTgt spid="337"/>
                                        </p:tgtEl>
                                        <p:attrNameLst>
                                          <p:attrName>style.visibility</p:attrName>
                                        </p:attrNameLst>
                                      </p:cBhvr>
                                      <p:to>
                                        <p:strVal val="hidden"/>
                                      </p:to>
                                    </p:set>
                                  </p:childTnLst>
                                </p:cTn>
                              </p:par>
                            </p:childTnLst>
                          </p:cTn>
                        </p:par>
                        <p:par>
                          <p:cTn id="19" fill="hold">
                            <p:stCondLst>
                              <p:cond delay="3001"/>
                            </p:stCondLst>
                            <p:childTnLst>
                              <p:par>
                                <p:cTn id="20" presetID="1" presetClass="entr" presetSubtype="0" fill="hold" nodeType="afterEffect">
                                  <p:stCondLst>
                                    <p:cond delay="0"/>
                                  </p:stCondLst>
                                  <p:childTnLst>
                                    <p:set>
                                      <p:cBhvr>
                                        <p:cTn id="21" dur="1" fill="hold">
                                          <p:stCondLst>
                                            <p:cond delay="0"/>
                                          </p:stCondLst>
                                        </p:cTn>
                                        <p:tgtEl>
                                          <p:spTgt spid="342"/>
                                        </p:tgtEl>
                                        <p:attrNameLst>
                                          <p:attrName>style.visibility</p:attrName>
                                        </p:attrNameLst>
                                      </p:cBhvr>
                                      <p:to>
                                        <p:strVal val="visible"/>
                                      </p:to>
                                    </p:set>
                                  </p:childTnLst>
                                </p:cTn>
                              </p:par>
                            </p:childTnLst>
                          </p:cTn>
                        </p:par>
                        <p:par>
                          <p:cTn id="22" fill="hold">
                            <p:stCondLst>
                              <p:cond delay="3002"/>
                            </p:stCondLst>
                            <p:childTnLst>
                              <p:par>
                                <p:cTn id="23" presetID="10" presetClass="entr" presetSubtype="0" fill="hold" nodeType="afterEffect">
                                  <p:stCondLst>
                                    <p:cond delay="0"/>
                                  </p:stCondLst>
                                  <p:childTnLst>
                                    <p:set>
                                      <p:cBhvr>
                                        <p:cTn id="24" dur="1" fill="hold">
                                          <p:stCondLst>
                                            <p:cond delay="0"/>
                                          </p:stCondLst>
                                        </p:cTn>
                                        <p:tgtEl>
                                          <p:spTgt spid="352"/>
                                        </p:tgtEl>
                                        <p:attrNameLst>
                                          <p:attrName>style.visibility</p:attrName>
                                        </p:attrNameLst>
                                      </p:cBhvr>
                                      <p:to>
                                        <p:strVal val="visible"/>
                                      </p:to>
                                    </p:set>
                                    <p:animEffect transition="in" filter="fade">
                                      <p:cBhvr>
                                        <p:cTn id="25" dur="500"/>
                                        <p:tgtEl>
                                          <p:spTgt spid="352"/>
                                        </p:tgtEl>
                                      </p:cBhvr>
                                    </p:animEffect>
                                  </p:childTnLst>
                                </p:cTn>
                              </p:par>
                            </p:childTnLst>
                          </p:cTn>
                        </p:par>
                        <p:par>
                          <p:cTn id="26" fill="hold">
                            <p:stCondLst>
                              <p:cond delay="3502"/>
                            </p:stCondLst>
                            <p:childTnLst>
                              <p:par>
                                <p:cTn id="27" presetID="10" presetClass="exit" presetSubtype="0" fill="hold" nodeType="afterEffect">
                                  <p:stCondLst>
                                    <p:cond delay="0"/>
                                  </p:stCondLst>
                                  <p:childTnLst>
                                    <p:animEffect transition="out" filter="fade">
                                      <p:cBhvr>
                                        <p:cTn id="28" dur="2000"/>
                                        <p:tgtEl>
                                          <p:spTgt spid="342"/>
                                        </p:tgtEl>
                                      </p:cBhvr>
                                    </p:animEffect>
                                    <p:set>
                                      <p:cBhvr>
                                        <p:cTn id="29" dur="1" fill="hold">
                                          <p:stCondLst>
                                            <p:cond delay="2000"/>
                                          </p:stCondLst>
                                        </p:cTn>
                                        <p:tgtEl>
                                          <p:spTgt spid="342"/>
                                        </p:tgtEl>
                                        <p:attrNameLst>
                                          <p:attrName>style.visibility</p:attrName>
                                        </p:attrNameLst>
                                      </p:cBhvr>
                                      <p:to>
                                        <p:strVal val="hidden"/>
                                      </p:to>
                                    </p:set>
                                  </p:childTnLst>
                                </p:cTn>
                              </p:par>
                            </p:childTnLst>
                          </p:cTn>
                        </p:par>
                      </p:childTnLst>
                    </p:cTn>
                  </p:par>
                  <p:par>
                    <p:cTn id="30" fill="hold">
                      <p:stCondLst>
                        <p:cond delay="indefinite"/>
                      </p:stCondLst>
                      <p:childTnLst>
                        <p:par>
                          <p:cTn id="31" fill="hold">
                            <p:stCondLst>
                              <p:cond delay="0"/>
                            </p:stCondLst>
                            <p:childTnLst>
                              <p:par>
                                <p:cTn id="32" presetID="10" presetClass="entr" presetSubtype="0" fill="hold" nodeType="clickEffect">
                                  <p:stCondLst>
                                    <p:cond delay="0"/>
                                  </p:stCondLst>
                                  <p:childTnLst>
                                    <p:set>
                                      <p:cBhvr>
                                        <p:cTn id="33" dur="1" fill="hold">
                                          <p:stCondLst>
                                            <p:cond delay="0"/>
                                          </p:stCondLst>
                                        </p:cTn>
                                        <p:tgtEl>
                                          <p:spTgt spid="356"/>
                                        </p:tgtEl>
                                        <p:attrNameLst>
                                          <p:attrName>style.visibility</p:attrName>
                                        </p:attrNameLst>
                                      </p:cBhvr>
                                      <p:to>
                                        <p:strVal val="visible"/>
                                      </p:to>
                                    </p:set>
                                    <p:animEffect transition="in" filter="fade">
                                      <p:cBhvr>
                                        <p:cTn id="34" dur="500"/>
                                        <p:tgtEl>
                                          <p:spTgt spid="356"/>
                                        </p:tgtEl>
                                      </p:cBhvr>
                                    </p:animEffect>
                                  </p:childTnLst>
                                </p:cTn>
                              </p:par>
                            </p:childTnLst>
                          </p:cTn>
                        </p:par>
                        <p:par>
                          <p:cTn id="35" fill="hold">
                            <p:stCondLst>
                              <p:cond delay="500"/>
                            </p:stCondLst>
                            <p:childTnLst>
                              <p:par>
                                <p:cTn id="36" presetID="1" presetClass="entr" presetSubtype="0" fill="hold" nodeType="afterEffect">
                                  <p:stCondLst>
                                    <p:cond delay="0"/>
                                  </p:stCondLst>
                                  <p:childTnLst>
                                    <p:set>
                                      <p:cBhvr>
                                        <p:cTn id="37" dur="1" fill="hold">
                                          <p:stCondLst>
                                            <p:cond delay="0"/>
                                          </p:stCondLst>
                                        </p:cTn>
                                        <p:tgtEl>
                                          <p:spTgt spid="341"/>
                                        </p:tgtEl>
                                        <p:attrNameLst>
                                          <p:attrName>style.visibility</p:attrName>
                                        </p:attrNameLst>
                                      </p:cBhvr>
                                      <p:to>
                                        <p:strVal val="visible"/>
                                      </p:to>
                                    </p:set>
                                  </p:childTnLst>
                                </p:cTn>
                              </p:par>
                            </p:childTnLst>
                          </p:cTn>
                        </p:par>
                        <p:par>
                          <p:cTn id="38" fill="hold">
                            <p:stCondLst>
                              <p:cond delay="501"/>
                            </p:stCondLst>
                            <p:childTnLst>
                              <p:par>
                                <p:cTn id="39" presetID="1" presetClass="entr" presetSubtype="0" fill="hold" nodeType="afterEffect">
                                  <p:stCondLst>
                                    <p:cond delay="0"/>
                                  </p:stCondLst>
                                  <p:childTnLst>
                                    <p:set>
                                      <p:cBhvr>
                                        <p:cTn id="40" dur="1" fill="hold">
                                          <p:stCondLst>
                                            <p:cond delay="0"/>
                                          </p:stCondLst>
                                        </p:cTn>
                                        <p:tgtEl>
                                          <p:spTgt spid="333"/>
                                        </p:tgtEl>
                                        <p:attrNameLst>
                                          <p:attrName>style.visibility</p:attrName>
                                        </p:attrNameLst>
                                      </p:cBhvr>
                                      <p:to>
                                        <p:strVal val="visible"/>
                                      </p:to>
                                    </p:set>
                                  </p:childTnLst>
                                </p:cTn>
                              </p:par>
                            </p:childTnLst>
                          </p:cTn>
                        </p:par>
                        <p:par>
                          <p:cTn id="41" fill="hold">
                            <p:stCondLst>
                              <p:cond delay="502"/>
                            </p:stCondLst>
                            <p:childTnLst>
                              <p:par>
                                <p:cTn id="42" presetID="1" presetClass="exit" presetSubtype="0" fill="hold" nodeType="afterEffect">
                                  <p:stCondLst>
                                    <p:cond delay="1000"/>
                                  </p:stCondLst>
                                  <p:childTnLst>
                                    <p:set>
                                      <p:cBhvr>
                                        <p:cTn id="43" dur="1" fill="hold">
                                          <p:stCondLst>
                                            <p:cond delay="1"/>
                                          </p:stCondLst>
                                        </p:cTn>
                                        <p:tgtEl>
                                          <p:spTgt spid="333"/>
                                        </p:tgtEl>
                                        <p:attrNameLst>
                                          <p:attrName>style.visibility</p:attrName>
                                        </p:attrNameLst>
                                      </p:cBhvr>
                                      <p:to>
                                        <p:strVal val="hidden"/>
                                      </p:to>
                                    </p:set>
                                  </p:childTnLst>
                                </p:cTn>
                              </p:par>
                            </p:childTnLst>
                          </p:cTn>
                        </p:par>
                        <p:par>
                          <p:cTn id="44" fill="hold">
                            <p:stCondLst>
                              <p:cond delay="503"/>
                            </p:stCondLst>
                            <p:childTnLst>
                              <p:par>
                                <p:cTn id="45" presetID="1" presetClass="entr" presetSubtype="0" fill="hold" nodeType="afterEffect">
                                  <p:stCondLst>
                                    <p:cond delay="0"/>
                                  </p:stCondLst>
                                  <p:childTnLst>
                                    <p:set>
                                      <p:cBhvr>
                                        <p:cTn id="46" dur="1" fill="hold">
                                          <p:stCondLst>
                                            <p:cond delay="0"/>
                                          </p:stCondLst>
                                        </p:cTn>
                                        <p:tgtEl>
                                          <p:spTgt spid="332"/>
                                        </p:tgtEl>
                                        <p:attrNameLst>
                                          <p:attrName>style.visibility</p:attrName>
                                        </p:attrNameLst>
                                      </p:cBhvr>
                                      <p:to>
                                        <p:strVal val="visible"/>
                                      </p:to>
                                    </p:set>
                                  </p:childTnLst>
                                </p:cTn>
                              </p:par>
                            </p:childTnLst>
                          </p:cTn>
                        </p:par>
                        <p:par>
                          <p:cTn id="47" fill="hold">
                            <p:stCondLst>
                              <p:cond delay="504"/>
                            </p:stCondLst>
                            <p:childTnLst>
                              <p:par>
                                <p:cTn id="48" presetID="1" presetClass="exit" presetSubtype="0" fill="hold" nodeType="afterEffect">
                                  <p:stCondLst>
                                    <p:cond delay="0"/>
                                  </p:stCondLst>
                                  <p:childTnLst>
                                    <p:set>
                                      <p:cBhvr>
                                        <p:cTn id="49" dur="1" fill="hold">
                                          <p:stCondLst>
                                            <p:cond delay="1"/>
                                          </p:stCondLst>
                                        </p:cTn>
                                        <p:tgtEl>
                                          <p:spTgt spid="332"/>
                                        </p:tgtEl>
                                        <p:attrNameLst>
                                          <p:attrName>style.visibility</p:attrName>
                                        </p:attrNameLst>
                                      </p:cBhvr>
                                      <p:to>
                                        <p:strVal val="hidden"/>
                                      </p:to>
                                    </p:set>
                                  </p:childTnLst>
                                </p:cTn>
                              </p:par>
                            </p:childTnLst>
                          </p:cTn>
                        </p:par>
                        <p:par>
                          <p:cTn id="50" fill="hold">
                            <p:stCondLst>
                              <p:cond delay="505"/>
                            </p:stCondLst>
                            <p:childTnLst>
                              <p:par>
                                <p:cTn id="51" presetID="1" presetClass="entr" presetSubtype="0" fill="hold" nodeType="afterEffect">
                                  <p:stCondLst>
                                    <p:cond delay="0"/>
                                  </p:stCondLst>
                                  <p:childTnLst>
                                    <p:set>
                                      <p:cBhvr>
                                        <p:cTn id="52" dur="1" fill="hold">
                                          <p:stCondLst>
                                            <p:cond delay="0"/>
                                          </p:stCondLst>
                                        </p:cTn>
                                        <p:tgtEl>
                                          <p:spTgt spid="335"/>
                                        </p:tgtEl>
                                        <p:attrNameLst>
                                          <p:attrName>style.visibility</p:attrName>
                                        </p:attrNameLst>
                                      </p:cBhvr>
                                      <p:to>
                                        <p:strVal val="visible"/>
                                      </p:to>
                                    </p:set>
                                  </p:childTnLst>
                                </p:cTn>
                              </p:par>
                            </p:childTnLst>
                          </p:cTn>
                        </p:par>
                        <p:par>
                          <p:cTn id="53" fill="hold">
                            <p:stCondLst>
                              <p:cond delay="506"/>
                            </p:stCondLst>
                            <p:childTnLst>
                              <p:par>
                                <p:cTn id="54" presetID="1" presetClass="exit" presetSubtype="0" fill="hold" nodeType="afterEffect">
                                  <p:stCondLst>
                                    <p:cond delay="1000"/>
                                  </p:stCondLst>
                                  <p:childTnLst>
                                    <p:set>
                                      <p:cBhvr>
                                        <p:cTn id="55" dur="1" fill="hold">
                                          <p:stCondLst>
                                            <p:cond delay="1"/>
                                          </p:stCondLst>
                                        </p:cTn>
                                        <p:tgtEl>
                                          <p:spTgt spid="335"/>
                                        </p:tgtEl>
                                        <p:attrNameLst>
                                          <p:attrName>style.visibility</p:attrName>
                                        </p:attrNameLst>
                                      </p:cBhvr>
                                      <p:to>
                                        <p:strVal val="hidden"/>
                                      </p:to>
                                    </p:set>
                                  </p:childTnLst>
                                </p:cTn>
                              </p:par>
                            </p:childTnLst>
                          </p:cTn>
                        </p:par>
                        <p:par>
                          <p:cTn id="56" fill="hold">
                            <p:stCondLst>
                              <p:cond delay="507"/>
                            </p:stCondLst>
                            <p:childTnLst>
                              <p:par>
                                <p:cTn id="57" presetID="1" presetClass="entr" presetSubtype="0" fill="hold" nodeType="afterEffect">
                                  <p:stCondLst>
                                    <p:cond delay="0"/>
                                  </p:stCondLst>
                                  <p:childTnLst>
                                    <p:set>
                                      <p:cBhvr>
                                        <p:cTn id="58" dur="1" fill="hold">
                                          <p:stCondLst>
                                            <p:cond delay="0"/>
                                          </p:stCondLst>
                                        </p:cTn>
                                        <p:tgtEl>
                                          <p:spTgt spid="331"/>
                                        </p:tgtEl>
                                        <p:attrNameLst>
                                          <p:attrName>style.visibility</p:attrName>
                                        </p:attrNameLst>
                                      </p:cBhvr>
                                      <p:to>
                                        <p:strVal val="visible"/>
                                      </p:to>
                                    </p:set>
                                  </p:childTnLst>
                                </p:cTn>
                              </p:par>
                            </p:childTnLst>
                          </p:cTn>
                        </p:par>
                        <p:par>
                          <p:cTn id="59" fill="hold">
                            <p:stCondLst>
                              <p:cond delay="508"/>
                            </p:stCondLst>
                            <p:childTnLst>
                              <p:par>
                                <p:cTn id="60" presetID="1" presetClass="exit" presetSubtype="0" fill="hold" nodeType="afterEffect">
                                  <p:stCondLst>
                                    <p:cond delay="500"/>
                                  </p:stCondLst>
                                  <p:childTnLst>
                                    <p:set>
                                      <p:cBhvr>
                                        <p:cTn id="61" dur="1" fill="hold">
                                          <p:stCondLst>
                                            <p:cond delay="1"/>
                                          </p:stCondLst>
                                        </p:cTn>
                                        <p:tgtEl>
                                          <p:spTgt spid="331"/>
                                        </p:tgtEl>
                                        <p:attrNameLst>
                                          <p:attrName>style.visibility</p:attrName>
                                        </p:attrNameLst>
                                      </p:cBhvr>
                                      <p:to>
                                        <p:strVal val="hidden"/>
                                      </p:to>
                                    </p:set>
                                  </p:childTnLst>
                                </p:cTn>
                              </p:par>
                            </p:childTnLst>
                          </p:cTn>
                        </p:par>
                        <p:par>
                          <p:cTn id="62" fill="hold">
                            <p:stCondLst>
                              <p:cond delay="509"/>
                            </p:stCondLst>
                            <p:childTnLst>
                              <p:par>
                                <p:cTn id="63" presetID="1" presetClass="entr" presetSubtype="0" fill="hold" nodeType="afterEffect">
                                  <p:stCondLst>
                                    <p:cond delay="0"/>
                                  </p:stCondLst>
                                  <p:childTnLst>
                                    <p:set>
                                      <p:cBhvr>
                                        <p:cTn id="64" dur="1" fill="hold">
                                          <p:stCondLst>
                                            <p:cond delay="0"/>
                                          </p:stCondLst>
                                        </p:cTn>
                                        <p:tgtEl>
                                          <p:spTgt spid="334"/>
                                        </p:tgtEl>
                                        <p:attrNameLst>
                                          <p:attrName>style.visibility</p:attrName>
                                        </p:attrNameLst>
                                      </p:cBhvr>
                                      <p:to>
                                        <p:strVal val="visible"/>
                                      </p:to>
                                    </p:set>
                                  </p:childTnLst>
                                </p:cTn>
                              </p:par>
                            </p:childTnLst>
                          </p:cTn>
                        </p:par>
                        <p:par>
                          <p:cTn id="65" fill="hold">
                            <p:stCondLst>
                              <p:cond delay="510"/>
                            </p:stCondLst>
                            <p:childTnLst>
                              <p:par>
                                <p:cTn id="66" presetID="1" presetClass="exit" presetSubtype="0" fill="hold" nodeType="afterEffect">
                                  <p:stCondLst>
                                    <p:cond delay="500"/>
                                  </p:stCondLst>
                                  <p:childTnLst>
                                    <p:set>
                                      <p:cBhvr>
                                        <p:cTn id="67" dur="1" fill="hold">
                                          <p:stCondLst>
                                            <p:cond delay="1"/>
                                          </p:stCondLst>
                                        </p:cTn>
                                        <p:tgtEl>
                                          <p:spTgt spid="334"/>
                                        </p:tgtEl>
                                        <p:attrNameLst>
                                          <p:attrName>style.visibility</p:attrName>
                                        </p:attrNameLst>
                                      </p:cBhvr>
                                      <p:to>
                                        <p:strVal val="hidden"/>
                                      </p:to>
                                    </p:set>
                                  </p:childTnLst>
                                </p:cTn>
                              </p:par>
                            </p:childTnLst>
                          </p:cTn>
                        </p:par>
                        <p:par>
                          <p:cTn id="68" fill="hold">
                            <p:stCondLst>
                              <p:cond delay="511"/>
                            </p:stCondLst>
                            <p:childTnLst>
                              <p:par>
                                <p:cTn id="69" presetID="1" presetClass="entr" presetSubtype="0" fill="hold" nodeType="afterEffect">
                                  <p:stCondLst>
                                    <p:cond delay="0"/>
                                  </p:stCondLst>
                                  <p:childTnLst>
                                    <p:set>
                                      <p:cBhvr>
                                        <p:cTn id="70" dur="1" fill="hold">
                                          <p:stCondLst>
                                            <p:cond delay="0"/>
                                          </p:stCondLst>
                                        </p:cTn>
                                        <p:tgtEl>
                                          <p:spTgt spid="336"/>
                                        </p:tgtEl>
                                        <p:attrNameLst>
                                          <p:attrName>style.visibility</p:attrName>
                                        </p:attrNameLst>
                                      </p:cBhvr>
                                      <p:to>
                                        <p:strVal val="visible"/>
                                      </p:to>
                                    </p:set>
                                  </p:childTnLst>
                                </p:cTn>
                              </p:par>
                            </p:childTnLst>
                          </p:cTn>
                        </p:par>
                      </p:childTnLst>
                    </p:cTn>
                  </p:par>
                  <p:par>
                    <p:cTn id="71" fill="hold">
                      <p:stCondLst>
                        <p:cond delay="indefinite"/>
                      </p:stCondLst>
                      <p:childTnLst>
                        <p:par>
                          <p:cTn id="72" fill="hold">
                            <p:stCondLst>
                              <p:cond delay="0"/>
                            </p:stCondLst>
                            <p:childTnLst>
                              <p:par>
                                <p:cTn id="73" presetID="10" presetClass="entr" presetSubtype="0" fill="hold" nodeType="clickEffect">
                                  <p:stCondLst>
                                    <p:cond delay="0"/>
                                  </p:stCondLst>
                                  <p:childTnLst>
                                    <p:set>
                                      <p:cBhvr>
                                        <p:cTn id="74" dur="1" fill="hold">
                                          <p:stCondLst>
                                            <p:cond delay="0"/>
                                          </p:stCondLst>
                                        </p:cTn>
                                        <p:tgtEl>
                                          <p:spTgt spid="354">
                                            <p:txEl>
                                              <p:pRg st="0" end="0"/>
                                            </p:txEl>
                                          </p:spTgt>
                                        </p:tgtEl>
                                        <p:attrNameLst>
                                          <p:attrName>style.visibility</p:attrName>
                                        </p:attrNameLst>
                                      </p:cBhvr>
                                      <p:to>
                                        <p:strVal val="visible"/>
                                      </p:to>
                                    </p:set>
                                    <p:animEffect transition="in" filter="fade">
                                      <p:cBhvr>
                                        <p:cTn id="75" dur="500"/>
                                        <p:tgtEl>
                                          <p:spTgt spid="354">
                                            <p:txEl>
                                              <p:pRg st="0" end="0"/>
                                            </p:txEl>
                                          </p:spTgt>
                                        </p:tgtEl>
                                      </p:cBhvr>
                                    </p:animEffect>
                                  </p:childTnLst>
                                </p:cTn>
                              </p:par>
                            </p:childTnLst>
                          </p:cTn>
                        </p:par>
                        <p:par>
                          <p:cTn id="76" fill="hold">
                            <p:stCondLst>
                              <p:cond delay="500"/>
                            </p:stCondLst>
                            <p:childTnLst>
                              <p:par>
                                <p:cTn id="77" presetID="10" presetClass="exit" presetSubtype="0" fill="hold" nodeType="afterEffect">
                                  <p:stCondLst>
                                    <p:cond delay="0"/>
                                  </p:stCondLst>
                                  <p:childTnLst>
                                    <p:animEffect transition="out" filter="fade">
                                      <p:cBhvr>
                                        <p:cTn id="78" dur="2000"/>
                                        <p:tgtEl>
                                          <p:spTgt spid="336"/>
                                        </p:tgtEl>
                                      </p:cBhvr>
                                    </p:animEffect>
                                    <p:set>
                                      <p:cBhvr>
                                        <p:cTn id="79" dur="1" fill="hold">
                                          <p:stCondLst>
                                            <p:cond delay="2000"/>
                                          </p:stCondLst>
                                        </p:cTn>
                                        <p:tgtEl>
                                          <p:spTgt spid="336"/>
                                        </p:tgtEl>
                                        <p:attrNameLst>
                                          <p:attrName>style.visibility</p:attrName>
                                        </p:attrNameLst>
                                      </p:cBhvr>
                                      <p:to>
                                        <p:strVal val="hidden"/>
                                      </p:to>
                                    </p:set>
                                  </p:childTnLst>
                                </p:cTn>
                              </p:par>
                            </p:childTnLst>
                          </p:cTn>
                        </p:par>
                      </p:childTnLst>
                    </p:cTn>
                  </p:par>
                  <p:par>
                    <p:cTn id="80" fill="hold">
                      <p:stCondLst>
                        <p:cond delay="indefinite"/>
                      </p:stCondLst>
                      <p:childTnLst>
                        <p:par>
                          <p:cTn id="81" fill="hold">
                            <p:stCondLst>
                              <p:cond delay="0"/>
                            </p:stCondLst>
                            <p:childTnLst>
                              <p:par>
                                <p:cTn id="82" presetID="10" presetClass="entr" presetSubtype="0" fill="hold" nodeType="clickEffect">
                                  <p:stCondLst>
                                    <p:cond delay="0"/>
                                  </p:stCondLst>
                                  <p:childTnLst>
                                    <p:set>
                                      <p:cBhvr>
                                        <p:cTn id="83" dur="1" fill="hold">
                                          <p:stCondLst>
                                            <p:cond delay="0"/>
                                          </p:stCondLst>
                                        </p:cTn>
                                        <p:tgtEl>
                                          <p:spTgt spid="357"/>
                                        </p:tgtEl>
                                        <p:attrNameLst>
                                          <p:attrName>style.visibility</p:attrName>
                                        </p:attrNameLst>
                                      </p:cBhvr>
                                      <p:to>
                                        <p:strVal val="visible"/>
                                      </p:to>
                                    </p:set>
                                    <p:animEffect transition="in" filter="fade">
                                      <p:cBhvr>
                                        <p:cTn id="84" dur="2000"/>
                                        <p:tgtEl>
                                          <p:spTgt spid="35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361"/>
        <p:cNvGrpSpPr/>
        <p:nvPr/>
      </p:nvGrpSpPr>
      <p:grpSpPr>
        <a:xfrm>
          <a:off x="0" y="0"/>
          <a:ext cx="0" cy="0"/>
          <a:chOff x="0" y="0"/>
          <a:chExt cx="0" cy="0"/>
        </a:xfrm>
      </p:grpSpPr>
      <p:sp>
        <p:nvSpPr>
          <p:cNvPr id="362" name="Google Shape;362;p22"/>
          <p:cNvSpPr/>
          <p:nvPr/>
        </p:nvSpPr>
        <p:spPr>
          <a:xfrm>
            <a:off x="2843213" y="2133600"/>
            <a:ext cx="3598862" cy="2374900"/>
          </a:xfrm>
          <a:prstGeom prst="rect">
            <a:avLst/>
          </a:prstGeom>
          <a:noFill/>
          <a:ln w="28575" cap="flat" cmpd="sng">
            <a:solidFill>
              <a:srgbClr val="0000FF"/>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2000">
              <a:solidFill>
                <a:schemeClr val="dk1"/>
              </a:solidFill>
              <a:latin typeface="Times New Roman"/>
              <a:ea typeface="Times New Roman"/>
              <a:cs typeface="Times New Roman"/>
              <a:sym typeface="Times New Roman"/>
            </a:endParaRPr>
          </a:p>
        </p:txBody>
      </p:sp>
      <p:sp>
        <p:nvSpPr>
          <p:cNvPr id="363" name="Google Shape;363;p22"/>
          <p:cNvSpPr txBox="1"/>
          <p:nvPr/>
        </p:nvSpPr>
        <p:spPr>
          <a:xfrm>
            <a:off x="684213" y="333375"/>
            <a:ext cx="7920037" cy="457200"/>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2400" b="1" i="1" u="sng">
                <a:solidFill>
                  <a:srgbClr val="0033CC"/>
                </a:solidFill>
                <a:latin typeface="Arial"/>
                <a:ea typeface="Arial"/>
                <a:cs typeface="Arial"/>
                <a:sym typeface="Arial"/>
              </a:rPr>
              <a:t>Cách khác</a:t>
            </a:r>
            <a:endParaRPr/>
          </a:p>
        </p:txBody>
      </p:sp>
      <p:sp>
        <p:nvSpPr>
          <p:cNvPr id="364" name="Google Shape;364;p22"/>
          <p:cNvSpPr txBox="1"/>
          <p:nvPr/>
        </p:nvSpPr>
        <p:spPr>
          <a:xfrm>
            <a:off x="2206625" y="4914900"/>
            <a:ext cx="4791075" cy="457200"/>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Clr>
                <a:schemeClr val="dk2"/>
              </a:buClr>
              <a:buSzPts val="2400"/>
              <a:buFont typeface="Noto Sans Symbols"/>
              <a:buNone/>
            </a:pPr>
            <a:r>
              <a:rPr lang="en-US" sz="2400">
                <a:solidFill>
                  <a:schemeClr val="dk2"/>
                </a:solidFill>
                <a:latin typeface="Arial"/>
                <a:ea typeface="Arial"/>
                <a:cs typeface="Arial"/>
                <a:sym typeface="Arial"/>
              </a:rPr>
              <a:t>Tứ giác ABCD có AC cắt BD tại O</a:t>
            </a:r>
            <a:endParaRPr/>
          </a:p>
        </p:txBody>
      </p:sp>
      <p:sp>
        <p:nvSpPr>
          <p:cNvPr id="365" name="Google Shape;365;p22"/>
          <p:cNvSpPr txBox="1"/>
          <p:nvPr/>
        </p:nvSpPr>
        <p:spPr>
          <a:xfrm>
            <a:off x="827088" y="5387975"/>
            <a:ext cx="8005762" cy="457200"/>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2400">
                <a:solidFill>
                  <a:srgbClr val="0000FF"/>
                </a:solidFill>
                <a:latin typeface="Arial"/>
                <a:ea typeface="Arial"/>
                <a:cs typeface="Arial"/>
                <a:sym typeface="Arial"/>
              </a:rPr>
              <a:t>OA=OB=OC=OD </a:t>
            </a:r>
            <a:r>
              <a:rPr lang="en-US" sz="2400">
                <a:solidFill>
                  <a:schemeClr val="dk1"/>
                </a:solidFill>
                <a:latin typeface="Arial"/>
                <a:ea typeface="Arial"/>
                <a:cs typeface="Arial"/>
                <a:sym typeface="Arial"/>
              </a:rPr>
              <a:t>suy ra ABCD là hình chữ nhật.</a:t>
            </a:r>
            <a:endParaRPr/>
          </a:p>
        </p:txBody>
      </p:sp>
      <p:sp>
        <p:nvSpPr>
          <p:cNvPr id="366" name="Google Shape;366;p22"/>
          <p:cNvSpPr txBox="1"/>
          <p:nvPr/>
        </p:nvSpPr>
        <p:spPr>
          <a:xfrm>
            <a:off x="6440488" y="4233863"/>
            <a:ext cx="504825" cy="396875"/>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2000" b="1">
                <a:solidFill>
                  <a:srgbClr val="0033CC"/>
                </a:solidFill>
                <a:latin typeface="Arial"/>
                <a:ea typeface="Arial"/>
                <a:cs typeface="Arial"/>
                <a:sym typeface="Arial"/>
              </a:rPr>
              <a:t>C</a:t>
            </a:r>
            <a:endParaRPr/>
          </a:p>
        </p:txBody>
      </p:sp>
      <p:sp>
        <p:nvSpPr>
          <p:cNvPr id="367" name="Google Shape;367;p22"/>
          <p:cNvSpPr txBox="1"/>
          <p:nvPr/>
        </p:nvSpPr>
        <p:spPr>
          <a:xfrm>
            <a:off x="2449513" y="4217988"/>
            <a:ext cx="504825" cy="396875"/>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2000" b="1">
                <a:solidFill>
                  <a:srgbClr val="0033CC"/>
                </a:solidFill>
                <a:latin typeface="Arial"/>
                <a:ea typeface="Arial"/>
                <a:cs typeface="Arial"/>
                <a:sym typeface="Arial"/>
              </a:rPr>
              <a:t>D</a:t>
            </a:r>
            <a:endParaRPr/>
          </a:p>
        </p:txBody>
      </p:sp>
      <p:sp>
        <p:nvSpPr>
          <p:cNvPr id="368" name="Google Shape;368;p22"/>
          <p:cNvSpPr txBox="1"/>
          <p:nvPr/>
        </p:nvSpPr>
        <p:spPr>
          <a:xfrm>
            <a:off x="2484438" y="1808163"/>
            <a:ext cx="504825" cy="396875"/>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2000" b="1">
                <a:solidFill>
                  <a:srgbClr val="0033CC"/>
                </a:solidFill>
                <a:latin typeface="Arial"/>
                <a:ea typeface="Arial"/>
                <a:cs typeface="Arial"/>
                <a:sym typeface="Arial"/>
              </a:rPr>
              <a:t>A</a:t>
            </a:r>
            <a:endParaRPr/>
          </a:p>
        </p:txBody>
      </p:sp>
      <p:sp>
        <p:nvSpPr>
          <p:cNvPr id="369" name="Google Shape;369;p22"/>
          <p:cNvSpPr txBox="1"/>
          <p:nvPr/>
        </p:nvSpPr>
        <p:spPr>
          <a:xfrm>
            <a:off x="6443663" y="1844675"/>
            <a:ext cx="504825" cy="396875"/>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2000" b="1">
                <a:solidFill>
                  <a:srgbClr val="0033CC"/>
                </a:solidFill>
                <a:latin typeface="Arial"/>
                <a:ea typeface="Arial"/>
                <a:cs typeface="Arial"/>
                <a:sym typeface="Arial"/>
              </a:rPr>
              <a:t>B</a:t>
            </a:r>
            <a:endParaRPr/>
          </a:p>
        </p:txBody>
      </p:sp>
      <p:cxnSp>
        <p:nvCxnSpPr>
          <p:cNvPr id="370" name="Google Shape;370;p22"/>
          <p:cNvCxnSpPr/>
          <p:nvPr/>
        </p:nvCxnSpPr>
        <p:spPr>
          <a:xfrm>
            <a:off x="2843213" y="2133600"/>
            <a:ext cx="3600450" cy="2374900"/>
          </a:xfrm>
          <a:prstGeom prst="straightConnector1">
            <a:avLst/>
          </a:prstGeom>
          <a:noFill/>
          <a:ln w="25400" cap="flat" cmpd="sng">
            <a:solidFill>
              <a:srgbClr val="008000"/>
            </a:solidFill>
            <a:prstDash val="solid"/>
            <a:round/>
            <a:headEnd type="none" w="med" len="med"/>
            <a:tailEnd type="none" w="med" len="med"/>
          </a:ln>
        </p:spPr>
      </p:cxnSp>
      <p:cxnSp>
        <p:nvCxnSpPr>
          <p:cNvPr id="371" name="Google Shape;371;p22"/>
          <p:cNvCxnSpPr/>
          <p:nvPr/>
        </p:nvCxnSpPr>
        <p:spPr>
          <a:xfrm rot="10800000" flipH="1">
            <a:off x="2843213" y="2133600"/>
            <a:ext cx="3600450" cy="2374900"/>
          </a:xfrm>
          <a:prstGeom prst="straightConnector1">
            <a:avLst/>
          </a:prstGeom>
          <a:noFill/>
          <a:ln w="25400" cap="flat" cmpd="sng">
            <a:solidFill>
              <a:srgbClr val="008000"/>
            </a:solidFill>
            <a:prstDash val="solid"/>
            <a:round/>
            <a:headEnd type="none" w="med" len="med"/>
            <a:tailEnd type="none" w="med" len="med"/>
          </a:ln>
        </p:spPr>
      </p:cxnSp>
      <p:grpSp>
        <p:nvGrpSpPr>
          <p:cNvPr id="372" name="Google Shape;372;p22"/>
          <p:cNvGrpSpPr/>
          <p:nvPr/>
        </p:nvGrpSpPr>
        <p:grpSpPr>
          <a:xfrm rot="-2054875">
            <a:off x="1905508" y="2250071"/>
            <a:ext cx="2535942" cy="2047399"/>
            <a:chOff x="1312" y="1531"/>
            <a:chExt cx="1251" cy="1135"/>
          </a:xfrm>
        </p:grpSpPr>
        <p:sp>
          <p:nvSpPr>
            <p:cNvPr id="373" name="Google Shape;373;p22"/>
            <p:cNvSpPr/>
            <p:nvPr/>
          </p:nvSpPr>
          <p:spPr>
            <a:xfrm rot="-7326074" flipH="1">
              <a:off x="1826" y="2160"/>
              <a:ext cx="937" cy="47"/>
            </a:xfrm>
            <a:prstGeom prst="homePlate">
              <a:avLst>
                <a:gd name="adj" fmla="val 498404"/>
              </a:avLst>
            </a:prstGeom>
            <a:solidFill>
              <a:srgbClr val="FF0066"/>
            </a:solidFill>
            <a:ln w="9525" cap="flat" cmpd="sng">
              <a:solidFill>
                <a:srgbClr val="000000"/>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2000">
                <a:solidFill>
                  <a:schemeClr val="dk1"/>
                </a:solidFill>
                <a:latin typeface="Times New Roman"/>
                <a:ea typeface="Times New Roman"/>
                <a:cs typeface="Times New Roman"/>
                <a:sym typeface="Times New Roman"/>
              </a:endParaRPr>
            </a:p>
          </p:txBody>
        </p:sp>
        <p:sp>
          <p:nvSpPr>
            <p:cNvPr id="374" name="Google Shape;374;p22"/>
            <p:cNvSpPr/>
            <p:nvPr/>
          </p:nvSpPr>
          <p:spPr>
            <a:xfrm rot="-3276799" flipH="1">
              <a:off x="1254" y="2154"/>
              <a:ext cx="909" cy="58"/>
            </a:xfrm>
            <a:prstGeom prst="homePlate">
              <a:avLst>
                <a:gd name="adj" fmla="val 391810"/>
              </a:avLst>
            </a:prstGeom>
            <a:solidFill>
              <a:srgbClr val="FF0066"/>
            </a:solidFill>
            <a:ln w="9525" cap="flat" cmpd="sng">
              <a:solidFill>
                <a:srgbClr val="000000"/>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2000">
                <a:solidFill>
                  <a:schemeClr val="dk1"/>
                </a:solidFill>
                <a:latin typeface="Times New Roman"/>
                <a:ea typeface="Times New Roman"/>
                <a:cs typeface="Times New Roman"/>
                <a:sym typeface="Times New Roman"/>
              </a:endParaRPr>
            </a:p>
          </p:txBody>
        </p:sp>
        <p:sp>
          <p:nvSpPr>
            <p:cNvPr id="375" name="Google Shape;375;p22"/>
            <p:cNvSpPr/>
            <p:nvPr/>
          </p:nvSpPr>
          <p:spPr>
            <a:xfrm rot="103585" flipH="1">
              <a:off x="1945" y="1533"/>
              <a:ext cx="147" cy="360"/>
            </a:xfrm>
            <a:prstGeom prst="flowChartPreparation">
              <a:avLst/>
            </a:prstGeom>
            <a:solidFill>
              <a:srgbClr val="FF0066"/>
            </a:solidFill>
            <a:ln w="9525" cap="flat" cmpd="sng">
              <a:solidFill>
                <a:srgbClr val="000000"/>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2000">
                <a:solidFill>
                  <a:srgbClr val="000000"/>
                </a:solidFill>
                <a:latin typeface="Tahoma"/>
                <a:ea typeface="Tahoma"/>
                <a:cs typeface="Tahoma"/>
                <a:sym typeface="Tahoma"/>
              </a:endParaRPr>
            </a:p>
          </p:txBody>
        </p:sp>
        <p:sp>
          <p:nvSpPr>
            <p:cNvPr id="376" name="Google Shape;376;p22"/>
            <p:cNvSpPr/>
            <p:nvPr/>
          </p:nvSpPr>
          <p:spPr>
            <a:xfrm rot="103585" flipH="1">
              <a:off x="1987" y="1759"/>
              <a:ext cx="59" cy="37"/>
            </a:xfrm>
            <a:prstGeom prst="ellipse">
              <a:avLst/>
            </a:prstGeom>
            <a:solidFill>
              <a:srgbClr val="FF0066"/>
            </a:solidFill>
            <a:ln w="9525" cap="flat" cmpd="sng">
              <a:solidFill>
                <a:srgbClr val="000000"/>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2000">
                <a:solidFill>
                  <a:srgbClr val="FF0000"/>
                </a:solidFill>
                <a:latin typeface="Tahoma"/>
                <a:ea typeface="Tahoma"/>
                <a:cs typeface="Tahoma"/>
                <a:sym typeface="Tahoma"/>
              </a:endParaRPr>
            </a:p>
          </p:txBody>
        </p:sp>
        <p:sp>
          <p:nvSpPr>
            <p:cNvPr id="377" name="Google Shape;377;p22"/>
            <p:cNvSpPr/>
            <p:nvPr/>
          </p:nvSpPr>
          <p:spPr>
            <a:xfrm rot="-1524756">
              <a:off x="1346" y="2428"/>
              <a:ext cx="206" cy="204"/>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US" sz="2000" b="1">
                  <a:solidFill>
                    <a:schemeClr val="lt1"/>
                  </a:solidFill>
                  <a:latin typeface="Times New Roman"/>
                  <a:ea typeface="Times New Roman"/>
                  <a:cs typeface="Times New Roman"/>
                  <a:sym typeface="Times New Roman"/>
                </a:rPr>
                <a:t>🖍</a:t>
              </a:r>
              <a:endParaRPr/>
            </a:p>
          </p:txBody>
        </p:sp>
      </p:grpSp>
      <p:grpSp>
        <p:nvGrpSpPr>
          <p:cNvPr id="378" name="Google Shape;378;p22"/>
          <p:cNvGrpSpPr/>
          <p:nvPr/>
        </p:nvGrpSpPr>
        <p:grpSpPr>
          <a:xfrm rot="1988928">
            <a:off x="2849674" y="918057"/>
            <a:ext cx="2535944" cy="2047400"/>
            <a:chOff x="1312" y="1531"/>
            <a:chExt cx="1251" cy="1135"/>
          </a:xfrm>
        </p:grpSpPr>
        <p:sp>
          <p:nvSpPr>
            <p:cNvPr id="379" name="Google Shape;379;p22"/>
            <p:cNvSpPr/>
            <p:nvPr/>
          </p:nvSpPr>
          <p:spPr>
            <a:xfrm rot="-7326074" flipH="1">
              <a:off x="1826" y="2160"/>
              <a:ext cx="937" cy="47"/>
            </a:xfrm>
            <a:prstGeom prst="homePlate">
              <a:avLst>
                <a:gd name="adj" fmla="val 498404"/>
              </a:avLst>
            </a:prstGeom>
            <a:solidFill>
              <a:srgbClr val="FF0066"/>
            </a:solidFill>
            <a:ln w="9525" cap="flat" cmpd="sng">
              <a:solidFill>
                <a:srgbClr val="000000"/>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2000">
                <a:solidFill>
                  <a:schemeClr val="dk1"/>
                </a:solidFill>
                <a:latin typeface="Times New Roman"/>
                <a:ea typeface="Times New Roman"/>
                <a:cs typeface="Times New Roman"/>
                <a:sym typeface="Times New Roman"/>
              </a:endParaRPr>
            </a:p>
          </p:txBody>
        </p:sp>
        <p:sp>
          <p:nvSpPr>
            <p:cNvPr id="380" name="Google Shape;380;p22"/>
            <p:cNvSpPr/>
            <p:nvPr/>
          </p:nvSpPr>
          <p:spPr>
            <a:xfrm rot="-3276799" flipH="1">
              <a:off x="1254" y="2154"/>
              <a:ext cx="909" cy="58"/>
            </a:xfrm>
            <a:prstGeom prst="homePlate">
              <a:avLst>
                <a:gd name="adj" fmla="val 391810"/>
              </a:avLst>
            </a:prstGeom>
            <a:solidFill>
              <a:srgbClr val="FF0066"/>
            </a:solidFill>
            <a:ln w="9525" cap="flat" cmpd="sng">
              <a:solidFill>
                <a:srgbClr val="000000"/>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2000">
                <a:solidFill>
                  <a:schemeClr val="dk1"/>
                </a:solidFill>
                <a:latin typeface="Times New Roman"/>
                <a:ea typeface="Times New Roman"/>
                <a:cs typeface="Times New Roman"/>
                <a:sym typeface="Times New Roman"/>
              </a:endParaRPr>
            </a:p>
          </p:txBody>
        </p:sp>
        <p:sp>
          <p:nvSpPr>
            <p:cNvPr id="381" name="Google Shape;381;p22"/>
            <p:cNvSpPr/>
            <p:nvPr/>
          </p:nvSpPr>
          <p:spPr>
            <a:xfrm rot="103585" flipH="1">
              <a:off x="1945" y="1533"/>
              <a:ext cx="147" cy="360"/>
            </a:xfrm>
            <a:prstGeom prst="flowChartPreparation">
              <a:avLst/>
            </a:prstGeom>
            <a:solidFill>
              <a:srgbClr val="FF0066"/>
            </a:solidFill>
            <a:ln w="9525" cap="flat" cmpd="sng">
              <a:solidFill>
                <a:srgbClr val="000000"/>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2000">
                <a:solidFill>
                  <a:srgbClr val="000000"/>
                </a:solidFill>
                <a:latin typeface="Tahoma"/>
                <a:ea typeface="Tahoma"/>
                <a:cs typeface="Tahoma"/>
                <a:sym typeface="Tahoma"/>
              </a:endParaRPr>
            </a:p>
          </p:txBody>
        </p:sp>
        <p:sp>
          <p:nvSpPr>
            <p:cNvPr id="382" name="Google Shape;382;p22"/>
            <p:cNvSpPr/>
            <p:nvPr/>
          </p:nvSpPr>
          <p:spPr>
            <a:xfrm rot="103585" flipH="1">
              <a:off x="1987" y="1759"/>
              <a:ext cx="59" cy="37"/>
            </a:xfrm>
            <a:prstGeom prst="ellipse">
              <a:avLst/>
            </a:prstGeom>
            <a:solidFill>
              <a:srgbClr val="FF0066"/>
            </a:solidFill>
            <a:ln w="9525" cap="flat" cmpd="sng">
              <a:solidFill>
                <a:srgbClr val="000000"/>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2000">
                <a:solidFill>
                  <a:srgbClr val="FF0000"/>
                </a:solidFill>
                <a:latin typeface="Tahoma"/>
                <a:ea typeface="Tahoma"/>
                <a:cs typeface="Tahoma"/>
                <a:sym typeface="Tahoma"/>
              </a:endParaRPr>
            </a:p>
          </p:txBody>
        </p:sp>
        <p:sp>
          <p:nvSpPr>
            <p:cNvPr id="383" name="Google Shape;383;p22"/>
            <p:cNvSpPr/>
            <p:nvPr/>
          </p:nvSpPr>
          <p:spPr>
            <a:xfrm rot="-1524756">
              <a:off x="1346" y="2428"/>
              <a:ext cx="206" cy="204"/>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US" sz="2000" b="1">
                  <a:solidFill>
                    <a:schemeClr val="lt1"/>
                  </a:solidFill>
                  <a:latin typeface="Times New Roman"/>
                  <a:ea typeface="Times New Roman"/>
                  <a:cs typeface="Times New Roman"/>
                  <a:sym typeface="Times New Roman"/>
                </a:rPr>
                <a:t>🖍</a:t>
              </a:r>
              <a:endParaRPr/>
            </a:p>
          </p:txBody>
        </p:sp>
      </p:grpSp>
      <p:sp>
        <p:nvSpPr>
          <p:cNvPr id="384" name="Google Shape;384;p22"/>
          <p:cNvSpPr txBox="1"/>
          <p:nvPr/>
        </p:nvSpPr>
        <p:spPr>
          <a:xfrm>
            <a:off x="4449763" y="3309938"/>
            <a:ext cx="576262" cy="396875"/>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2000" b="1">
                <a:solidFill>
                  <a:srgbClr val="0033CC"/>
                </a:solidFill>
                <a:latin typeface="Arial"/>
                <a:ea typeface="Arial"/>
                <a:cs typeface="Arial"/>
                <a:sym typeface="Arial"/>
              </a:rPr>
              <a:t>O</a:t>
            </a:r>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72"/>
                                        </p:tgtEl>
                                        <p:attrNameLst>
                                          <p:attrName>style.visibility</p:attrName>
                                        </p:attrNameLst>
                                      </p:cBhvr>
                                      <p:to>
                                        <p:strVal val="visible"/>
                                      </p:to>
                                    </p:set>
                                    <p:animEffect transition="in" filter="fade">
                                      <p:cBhvr>
                                        <p:cTn id="7" dur="500"/>
                                        <p:tgtEl>
                                          <p:spTgt spid="37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xit" presetSubtype="0" fill="hold" nodeType="clickEffect">
                                  <p:stCondLst>
                                    <p:cond delay="0"/>
                                  </p:stCondLst>
                                  <p:childTnLst>
                                    <p:animEffect transition="out" filter="fade">
                                      <p:cBhvr>
                                        <p:cTn id="11" dur="500"/>
                                        <p:tgtEl>
                                          <p:spTgt spid="372"/>
                                        </p:tgtEl>
                                      </p:cBhvr>
                                    </p:animEffect>
                                    <p:set>
                                      <p:cBhvr>
                                        <p:cTn id="12" dur="1" fill="hold">
                                          <p:stCondLst>
                                            <p:cond delay="500"/>
                                          </p:stCondLst>
                                        </p:cTn>
                                        <p:tgtEl>
                                          <p:spTgt spid="372"/>
                                        </p:tgtEl>
                                        <p:attrNameLst>
                                          <p:attrName>style.visibility</p:attrName>
                                        </p:attrNameLst>
                                      </p:cBhvr>
                                      <p:to>
                                        <p:strVal val="hidden"/>
                                      </p:to>
                                    </p:set>
                                  </p:childTnLst>
                                </p:cTn>
                              </p:par>
                              <p:par>
                                <p:cTn id="13" presetID="10" presetClass="entr" presetSubtype="0" fill="hold" nodeType="withEffect">
                                  <p:stCondLst>
                                    <p:cond delay="0"/>
                                  </p:stCondLst>
                                  <p:childTnLst>
                                    <p:set>
                                      <p:cBhvr>
                                        <p:cTn id="14" dur="1" fill="hold">
                                          <p:stCondLst>
                                            <p:cond delay="0"/>
                                          </p:stCondLst>
                                        </p:cTn>
                                        <p:tgtEl>
                                          <p:spTgt spid="378"/>
                                        </p:tgtEl>
                                        <p:attrNameLst>
                                          <p:attrName>style.visibility</p:attrName>
                                        </p:attrNameLst>
                                      </p:cBhvr>
                                      <p:to>
                                        <p:strVal val="visible"/>
                                      </p:to>
                                    </p:set>
                                    <p:animEffect transition="in" filter="fade">
                                      <p:cBhvr>
                                        <p:cTn id="15" dur="500"/>
                                        <p:tgtEl>
                                          <p:spTgt spid="378"/>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xit" presetSubtype="0" fill="hold" nodeType="clickEffect">
                                  <p:stCondLst>
                                    <p:cond delay="0"/>
                                  </p:stCondLst>
                                  <p:childTnLst>
                                    <p:animEffect transition="out" filter="fade">
                                      <p:cBhvr>
                                        <p:cTn id="19" dur="500"/>
                                        <p:tgtEl>
                                          <p:spTgt spid="378"/>
                                        </p:tgtEl>
                                      </p:cBhvr>
                                    </p:animEffect>
                                    <p:set>
                                      <p:cBhvr>
                                        <p:cTn id="20" dur="1" fill="hold">
                                          <p:stCondLst>
                                            <p:cond delay="500"/>
                                          </p:stCondLst>
                                        </p:cTn>
                                        <p:tgtEl>
                                          <p:spTgt spid="378"/>
                                        </p:tgtEl>
                                        <p:attrNameLst>
                                          <p:attrName>style.visibility</p:attrName>
                                        </p:attrNameLst>
                                      </p:cBhvr>
                                      <p:to>
                                        <p:strVal val="hidden"/>
                                      </p:to>
                                    </p:set>
                                  </p:childTnLst>
                                </p:cTn>
                              </p:par>
                              <p:par>
                                <p:cTn id="21" presetID="10" presetClass="entr" presetSubtype="0" fill="hold" nodeType="withEffect">
                                  <p:stCondLst>
                                    <p:cond delay="0"/>
                                  </p:stCondLst>
                                  <p:childTnLst>
                                    <p:set>
                                      <p:cBhvr>
                                        <p:cTn id="22" dur="1" fill="hold">
                                          <p:stCondLst>
                                            <p:cond delay="0"/>
                                          </p:stCondLst>
                                        </p:cTn>
                                        <p:tgtEl>
                                          <p:spTgt spid="365"/>
                                        </p:tgtEl>
                                        <p:attrNameLst>
                                          <p:attrName>style.visibility</p:attrName>
                                        </p:attrNameLst>
                                      </p:cBhvr>
                                      <p:to>
                                        <p:strVal val="visible"/>
                                      </p:to>
                                    </p:set>
                                    <p:animEffect transition="in" filter="fade">
                                      <p:cBhvr>
                                        <p:cTn id="23" dur="80"/>
                                        <p:tgtEl>
                                          <p:spTgt spid="36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TotalTime>
  <Words>1372</Words>
  <Application>Microsoft Office PowerPoint</Application>
  <PresentationFormat>On-screen Show (4:3)</PresentationFormat>
  <Paragraphs>203</Paragraphs>
  <Slides>13</Slides>
  <Notes>13</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13</vt:i4>
      </vt:variant>
    </vt:vector>
  </HeadingPairs>
  <TitlesOfParts>
    <vt:vector size="20" baseType="lpstr">
      <vt:lpstr>Arial</vt:lpstr>
      <vt:lpstr>Times New Roman</vt:lpstr>
      <vt:lpstr>Tahoma</vt:lpstr>
      <vt:lpstr>Verdana</vt:lpstr>
      <vt:lpstr>Noto Sans Symbols</vt:lpstr>
      <vt:lpstr>Arial Narrow</vt:lpstr>
      <vt:lpstr>Default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Thực hành:</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cp:lastModifiedBy>USER</cp:lastModifiedBy>
  <cp:revision>3</cp:revision>
  <dcterms:modified xsi:type="dcterms:W3CDTF">2021-10-29T16:21:03Z</dcterms:modified>
</cp:coreProperties>
</file>