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64" r:id="rId5"/>
    <p:sldId id="261" r:id="rId6"/>
    <p:sldId id="265" r:id="rId7"/>
    <p:sldId id="266" r:id="rId8"/>
    <p:sldId id="260" r:id="rId9"/>
    <p:sldId id="267" r:id="rId10"/>
    <p:sldId id="269" r:id="rId11"/>
    <p:sldId id="271" r:id="rId12"/>
    <p:sldId id="259" r:id="rId13"/>
    <p:sldId id="272" r:id="rId14"/>
    <p:sldId id="274" r:id="rId15"/>
    <p:sldId id="262" r:id="rId16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10CE3FF-2C24-4050-82E0-DB98594C2229}" type="datetimeFigureOut">
              <a:rPr lang="en-US" smtClean="0"/>
              <a:pPr/>
              <a:t>31/08/2021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AA91784-FD29-4580-B28A-98AAD8CD9E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0CE3FF-2C24-4050-82E0-DB98594C2229}" type="datetimeFigureOut">
              <a:rPr lang="en-US" smtClean="0"/>
              <a:pPr/>
              <a:t>31/08/2021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A91784-FD29-4580-B28A-98AAD8CD9E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0CE3FF-2C24-4050-82E0-DB98594C2229}" type="datetimeFigureOut">
              <a:rPr lang="en-US" smtClean="0"/>
              <a:pPr/>
              <a:t>31/08/2021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A91784-FD29-4580-B28A-98AAD8CD9E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0CE3FF-2C24-4050-82E0-DB98594C2229}" type="datetimeFigureOut">
              <a:rPr lang="en-US" smtClean="0"/>
              <a:pPr/>
              <a:t>31/08/2021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A91784-FD29-4580-B28A-98AAD8CD9E7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0CE3FF-2C24-4050-82E0-DB98594C2229}" type="datetimeFigureOut">
              <a:rPr lang="en-US" smtClean="0"/>
              <a:pPr/>
              <a:t>31/08/2021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A91784-FD29-4580-B28A-98AAD8CD9E7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0CE3FF-2C24-4050-82E0-DB98594C2229}" type="datetimeFigureOut">
              <a:rPr lang="en-US" smtClean="0"/>
              <a:pPr/>
              <a:t>31/08/2021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A91784-FD29-4580-B28A-98AAD8CD9E7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0CE3FF-2C24-4050-82E0-DB98594C2229}" type="datetimeFigureOut">
              <a:rPr lang="en-US" smtClean="0"/>
              <a:pPr/>
              <a:t>31/08/2021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A91784-FD29-4580-B28A-98AAD8CD9E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0CE3FF-2C24-4050-82E0-DB98594C2229}" type="datetimeFigureOut">
              <a:rPr lang="en-US" smtClean="0"/>
              <a:pPr/>
              <a:t>31/08/2021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A91784-FD29-4580-B28A-98AAD8CD9E7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0CE3FF-2C24-4050-82E0-DB98594C2229}" type="datetimeFigureOut">
              <a:rPr lang="en-US" smtClean="0"/>
              <a:pPr/>
              <a:t>31/08/2021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A91784-FD29-4580-B28A-98AAD8CD9E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10CE3FF-2C24-4050-82E0-DB98594C2229}" type="datetimeFigureOut">
              <a:rPr lang="en-US" smtClean="0"/>
              <a:pPr/>
              <a:t>31/08/2021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A91784-FD29-4580-B28A-98AAD8CD9E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10CE3FF-2C24-4050-82E0-DB98594C2229}" type="datetimeFigureOut">
              <a:rPr lang="en-US" smtClean="0"/>
              <a:pPr/>
              <a:t>31/08/2021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AA91784-FD29-4580-B28A-98AAD8CD9E7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b="0" i="0" u="none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10CE3FF-2C24-4050-82E0-DB98594C2229}" type="datetimeFigureOut">
              <a:rPr lang="en-US" smtClean="0"/>
              <a:pPr/>
              <a:t>31/08/2021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AA91784-FD29-4580-B28A-98AAD8CD9E7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i="0" u="none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5720" y="2130425"/>
            <a:ext cx="8172480" cy="1870079"/>
          </a:xfrm>
        </p:spPr>
        <p:txBody>
          <a:bodyPr>
            <a:normAutofit fontScale="90000"/>
          </a:bodyPr>
          <a:lstStyle/>
          <a:p>
            <a:r>
              <a:rPr lang="en-US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17+ 18 : </a:t>
            </a:r>
            <a:br>
              <a:rPr lang="en-US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TẬP HÌNH TỔNG HỢP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)</a:t>
            </a:r>
            <a:endParaRPr lang="en-US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97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429256" y="0"/>
            <a:ext cx="3343742" cy="2123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357158" y="1000108"/>
            <a:ext cx="8229600" cy="542928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b/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ta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có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US" sz="32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AH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vuông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góc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với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BC (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gt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mà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BC // AE (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tứ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giác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ABCE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là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hình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bình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hành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AH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AE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Dẫn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tới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AH // CF (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cùng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vuông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góc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với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AE)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AF // CH (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ABCE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hbh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Suy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ra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tứ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giác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AFCH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là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hình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bình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hành</a:t>
            </a:r>
            <a:endParaRPr kumimoji="0" lang="en-US" sz="32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AHC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Suy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ra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hbh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AFCH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là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hình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chữ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nhật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(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hình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bình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hành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có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một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góc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vuông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97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429256" y="0"/>
            <a:ext cx="3343742" cy="2123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357158" y="285728"/>
            <a:ext cx="8229600" cy="635798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c/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ABE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K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AE (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BE (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)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KI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ABE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KI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//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AB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KI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AB:2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)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(1)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Chứng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minh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tương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tự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ta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cũng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có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MI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// AB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MI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= AB:2 (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)            (2)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Từ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(1)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và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(2)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suy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ra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3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điểm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K, I, M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thẳng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hàng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và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KI = MI 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MK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Nên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K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và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M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đối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xứng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nhau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qua I.</a:t>
            </a:r>
          </a:p>
          <a:p>
            <a:pPr marL="342900" lvl="0" indent="-342900">
              <a:spcBef>
                <a:spcPct val="20000"/>
              </a:spcBef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929190" y="768004"/>
            <a:ext cx="42862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/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42852"/>
            <a:ext cx="8572560" cy="628654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)</a:t>
            </a:r>
            <a:endParaRPr lang="en-US" b="1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b="1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4: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B)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trải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qua 2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đò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( BD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50 m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( DC)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50m.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bão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nguy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hiểm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(AE)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60 m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bờ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D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BC, 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AC.</a:t>
            </a:r>
          </a:p>
          <a:p>
            <a:pPr lv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a/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DE ?</a:t>
            </a:r>
          </a:p>
          <a:p>
            <a:pPr lv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b/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AE ?</a:t>
            </a:r>
          </a:p>
          <a:p>
            <a:pPr lvl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8" y="214290"/>
            <a:ext cx="2714644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85720" y="142852"/>
            <a:ext cx="8572560" cy="6286544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a/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BC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BD = DC = 50 m</a:t>
            </a:r>
          </a:p>
          <a:p>
            <a:pPr lvl="0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BC</a:t>
            </a:r>
          </a:p>
          <a:p>
            <a:pPr lvl="0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ABC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BC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cmt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 // AB (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lv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AC </a:t>
            </a:r>
          </a:p>
          <a:p>
            <a:pPr lvl="0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AC (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)</a:t>
            </a:r>
          </a:p>
          <a:p>
            <a:pPr lvl="0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ABC</a:t>
            </a:r>
          </a:p>
          <a:p>
            <a:pPr lvl="0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DE = AB :2  (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)</a:t>
            </a:r>
          </a:p>
          <a:p>
            <a:pPr lvl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= 60: 2 = 30 m.</a:t>
            </a: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72000" y="2571744"/>
            <a:ext cx="4286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/>
              <a:t>}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8" y="214290"/>
            <a:ext cx="2714644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14282" y="571456"/>
            <a:ext cx="8572560" cy="6286544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b/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ABC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</a:t>
            </a:r>
          </a:p>
          <a:p>
            <a:pPr lvl="0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AB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+ AC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BC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pytago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0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AC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BC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- AB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 = 100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– 60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 </a:t>
            </a:r>
          </a:p>
          <a:p>
            <a:pPr lvl="0">
              <a:buNone/>
            </a:pPr>
            <a:r>
              <a:rPr lang="en-US" baseline="30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                       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6400</a:t>
            </a:r>
          </a:p>
          <a:p>
            <a:pPr lvl="0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AC = 80 m</a:t>
            </a:r>
          </a:p>
          <a:p>
            <a:pPr lvl="0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AE = AC :2 ( 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AC)</a:t>
            </a:r>
          </a:p>
          <a:p>
            <a:pPr lvl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= 80 :2 = 40 m</a:t>
            </a:r>
          </a:p>
          <a:p>
            <a:pPr lvl="0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40 m.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285728"/>
            <a:ext cx="8229600" cy="635798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5: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Font typeface="Wingdings" pitchFamily="2" charset="2"/>
              <a:buChar char="v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nắm</a:t>
            </a:r>
            <a:r>
              <a:rPr lang="en-US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endParaRPr lang="en-US" b="1" u="sng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1/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2/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b="1" u="sng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63, 64,65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100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111, 114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94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b="1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785794"/>
            <a:ext cx="8229600" cy="5143536"/>
          </a:xfrm>
        </p:spPr>
        <p:txBody>
          <a:bodyPr/>
          <a:lstStyle/>
          <a:p>
            <a:pPr algn="ctr">
              <a:buNone/>
            </a:pPr>
            <a:r>
              <a:rPr lang="en-US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)</a:t>
            </a:r>
            <a:endParaRPr lang="en-US" b="1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1:</a:t>
            </a:r>
            <a:r>
              <a:rPr lang="en-US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Cho tam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ABC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nhọn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(AB&lt;AC)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M, N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AB, AC.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minh MN // BC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MN ?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BC = 16 cm.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K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BC.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MNKB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2066" y="0"/>
            <a:ext cx="3790950" cy="282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" name="Content Placeholder 2"/>
          <p:cNvSpPr txBox="1">
            <a:spLocks/>
          </p:cNvSpPr>
          <p:nvPr/>
        </p:nvSpPr>
        <p:spPr>
          <a:xfrm>
            <a:off x="357158" y="642918"/>
            <a:ext cx="8229600" cy="5143536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a/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ABC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AB (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AC (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MN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ABC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MN // BC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MN = BC:2 (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BC = 16 cm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MN = 16: 2 =8 cm.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929190" y="1643050"/>
            <a:ext cx="42862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/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2066" y="0"/>
            <a:ext cx="3790950" cy="282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" name="Content Placeholder 2"/>
          <p:cNvSpPr txBox="1">
            <a:spLocks/>
          </p:cNvSpPr>
          <p:nvPr/>
        </p:nvSpPr>
        <p:spPr>
          <a:xfrm>
            <a:off x="357158" y="857232"/>
            <a:ext cx="8229600" cy="5143536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BK = 16 : 2 = 8cm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(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vì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K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là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trung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điểm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của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BC)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baseline="0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MNKB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// BK ( MN//BC, K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thuộc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BC)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baseline="0" dirty="0" smtClean="0">
                <a:latin typeface="Times New Roman" pitchFamily="18" charset="0"/>
                <a:cs typeface="Times New Roman" pitchFamily="18" charset="0"/>
              </a:rPr>
              <a:t>MN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= BK (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8 cm)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Suy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tứ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giác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MBKB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là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hình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bình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hành</a:t>
            </a:r>
            <a:endParaRPr kumimoji="0" lang="en-US" sz="32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baseline="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)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00760" y="2571744"/>
            <a:ext cx="42862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/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57158" y="1071546"/>
            <a:ext cx="82296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)</a:t>
            </a:r>
            <a:endParaRPr lang="en-US" b="1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</a:t>
            </a:r>
            <a:r>
              <a:rPr lang="en-US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ABCD ( AB// CD, AB &lt;CD).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I, 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AD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BC.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a)  Cho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AB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8cm, CD = 12 cm.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M,N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CD.Tứ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IENM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?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457700" y="0"/>
            <a:ext cx="4686300" cy="301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142844" y="714356"/>
            <a:ext cx="9001156" cy="5143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a/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xét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hình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thang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ABCD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có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baseline="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AD (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E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là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trung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điểm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BC (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gt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baseline="0" dirty="0" err="1" smtClean="0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IE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ABCD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Suy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ra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IE // AB// CD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và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IE = (AB +CD) : 2 (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định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lý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AB = 8cm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CD = 12 cm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IE = ( 8+12) :2  = 10 cm.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71934" y="1839574"/>
            <a:ext cx="42862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/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571472" y="1643050"/>
            <a:ext cx="8229600" cy="492922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b/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ét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IENM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IM // EN (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CD )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IE // MN (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AB )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IENM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)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IMN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 do 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CD )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IENM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)</a:t>
            </a: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500826" y="1928802"/>
            <a:ext cx="42862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/>
              <a:t>}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4876" y="1"/>
            <a:ext cx="4143404" cy="2214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642918"/>
            <a:ext cx="8229600" cy="5143536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en-US" sz="41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41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1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4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dirty="0" smtClean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41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dirty="0" err="1" smtClean="0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4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4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4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4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1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4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dirty="0" err="1" smtClean="0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41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41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41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1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3:</a:t>
            </a:r>
            <a:r>
              <a:rPr lang="en-US" sz="4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dirty="0">
                <a:latin typeface="Times New Roman" pitchFamily="18" charset="0"/>
                <a:cs typeface="Times New Roman" pitchFamily="18" charset="0"/>
              </a:rPr>
              <a:t>Cho tam </a:t>
            </a:r>
            <a:r>
              <a:rPr lang="en-US" sz="41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4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dirty="0" err="1">
                <a:latin typeface="Times New Roman" pitchFamily="18" charset="0"/>
                <a:cs typeface="Times New Roman" pitchFamily="18" charset="0"/>
              </a:rPr>
              <a:t>nhọn</a:t>
            </a:r>
            <a:r>
              <a:rPr lang="en-US" sz="4100" dirty="0">
                <a:latin typeface="Times New Roman" pitchFamily="18" charset="0"/>
                <a:cs typeface="Times New Roman" pitchFamily="18" charset="0"/>
              </a:rPr>
              <a:t> ABC ( AB &lt; AC). </a:t>
            </a:r>
            <a:r>
              <a:rPr lang="en-US" sz="4100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41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sz="41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4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4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100" dirty="0">
                <a:latin typeface="Times New Roman" pitchFamily="18" charset="0"/>
                <a:cs typeface="Times New Roman" pitchFamily="18" charset="0"/>
              </a:rPr>
              <a:t> AC. </a:t>
            </a:r>
            <a:r>
              <a:rPr lang="en-US" sz="41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4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dirty="0" err="1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4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4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dirty="0" err="1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4100" dirty="0">
                <a:latin typeface="Times New Roman" pitchFamily="18" charset="0"/>
                <a:cs typeface="Times New Roman" pitchFamily="18" charset="0"/>
              </a:rPr>
              <a:t> IB </a:t>
            </a:r>
            <a:r>
              <a:rPr lang="en-US" sz="4100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4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4100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4100" dirty="0" err="1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4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1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sz="41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4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4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100" dirty="0">
                <a:latin typeface="Times New Roman" pitchFamily="18" charset="0"/>
                <a:cs typeface="Times New Roman" pitchFamily="18" charset="0"/>
              </a:rPr>
              <a:t> BE.</a:t>
            </a:r>
          </a:p>
          <a:p>
            <a:pPr>
              <a:buNone/>
            </a:pPr>
            <a:r>
              <a:rPr lang="en-US" sz="4100" dirty="0">
                <a:latin typeface="Times New Roman" pitchFamily="18" charset="0"/>
                <a:cs typeface="Times New Roman" pitchFamily="18" charset="0"/>
              </a:rPr>
              <a:t>a/ </a:t>
            </a:r>
            <a:r>
              <a:rPr lang="en-US" sz="4100" dirty="0" err="1"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4100" dirty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4100" dirty="0" err="1"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4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4100" dirty="0">
                <a:latin typeface="Times New Roman" pitchFamily="18" charset="0"/>
                <a:cs typeface="Times New Roman" pitchFamily="18" charset="0"/>
              </a:rPr>
              <a:t> ABCE </a:t>
            </a:r>
            <a:r>
              <a:rPr lang="en-US" sz="41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4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41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4100" dirty="0">
                <a:latin typeface="Times New Roman" pitchFamily="18" charset="0"/>
                <a:cs typeface="Times New Roman" pitchFamily="18" charset="0"/>
              </a:rPr>
              <a:t>b/ </a:t>
            </a:r>
            <a:r>
              <a:rPr lang="en-US" sz="41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4100" dirty="0">
                <a:latin typeface="Times New Roman" pitchFamily="18" charset="0"/>
                <a:cs typeface="Times New Roman" pitchFamily="18" charset="0"/>
              </a:rPr>
              <a:t> AH </a:t>
            </a:r>
            <a:r>
              <a:rPr lang="en-US" sz="41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4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4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100" dirty="0">
                <a:latin typeface="Times New Roman" pitchFamily="18" charset="0"/>
                <a:cs typeface="Times New Roman" pitchFamily="18" charset="0"/>
              </a:rPr>
              <a:t> BC </a:t>
            </a:r>
            <a:r>
              <a:rPr lang="en-US" sz="4100" dirty="0" err="1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4100" dirty="0">
                <a:latin typeface="Times New Roman" pitchFamily="18" charset="0"/>
                <a:cs typeface="Times New Roman" pitchFamily="18" charset="0"/>
              </a:rPr>
              <a:t> H, </a:t>
            </a:r>
            <a:r>
              <a:rPr lang="en-US" sz="41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4100" dirty="0">
                <a:latin typeface="Times New Roman" pitchFamily="18" charset="0"/>
                <a:cs typeface="Times New Roman" pitchFamily="18" charset="0"/>
              </a:rPr>
              <a:t> CF </a:t>
            </a:r>
            <a:r>
              <a:rPr lang="en-US" sz="41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4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4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100" dirty="0">
                <a:latin typeface="Times New Roman" pitchFamily="18" charset="0"/>
                <a:cs typeface="Times New Roman" pitchFamily="18" charset="0"/>
              </a:rPr>
              <a:t> AE </a:t>
            </a:r>
            <a:r>
              <a:rPr lang="en-US" sz="4100" dirty="0" err="1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4100" dirty="0">
                <a:latin typeface="Times New Roman" pitchFamily="18" charset="0"/>
                <a:cs typeface="Times New Roman" pitchFamily="18" charset="0"/>
              </a:rPr>
              <a:t> F. </a:t>
            </a:r>
            <a:r>
              <a:rPr lang="en-US" sz="4100" dirty="0" err="1" smtClean="0"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4100" dirty="0" smtClean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4100" dirty="0" err="1" smtClean="0"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4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4100" dirty="0" smtClean="0">
                <a:latin typeface="Times New Roman" pitchFamily="18" charset="0"/>
                <a:cs typeface="Times New Roman" pitchFamily="18" charset="0"/>
              </a:rPr>
              <a:t> AFCH </a:t>
            </a:r>
            <a:r>
              <a:rPr lang="en-US" sz="41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4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dirty="0" err="1" smtClean="0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41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41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4100" dirty="0">
                <a:latin typeface="Times New Roman" pitchFamily="18" charset="0"/>
                <a:cs typeface="Times New Roman" pitchFamily="18" charset="0"/>
              </a:rPr>
              <a:t>c/ </a:t>
            </a:r>
            <a:r>
              <a:rPr lang="en-US" sz="4100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4100" dirty="0">
                <a:latin typeface="Times New Roman" pitchFamily="18" charset="0"/>
                <a:cs typeface="Times New Roman" pitchFamily="18" charset="0"/>
              </a:rPr>
              <a:t> K, M </a:t>
            </a:r>
            <a:r>
              <a:rPr lang="en-US" sz="41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4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dirty="0" err="1"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4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4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4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100" dirty="0">
                <a:latin typeface="Times New Roman" pitchFamily="18" charset="0"/>
                <a:cs typeface="Times New Roman" pitchFamily="18" charset="0"/>
              </a:rPr>
              <a:t> AE; BC. </a:t>
            </a:r>
            <a:r>
              <a:rPr lang="en-US" sz="4100" dirty="0" err="1"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4100" dirty="0">
                <a:latin typeface="Times New Roman" pitchFamily="18" charset="0"/>
                <a:cs typeface="Times New Roman" pitchFamily="18" charset="0"/>
              </a:rPr>
              <a:t> minh K </a:t>
            </a:r>
            <a:r>
              <a:rPr lang="en-US" sz="41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4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dirty="0" err="1"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4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1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100" dirty="0">
                <a:latin typeface="Times New Roman" pitchFamily="18" charset="0"/>
                <a:cs typeface="Times New Roman" pitchFamily="18" charset="0"/>
              </a:rPr>
              <a:t> M qua </a:t>
            </a:r>
            <a:r>
              <a:rPr lang="en-US" sz="41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4100" dirty="0">
                <a:latin typeface="Times New Roman" pitchFamily="18" charset="0"/>
                <a:cs typeface="Times New Roman" pitchFamily="18" charset="0"/>
              </a:rPr>
              <a:t> I.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97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429256" y="0"/>
            <a:ext cx="3343742" cy="2123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428596" y="857232"/>
            <a:ext cx="8229600" cy="5143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a/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xét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tứ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giác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ABCE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có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baseline="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AC (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là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trung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điểm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của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BE (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gt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baseline="0" dirty="0" err="1" smtClean="0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ABCE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chéo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29190" y="1768136"/>
            <a:ext cx="42862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/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0031&quot;&gt;&lt;/object&gt;&lt;object type=&quot;2&quot; unique_id=&quot;10032&quot;&gt;&lt;object type=&quot;3&quot; unique_id=&quot;10033&quot;&gt;&lt;property id=&quot;20148&quot; value=&quot;5&quot;/&gt;&lt;property id=&quot;20300&quot; value=&quot;Slide 1 - &amp;quot;Tiết 17+ 18 :  LUYỆN TẬP HÌNH TỔNG HỢP ( Hình bình hành, hình chữ nhật, đường trung bình )&amp;quot;&quot;/&gt;&lt;property id=&quot;20307&quot; value=&quot;256&quot;/&gt;&lt;/object&gt;&lt;object type=&quot;3&quot; unique_id=&quot;10034&quot;&gt;&lt;property id=&quot;20148&quot; value=&quot;5&quot;/&gt;&lt;property id=&quot;20300&quot; value=&quot;Slide 2&quot;/&gt;&lt;property id=&quot;20307&quot; value=&quot;257&quot;/&gt;&lt;/object&gt;&lt;object type=&quot;3&quot; unique_id=&quot;12672&quot;&gt;&lt;property id=&quot;20148&quot; value=&quot;5&quot;/&gt;&lt;property id=&quot;20300&quot; value=&quot;Slide 5&quot;/&gt;&lt;property id=&quot;20307&quot; value=&quot;261&quot;/&gt;&lt;/object&gt;&lt;object type=&quot;3&quot; unique_id=&quot;12673&quot;&gt;&lt;property id=&quot;20148&quot; value=&quot;5&quot;/&gt;&lt;property id=&quot;20300&quot; value=&quot;Slide 8&quot;/&gt;&lt;property id=&quot;20307&quot; value=&quot;260&quot;/&gt;&lt;/object&gt;&lt;object type=&quot;3&quot; unique_id=&quot;12674&quot;&gt;&lt;property id=&quot;20148&quot; value=&quot;5&quot;/&gt;&lt;property id=&quot;20300&quot; value=&quot;Slide 12&quot;/&gt;&lt;property id=&quot;20307&quot; value=&quot;259&quot;/&gt;&lt;/object&gt;&lt;object type=&quot;3&quot; unique_id=&quot;12717&quot;&gt;&lt;property id=&quot;20148&quot; value=&quot;5&quot;/&gt;&lt;property id=&quot;20300&quot; value=&quot;Slide 15&quot;/&gt;&lt;property id=&quot;20307&quot; value=&quot;262&quot;/&gt;&lt;/object&gt;&lt;object type=&quot;3&quot; unique_id=&quot;12810&quot;&gt;&lt;property id=&quot;20148&quot; value=&quot;5&quot;/&gt;&lt;property id=&quot;20300&quot; value=&quot;Slide 3&quot;/&gt;&lt;property id=&quot;20307&quot; value=&quot;263&quot;/&gt;&lt;/object&gt;&lt;object type=&quot;3&quot; unique_id=&quot;12993&quot;&gt;&lt;property id=&quot;20148&quot; value=&quot;5&quot;/&gt;&lt;property id=&quot;20300&quot; value=&quot;Slide 4&quot;/&gt;&lt;property id=&quot;20307&quot; value=&quot;264&quot;/&gt;&lt;/object&gt;&lt;object type=&quot;3&quot; unique_id=&quot;13034&quot;&gt;&lt;property id=&quot;20148&quot; value=&quot;5&quot;/&gt;&lt;property id=&quot;20300&quot; value=&quot;Slide 6&quot;/&gt;&lt;property id=&quot;20307&quot; value=&quot;265&quot;/&gt;&lt;/object&gt;&lt;object type=&quot;3&quot; unique_id=&quot;13035&quot;&gt;&lt;property id=&quot;20148&quot; value=&quot;5&quot;/&gt;&lt;property id=&quot;20300&quot; value=&quot;Slide 7&quot;/&gt;&lt;property id=&quot;20307&quot; value=&quot;266&quot;/&gt;&lt;/object&gt;&lt;object type=&quot;3&quot; unique_id=&quot;13120&quot;&gt;&lt;property id=&quot;20148&quot; value=&quot;5&quot;/&gt;&lt;property id=&quot;20300&quot; value=&quot;Slide 9&quot;/&gt;&lt;property id=&quot;20307&quot; value=&quot;267&quot;/&gt;&lt;/object&gt;&lt;object type=&quot;3&quot; unique_id=&quot;13121&quot;&gt;&lt;property id=&quot;20148&quot; value=&quot;5&quot;/&gt;&lt;property id=&quot;20300&quot; value=&quot;Slide 10&quot;/&gt;&lt;property id=&quot;20307&quot; value=&quot;269&quot;/&gt;&lt;/object&gt;&lt;object type=&quot;3&quot; unique_id=&quot;13122&quot;&gt;&lt;property id=&quot;20148&quot; value=&quot;5&quot;/&gt;&lt;property id=&quot;20300&quot; value=&quot;Slide 11&quot;/&gt;&lt;property id=&quot;20307&quot; value=&quot;271&quot;/&gt;&lt;/object&gt;&lt;object type=&quot;3&quot; unique_id=&quot;13198&quot;&gt;&lt;property id=&quot;20148&quot; value=&quot;5&quot;/&gt;&lt;property id=&quot;20300&quot; value=&quot;Slide 13&quot;/&gt;&lt;property id=&quot;20307&quot; value=&quot;272&quot;/&gt;&lt;/object&gt;&lt;object type=&quot;3&quot; unique_id=&quot;13199&quot;&gt;&lt;property id=&quot;20148&quot; value=&quot;5&quot;/&gt;&lt;property id=&quot;20300&quot; value=&quot;Slide 14&quot;/&gt;&lt;property id=&quot;20307&quot; value=&quot;274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1793</TotalTime>
  <Words>1274</Words>
  <Application>Microsoft Office PowerPoint</Application>
  <PresentationFormat>On-screen Show (4:3)</PresentationFormat>
  <Paragraphs>110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Concourse</vt:lpstr>
      <vt:lpstr>Tiết 17+ 18 :  LUYỆN TẬP HÌNH TỔNG HỢP ( Hình bình hành, hình chữ nhật, đường trung bình )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Tiết 17 :  LUYỆN TẬP HÌNH TỔNG HỢP ( Hình bình hành, hình chữ nhật, đường trung bình )</dc:title>
  <dc:creator>HOME</dc:creator>
  <cp:lastModifiedBy>HOME</cp:lastModifiedBy>
  <cp:revision>12</cp:revision>
  <dcterms:created xsi:type="dcterms:W3CDTF">2021-08-30T03:38:26Z</dcterms:created>
  <dcterms:modified xsi:type="dcterms:W3CDTF">2021-08-31T14:00:03Z</dcterms:modified>
</cp:coreProperties>
</file>