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86" r:id="rId2"/>
    <p:sldMasterId id="2147483699" r:id="rId3"/>
  </p:sldMasterIdLst>
  <p:notesMasterIdLst>
    <p:notesMasterId r:id="rId13"/>
  </p:notesMasterIdLst>
  <p:sldIdLst>
    <p:sldId id="274" r:id="rId4"/>
    <p:sldId id="265" r:id="rId5"/>
    <p:sldId id="277" r:id="rId6"/>
    <p:sldId id="267" r:id="rId7"/>
    <p:sldId id="278" r:id="rId8"/>
    <p:sldId id="287" r:id="rId9"/>
    <p:sldId id="279" r:id="rId10"/>
    <p:sldId id="286" r:id="rId11"/>
    <p:sldId id="28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 autoAdjust="0"/>
    <p:restoredTop sz="94648"/>
  </p:normalViewPr>
  <p:slideViewPr>
    <p:cSldViewPr>
      <p:cViewPr varScale="1">
        <p:scale>
          <a:sx n="121" d="100"/>
          <a:sy n="121" d="100"/>
        </p:scale>
        <p:origin x="1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262C5E0-09CD-554D-B9C2-D98F00BA07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6F4EF79-9B95-EB48-88CA-6EA502689BD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8C074B56-0940-8247-A3F8-8EAC56D195E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4E64C0E9-B4F5-104F-9200-975E118E98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9574" name="Rectangle 6">
            <a:extLst>
              <a:ext uri="{FF2B5EF4-FFF2-40B4-BE49-F238E27FC236}">
                <a16:creationId xmlns:a16="http://schemas.microsoft.com/office/drawing/2014/main" id="{7F7BEB63-87F5-5B40-BC2D-52681631669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9575" name="Rectangle 7">
            <a:extLst>
              <a:ext uri="{FF2B5EF4-FFF2-40B4-BE49-F238E27FC236}">
                <a16:creationId xmlns:a16="http://schemas.microsoft.com/office/drawing/2014/main" id="{81368A62-965E-7946-B3AA-B9A7B1BE8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9E30B9C-0055-834C-AD91-09E0BE2CB8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>
            <a:extLst>
              <a:ext uri="{FF2B5EF4-FFF2-40B4-BE49-F238E27FC236}">
                <a16:creationId xmlns:a16="http://schemas.microsoft.com/office/drawing/2014/main" id="{CD1A7D28-D441-4A41-93E8-35EA1A83C59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4819" name="Freeform 3">
              <a:extLst>
                <a:ext uri="{FF2B5EF4-FFF2-40B4-BE49-F238E27FC236}">
                  <a16:creationId xmlns:a16="http://schemas.microsoft.com/office/drawing/2014/main" id="{6C331AF8-87EA-384A-BB7B-C86C1C94F3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0" name="Freeform 4">
              <a:extLst>
                <a:ext uri="{FF2B5EF4-FFF2-40B4-BE49-F238E27FC236}">
                  <a16:creationId xmlns:a16="http://schemas.microsoft.com/office/drawing/2014/main" id="{F51F3F26-DD57-0C4F-8A43-DDD5E7997A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1" name="Freeform 5">
              <a:extLst>
                <a:ext uri="{FF2B5EF4-FFF2-40B4-BE49-F238E27FC236}">
                  <a16:creationId xmlns:a16="http://schemas.microsoft.com/office/drawing/2014/main" id="{150A3964-1E3F-E046-9CD4-F3B0FE9049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9C29EBF4-2D41-8F4D-BD5D-745D83DF0D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3" name="Freeform 7">
              <a:extLst>
                <a:ext uri="{FF2B5EF4-FFF2-40B4-BE49-F238E27FC236}">
                  <a16:creationId xmlns:a16="http://schemas.microsoft.com/office/drawing/2014/main" id="{AB54B0D6-F3E7-1E4D-8615-EC9F62492C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4" name="Freeform 8">
              <a:extLst>
                <a:ext uri="{FF2B5EF4-FFF2-40B4-BE49-F238E27FC236}">
                  <a16:creationId xmlns:a16="http://schemas.microsoft.com/office/drawing/2014/main" id="{B8BA4A4F-F409-5C41-BC71-AF09A7BA79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5" name="Freeform 9">
              <a:extLst>
                <a:ext uri="{FF2B5EF4-FFF2-40B4-BE49-F238E27FC236}">
                  <a16:creationId xmlns:a16="http://schemas.microsoft.com/office/drawing/2014/main" id="{6DADA4B2-006D-1844-BA0B-B782B9DA35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6" name="Freeform 10">
              <a:extLst>
                <a:ext uri="{FF2B5EF4-FFF2-40B4-BE49-F238E27FC236}">
                  <a16:creationId xmlns:a16="http://schemas.microsoft.com/office/drawing/2014/main" id="{8234AF74-B71C-4344-9368-C8348AE164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Freeform 11">
              <a:extLst>
                <a:ext uri="{FF2B5EF4-FFF2-40B4-BE49-F238E27FC236}">
                  <a16:creationId xmlns:a16="http://schemas.microsoft.com/office/drawing/2014/main" id="{58DF013C-09CA-684E-ACEF-5976F02BA3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8" name="Rectangle 12">
              <a:extLst>
                <a:ext uri="{FF2B5EF4-FFF2-40B4-BE49-F238E27FC236}">
                  <a16:creationId xmlns:a16="http://schemas.microsoft.com/office/drawing/2014/main" id="{050E6A3B-C441-8744-A910-788FBE7F208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Rectangle 13">
              <a:extLst>
                <a:ext uri="{FF2B5EF4-FFF2-40B4-BE49-F238E27FC236}">
                  <a16:creationId xmlns:a16="http://schemas.microsoft.com/office/drawing/2014/main" id="{99D5D5BB-7E8F-4B44-B427-EC6A4725351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Freeform 14">
              <a:extLst>
                <a:ext uri="{FF2B5EF4-FFF2-40B4-BE49-F238E27FC236}">
                  <a16:creationId xmlns:a16="http://schemas.microsoft.com/office/drawing/2014/main" id="{FF0C7926-4E78-0A49-A0FD-8C6FE7B97D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15">
              <a:extLst>
                <a:ext uri="{FF2B5EF4-FFF2-40B4-BE49-F238E27FC236}">
                  <a16:creationId xmlns:a16="http://schemas.microsoft.com/office/drawing/2014/main" id="{F0B6F45E-CDDB-A041-BD1D-72A2873098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Freeform 16">
              <a:extLst>
                <a:ext uri="{FF2B5EF4-FFF2-40B4-BE49-F238E27FC236}">
                  <a16:creationId xmlns:a16="http://schemas.microsoft.com/office/drawing/2014/main" id="{5682EC85-224C-1348-9608-6891F09062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Freeform 17">
              <a:extLst>
                <a:ext uri="{FF2B5EF4-FFF2-40B4-BE49-F238E27FC236}">
                  <a16:creationId xmlns:a16="http://schemas.microsoft.com/office/drawing/2014/main" id="{B4AC6DDD-BC9E-CF46-AFEF-4D00FD3D84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Freeform 18">
              <a:extLst>
                <a:ext uri="{FF2B5EF4-FFF2-40B4-BE49-F238E27FC236}">
                  <a16:creationId xmlns:a16="http://schemas.microsoft.com/office/drawing/2014/main" id="{3873C3B0-4D78-C04D-BF6C-0C716407C0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Freeform 19">
              <a:extLst>
                <a:ext uri="{FF2B5EF4-FFF2-40B4-BE49-F238E27FC236}">
                  <a16:creationId xmlns:a16="http://schemas.microsoft.com/office/drawing/2014/main" id="{DB2BF6DF-E200-554D-9FC5-7E541FF1ED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Freeform 20">
              <a:extLst>
                <a:ext uri="{FF2B5EF4-FFF2-40B4-BE49-F238E27FC236}">
                  <a16:creationId xmlns:a16="http://schemas.microsoft.com/office/drawing/2014/main" id="{DC183AD8-02CB-3740-9381-AE38938198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37" name="Rectangle 21">
            <a:extLst>
              <a:ext uri="{FF2B5EF4-FFF2-40B4-BE49-F238E27FC236}">
                <a16:creationId xmlns:a16="http://schemas.microsoft.com/office/drawing/2014/main" id="{801384DB-E226-8F49-B284-02E0E7343C11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4838" name="Rectangle 22">
            <a:extLst>
              <a:ext uri="{FF2B5EF4-FFF2-40B4-BE49-F238E27FC236}">
                <a16:creationId xmlns:a16="http://schemas.microsoft.com/office/drawing/2014/main" id="{35EFFF6E-302D-DF40-B73B-652D8384116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4839" name="Rectangle 23">
            <a:extLst>
              <a:ext uri="{FF2B5EF4-FFF2-40B4-BE49-F238E27FC236}">
                <a16:creationId xmlns:a16="http://schemas.microsoft.com/office/drawing/2014/main" id="{3BBEC6AA-AA22-3D49-80B2-A639C081B1D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34840" name="Rectangle 24">
            <a:extLst>
              <a:ext uri="{FF2B5EF4-FFF2-40B4-BE49-F238E27FC236}">
                <a16:creationId xmlns:a16="http://schemas.microsoft.com/office/drawing/2014/main" id="{38EADC36-891B-F14A-8CF8-5F1A9587AC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34841" name="Rectangle 25">
            <a:extLst>
              <a:ext uri="{FF2B5EF4-FFF2-40B4-BE49-F238E27FC236}">
                <a16:creationId xmlns:a16="http://schemas.microsoft.com/office/drawing/2014/main" id="{5BF285F4-C2F9-9048-BD98-29456FEFF9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9A096C-10EA-4C4E-A36F-525CDE512C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BE44-98BF-F24A-AEAF-A33AD81B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9DBEF-837E-5F42-919E-A38BF050B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9C9DA-A78C-3846-AD79-60942312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CD89D-B4C3-9C48-A181-918A08A0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681EB-6FA4-0140-80B9-F0FB8A78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BB44-C7DA-9F4C-A153-EC9B7FBAF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47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57E57-DA24-D34A-8291-83E08A5A9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71116-1566-CA4D-B7FF-83F01047F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2A05-ABDA-2D46-9C99-59812DA0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86190-338E-D34C-AFC7-B1AB7266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D1B5F-DE4D-344C-A12C-BD8C5349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537B7-BCD2-2443-A3AD-EB493FD5E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9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>
            <a:extLst>
              <a:ext uri="{FF2B5EF4-FFF2-40B4-BE49-F238E27FC236}">
                <a16:creationId xmlns:a16="http://schemas.microsoft.com/office/drawing/2014/main" id="{2821583A-A8F8-3143-853A-05BEFCF0C0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5299" name="Freeform 3">
              <a:extLst>
                <a:ext uri="{FF2B5EF4-FFF2-40B4-BE49-F238E27FC236}">
                  <a16:creationId xmlns:a16="http://schemas.microsoft.com/office/drawing/2014/main" id="{571ED5CA-865B-A24C-B8AA-370C591A56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00" name="Group 4">
              <a:extLst>
                <a:ext uri="{FF2B5EF4-FFF2-40B4-BE49-F238E27FC236}">
                  <a16:creationId xmlns:a16="http://schemas.microsoft.com/office/drawing/2014/main" id="{E9F6140B-A50C-9E44-9208-9C121460B1D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55301" name="Freeform 5">
                <a:extLst>
                  <a:ext uri="{FF2B5EF4-FFF2-40B4-BE49-F238E27FC236}">
                    <a16:creationId xmlns:a16="http://schemas.microsoft.com/office/drawing/2014/main" id="{0B32DA14-ECD7-BB42-A05C-8BB63760A3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2" name="Freeform 6">
                <a:extLst>
                  <a:ext uri="{FF2B5EF4-FFF2-40B4-BE49-F238E27FC236}">
                    <a16:creationId xmlns:a16="http://schemas.microsoft.com/office/drawing/2014/main" id="{DEB03BCB-D42C-CB4F-869C-A5C5863ACD4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3" name="Freeform 7">
                <a:extLst>
                  <a:ext uri="{FF2B5EF4-FFF2-40B4-BE49-F238E27FC236}">
                    <a16:creationId xmlns:a16="http://schemas.microsoft.com/office/drawing/2014/main" id="{65C26AB2-4BF1-0D40-8F58-7BC2DBFF46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4" name="Freeform 8">
                <a:extLst>
                  <a:ext uri="{FF2B5EF4-FFF2-40B4-BE49-F238E27FC236}">
                    <a16:creationId xmlns:a16="http://schemas.microsoft.com/office/drawing/2014/main" id="{F3D72E2F-28DB-FD42-AEFD-21BD19D1E3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5" name="Freeform 9">
                <a:extLst>
                  <a:ext uri="{FF2B5EF4-FFF2-40B4-BE49-F238E27FC236}">
                    <a16:creationId xmlns:a16="http://schemas.microsoft.com/office/drawing/2014/main" id="{B78E2FF1-0F13-F94D-B98D-0EEFDDB182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Freeform 10">
                <a:extLst>
                  <a:ext uri="{FF2B5EF4-FFF2-40B4-BE49-F238E27FC236}">
                    <a16:creationId xmlns:a16="http://schemas.microsoft.com/office/drawing/2014/main" id="{5F299C1F-B32D-A549-8D80-393460AB17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Freeform 11">
                <a:extLst>
                  <a:ext uri="{FF2B5EF4-FFF2-40B4-BE49-F238E27FC236}">
                    <a16:creationId xmlns:a16="http://schemas.microsoft.com/office/drawing/2014/main" id="{CA94C2D2-4117-0C45-8DC8-8712819B90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Freeform 12">
                <a:extLst>
                  <a:ext uri="{FF2B5EF4-FFF2-40B4-BE49-F238E27FC236}">
                    <a16:creationId xmlns:a16="http://schemas.microsoft.com/office/drawing/2014/main" id="{7EA6297E-3B7F-6940-9A16-53E86D6EEDB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9" name="Freeform 13">
                <a:extLst>
                  <a:ext uri="{FF2B5EF4-FFF2-40B4-BE49-F238E27FC236}">
                    <a16:creationId xmlns:a16="http://schemas.microsoft.com/office/drawing/2014/main" id="{CCA03D89-597B-A644-9F22-BD4C77A4D4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Freeform 14">
                <a:extLst>
                  <a:ext uri="{FF2B5EF4-FFF2-40B4-BE49-F238E27FC236}">
                    <a16:creationId xmlns:a16="http://schemas.microsoft.com/office/drawing/2014/main" id="{DB4523BD-D364-E94A-85EA-FC08446394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Freeform 15">
                <a:extLst>
                  <a:ext uri="{FF2B5EF4-FFF2-40B4-BE49-F238E27FC236}">
                    <a16:creationId xmlns:a16="http://schemas.microsoft.com/office/drawing/2014/main" id="{10CFEB56-7797-0B40-802B-07B514FB66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2" name="Freeform 16">
                <a:extLst>
                  <a:ext uri="{FF2B5EF4-FFF2-40B4-BE49-F238E27FC236}">
                    <a16:creationId xmlns:a16="http://schemas.microsoft.com/office/drawing/2014/main" id="{0521753B-6D7B-794C-9B51-17453BA7A1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3" name="Freeform 17">
                <a:extLst>
                  <a:ext uri="{FF2B5EF4-FFF2-40B4-BE49-F238E27FC236}">
                    <a16:creationId xmlns:a16="http://schemas.microsoft.com/office/drawing/2014/main" id="{1620431E-37FA-5547-99E9-C01C682B2E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Freeform 18">
                <a:extLst>
                  <a:ext uri="{FF2B5EF4-FFF2-40B4-BE49-F238E27FC236}">
                    <a16:creationId xmlns:a16="http://schemas.microsoft.com/office/drawing/2014/main" id="{4F179E86-EE33-C244-AA9D-580DFFCDCD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Freeform 19">
                <a:extLst>
                  <a:ext uri="{FF2B5EF4-FFF2-40B4-BE49-F238E27FC236}">
                    <a16:creationId xmlns:a16="http://schemas.microsoft.com/office/drawing/2014/main" id="{002800B2-FB7D-A84F-A74F-BE5D4D6996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20">
                <a:extLst>
                  <a:ext uri="{FF2B5EF4-FFF2-40B4-BE49-F238E27FC236}">
                    <a16:creationId xmlns:a16="http://schemas.microsoft.com/office/drawing/2014/main" id="{761632CD-9A0F-9148-A015-1E99FCD2B6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Freeform 21">
                <a:extLst>
                  <a:ext uri="{FF2B5EF4-FFF2-40B4-BE49-F238E27FC236}">
                    <a16:creationId xmlns:a16="http://schemas.microsoft.com/office/drawing/2014/main" id="{103136FC-1ED3-A74E-B3DA-A5B26EE4ADB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22">
                <a:extLst>
                  <a:ext uri="{FF2B5EF4-FFF2-40B4-BE49-F238E27FC236}">
                    <a16:creationId xmlns:a16="http://schemas.microsoft.com/office/drawing/2014/main" id="{75B5E92F-ABFF-7440-89E7-3A55FC4C03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Freeform 23">
                <a:extLst>
                  <a:ext uri="{FF2B5EF4-FFF2-40B4-BE49-F238E27FC236}">
                    <a16:creationId xmlns:a16="http://schemas.microsoft.com/office/drawing/2014/main" id="{6F15D407-7016-3042-AA5B-3F87EFA5C9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24">
                <a:extLst>
                  <a:ext uri="{FF2B5EF4-FFF2-40B4-BE49-F238E27FC236}">
                    <a16:creationId xmlns:a16="http://schemas.microsoft.com/office/drawing/2014/main" id="{90E84D2D-F904-1143-B73A-1A47A8D549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1" name="Freeform 25">
                <a:extLst>
                  <a:ext uri="{FF2B5EF4-FFF2-40B4-BE49-F238E27FC236}">
                    <a16:creationId xmlns:a16="http://schemas.microsoft.com/office/drawing/2014/main" id="{D2C2AC49-7E68-9D4D-BD65-46517C7B32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26">
                <a:extLst>
                  <a:ext uri="{FF2B5EF4-FFF2-40B4-BE49-F238E27FC236}">
                    <a16:creationId xmlns:a16="http://schemas.microsoft.com/office/drawing/2014/main" id="{426923E8-3424-7F43-A9C3-1B71A44B11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3" name="Freeform 27">
                <a:extLst>
                  <a:ext uri="{FF2B5EF4-FFF2-40B4-BE49-F238E27FC236}">
                    <a16:creationId xmlns:a16="http://schemas.microsoft.com/office/drawing/2014/main" id="{ABF8E1EB-E01D-E94C-A7A1-12F698101C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28">
                <a:extLst>
                  <a:ext uri="{FF2B5EF4-FFF2-40B4-BE49-F238E27FC236}">
                    <a16:creationId xmlns:a16="http://schemas.microsoft.com/office/drawing/2014/main" id="{F6F3FFFD-DB34-2B46-B5E5-7DEA8323C07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29">
                <a:extLst>
                  <a:ext uri="{FF2B5EF4-FFF2-40B4-BE49-F238E27FC236}">
                    <a16:creationId xmlns:a16="http://schemas.microsoft.com/office/drawing/2014/main" id="{A873BBCE-E82A-6841-A018-35583F59F8B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5326" name="Group 30">
                <a:extLst>
                  <a:ext uri="{FF2B5EF4-FFF2-40B4-BE49-F238E27FC236}">
                    <a16:creationId xmlns:a16="http://schemas.microsoft.com/office/drawing/2014/main" id="{7F3C0EF9-2463-D148-850E-1345113366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5327" name="Freeform 31">
                  <a:extLst>
                    <a:ext uri="{FF2B5EF4-FFF2-40B4-BE49-F238E27FC236}">
                      <a16:creationId xmlns:a16="http://schemas.microsoft.com/office/drawing/2014/main" id="{D1FCF4CB-9797-2940-9020-D12BE0FA543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28" name="Freeform 32">
                  <a:extLst>
                    <a:ext uri="{FF2B5EF4-FFF2-40B4-BE49-F238E27FC236}">
                      <a16:creationId xmlns:a16="http://schemas.microsoft.com/office/drawing/2014/main" id="{913AF66B-E112-8843-A7D8-52B6E0F20F3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29" name="Freeform 33">
                  <a:extLst>
                    <a:ext uri="{FF2B5EF4-FFF2-40B4-BE49-F238E27FC236}">
                      <a16:creationId xmlns:a16="http://schemas.microsoft.com/office/drawing/2014/main" id="{7520F7F1-D7AB-D64E-81CD-9DD1B762A5B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0" name="Freeform 34">
                  <a:extLst>
                    <a:ext uri="{FF2B5EF4-FFF2-40B4-BE49-F238E27FC236}">
                      <a16:creationId xmlns:a16="http://schemas.microsoft.com/office/drawing/2014/main" id="{E125B6C2-AC4B-284C-B7DB-5AF370574E2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1" name="Freeform 35">
                  <a:extLst>
                    <a:ext uri="{FF2B5EF4-FFF2-40B4-BE49-F238E27FC236}">
                      <a16:creationId xmlns:a16="http://schemas.microsoft.com/office/drawing/2014/main" id="{C5226269-B816-DF40-8061-9709EE5F1F0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2" name="Freeform 36">
                  <a:extLst>
                    <a:ext uri="{FF2B5EF4-FFF2-40B4-BE49-F238E27FC236}">
                      <a16:creationId xmlns:a16="http://schemas.microsoft.com/office/drawing/2014/main" id="{05BFA229-69F5-DB48-AA3C-A920AEE05E2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3" name="Freeform 37">
                  <a:extLst>
                    <a:ext uri="{FF2B5EF4-FFF2-40B4-BE49-F238E27FC236}">
                      <a16:creationId xmlns:a16="http://schemas.microsoft.com/office/drawing/2014/main" id="{5B270423-7B37-1947-880F-2E6604C16B1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4" name="Freeform 38">
                  <a:extLst>
                    <a:ext uri="{FF2B5EF4-FFF2-40B4-BE49-F238E27FC236}">
                      <a16:creationId xmlns:a16="http://schemas.microsoft.com/office/drawing/2014/main" id="{23766FBE-F267-BD44-9492-9A10CF14972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5" name="Freeform 39">
                  <a:extLst>
                    <a:ext uri="{FF2B5EF4-FFF2-40B4-BE49-F238E27FC236}">
                      <a16:creationId xmlns:a16="http://schemas.microsoft.com/office/drawing/2014/main" id="{05523FFA-3948-7A44-A3AE-D5D725DCAE5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6" name="Freeform 40">
                  <a:extLst>
                    <a:ext uri="{FF2B5EF4-FFF2-40B4-BE49-F238E27FC236}">
                      <a16:creationId xmlns:a16="http://schemas.microsoft.com/office/drawing/2014/main" id="{2ADD39CC-EF67-8845-8689-F6B76093763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7" name="Freeform 41">
                  <a:extLst>
                    <a:ext uri="{FF2B5EF4-FFF2-40B4-BE49-F238E27FC236}">
                      <a16:creationId xmlns:a16="http://schemas.microsoft.com/office/drawing/2014/main" id="{ADFE321C-B647-294A-9AC1-41299131E41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8" name="Freeform 42">
                  <a:extLst>
                    <a:ext uri="{FF2B5EF4-FFF2-40B4-BE49-F238E27FC236}">
                      <a16:creationId xmlns:a16="http://schemas.microsoft.com/office/drawing/2014/main" id="{69979D08-13D5-EE48-9FA3-E3F91157B45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39" name="Freeform 43">
                  <a:extLst>
                    <a:ext uri="{FF2B5EF4-FFF2-40B4-BE49-F238E27FC236}">
                      <a16:creationId xmlns:a16="http://schemas.microsoft.com/office/drawing/2014/main" id="{4C6F5787-9E3F-1B4E-A55E-D200133ACA0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0" name="Freeform 44">
                  <a:extLst>
                    <a:ext uri="{FF2B5EF4-FFF2-40B4-BE49-F238E27FC236}">
                      <a16:creationId xmlns:a16="http://schemas.microsoft.com/office/drawing/2014/main" id="{3753A6EF-84B4-4C4E-AF57-FBA8C5C8E40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1" name="Freeform 45">
                  <a:extLst>
                    <a:ext uri="{FF2B5EF4-FFF2-40B4-BE49-F238E27FC236}">
                      <a16:creationId xmlns:a16="http://schemas.microsoft.com/office/drawing/2014/main" id="{A243A322-AFB0-2C46-A2B8-9BD4FA4698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5342" name="Group 46">
                <a:extLst>
                  <a:ext uri="{FF2B5EF4-FFF2-40B4-BE49-F238E27FC236}">
                    <a16:creationId xmlns:a16="http://schemas.microsoft.com/office/drawing/2014/main" id="{5BDE8E76-8DAC-5A4E-A9D4-C14A8F7ED2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5343" name="Freeform 47">
                  <a:extLst>
                    <a:ext uri="{FF2B5EF4-FFF2-40B4-BE49-F238E27FC236}">
                      <a16:creationId xmlns:a16="http://schemas.microsoft.com/office/drawing/2014/main" id="{DDBD50D7-0361-E447-A7A1-0823FD7F65D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4" name="Freeform 48">
                  <a:extLst>
                    <a:ext uri="{FF2B5EF4-FFF2-40B4-BE49-F238E27FC236}">
                      <a16:creationId xmlns:a16="http://schemas.microsoft.com/office/drawing/2014/main" id="{F29B534F-EE37-2346-9AD7-5E0512C5719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5345" name="Group 49">
                <a:extLst>
                  <a:ext uri="{FF2B5EF4-FFF2-40B4-BE49-F238E27FC236}">
                    <a16:creationId xmlns:a16="http://schemas.microsoft.com/office/drawing/2014/main" id="{882DCBC4-88FF-114A-A658-3ED1A43F3F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55346" name="Freeform 50">
                  <a:extLst>
                    <a:ext uri="{FF2B5EF4-FFF2-40B4-BE49-F238E27FC236}">
                      <a16:creationId xmlns:a16="http://schemas.microsoft.com/office/drawing/2014/main" id="{A2B31CC7-CDD2-794B-B5C7-765B1E5B063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7" name="Freeform 51">
                  <a:extLst>
                    <a:ext uri="{FF2B5EF4-FFF2-40B4-BE49-F238E27FC236}">
                      <a16:creationId xmlns:a16="http://schemas.microsoft.com/office/drawing/2014/main" id="{E8F30EC7-DA84-524F-9420-4B05684719C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8" name="Freeform 52">
                  <a:extLst>
                    <a:ext uri="{FF2B5EF4-FFF2-40B4-BE49-F238E27FC236}">
                      <a16:creationId xmlns:a16="http://schemas.microsoft.com/office/drawing/2014/main" id="{97CF82B4-AD72-0948-ADC7-1E6245F3194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49" name="Freeform 53">
                  <a:extLst>
                    <a:ext uri="{FF2B5EF4-FFF2-40B4-BE49-F238E27FC236}">
                      <a16:creationId xmlns:a16="http://schemas.microsoft.com/office/drawing/2014/main" id="{56691FC4-BFC9-1543-A6D2-F91CDAD88C8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0" name="Freeform 54">
                  <a:extLst>
                    <a:ext uri="{FF2B5EF4-FFF2-40B4-BE49-F238E27FC236}">
                      <a16:creationId xmlns:a16="http://schemas.microsoft.com/office/drawing/2014/main" id="{44247D02-1EFC-9E44-85D2-96F9FFC79BA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1" name="Freeform 55">
                  <a:extLst>
                    <a:ext uri="{FF2B5EF4-FFF2-40B4-BE49-F238E27FC236}">
                      <a16:creationId xmlns:a16="http://schemas.microsoft.com/office/drawing/2014/main" id="{EF9E5A38-472C-6340-A8C4-2CDCF529576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2" name="Freeform 56">
                  <a:extLst>
                    <a:ext uri="{FF2B5EF4-FFF2-40B4-BE49-F238E27FC236}">
                      <a16:creationId xmlns:a16="http://schemas.microsoft.com/office/drawing/2014/main" id="{F4316EED-BFBF-F34A-AED3-FAFA6372027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3" name="Freeform 57">
                  <a:extLst>
                    <a:ext uri="{FF2B5EF4-FFF2-40B4-BE49-F238E27FC236}">
                      <a16:creationId xmlns:a16="http://schemas.microsoft.com/office/drawing/2014/main" id="{65B9DE6A-93E5-834F-BB5D-7A0152D9663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54" name="Freeform 58">
                  <a:extLst>
                    <a:ext uri="{FF2B5EF4-FFF2-40B4-BE49-F238E27FC236}">
                      <a16:creationId xmlns:a16="http://schemas.microsoft.com/office/drawing/2014/main" id="{659D80D4-3CF8-E34C-A93D-631EFB67E2D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5355" name="Freeform 59">
                <a:extLst>
                  <a:ext uri="{FF2B5EF4-FFF2-40B4-BE49-F238E27FC236}">
                    <a16:creationId xmlns:a16="http://schemas.microsoft.com/office/drawing/2014/main" id="{2E5D337F-9E14-3D45-8DC3-DBAA4316F2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6" name="Freeform 60">
                <a:extLst>
                  <a:ext uri="{FF2B5EF4-FFF2-40B4-BE49-F238E27FC236}">
                    <a16:creationId xmlns:a16="http://schemas.microsoft.com/office/drawing/2014/main" id="{4B5C360B-A516-8247-A3DD-4A89146FDD8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7" name="Freeform 61">
                <a:extLst>
                  <a:ext uri="{FF2B5EF4-FFF2-40B4-BE49-F238E27FC236}">
                    <a16:creationId xmlns:a16="http://schemas.microsoft.com/office/drawing/2014/main" id="{21312050-C9F0-CD43-B72C-895BD44B4D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8" name="Freeform 62">
                <a:extLst>
                  <a:ext uri="{FF2B5EF4-FFF2-40B4-BE49-F238E27FC236}">
                    <a16:creationId xmlns:a16="http://schemas.microsoft.com/office/drawing/2014/main" id="{8661ACF9-F6E3-A148-90F4-0D553906FD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9" name="Freeform 63">
                <a:extLst>
                  <a:ext uri="{FF2B5EF4-FFF2-40B4-BE49-F238E27FC236}">
                    <a16:creationId xmlns:a16="http://schemas.microsoft.com/office/drawing/2014/main" id="{AFDAC7EA-AE4B-8940-9B1F-A40A0A682F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60" name="Freeform 64">
                <a:extLst>
                  <a:ext uri="{FF2B5EF4-FFF2-40B4-BE49-F238E27FC236}">
                    <a16:creationId xmlns:a16="http://schemas.microsoft.com/office/drawing/2014/main" id="{61FC4F28-01B4-6746-9000-85C79AA7B6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61" name="Freeform 65">
                <a:extLst>
                  <a:ext uri="{FF2B5EF4-FFF2-40B4-BE49-F238E27FC236}">
                    <a16:creationId xmlns:a16="http://schemas.microsoft.com/office/drawing/2014/main" id="{1EEAD344-EED7-C946-87F3-4F4250F6F7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62" name="Freeform 66">
                <a:extLst>
                  <a:ext uri="{FF2B5EF4-FFF2-40B4-BE49-F238E27FC236}">
                    <a16:creationId xmlns:a16="http://schemas.microsoft.com/office/drawing/2014/main" id="{9C135AD9-8D4C-D548-BDD1-162627135C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5363" name="Rectangle 67">
            <a:extLst>
              <a:ext uri="{FF2B5EF4-FFF2-40B4-BE49-F238E27FC236}">
                <a16:creationId xmlns:a16="http://schemas.microsoft.com/office/drawing/2014/main" id="{F60E2B9F-EED9-1643-B854-B86BC498FC7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5364" name="Rectangle 68">
            <a:extLst>
              <a:ext uri="{FF2B5EF4-FFF2-40B4-BE49-F238E27FC236}">
                <a16:creationId xmlns:a16="http://schemas.microsoft.com/office/drawing/2014/main" id="{8C2186F2-97E1-F24E-8BB3-6551FC9B16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5365" name="Rectangle 69">
            <a:extLst>
              <a:ext uri="{FF2B5EF4-FFF2-40B4-BE49-F238E27FC236}">
                <a16:creationId xmlns:a16="http://schemas.microsoft.com/office/drawing/2014/main" id="{C6D056AE-B084-0D47-8B0E-4A7F92EBC415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5366" name="Rectangle 70">
            <a:extLst>
              <a:ext uri="{FF2B5EF4-FFF2-40B4-BE49-F238E27FC236}">
                <a16:creationId xmlns:a16="http://schemas.microsoft.com/office/drawing/2014/main" id="{661D390D-1FB1-6B43-B41F-06B66A140F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55367" name="Rectangle 71">
            <a:extLst>
              <a:ext uri="{FF2B5EF4-FFF2-40B4-BE49-F238E27FC236}">
                <a16:creationId xmlns:a16="http://schemas.microsoft.com/office/drawing/2014/main" id="{F3A2159C-AC06-7D47-9CCB-96450CF795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70DDDD-574E-3048-9E8C-109A17112E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C901-4283-DA45-B1CF-E7DE9DF4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8B15-BEEA-BC4F-A269-1FA1A153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E8EA1-80A5-814D-BBEA-7406CDCE5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8847B-E61D-8A47-99BD-8AC0BA8C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9F878-A0CF-8E4C-932B-41D2223B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203BF-B013-2E41-B40B-2E525B9FC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617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083D-9C6B-FF46-86A5-94651B6E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695D5-2EC6-FC40-8D9C-65261AFEA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EF560-33DD-384A-828F-648C3C29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DE534-2048-9948-96E4-9C4FC22F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0F3B6-B5C6-2649-928F-05BCD5FC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449CA-0D82-4044-9487-D4240C0CB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45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D514-B17C-8249-B76F-B34C70FA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C70D-3D47-1B41-B4BA-87BEFFA07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4CB86-C976-3A45-9F54-214BEF6E7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93B50-F117-ED43-946A-379031A7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672B2-B469-974B-B2C1-A6B362A1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B7147-8928-9544-B2D8-8585DA73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50713-CD91-C644-A5E6-F96BEDDB7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72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DC61-B333-BF45-B17E-64204704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BA473-DF16-4F42-B1FF-016B5E2D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764F1-D451-F147-8632-57C11EF47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BEE86-A96B-124B-B246-6C745CE05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9AFFF-4247-5E46-ABBA-CDE8D81CD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03659-0EC6-104F-8195-21DB148A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01F7EB-978F-384E-A368-A735FEF1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57C21-F18B-AE4F-9F3C-81329848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8DFD-7815-054B-88E1-7B25B09F0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166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30A4-F2A2-EC48-B24D-A09EDAB5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A6EA6-D360-F34D-923D-4EA7C6F3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93A2E-D5AA-D04E-944B-97B1199A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2A59F-0E96-034B-8325-7CF6AB39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A95E3-1B68-F047-A527-B689D45CA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90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473DE-CDCC-524C-A5BD-0C7A0E8D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E6F39-F1E4-FD4E-9A7A-AF842DBE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6FD20-2CC5-8C43-A224-BB8A517E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ABD71-AB3E-7F47-81E3-D6896CBAD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444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748-3AC7-044D-8D47-295228A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D722-A597-F74B-8AA6-42D45CF0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9F72B-543A-E942-BFBE-096671718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261C0-8346-6D4E-A0DA-F136AECC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588B0-7726-E742-9023-3601E5FF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A530B-0792-BA44-848E-CB125DFA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C81D6-4C41-C740-BBDF-2E084FD7A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14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1DED1-D485-F249-8D2A-2F21C6AE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6A1D-DFCF-C14C-97DE-E44EC1F0F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D7948-4671-1541-B4BE-522E8E5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78A6A-C091-7C42-B36F-07B2D978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2B5D-C9AD-0644-A699-03A00592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0CCB8-4B35-DD4C-8A0A-B68AA139AE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389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CF3-57F1-4F40-A440-1FCFDF40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D11501-8E08-4545-AAE9-8500C9763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21F4C-BF19-424A-9EFB-1BC881B03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262EA-0126-AE4A-AC59-E3D671A8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2BF0-3C20-1C43-9130-63B6F9B8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7871A-3710-3246-858A-2E3E76DC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DA9A2-98CA-2346-B5C0-FBDF70497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79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9922-36D9-A946-BB02-B111E8A4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E3293-4032-C14A-AB1B-4841C7B50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C98FB-40AF-5F4D-9655-299A00D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078C6-E833-D04E-BDA3-00B1B1A1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BC719-8871-E64D-B0AC-FE668A80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2AE67-73F4-7F46-ABC6-8DB6548EE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99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986AB-52C2-1D4D-AB13-4C04CC1B5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BFBA5-5A2E-6C44-A801-9B70882A6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8DC22-B2FB-AB41-8933-6181BA9A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8CC0F-BABC-6442-94F6-4A5205BD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78A1E-215C-3F4D-B51E-4E5CCE78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9D988-0759-FE47-B1FE-B2AAD99B0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291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reeform 2">
            <a:extLst>
              <a:ext uri="{FF2B5EF4-FFF2-40B4-BE49-F238E27FC236}">
                <a16:creationId xmlns:a16="http://schemas.microsoft.com/office/drawing/2014/main" id="{9B735CB5-2AB7-7A46-B12D-3F08E6051250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819F84C-C139-B842-AC97-D2757011E7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C41171F5-9785-0E43-AF65-C7849FF650E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D7C6BF56-9341-1C49-8EE5-1BD87EECCA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28BCDD2C-C2A5-E041-9102-F5C1274A55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B8841903-0C96-084C-B185-75F2AF161D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609182-7B0A-424E-9376-988A39EA66F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83976" name="Group 8">
            <a:extLst>
              <a:ext uri="{FF2B5EF4-FFF2-40B4-BE49-F238E27FC236}">
                <a16:creationId xmlns:a16="http://schemas.microsoft.com/office/drawing/2014/main" id="{5FC338C3-938C-2C49-8B68-43841ABA53A4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83977" name="Freeform 9">
              <a:extLst>
                <a:ext uri="{FF2B5EF4-FFF2-40B4-BE49-F238E27FC236}">
                  <a16:creationId xmlns:a16="http://schemas.microsoft.com/office/drawing/2014/main" id="{2F1CA526-0E01-DD4B-82C3-1B2B7E8E6D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8" name="Freeform 10">
              <a:extLst>
                <a:ext uri="{FF2B5EF4-FFF2-40B4-BE49-F238E27FC236}">
                  <a16:creationId xmlns:a16="http://schemas.microsoft.com/office/drawing/2014/main" id="{AEBE74B2-FEE5-BF43-A142-12724A011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9" name="Freeform 11">
              <a:extLst>
                <a:ext uri="{FF2B5EF4-FFF2-40B4-BE49-F238E27FC236}">
                  <a16:creationId xmlns:a16="http://schemas.microsoft.com/office/drawing/2014/main" id="{26AEEEAE-9C48-1444-BE00-1CE389417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980" name="Group 12">
              <a:extLst>
                <a:ext uri="{FF2B5EF4-FFF2-40B4-BE49-F238E27FC236}">
                  <a16:creationId xmlns:a16="http://schemas.microsoft.com/office/drawing/2014/main" id="{64154709-2E40-9342-850D-24474835E6A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83981" name="Freeform 13">
                <a:extLst>
                  <a:ext uri="{FF2B5EF4-FFF2-40B4-BE49-F238E27FC236}">
                    <a16:creationId xmlns:a16="http://schemas.microsoft.com/office/drawing/2014/main" id="{D4EC7976-8427-CA46-836E-78B77F90E1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2" name="Freeform 14">
                <a:extLst>
                  <a:ext uri="{FF2B5EF4-FFF2-40B4-BE49-F238E27FC236}">
                    <a16:creationId xmlns:a16="http://schemas.microsoft.com/office/drawing/2014/main" id="{BF5B2873-0D70-0745-BD38-EFD4DE8D0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3" name="Freeform 15">
                <a:extLst>
                  <a:ext uri="{FF2B5EF4-FFF2-40B4-BE49-F238E27FC236}">
                    <a16:creationId xmlns:a16="http://schemas.microsoft.com/office/drawing/2014/main" id="{7348F04B-DF74-AD48-BF06-3CB73DA1C7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4" name="Freeform 16">
                <a:extLst>
                  <a:ext uri="{FF2B5EF4-FFF2-40B4-BE49-F238E27FC236}">
                    <a16:creationId xmlns:a16="http://schemas.microsoft.com/office/drawing/2014/main" id="{3F6A99B9-F6FA-FE42-A08D-A1E68DBE7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5" name="Freeform 17">
                <a:extLst>
                  <a:ext uri="{FF2B5EF4-FFF2-40B4-BE49-F238E27FC236}">
                    <a16:creationId xmlns:a16="http://schemas.microsoft.com/office/drawing/2014/main" id="{D2B2480F-3344-F546-A427-B253241136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3986" name="Group 18">
            <a:extLst>
              <a:ext uri="{FF2B5EF4-FFF2-40B4-BE49-F238E27FC236}">
                <a16:creationId xmlns:a16="http://schemas.microsoft.com/office/drawing/2014/main" id="{0460F78A-F13A-364D-9D56-831E67013E9C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83987" name="Freeform 19">
              <a:extLst>
                <a:ext uri="{FF2B5EF4-FFF2-40B4-BE49-F238E27FC236}">
                  <a16:creationId xmlns:a16="http://schemas.microsoft.com/office/drawing/2014/main" id="{78213986-E724-CC46-A49A-66E95D05182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8" name="Freeform 20">
              <a:extLst>
                <a:ext uri="{FF2B5EF4-FFF2-40B4-BE49-F238E27FC236}">
                  <a16:creationId xmlns:a16="http://schemas.microsoft.com/office/drawing/2014/main" id="{A42CD76A-E113-7F46-B120-8ABA8B727621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9" name="Freeform 21">
              <a:extLst>
                <a:ext uri="{FF2B5EF4-FFF2-40B4-BE49-F238E27FC236}">
                  <a16:creationId xmlns:a16="http://schemas.microsoft.com/office/drawing/2014/main" id="{4F780352-40D2-3447-8109-F1EBEF4FC43C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990" name="Group 22">
              <a:extLst>
                <a:ext uri="{FF2B5EF4-FFF2-40B4-BE49-F238E27FC236}">
                  <a16:creationId xmlns:a16="http://schemas.microsoft.com/office/drawing/2014/main" id="{D9642EAB-0AF7-3C44-A50D-BBA128BBFA6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83991" name="Freeform 23">
                <a:extLst>
                  <a:ext uri="{FF2B5EF4-FFF2-40B4-BE49-F238E27FC236}">
                    <a16:creationId xmlns:a16="http://schemas.microsoft.com/office/drawing/2014/main" id="{DC98D01E-84B6-C541-BCAB-0307DAC57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2" name="Freeform 24">
                <a:extLst>
                  <a:ext uri="{FF2B5EF4-FFF2-40B4-BE49-F238E27FC236}">
                    <a16:creationId xmlns:a16="http://schemas.microsoft.com/office/drawing/2014/main" id="{0A2EAFE6-7F14-BE4D-9EE5-7C538EE4DD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3" name="Freeform 25">
                <a:extLst>
                  <a:ext uri="{FF2B5EF4-FFF2-40B4-BE49-F238E27FC236}">
                    <a16:creationId xmlns:a16="http://schemas.microsoft.com/office/drawing/2014/main" id="{856A5331-93F9-9E4F-9C16-F0BA33E2C1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4" name="Freeform 26">
                <a:extLst>
                  <a:ext uri="{FF2B5EF4-FFF2-40B4-BE49-F238E27FC236}">
                    <a16:creationId xmlns:a16="http://schemas.microsoft.com/office/drawing/2014/main" id="{6CFC9D2D-EF4D-9A48-853C-A35E44F0EE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5" name="Freeform 27">
                <a:extLst>
                  <a:ext uri="{FF2B5EF4-FFF2-40B4-BE49-F238E27FC236}">
                    <a16:creationId xmlns:a16="http://schemas.microsoft.com/office/drawing/2014/main" id="{45BBF13F-4A0A-CA43-81A9-933C80C557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996" name="Freeform 28">
            <a:extLst>
              <a:ext uri="{FF2B5EF4-FFF2-40B4-BE49-F238E27FC236}">
                <a16:creationId xmlns:a16="http://schemas.microsoft.com/office/drawing/2014/main" id="{FB91C3C1-4B8F-ED47-9984-11E845F697D9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7" name="Freeform 29">
            <a:extLst>
              <a:ext uri="{FF2B5EF4-FFF2-40B4-BE49-F238E27FC236}">
                <a16:creationId xmlns:a16="http://schemas.microsoft.com/office/drawing/2014/main" id="{8CAEEE11-3153-7846-8675-B70DB10DF858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A3061-11B9-B54E-91CE-7829244F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3A45-AC7D-B944-9AA2-CDC6F3C9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2639-F08B-A446-99EF-6C0088A7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AB363-EDCD-E84A-9A32-21F0F630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F180-3756-ED49-B412-E65FAA2B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97054-F1D3-B949-85B2-F9AF3EE30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48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0BB05-E273-544B-BE0A-ADB6B00C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91CF5-B630-A74D-AAB6-BCCEC6B2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1F0C5-BF54-0D47-A919-C391C7C5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1D7D1-14E8-7448-B2BA-8E5F2E16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60A91-775F-BB49-A6D4-D6420785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0C433-1863-C940-ABBE-5FEFFB326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33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9146-88C0-C14B-A719-476442C3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CB0A1-5AA1-0F4D-8CD3-7034DBCC3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9549A-7407-3D48-97E0-7F7B2A15E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2F837-9F16-874F-B965-8D6A6F4D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738EE-C10D-5147-9B2A-A3565B0D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1EAD1-CA4D-2D4E-9BF3-EBD86017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D2F1D-D12E-A047-B6B7-BD73E784C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465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79CF-AB47-4545-AD3F-0BF2BF96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023A6-A47C-634E-99ED-6C1E59F10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1DF77-CD56-E64C-8DEB-1995DF35B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7C14F-D52E-4446-B5E1-3BF30B0C1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99934-91A6-D84C-8678-1820F77EC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3F294-7953-F443-A9C6-6A6DB190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09F09-DBE1-EE4C-8D52-7B1672A5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14653-E284-944E-90E1-A242E481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7C1B5-CBD7-9446-A32E-469855B99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685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7959-57F2-2D4A-96A6-EB66F41E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146C7-2D10-4D46-A1A2-1B35DE79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2D9EC-97BE-B643-B518-CAE3C6E8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DBF10-459F-BB49-8395-A5B8D13E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CC0F5-4A6B-A74F-A265-ABEE43B16D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987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57F93-1385-3842-B3EA-A726124D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8ACB0-D1AC-5C41-8A4B-240A49F6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BDD8C-6F8F-E94A-88C4-DAA04E5B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F9528-D3A1-3A4B-B058-57D143D76F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05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0554-5569-7940-BC83-C02D533D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BBB8A-4E67-C746-B29A-140F2036C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0248D-7F6A-A343-A40B-B44F814D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3BF81-3467-7840-B325-8FAA5BE1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3179A-75F7-A842-981D-98583904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6C78C-9AAC-0049-988E-57B3467297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872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3572-F01E-0746-BFAD-F1777F8E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4877-831E-564C-A7D0-E5443B49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5EE57-4566-ED4E-9525-FC7BF8DA9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7DFD1-1803-0E49-8E99-D47C4905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D3A8-0977-9742-9181-61D9D0A9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1023-0CBF-A944-BF58-BFEEFFE3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84010-278C-AC43-9458-8D215BB3A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59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F091-3987-2842-875C-5F9587A77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6E2FB-C5B1-B74C-82CA-D9101C71D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A3520-B1ED-1847-BBDA-0A929801D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7D2AB-A58B-3B4E-875F-EC604192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E4565-2972-CE43-A1C9-E4E97FA1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9157C-98BC-734A-A0C5-56C32FC5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CCD3E-AA25-D148-B4A6-AD8113D4DA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703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3C45-2C31-DC49-89D5-898C93CD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6C217-8B11-5A49-BFD0-1722B0501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D8F5-1327-914F-922F-44C0A195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76EA1-ADB0-C44A-B86A-CBA02073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4CB13-F2A3-DB49-A062-0AC64E98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5E53F-E30D-7845-885A-6D09A0FC0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533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8E3DD-913E-CB42-A210-248DFA9D6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1A0A0-FCAB-7149-8CD4-563248D1A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4DC4-835E-E44A-9327-5433DBA5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C7CC2-93E0-2745-A5F3-9228E1BB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F0F5A-2054-F745-BCE3-EB5D9B06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4E35D-6A99-BD44-B6CA-8EB480899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4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6D4B-9D36-5E4F-8E60-F66729A3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9F95D-9AD1-374E-A27C-10C58D5B6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964B3-17C0-C545-B72C-E37C638F6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8C6DC-6CC9-2948-9BB9-1F98C721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49E3B-1D25-E244-9E97-D81A1285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DE00-2A39-104D-B263-4AF134B1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6D362-0190-F146-B0B5-149342BC9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44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3C87-48E4-A24E-AA02-6DB360EE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7E10-0C7D-0544-8789-1FCE4EAC3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8F6BB-CEDC-804C-812F-47938D51E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3758A-D8D8-314A-A4AD-88F6116F9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1F1CC-8141-D145-AB30-3D0A46CE3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69B349-257D-8E4D-BF1B-0804A511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866C75-1450-2C46-BB70-04DDC811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E4B57-AC5B-C645-8123-A2E08DC4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69C6E-9DEE-B54E-BB8A-F85B2807A6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18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EC7B-6DFB-A54D-8703-848BE362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BFF331-28DE-E245-9DEC-AC155EB5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6CB30-24E2-604C-9ABF-7DBF7764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3A02F-7AAB-8C49-A952-B0B8135B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5D790-03F7-4646-AA74-E86CAA8CD7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49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48A2C-B7F4-0841-9E57-422B0CBC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260C3-E4A9-2741-9102-CA74AB8F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BB80F-BD23-E342-8DE1-F7081E66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F9BD9-F1FB-1246-ABF4-384A7469D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4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F440-61B9-DC4F-AC09-14DCC380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CF8E5-648E-034F-B63E-3C45CBB5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3DED9-7FD6-314B-9FA1-B6AE3A8B0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7633F-08B5-344E-A822-50625197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ADF49-8BEE-8946-AC73-A2F1765E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3DA36-023B-6046-8017-385176AD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C8C3B-C227-2140-8700-9655C3FDE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34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5BB1-B64F-EA45-BF19-E7099CE8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DD039-4D7D-F342-B80E-BF58393D2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5DF64-6D80-6A40-A883-8694472BE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9B6C9-1D6D-454D-A2B7-10FBE782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A5EFB-FB05-8F44-9D07-D80CF864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4FE4-AFED-C840-AFB0-2772FF30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B51AC-DD46-DA4D-B19B-0FD567CE54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9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>
            <a:extLst>
              <a:ext uri="{FF2B5EF4-FFF2-40B4-BE49-F238E27FC236}">
                <a16:creationId xmlns:a16="http://schemas.microsoft.com/office/drawing/2014/main" id="{9087774D-3888-4B4E-A081-1F0FD44125C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3795" name="Freeform 3">
              <a:extLst>
                <a:ext uri="{FF2B5EF4-FFF2-40B4-BE49-F238E27FC236}">
                  <a16:creationId xmlns:a16="http://schemas.microsoft.com/office/drawing/2014/main" id="{6D5F2DD3-24CD-D341-974A-185AFFB35D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6" name="Freeform 4">
              <a:extLst>
                <a:ext uri="{FF2B5EF4-FFF2-40B4-BE49-F238E27FC236}">
                  <a16:creationId xmlns:a16="http://schemas.microsoft.com/office/drawing/2014/main" id="{195BAD80-3B66-1246-A141-9D41B3B546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7" name="Freeform 5">
              <a:extLst>
                <a:ext uri="{FF2B5EF4-FFF2-40B4-BE49-F238E27FC236}">
                  <a16:creationId xmlns:a16="http://schemas.microsoft.com/office/drawing/2014/main" id="{4B526C1B-6CD8-D14A-A508-5258B6E297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8" name="Freeform 6">
              <a:extLst>
                <a:ext uri="{FF2B5EF4-FFF2-40B4-BE49-F238E27FC236}">
                  <a16:creationId xmlns:a16="http://schemas.microsoft.com/office/drawing/2014/main" id="{AE8CD3A0-E8E1-1C45-A957-D836A07341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Freeform 7">
              <a:extLst>
                <a:ext uri="{FF2B5EF4-FFF2-40B4-BE49-F238E27FC236}">
                  <a16:creationId xmlns:a16="http://schemas.microsoft.com/office/drawing/2014/main" id="{BB1BD650-730B-ED40-8E7D-BF3877F3D7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0" name="Freeform 8">
              <a:extLst>
                <a:ext uri="{FF2B5EF4-FFF2-40B4-BE49-F238E27FC236}">
                  <a16:creationId xmlns:a16="http://schemas.microsoft.com/office/drawing/2014/main" id="{DDBDBA65-A3C4-5E43-91EE-913870D65B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9">
              <a:extLst>
                <a:ext uri="{FF2B5EF4-FFF2-40B4-BE49-F238E27FC236}">
                  <a16:creationId xmlns:a16="http://schemas.microsoft.com/office/drawing/2014/main" id="{F89A2525-C712-8F49-966D-0FF7C44D06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10">
              <a:extLst>
                <a:ext uri="{FF2B5EF4-FFF2-40B4-BE49-F238E27FC236}">
                  <a16:creationId xmlns:a16="http://schemas.microsoft.com/office/drawing/2014/main" id="{966926BE-1EFE-2440-AE4C-909CE7E588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11">
              <a:extLst>
                <a:ext uri="{FF2B5EF4-FFF2-40B4-BE49-F238E27FC236}">
                  <a16:creationId xmlns:a16="http://schemas.microsoft.com/office/drawing/2014/main" id="{2FB162B7-359E-3F47-841D-E1ECC82B9E8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Rectangle 12">
              <a:extLst>
                <a:ext uri="{FF2B5EF4-FFF2-40B4-BE49-F238E27FC236}">
                  <a16:creationId xmlns:a16="http://schemas.microsoft.com/office/drawing/2014/main" id="{6E6D0DA8-5C80-A142-B724-F803F28B34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Rectangle 13">
              <a:extLst>
                <a:ext uri="{FF2B5EF4-FFF2-40B4-BE49-F238E27FC236}">
                  <a16:creationId xmlns:a16="http://schemas.microsoft.com/office/drawing/2014/main" id="{4C76945B-5EE5-474A-84EF-40CB008C505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Freeform 14">
              <a:extLst>
                <a:ext uri="{FF2B5EF4-FFF2-40B4-BE49-F238E27FC236}">
                  <a16:creationId xmlns:a16="http://schemas.microsoft.com/office/drawing/2014/main" id="{3A25DFEE-5816-EC49-8BEC-A0DBC7E414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Freeform 15">
              <a:extLst>
                <a:ext uri="{FF2B5EF4-FFF2-40B4-BE49-F238E27FC236}">
                  <a16:creationId xmlns:a16="http://schemas.microsoft.com/office/drawing/2014/main" id="{5A74519B-DEA7-1849-BECE-9DDAE0EEDC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Freeform 16">
              <a:extLst>
                <a:ext uri="{FF2B5EF4-FFF2-40B4-BE49-F238E27FC236}">
                  <a16:creationId xmlns:a16="http://schemas.microsoft.com/office/drawing/2014/main" id="{D99DCA97-E839-C24F-A13C-F4ED496C7D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Freeform 17">
              <a:extLst>
                <a:ext uri="{FF2B5EF4-FFF2-40B4-BE49-F238E27FC236}">
                  <a16:creationId xmlns:a16="http://schemas.microsoft.com/office/drawing/2014/main" id="{F669C029-EAAF-E240-A09E-F1F9BB6673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Freeform 18">
              <a:extLst>
                <a:ext uri="{FF2B5EF4-FFF2-40B4-BE49-F238E27FC236}">
                  <a16:creationId xmlns:a16="http://schemas.microsoft.com/office/drawing/2014/main" id="{D5976B17-337E-E346-9E08-EF6BE22F15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Freeform 19">
              <a:extLst>
                <a:ext uri="{FF2B5EF4-FFF2-40B4-BE49-F238E27FC236}">
                  <a16:creationId xmlns:a16="http://schemas.microsoft.com/office/drawing/2014/main" id="{8F631106-2B58-4A40-AE31-FCA8F1EB81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Freeform 20">
              <a:extLst>
                <a:ext uri="{FF2B5EF4-FFF2-40B4-BE49-F238E27FC236}">
                  <a16:creationId xmlns:a16="http://schemas.microsoft.com/office/drawing/2014/main" id="{3047618C-2849-9045-8A80-E25CB47A9F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3" name="Rectangle 21">
            <a:extLst>
              <a:ext uri="{FF2B5EF4-FFF2-40B4-BE49-F238E27FC236}">
                <a16:creationId xmlns:a16="http://schemas.microsoft.com/office/drawing/2014/main" id="{611F45AF-C4D8-AC4E-A8F0-A723CFB23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814" name="Rectangle 22">
            <a:extLst>
              <a:ext uri="{FF2B5EF4-FFF2-40B4-BE49-F238E27FC236}">
                <a16:creationId xmlns:a16="http://schemas.microsoft.com/office/drawing/2014/main" id="{2609F611-393B-174B-9A8D-DD0367349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815" name="Rectangle 23">
            <a:extLst>
              <a:ext uri="{FF2B5EF4-FFF2-40B4-BE49-F238E27FC236}">
                <a16:creationId xmlns:a16="http://schemas.microsoft.com/office/drawing/2014/main" id="{E42EC08A-D562-4546-A4F8-32FFD917D0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33816" name="Rectangle 24">
            <a:extLst>
              <a:ext uri="{FF2B5EF4-FFF2-40B4-BE49-F238E27FC236}">
                <a16:creationId xmlns:a16="http://schemas.microsoft.com/office/drawing/2014/main" id="{4CB04F99-55D3-0741-98A3-6A59D77C66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33817" name="Rectangle 25">
            <a:extLst>
              <a:ext uri="{FF2B5EF4-FFF2-40B4-BE49-F238E27FC236}">
                <a16:creationId xmlns:a16="http://schemas.microsoft.com/office/drawing/2014/main" id="{CF7AEE92-6A5F-1D44-B9D9-91C6D2A2F4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F3899DC-6D6D-DC4F-BA9C-7C3D53B71E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>
            <a:extLst>
              <a:ext uri="{FF2B5EF4-FFF2-40B4-BE49-F238E27FC236}">
                <a16:creationId xmlns:a16="http://schemas.microsoft.com/office/drawing/2014/main" id="{0F517C66-5C41-784F-8B27-6AE0D62910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4275" name="Freeform 3">
              <a:extLst>
                <a:ext uri="{FF2B5EF4-FFF2-40B4-BE49-F238E27FC236}">
                  <a16:creationId xmlns:a16="http://schemas.microsoft.com/office/drawing/2014/main" id="{D5EE569E-DB03-534D-8FAB-04C3EEB0E792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4276" name="Group 4">
              <a:extLst>
                <a:ext uri="{FF2B5EF4-FFF2-40B4-BE49-F238E27FC236}">
                  <a16:creationId xmlns:a16="http://schemas.microsoft.com/office/drawing/2014/main" id="{25867850-6F26-F74A-9AAD-6D18CEC718E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54277" name="Freeform 5">
                <a:extLst>
                  <a:ext uri="{FF2B5EF4-FFF2-40B4-BE49-F238E27FC236}">
                    <a16:creationId xmlns:a16="http://schemas.microsoft.com/office/drawing/2014/main" id="{2123FE07-1697-7B46-AEFF-03FF5B1725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8" name="Freeform 6">
                <a:extLst>
                  <a:ext uri="{FF2B5EF4-FFF2-40B4-BE49-F238E27FC236}">
                    <a16:creationId xmlns:a16="http://schemas.microsoft.com/office/drawing/2014/main" id="{38E79373-3745-3741-80AA-4520162DA8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79" name="Freeform 7">
                <a:extLst>
                  <a:ext uri="{FF2B5EF4-FFF2-40B4-BE49-F238E27FC236}">
                    <a16:creationId xmlns:a16="http://schemas.microsoft.com/office/drawing/2014/main" id="{40230069-43AF-2E44-9B7B-83CB579732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0" name="Freeform 8">
                <a:extLst>
                  <a:ext uri="{FF2B5EF4-FFF2-40B4-BE49-F238E27FC236}">
                    <a16:creationId xmlns:a16="http://schemas.microsoft.com/office/drawing/2014/main" id="{A82F6F1B-173F-524C-A65D-B0CCB92EF2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1" name="Freeform 9">
                <a:extLst>
                  <a:ext uri="{FF2B5EF4-FFF2-40B4-BE49-F238E27FC236}">
                    <a16:creationId xmlns:a16="http://schemas.microsoft.com/office/drawing/2014/main" id="{35587038-82D8-4646-89E8-F52530C7F5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2" name="Freeform 10">
                <a:extLst>
                  <a:ext uri="{FF2B5EF4-FFF2-40B4-BE49-F238E27FC236}">
                    <a16:creationId xmlns:a16="http://schemas.microsoft.com/office/drawing/2014/main" id="{20718843-66A5-9543-BAE4-40E9785E635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3" name="Freeform 11">
                <a:extLst>
                  <a:ext uri="{FF2B5EF4-FFF2-40B4-BE49-F238E27FC236}">
                    <a16:creationId xmlns:a16="http://schemas.microsoft.com/office/drawing/2014/main" id="{474576B4-78D6-244E-8FB7-E2702829BE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4" name="Freeform 12">
                <a:extLst>
                  <a:ext uri="{FF2B5EF4-FFF2-40B4-BE49-F238E27FC236}">
                    <a16:creationId xmlns:a16="http://schemas.microsoft.com/office/drawing/2014/main" id="{9849180E-884E-A24E-B031-5BB8752AC5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5" name="Freeform 13">
                <a:extLst>
                  <a:ext uri="{FF2B5EF4-FFF2-40B4-BE49-F238E27FC236}">
                    <a16:creationId xmlns:a16="http://schemas.microsoft.com/office/drawing/2014/main" id="{CCBC78B8-D1AF-0D43-9537-C638375577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6" name="Freeform 14">
                <a:extLst>
                  <a:ext uri="{FF2B5EF4-FFF2-40B4-BE49-F238E27FC236}">
                    <a16:creationId xmlns:a16="http://schemas.microsoft.com/office/drawing/2014/main" id="{81B0EDE1-0F9F-EA41-AA97-A9C413387F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7" name="Freeform 15">
                <a:extLst>
                  <a:ext uri="{FF2B5EF4-FFF2-40B4-BE49-F238E27FC236}">
                    <a16:creationId xmlns:a16="http://schemas.microsoft.com/office/drawing/2014/main" id="{7E5CCF7A-34B5-8042-B4A3-2E861FCA90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8" name="Freeform 16">
                <a:extLst>
                  <a:ext uri="{FF2B5EF4-FFF2-40B4-BE49-F238E27FC236}">
                    <a16:creationId xmlns:a16="http://schemas.microsoft.com/office/drawing/2014/main" id="{373C015E-3396-A648-A823-4C752C7723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9" name="Freeform 17">
                <a:extLst>
                  <a:ext uri="{FF2B5EF4-FFF2-40B4-BE49-F238E27FC236}">
                    <a16:creationId xmlns:a16="http://schemas.microsoft.com/office/drawing/2014/main" id="{6615B919-F5AE-BC42-885C-C345093464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0" name="Freeform 18">
                <a:extLst>
                  <a:ext uri="{FF2B5EF4-FFF2-40B4-BE49-F238E27FC236}">
                    <a16:creationId xmlns:a16="http://schemas.microsoft.com/office/drawing/2014/main" id="{D0953EB4-F979-654E-B23E-66A25473A2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Freeform 19">
                <a:extLst>
                  <a:ext uri="{FF2B5EF4-FFF2-40B4-BE49-F238E27FC236}">
                    <a16:creationId xmlns:a16="http://schemas.microsoft.com/office/drawing/2014/main" id="{0DE5DA91-EE9E-D745-A2D7-BFEBF3768CF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2" name="Freeform 20">
                <a:extLst>
                  <a:ext uri="{FF2B5EF4-FFF2-40B4-BE49-F238E27FC236}">
                    <a16:creationId xmlns:a16="http://schemas.microsoft.com/office/drawing/2014/main" id="{81322811-BCE8-DD47-AAF5-7BAA026C176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3" name="Freeform 21">
                <a:extLst>
                  <a:ext uri="{FF2B5EF4-FFF2-40B4-BE49-F238E27FC236}">
                    <a16:creationId xmlns:a16="http://schemas.microsoft.com/office/drawing/2014/main" id="{80EAA27D-3F5E-D74D-A619-22AF8E0B46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4" name="Freeform 22">
                <a:extLst>
                  <a:ext uri="{FF2B5EF4-FFF2-40B4-BE49-F238E27FC236}">
                    <a16:creationId xmlns:a16="http://schemas.microsoft.com/office/drawing/2014/main" id="{594DD8B3-4D04-2248-A999-0A703018D0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5" name="Freeform 23">
                <a:extLst>
                  <a:ext uri="{FF2B5EF4-FFF2-40B4-BE49-F238E27FC236}">
                    <a16:creationId xmlns:a16="http://schemas.microsoft.com/office/drawing/2014/main" id="{55212A8E-3420-DB40-A517-BF1A09AC3C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6" name="Freeform 24">
                <a:extLst>
                  <a:ext uri="{FF2B5EF4-FFF2-40B4-BE49-F238E27FC236}">
                    <a16:creationId xmlns:a16="http://schemas.microsoft.com/office/drawing/2014/main" id="{1CFDF699-A109-3544-9BFC-37804933C2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7" name="Freeform 25">
                <a:extLst>
                  <a:ext uri="{FF2B5EF4-FFF2-40B4-BE49-F238E27FC236}">
                    <a16:creationId xmlns:a16="http://schemas.microsoft.com/office/drawing/2014/main" id="{F52844BC-5463-4045-8980-E70A48EEAC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8" name="Freeform 26">
                <a:extLst>
                  <a:ext uri="{FF2B5EF4-FFF2-40B4-BE49-F238E27FC236}">
                    <a16:creationId xmlns:a16="http://schemas.microsoft.com/office/drawing/2014/main" id="{1BCC1E16-440B-2C4D-A9B0-4ED729D177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9" name="Freeform 27">
                <a:extLst>
                  <a:ext uri="{FF2B5EF4-FFF2-40B4-BE49-F238E27FC236}">
                    <a16:creationId xmlns:a16="http://schemas.microsoft.com/office/drawing/2014/main" id="{A6C0A90E-55CD-6940-8D8D-3832DA0283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0" name="Freeform 28">
                <a:extLst>
                  <a:ext uri="{FF2B5EF4-FFF2-40B4-BE49-F238E27FC236}">
                    <a16:creationId xmlns:a16="http://schemas.microsoft.com/office/drawing/2014/main" id="{A37F8163-ADB7-284B-9955-CC339A8D95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1" name="Freeform 29">
                <a:extLst>
                  <a:ext uri="{FF2B5EF4-FFF2-40B4-BE49-F238E27FC236}">
                    <a16:creationId xmlns:a16="http://schemas.microsoft.com/office/drawing/2014/main" id="{49133435-70B5-864F-8488-98A3A40C9E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302" name="Group 30">
                <a:extLst>
                  <a:ext uri="{FF2B5EF4-FFF2-40B4-BE49-F238E27FC236}">
                    <a16:creationId xmlns:a16="http://schemas.microsoft.com/office/drawing/2014/main" id="{A6DD0FF0-DD52-3047-B20C-DF8D05786E6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303" name="Freeform 31">
                  <a:extLst>
                    <a:ext uri="{FF2B5EF4-FFF2-40B4-BE49-F238E27FC236}">
                      <a16:creationId xmlns:a16="http://schemas.microsoft.com/office/drawing/2014/main" id="{7CFC4652-CC5C-8E42-A078-18C856E984C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4" name="Freeform 32">
                  <a:extLst>
                    <a:ext uri="{FF2B5EF4-FFF2-40B4-BE49-F238E27FC236}">
                      <a16:creationId xmlns:a16="http://schemas.microsoft.com/office/drawing/2014/main" id="{551C22B6-D11C-F64A-969B-D65F95DC481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5" name="Freeform 33">
                  <a:extLst>
                    <a:ext uri="{FF2B5EF4-FFF2-40B4-BE49-F238E27FC236}">
                      <a16:creationId xmlns:a16="http://schemas.microsoft.com/office/drawing/2014/main" id="{091BBBB4-E96A-0F4D-B69A-548E1ACFBDA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6" name="Freeform 34">
                  <a:extLst>
                    <a:ext uri="{FF2B5EF4-FFF2-40B4-BE49-F238E27FC236}">
                      <a16:creationId xmlns:a16="http://schemas.microsoft.com/office/drawing/2014/main" id="{553178FC-3089-9445-A1BB-39F8EDBE88E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7" name="Freeform 35">
                  <a:extLst>
                    <a:ext uri="{FF2B5EF4-FFF2-40B4-BE49-F238E27FC236}">
                      <a16:creationId xmlns:a16="http://schemas.microsoft.com/office/drawing/2014/main" id="{E0A57E74-A74D-B245-A881-3C65EE64AEE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8" name="Freeform 36">
                  <a:extLst>
                    <a:ext uri="{FF2B5EF4-FFF2-40B4-BE49-F238E27FC236}">
                      <a16:creationId xmlns:a16="http://schemas.microsoft.com/office/drawing/2014/main" id="{1907669F-2615-6846-9518-86494E1D44A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09" name="Freeform 37">
                  <a:extLst>
                    <a:ext uri="{FF2B5EF4-FFF2-40B4-BE49-F238E27FC236}">
                      <a16:creationId xmlns:a16="http://schemas.microsoft.com/office/drawing/2014/main" id="{81F7FA56-235B-9949-8B03-03DDB4A10E1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0" name="Freeform 38">
                  <a:extLst>
                    <a:ext uri="{FF2B5EF4-FFF2-40B4-BE49-F238E27FC236}">
                      <a16:creationId xmlns:a16="http://schemas.microsoft.com/office/drawing/2014/main" id="{CD45A4F9-07F7-7749-B386-2A5ABFB7508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1" name="Freeform 39">
                  <a:extLst>
                    <a:ext uri="{FF2B5EF4-FFF2-40B4-BE49-F238E27FC236}">
                      <a16:creationId xmlns:a16="http://schemas.microsoft.com/office/drawing/2014/main" id="{2BC5DAFB-8C04-1141-8F29-EF94B04985B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2" name="Freeform 40">
                  <a:extLst>
                    <a:ext uri="{FF2B5EF4-FFF2-40B4-BE49-F238E27FC236}">
                      <a16:creationId xmlns:a16="http://schemas.microsoft.com/office/drawing/2014/main" id="{64A4BD93-5AE7-AA4D-B726-E29F9AFAF5B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3" name="Freeform 41">
                  <a:extLst>
                    <a:ext uri="{FF2B5EF4-FFF2-40B4-BE49-F238E27FC236}">
                      <a16:creationId xmlns:a16="http://schemas.microsoft.com/office/drawing/2014/main" id="{FC39BAB1-AAED-E94C-810E-78B5D40D315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4" name="Freeform 42">
                  <a:extLst>
                    <a:ext uri="{FF2B5EF4-FFF2-40B4-BE49-F238E27FC236}">
                      <a16:creationId xmlns:a16="http://schemas.microsoft.com/office/drawing/2014/main" id="{80467154-3E33-2647-8394-6CFCD1A3456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5" name="Freeform 43">
                  <a:extLst>
                    <a:ext uri="{FF2B5EF4-FFF2-40B4-BE49-F238E27FC236}">
                      <a16:creationId xmlns:a16="http://schemas.microsoft.com/office/drawing/2014/main" id="{C7AF5780-DCD7-9A42-B105-656A2A14C91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6" name="Freeform 44">
                  <a:extLst>
                    <a:ext uri="{FF2B5EF4-FFF2-40B4-BE49-F238E27FC236}">
                      <a16:creationId xmlns:a16="http://schemas.microsoft.com/office/drawing/2014/main" id="{0857A170-C620-CD4E-A677-D54020316DD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17" name="Freeform 45">
                  <a:extLst>
                    <a:ext uri="{FF2B5EF4-FFF2-40B4-BE49-F238E27FC236}">
                      <a16:creationId xmlns:a16="http://schemas.microsoft.com/office/drawing/2014/main" id="{73FED5C4-312D-AE4B-9C2A-DD1DDF1052F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4318" name="Group 46">
                <a:extLst>
                  <a:ext uri="{FF2B5EF4-FFF2-40B4-BE49-F238E27FC236}">
                    <a16:creationId xmlns:a16="http://schemas.microsoft.com/office/drawing/2014/main" id="{CC2B48CD-428D-ED40-AE97-B633ECA98EE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4319" name="Freeform 47">
                  <a:extLst>
                    <a:ext uri="{FF2B5EF4-FFF2-40B4-BE49-F238E27FC236}">
                      <a16:creationId xmlns:a16="http://schemas.microsoft.com/office/drawing/2014/main" id="{95BA99F0-7641-2B4E-BA65-35D805B5C8F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0" name="Freeform 48">
                  <a:extLst>
                    <a:ext uri="{FF2B5EF4-FFF2-40B4-BE49-F238E27FC236}">
                      <a16:creationId xmlns:a16="http://schemas.microsoft.com/office/drawing/2014/main" id="{7BF68452-BAA9-9844-89EB-2FCB85B9F78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4321" name="Group 49">
                <a:extLst>
                  <a:ext uri="{FF2B5EF4-FFF2-40B4-BE49-F238E27FC236}">
                    <a16:creationId xmlns:a16="http://schemas.microsoft.com/office/drawing/2014/main" id="{AEAAD0A2-3FC8-4E45-902D-1C67C55455F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54322" name="Freeform 50">
                  <a:extLst>
                    <a:ext uri="{FF2B5EF4-FFF2-40B4-BE49-F238E27FC236}">
                      <a16:creationId xmlns:a16="http://schemas.microsoft.com/office/drawing/2014/main" id="{223E2053-BA23-2E46-9021-F721DED563F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3" name="Freeform 51">
                  <a:extLst>
                    <a:ext uri="{FF2B5EF4-FFF2-40B4-BE49-F238E27FC236}">
                      <a16:creationId xmlns:a16="http://schemas.microsoft.com/office/drawing/2014/main" id="{10167D3D-5F46-0B45-ADB6-D28D586562B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4" name="Freeform 52">
                  <a:extLst>
                    <a:ext uri="{FF2B5EF4-FFF2-40B4-BE49-F238E27FC236}">
                      <a16:creationId xmlns:a16="http://schemas.microsoft.com/office/drawing/2014/main" id="{449FBB14-3B9B-5B4B-B4C0-5550C824B76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5" name="Freeform 53">
                  <a:extLst>
                    <a:ext uri="{FF2B5EF4-FFF2-40B4-BE49-F238E27FC236}">
                      <a16:creationId xmlns:a16="http://schemas.microsoft.com/office/drawing/2014/main" id="{066E771D-5918-EA4F-9E5C-41F448A37B7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6" name="Freeform 54">
                  <a:extLst>
                    <a:ext uri="{FF2B5EF4-FFF2-40B4-BE49-F238E27FC236}">
                      <a16:creationId xmlns:a16="http://schemas.microsoft.com/office/drawing/2014/main" id="{6F87C62E-B613-C648-BC49-C94A3CFBF32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7" name="Freeform 55">
                  <a:extLst>
                    <a:ext uri="{FF2B5EF4-FFF2-40B4-BE49-F238E27FC236}">
                      <a16:creationId xmlns:a16="http://schemas.microsoft.com/office/drawing/2014/main" id="{3E1C9C85-DFAD-4442-952A-892B0FEB32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8" name="Freeform 56">
                  <a:extLst>
                    <a:ext uri="{FF2B5EF4-FFF2-40B4-BE49-F238E27FC236}">
                      <a16:creationId xmlns:a16="http://schemas.microsoft.com/office/drawing/2014/main" id="{2E150546-3269-2B41-8FC8-B3E3DB34D9D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9" name="Freeform 57">
                  <a:extLst>
                    <a:ext uri="{FF2B5EF4-FFF2-40B4-BE49-F238E27FC236}">
                      <a16:creationId xmlns:a16="http://schemas.microsoft.com/office/drawing/2014/main" id="{8BB4B780-CB76-994F-B618-003A1105280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30" name="Freeform 58">
                  <a:extLst>
                    <a:ext uri="{FF2B5EF4-FFF2-40B4-BE49-F238E27FC236}">
                      <a16:creationId xmlns:a16="http://schemas.microsoft.com/office/drawing/2014/main" id="{318FA7BA-F519-0840-BA85-5F904A484F9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4331" name="Freeform 59">
                <a:extLst>
                  <a:ext uri="{FF2B5EF4-FFF2-40B4-BE49-F238E27FC236}">
                    <a16:creationId xmlns:a16="http://schemas.microsoft.com/office/drawing/2014/main" id="{745561C7-1C85-3D47-A461-0DD7C0DF5CB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2" name="Freeform 60">
                <a:extLst>
                  <a:ext uri="{FF2B5EF4-FFF2-40B4-BE49-F238E27FC236}">
                    <a16:creationId xmlns:a16="http://schemas.microsoft.com/office/drawing/2014/main" id="{F85BDC2A-2037-F44D-902D-BD73BA9539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3" name="Freeform 61">
                <a:extLst>
                  <a:ext uri="{FF2B5EF4-FFF2-40B4-BE49-F238E27FC236}">
                    <a16:creationId xmlns:a16="http://schemas.microsoft.com/office/drawing/2014/main" id="{DD97D7C9-7298-B041-8336-779C9FAEB7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4" name="Freeform 62">
                <a:extLst>
                  <a:ext uri="{FF2B5EF4-FFF2-40B4-BE49-F238E27FC236}">
                    <a16:creationId xmlns:a16="http://schemas.microsoft.com/office/drawing/2014/main" id="{EA6BA0D9-861A-E947-AA6B-D011F18C64D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5" name="Freeform 63">
                <a:extLst>
                  <a:ext uri="{FF2B5EF4-FFF2-40B4-BE49-F238E27FC236}">
                    <a16:creationId xmlns:a16="http://schemas.microsoft.com/office/drawing/2014/main" id="{B8402481-3A9E-8241-ACD3-1F1BA253E2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6" name="Freeform 64">
                <a:extLst>
                  <a:ext uri="{FF2B5EF4-FFF2-40B4-BE49-F238E27FC236}">
                    <a16:creationId xmlns:a16="http://schemas.microsoft.com/office/drawing/2014/main" id="{BCF67AF2-2638-3A4C-8DFA-69E3862FC4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7" name="Freeform 65">
                <a:extLst>
                  <a:ext uri="{FF2B5EF4-FFF2-40B4-BE49-F238E27FC236}">
                    <a16:creationId xmlns:a16="http://schemas.microsoft.com/office/drawing/2014/main" id="{743A750F-FA5B-B144-860E-377C0281E8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8" name="Freeform 66">
                <a:extLst>
                  <a:ext uri="{FF2B5EF4-FFF2-40B4-BE49-F238E27FC236}">
                    <a16:creationId xmlns:a16="http://schemas.microsoft.com/office/drawing/2014/main" id="{B6BDDD86-E0C0-3B4E-AD34-9116DB79CE8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339" name="Rectangle 67">
            <a:extLst>
              <a:ext uri="{FF2B5EF4-FFF2-40B4-BE49-F238E27FC236}">
                <a16:creationId xmlns:a16="http://schemas.microsoft.com/office/drawing/2014/main" id="{25219056-4D35-B241-8BBE-188D973E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340" name="Rectangle 68">
            <a:extLst>
              <a:ext uri="{FF2B5EF4-FFF2-40B4-BE49-F238E27FC236}">
                <a16:creationId xmlns:a16="http://schemas.microsoft.com/office/drawing/2014/main" id="{4C7A8195-E627-8146-9AF9-365168FE23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54341" name="Rectangle 69">
            <a:extLst>
              <a:ext uri="{FF2B5EF4-FFF2-40B4-BE49-F238E27FC236}">
                <a16:creationId xmlns:a16="http://schemas.microsoft.com/office/drawing/2014/main" id="{64B344C6-79DB-FE44-BD76-12BD2D92F2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54342" name="Rectangle 70">
            <a:extLst>
              <a:ext uri="{FF2B5EF4-FFF2-40B4-BE49-F238E27FC236}">
                <a16:creationId xmlns:a16="http://schemas.microsoft.com/office/drawing/2014/main" id="{0B8068D8-6134-004F-BD9F-B84EE36D93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C22F30B-07AD-3D41-AB5A-DA344113AE2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4343" name="Rectangle 71">
            <a:extLst>
              <a:ext uri="{FF2B5EF4-FFF2-40B4-BE49-F238E27FC236}">
                <a16:creationId xmlns:a16="http://schemas.microsoft.com/office/drawing/2014/main" id="{9E5BBE53-37EE-544D-B167-09EC9F32C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reeform 2">
            <a:extLst>
              <a:ext uri="{FF2B5EF4-FFF2-40B4-BE49-F238E27FC236}">
                <a16:creationId xmlns:a16="http://schemas.microsoft.com/office/drawing/2014/main" id="{CBDFAF22-5B4A-6A4B-8030-44C8A537C751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DF9DE75-A5AD-774B-8263-B2577C9B4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85A624DE-3D9D-0341-8E8E-E5EBFF3E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EA31B378-4CE6-724F-B9A9-5826C48D18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r>
              <a:rPr lang="en-US" altLang="en-US"/>
              <a:t>Nguyễn Thành Chiến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2D4E4A0B-FC81-8446-88F1-3AB8A584DF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 altLang="en-US"/>
              <a:t>Trường THCS Nà Nhạn</a:t>
            </a:r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4DB594AC-00A1-A744-89EE-D21A482D7A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D828076-614E-2A43-ADC6-2A7C03D0E6C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2952" name="Freeform 8">
            <a:extLst>
              <a:ext uri="{FF2B5EF4-FFF2-40B4-BE49-F238E27FC236}">
                <a16:creationId xmlns:a16="http://schemas.microsoft.com/office/drawing/2014/main" id="{AEC0CDF7-ECC1-A848-8AA1-9F446E9B55EC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Freeform 9">
            <a:extLst>
              <a:ext uri="{FF2B5EF4-FFF2-40B4-BE49-F238E27FC236}">
                <a16:creationId xmlns:a16="http://schemas.microsoft.com/office/drawing/2014/main" id="{A3798957-3872-4043-8F25-850CB6FD5714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954" name="Group 10">
            <a:extLst>
              <a:ext uri="{FF2B5EF4-FFF2-40B4-BE49-F238E27FC236}">
                <a16:creationId xmlns:a16="http://schemas.microsoft.com/office/drawing/2014/main" id="{287DC3C1-80F6-AC42-A5E8-FAC9AF6BE802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82955" name="Freeform 11">
              <a:extLst>
                <a:ext uri="{FF2B5EF4-FFF2-40B4-BE49-F238E27FC236}">
                  <a16:creationId xmlns:a16="http://schemas.microsoft.com/office/drawing/2014/main" id="{A1E76D27-122E-A54B-987A-EE5A85B585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6" name="Freeform 12">
              <a:extLst>
                <a:ext uri="{FF2B5EF4-FFF2-40B4-BE49-F238E27FC236}">
                  <a16:creationId xmlns:a16="http://schemas.microsoft.com/office/drawing/2014/main" id="{BA4D6ACD-1CE2-6541-AFA7-D368192AA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Freeform 13">
              <a:extLst>
                <a:ext uri="{FF2B5EF4-FFF2-40B4-BE49-F238E27FC236}">
                  <a16:creationId xmlns:a16="http://schemas.microsoft.com/office/drawing/2014/main" id="{AF4DB62E-17C8-C840-8765-927B4D1D62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Freeform 14">
              <a:extLst>
                <a:ext uri="{FF2B5EF4-FFF2-40B4-BE49-F238E27FC236}">
                  <a16:creationId xmlns:a16="http://schemas.microsoft.com/office/drawing/2014/main" id="{99483BB0-3686-DD43-AF78-F075E9B82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9" name="Freeform 15">
              <a:extLst>
                <a:ext uri="{FF2B5EF4-FFF2-40B4-BE49-F238E27FC236}">
                  <a16:creationId xmlns:a16="http://schemas.microsoft.com/office/drawing/2014/main" id="{2E7BE83E-4764-6240-AE86-038F27B610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0" name="Freeform 16">
              <a:extLst>
                <a:ext uri="{FF2B5EF4-FFF2-40B4-BE49-F238E27FC236}">
                  <a16:creationId xmlns:a16="http://schemas.microsoft.com/office/drawing/2014/main" id="{9C6F72F0-5DDF-1348-B8B3-3CEB64F96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1" name="Freeform 17">
              <a:extLst>
                <a:ext uri="{FF2B5EF4-FFF2-40B4-BE49-F238E27FC236}">
                  <a16:creationId xmlns:a16="http://schemas.microsoft.com/office/drawing/2014/main" id="{325636D4-E6C1-A846-A33E-CF4A355A77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Freeform 18">
              <a:extLst>
                <a:ext uri="{FF2B5EF4-FFF2-40B4-BE49-F238E27FC236}">
                  <a16:creationId xmlns:a16="http://schemas.microsoft.com/office/drawing/2014/main" id="{5628A1C9-8260-9B47-99FE-31B18B2223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3" name="Freeform 19">
              <a:extLst>
                <a:ext uri="{FF2B5EF4-FFF2-40B4-BE49-F238E27FC236}">
                  <a16:creationId xmlns:a16="http://schemas.microsoft.com/office/drawing/2014/main" id="{2871D84F-593C-024A-985D-F76B5DC8C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64" name="Group 20">
              <a:extLst>
                <a:ext uri="{FF2B5EF4-FFF2-40B4-BE49-F238E27FC236}">
                  <a16:creationId xmlns:a16="http://schemas.microsoft.com/office/drawing/2014/main" id="{80B61260-FF48-F946-ADDA-5A48EA86323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82965" name="Group 21">
                <a:extLst>
                  <a:ext uri="{FF2B5EF4-FFF2-40B4-BE49-F238E27FC236}">
                    <a16:creationId xmlns:a16="http://schemas.microsoft.com/office/drawing/2014/main" id="{0B65372B-C19C-1E4A-8EA9-86E6388FCE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966" name="Freeform 22">
                  <a:extLst>
                    <a:ext uri="{FF2B5EF4-FFF2-40B4-BE49-F238E27FC236}">
                      <a16:creationId xmlns:a16="http://schemas.microsoft.com/office/drawing/2014/main" id="{BE13FDA0-EA1F-D04E-BF90-A0C43A54D2A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7" name="Freeform 23">
                  <a:extLst>
                    <a:ext uri="{FF2B5EF4-FFF2-40B4-BE49-F238E27FC236}">
                      <a16:creationId xmlns:a16="http://schemas.microsoft.com/office/drawing/2014/main" id="{720D5B8B-1F0E-9949-9015-BA748485355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8" name="Freeform 24">
                  <a:extLst>
                    <a:ext uri="{FF2B5EF4-FFF2-40B4-BE49-F238E27FC236}">
                      <a16:creationId xmlns:a16="http://schemas.microsoft.com/office/drawing/2014/main" id="{8038073C-029F-214A-AD7B-F2ABB7D9BD4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969" name="Freeform 25">
                <a:extLst>
                  <a:ext uri="{FF2B5EF4-FFF2-40B4-BE49-F238E27FC236}">
                    <a16:creationId xmlns:a16="http://schemas.microsoft.com/office/drawing/2014/main" id="{B843C8DC-7E81-7849-A069-A2E2F5D19B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70" name="Freeform 26">
                <a:extLst>
                  <a:ext uri="{FF2B5EF4-FFF2-40B4-BE49-F238E27FC236}">
                    <a16:creationId xmlns:a16="http://schemas.microsoft.com/office/drawing/2014/main" id="{30C29A79-444B-064F-AD2E-A07B318C7C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71" name="Freeform 27">
                <a:extLst>
                  <a:ext uri="{FF2B5EF4-FFF2-40B4-BE49-F238E27FC236}">
                    <a16:creationId xmlns:a16="http://schemas.microsoft.com/office/drawing/2014/main" id="{0CD85B41-CEAE-344F-993F-3E1B9F03BD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972" name="Group 28">
                <a:extLst>
                  <a:ext uri="{FF2B5EF4-FFF2-40B4-BE49-F238E27FC236}">
                    <a16:creationId xmlns:a16="http://schemas.microsoft.com/office/drawing/2014/main" id="{23647EF3-4274-1C43-ACF1-7442091AE48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973" name="Freeform 29">
                  <a:extLst>
                    <a:ext uri="{FF2B5EF4-FFF2-40B4-BE49-F238E27FC236}">
                      <a16:creationId xmlns:a16="http://schemas.microsoft.com/office/drawing/2014/main" id="{71377F9F-69C5-AF4B-8D56-4DE51216524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4" name="Freeform 30">
                  <a:extLst>
                    <a:ext uri="{FF2B5EF4-FFF2-40B4-BE49-F238E27FC236}">
                      <a16:creationId xmlns:a16="http://schemas.microsoft.com/office/drawing/2014/main" id="{C0434B69-0F2C-3045-860C-C56DA59602E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5" name="Freeform 31">
                  <a:extLst>
                    <a:ext uri="{FF2B5EF4-FFF2-40B4-BE49-F238E27FC236}">
                      <a16:creationId xmlns:a16="http://schemas.microsoft.com/office/drawing/2014/main" id="{1CE03566-A697-4740-B6A0-2D0013D40FA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6" name="Freeform 32">
                  <a:extLst>
                    <a:ext uri="{FF2B5EF4-FFF2-40B4-BE49-F238E27FC236}">
                      <a16:creationId xmlns:a16="http://schemas.microsoft.com/office/drawing/2014/main" id="{13A102C6-DA71-E949-AEB9-9E12876FB01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7" name="Freeform 33">
                  <a:extLst>
                    <a:ext uri="{FF2B5EF4-FFF2-40B4-BE49-F238E27FC236}">
                      <a16:creationId xmlns:a16="http://schemas.microsoft.com/office/drawing/2014/main" id="{F2712ADB-D0F2-B441-B50A-C137F33B5B5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8" name="Freeform 34">
                  <a:extLst>
                    <a:ext uri="{FF2B5EF4-FFF2-40B4-BE49-F238E27FC236}">
                      <a16:creationId xmlns:a16="http://schemas.microsoft.com/office/drawing/2014/main" id="{5DD51C9C-549B-E043-833D-84DFCE1FFB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9" name="Freeform 35">
                  <a:extLst>
                    <a:ext uri="{FF2B5EF4-FFF2-40B4-BE49-F238E27FC236}">
                      <a16:creationId xmlns:a16="http://schemas.microsoft.com/office/drawing/2014/main" id="{6C6FE6C5-B0F4-AF42-87E6-E88BFA673F1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0" name="Freeform 36">
                  <a:extLst>
                    <a:ext uri="{FF2B5EF4-FFF2-40B4-BE49-F238E27FC236}">
                      <a16:creationId xmlns:a16="http://schemas.microsoft.com/office/drawing/2014/main" id="{2B295A15-B672-CF4F-B902-6B0010A535E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981" name="Group 37">
            <a:extLst>
              <a:ext uri="{FF2B5EF4-FFF2-40B4-BE49-F238E27FC236}">
                <a16:creationId xmlns:a16="http://schemas.microsoft.com/office/drawing/2014/main" id="{793EF11B-7943-7F4D-B1B2-4A259B5203CC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82982" name="Freeform 38">
              <a:extLst>
                <a:ext uri="{FF2B5EF4-FFF2-40B4-BE49-F238E27FC236}">
                  <a16:creationId xmlns:a16="http://schemas.microsoft.com/office/drawing/2014/main" id="{E4BCF931-438F-304D-93FF-0A70E879BC9C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3" name="Freeform 39">
              <a:extLst>
                <a:ext uri="{FF2B5EF4-FFF2-40B4-BE49-F238E27FC236}">
                  <a16:creationId xmlns:a16="http://schemas.microsoft.com/office/drawing/2014/main" id="{BF88D1FB-3B6B-BC4A-9D29-7761E1E42C7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984" name="Group 40">
            <a:extLst>
              <a:ext uri="{FF2B5EF4-FFF2-40B4-BE49-F238E27FC236}">
                <a16:creationId xmlns:a16="http://schemas.microsoft.com/office/drawing/2014/main" id="{3ABAB618-896C-CC4F-83BA-F40429DC9493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2985" name="Group 41">
              <a:extLst>
                <a:ext uri="{FF2B5EF4-FFF2-40B4-BE49-F238E27FC236}">
                  <a16:creationId xmlns:a16="http://schemas.microsoft.com/office/drawing/2014/main" id="{D1C5BED8-765F-144D-B36B-82C0109EA3F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82986" name="Freeform 42">
                <a:extLst>
                  <a:ext uri="{FF2B5EF4-FFF2-40B4-BE49-F238E27FC236}">
                    <a16:creationId xmlns:a16="http://schemas.microsoft.com/office/drawing/2014/main" id="{AC1D76FB-100D-E148-9F5D-33A9AC6A4D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987" name="Group 43">
                <a:extLst>
                  <a:ext uri="{FF2B5EF4-FFF2-40B4-BE49-F238E27FC236}">
                    <a16:creationId xmlns:a16="http://schemas.microsoft.com/office/drawing/2014/main" id="{CB6D8E68-8180-EE44-B406-741F34B31D6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82988" name="Freeform 44">
                  <a:extLst>
                    <a:ext uri="{FF2B5EF4-FFF2-40B4-BE49-F238E27FC236}">
                      <a16:creationId xmlns:a16="http://schemas.microsoft.com/office/drawing/2014/main" id="{9764B2DC-95D0-6D42-8CA6-439982A605B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9" name="Freeform 45">
                  <a:extLst>
                    <a:ext uri="{FF2B5EF4-FFF2-40B4-BE49-F238E27FC236}">
                      <a16:creationId xmlns:a16="http://schemas.microsoft.com/office/drawing/2014/main" id="{A1B94FD6-00E2-8640-9B68-B2E01228043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0" name="Freeform 46">
                  <a:extLst>
                    <a:ext uri="{FF2B5EF4-FFF2-40B4-BE49-F238E27FC236}">
                      <a16:creationId xmlns:a16="http://schemas.microsoft.com/office/drawing/2014/main" id="{0A033434-4595-6B4E-A845-BEE77645530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1" name="Freeform 47">
                  <a:extLst>
                    <a:ext uri="{FF2B5EF4-FFF2-40B4-BE49-F238E27FC236}">
                      <a16:creationId xmlns:a16="http://schemas.microsoft.com/office/drawing/2014/main" id="{EF96C061-0060-2A45-A24D-C3E1B43EA24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2" name="Freeform 48">
                  <a:extLst>
                    <a:ext uri="{FF2B5EF4-FFF2-40B4-BE49-F238E27FC236}">
                      <a16:creationId xmlns:a16="http://schemas.microsoft.com/office/drawing/2014/main" id="{4D6A5298-943A-9A48-8C9F-C1AE8FFF0C1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3" name="Freeform 49">
                  <a:extLst>
                    <a:ext uri="{FF2B5EF4-FFF2-40B4-BE49-F238E27FC236}">
                      <a16:creationId xmlns:a16="http://schemas.microsoft.com/office/drawing/2014/main" id="{A3CD2E3C-86F5-8F4C-8B90-BD5D266B219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4" name="Freeform 50">
                  <a:extLst>
                    <a:ext uri="{FF2B5EF4-FFF2-40B4-BE49-F238E27FC236}">
                      <a16:creationId xmlns:a16="http://schemas.microsoft.com/office/drawing/2014/main" id="{C43B44B1-A581-CE46-B349-B4B44127494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5" name="Freeform 51">
                  <a:extLst>
                    <a:ext uri="{FF2B5EF4-FFF2-40B4-BE49-F238E27FC236}">
                      <a16:creationId xmlns:a16="http://schemas.microsoft.com/office/drawing/2014/main" id="{2AEA9A66-D372-C441-A1C8-1E4FE5FAE9D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2996" name="Line 52">
              <a:extLst>
                <a:ext uri="{FF2B5EF4-FFF2-40B4-BE49-F238E27FC236}">
                  <a16:creationId xmlns:a16="http://schemas.microsoft.com/office/drawing/2014/main" id="{8F8722C7-5780-A74A-A2D9-2EA19DE7A24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9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linhschool.edu.vn/AdvRotator/Navigate.aspx?src=http://greenhanoi.com/index.php?page=gallery&amp;id=MMTI%3DzODQ%3DI%3DMTk4NA%3D%3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BE03614-F53F-294A-8455-45AB19B1C3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2800" y="1206500"/>
            <a:ext cx="4572000" cy="457200"/>
          </a:xfrm>
        </p:spPr>
        <p:txBody>
          <a:bodyPr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NGHI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F2662C54-9A7A-4142-81D4-123426C56D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76400" y="4419600"/>
            <a:ext cx="6032500" cy="1003300"/>
          </a:xfrm>
        </p:spPr>
        <p:txBody>
          <a:bodyPr/>
          <a:lstStyle/>
          <a:p>
            <a:r>
              <a:rPr lang="en-US" altLang="en-US" b="1" i="1" dirty="0">
                <a:latin typeface=".VnTime" pitchFamily="34" charset="0"/>
              </a:rPr>
              <a:t>GV: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0" name="WordArt 4">
            <a:extLst>
              <a:ext uri="{FF2B5EF4-FFF2-40B4-BE49-F238E27FC236}">
                <a16:creationId xmlns:a16="http://schemas.microsoft.com/office/drawing/2014/main" id="{3E3BD691-E44D-4740-86DC-0BE8CC40C2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057400"/>
            <a:ext cx="6400800" cy="16700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 THUẬT 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E2458601-9F05-8D49-8CCD-56D21974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A2E529E-C3B8-1441-A5F6-3C284522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THÁI BÍCH HẬU</a:t>
            </a:r>
          </a:p>
        </p:txBody>
      </p:sp>
      <p:pic>
        <p:nvPicPr>
          <p:cNvPr id="66573" name="Picture 13">
            <a:extLst>
              <a:ext uri="{FF2B5EF4-FFF2-40B4-BE49-F238E27FC236}">
                <a16:creationId xmlns:a16="http://schemas.microsoft.com/office/drawing/2014/main" id="{DE94F3E8-AD2D-6E44-B7C3-9D6E695A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15" r="1695" b="3030"/>
          <a:stretch>
            <a:fillRect/>
          </a:stretch>
        </p:blipFill>
        <p:spPr bwMode="auto">
          <a:xfrm>
            <a:off x="3276600" y="4056843"/>
            <a:ext cx="2922075" cy="219155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D15AB5EC-5528-5241-9CA6-E02D112A9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93895"/>
            <a:ext cx="6976641" cy="34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chemeClr val="hlink"/>
                </a:solidFill>
                <a:latin typeface=".VnAvant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12-Tiết 12: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HOA VÀ QUẢ</a:t>
            </a:r>
          </a:p>
          <a:p>
            <a:pPr>
              <a:spcBef>
                <a:spcPct val="50000"/>
              </a:spcBef>
            </a:pPr>
            <a:endParaRPr lang="en-US" altLang="en-US" sz="4000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</a:t>
            </a:r>
            <a:endParaRPr lang="en-US" altLang="en-US" sz="4000" b="1" dirty="0">
              <a:solidFill>
                <a:srgbClr val="000066"/>
              </a:solidFill>
              <a:latin typeface=".VnAvant" pitchFamily="34" charset="0"/>
            </a:endParaRPr>
          </a:p>
        </p:txBody>
      </p:sp>
      <p:sp>
        <p:nvSpPr>
          <p:cNvPr id="66572" name="WordArt 12">
            <a:extLst>
              <a:ext uri="{FF2B5EF4-FFF2-40B4-BE49-F238E27FC236}">
                <a16:creationId xmlns:a16="http://schemas.microsoft.com/office/drawing/2014/main" id="{70BE0E0D-664E-2944-97FB-71B3F4DB0F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1344" y="529457"/>
            <a:ext cx="58674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2602368D-DAC7-1343-88C6-61CECA41E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EAC69AA-612F-6C4B-9DF7-622F1B7F5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89046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Quan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49">
            <a:extLst>
              <a:ext uri="{FF2B5EF4-FFF2-40B4-BE49-F238E27FC236}">
                <a16:creationId xmlns:a16="http://schemas.microsoft.com/office/drawing/2014/main" id="{B6D38281-FB21-7F4F-9331-99AE4877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1" y="1387033"/>
            <a:ext cx="2720379" cy="41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157C7A1-57DB-7447-98BA-C0DD00FE0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292344"/>
            <a:ext cx="4876800" cy="458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en-US" altLang="en-US" b="1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7B59A9D9-A50B-3049-A2B2-598AC90071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3075"/>
            <a:ext cx="2209800" cy="27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7DC448B5-EC44-3F42-86B5-3E255187BAF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733800"/>
            <a:ext cx="2280853" cy="2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>
            <a:extLst>
              <a:ext uri="{FF2B5EF4-FFF2-40B4-BE49-F238E27FC236}">
                <a16:creationId xmlns:a16="http://schemas.microsoft.com/office/drawing/2014/main" id="{F229FD5D-8304-2D41-9CBB-B635FC8A02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41737"/>
            <a:ext cx="2282865" cy="26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>
            <a:extLst>
              <a:ext uri="{FF2B5EF4-FFF2-40B4-BE49-F238E27FC236}">
                <a16:creationId xmlns:a16="http://schemas.microsoft.com/office/drawing/2014/main" id="{A95A1F7B-8AC0-E645-BB45-0C46FC17F2A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733800"/>
            <a:ext cx="2282864" cy="26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>
            <a:extLst>
              <a:ext uri="{FF2B5EF4-FFF2-40B4-BE49-F238E27FC236}">
                <a16:creationId xmlns:a16="http://schemas.microsoft.com/office/drawing/2014/main" id="{E70609F2-79D7-1144-B1C8-989B41DC316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2726"/>
            <a:ext cx="2211749" cy="27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>
            <a:extLst>
              <a:ext uri="{FF2B5EF4-FFF2-40B4-BE49-F238E27FC236}">
                <a16:creationId xmlns:a16="http://schemas.microsoft.com/office/drawing/2014/main" id="{F8B64B41-7DA8-8948-8402-80C4EA04092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2726"/>
            <a:ext cx="2211749" cy="27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4" name="Text Box 14">
            <a:extLst>
              <a:ext uri="{FF2B5EF4-FFF2-40B4-BE49-F238E27FC236}">
                <a16:creationId xmlns:a16="http://schemas.microsoft.com/office/drawing/2014/main" id="{0CD36438-47D7-3C43-9983-ECB02C216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3244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87056" name="Oval 16">
            <a:extLst>
              <a:ext uri="{FF2B5EF4-FFF2-40B4-BE49-F238E27FC236}">
                <a16:creationId xmlns:a16="http://schemas.microsoft.com/office/drawing/2014/main" id="{F6ADCB39-BC2A-8441-955E-DE744B28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7" y="499420"/>
            <a:ext cx="671368" cy="23026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H1</a:t>
            </a:r>
          </a:p>
        </p:txBody>
      </p:sp>
      <p:sp>
        <p:nvSpPr>
          <p:cNvPr id="87057" name="Oval 17">
            <a:extLst>
              <a:ext uri="{FF2B5EF4-FFF2-40B4-BE49-F238E27FC236}">
                <a16:creationId xmlns:a16="http://schemas.microsoft.com/office/drawing/2014/main" id="{D8E89B7C-50C3-E54A-885B-CB852B747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923" y="499420"/>
            <a:ext cx="671368" cy="2778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H2</a:t>
            </a:r>
          </a:p>
        </p:txBody>
      </p:sp>
      <p:sp>
        <p:nvSpPr>
          <p:cNvPr id="87058" name="Oval 18">
            <a:extLst>
              <a:ext uri="{FF2B5EF4-FFF2-40B4-BE49-F238E27FC236}">
                <a16:creationId xmlns:a16="http://schemas.microsoft.com/office/drawing/2014/main" id="{8EC82468-4CD5-5F46-AEEA-91CBE919B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4316" y="499419"/>
            <a:ext cx="671368" cy="277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H3</a:t>
            </a:r>
          </a:p>
        </p:txBody>
      </p:sp>
      <p:sp>
        <p:nvSpPr>
          <p:cNvPr id="87059" name="Oval 19">
            <a:extLst>
              <a:ext uri="{FF2B5EF4-FFF2-40B4-BE49-F238E27FC236}">
                <a16:creationId xmlns:a16="http://schemas.microsoft.com/office/drawing/2014/main" id="{BE5ACCF5-E021-1B4C-871F-8F14ABF9C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984" y="3772684"/>
            <a:ext cx="796805" cy="3187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H4</a:t>
            </a:r>
          </a:p>
        </p:txBody>
      </p:sp>
      <p:sp>
        <p:nvSpPr>
          <p:cNvPr id="87060" name="Oval 20">
            <a:extLst>
              <a:ext uri="{FF2B5EF4-FFF2-40B4-BE49-F238E27FC236}">
                <a16:creationId xmlns:a16="http://schemas.microsoft.com/office/drawing/2014/main" id="{582BEB40-89AC-0846-89EB-585011D0A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273" y="3757591"/>
            <a:ext cx="676336" cy="3187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H5</a:t>
            </a:r>
          </a:p>
        </p:txBody>
      </p:sp>
      <p:sp>
        <p:nvSpPr>
          <p:cNvPr id="87061" name="Oval 21">
            <a:extLst>
              <a:ext uri="{FF2B5EF4-FFF2-40B4-BE49-F238E27FC236}">
                <a16:creationId xmlns:a16="http://schemas.microsoft.com/office/drawing/2014/main" id="{DE9D7841-5AC3-F940-833C-024E06FD9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076" y="3757591"/>
            <a:ext cx="717124" cy="2683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H6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70" decel="100000"/>
                                        <p:tgtEl>
                                          <p:spTgt spid="87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770" decel="100000"/>
                                        <p:tgtEl>
                                          <p:spTgt spid="870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6" grpId="0" animBg="1"/>
      <p:bldP spid="87057" grpId="0" animBg="1"/>
      <p:bldP spid="87058" grpId="0" animBg="1"/>
      <p:bldP spid="87059" grpId="0" animBg="1"/>
      <p:bldP spid="87060" grpId="0" animBg="1"/>
      <p:bldP spid="870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BECF-B3ED-CF41-B52D-4D2B0C84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25AA-5DA4-D246-93B4-B02CF3C88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FFDF0DD-E5FC-134A-99B0-ABA3DD939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89FCB32-017E-124F-83F6-82A6ADA2C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89046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E3E299D-DB9C-9249-B2B7-3FB66C60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98" y="838200"/>
            <a:ext cx="4109179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008ADB5-4C09-5F40-B678-D9880CAF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4" y="2247900"/>
            <a:ext cx="410917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58CBD83-77B4-E645-8DE1-0008F1E7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33" y="852434"/>
            <a:ext cx="4110213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B56C161-9D1F-5E4A-9965-73583425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29" y="850105"/>
            <a:ext cx="4105721" cy="53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76F6CC66-A7AB-1C48-9B90-119D136E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55" y="850106"/>
            <a:ext cx="4103289" cy="53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408CF99D-28BD-E743-82A7-A314D6E5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1972"/>
            <a:ext cx="1901803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047B3C-FE37-3F4D-99BB-5E3BE4C09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50" y="216973"/>
            <a:ext cx="1834827" cy="250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B6F997C-44A6-4946-BB7E-0457D0EC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87" y="216973"/>
            <a:ext cx="1763113" cy="250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E73757C-BA83-164F-AF42-3AFFBEE0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0" y="3200400"/>
            <a:ext cx="2268351" cy="316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7AE26A4-F6F0-FC47-A145-8FEB7770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50" y="3237186"/>
            <a:ext cx="2268350" cy="310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BC5EF93-B163-5C4B-B7A0-8746CA68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31" y="3225762"/>
            <a:ext cx="2427690" cy="313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Untitled-4">
            <a:extLst>
              <a:ext uri="{FF2B5EF4-FFF2-40B4-BE49-F238E27FC236}">
                <a16:creationId xmlns:a16="http://schemas.microsoft.com/office/drawing/2014/main" id="{9E9877A5-4CF8-3C42-A2CA-72E88F482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2000" contrast="-8000"/>
          </a:blip>
          <a:srcRect r="-1368"/>
          <a:stretch/>
        </p:blipFill>
        <p:spPr bwMode="auto">
          <a:xfrm>
            <a:off x="6687873" y="216973"/>
            <a:ext cx="1846527" cy="2450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7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85B4-890A-7C4C-9B75-A0F849E5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727C2-C9B8-BE46-B6F3-0E00EE7A8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78DDCE7-6DB4-D949-BF4D-AF704CE72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2AF4B293-9046-4046-911E-83ACF345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DE62A03-482F-B740-AC7E-22505FD7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89046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4" descr="Green CatLinh [8995]">
            <a:hlinkClick r:id="rId3"/>
            <a:extLst>
              <a:ext uri="{FF2B5EF4-FFF2-40B4-BE49-F238E27FC236}">
                <a16:creationId xmlns:a16="http://schemas.microsoft.com/office/drawing/2014/main" id="{5ECE973B-1C10-5F4B-983B-F157A6A28C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4146550"/>
            <a:ext cx="24066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F294288-7048-3946-870B-C2667E6BE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869282"/>
            <a:ext cx="3805238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27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67C5-EC67-5A4E-8C9F-21647D0B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EE9A5-91CE-7E40-A466-852F19F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03813E6-3C99-FC46-A2A9-2BDBE6DD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48E49745-C2B2-E04F-8835-43B05EA7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11C54C2-5049-C845-A25B-524BD0275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89046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F4540D7-659F-BF40-A1C2-290CCB7E3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" y="1670050"/>
            <a:ext cx="8001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</a:p>
          <a:p>
            <a:pPr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8075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EE0FB-BE35-8F46-859C-897CF9C1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237F5-8E2B-0348-8F99-0FAA75724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3040">
            <a:extLst>
              <a:ext uri="{FF2B5EF4-FFF2-40B4-BE49-F238E27FC236}">
                <a16:creationId xmlns:a16="http://schemas.microsoft.com/office/drawing/2014/main" id="{027111DA-EE0D-7B46-A7C9-419BC4BD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him4">
            <a:extLst>
              <a:ext uri="{FF2B5EF4-FFF2-40B4-BE49-F238E27FC236}">
                <a16:creationId xmlns:a16="http://schemas.microsoft.com/office/drawing/2014/main" id="{EEF0EA23-A639-8741-A685-CA39AC88F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362539" flipH="1">
            <a:off x="5181600" y="3581400"/>
            <a:ext cx="1600200" cy="1182688"/>
          </a:xfrm>
          <a:prstGeom prst="rect">
            <a:avLst/>
          </a:prstGeom>
          <a:noFill/>
        </p:spPr>
      </p:pic>
      <p:pic>
        <p:nvPicPr>
          <p:cNvPr id="6" name="Picture 4" descr="chim4">
            <a:extLst>
              <a:ext uri="{FF2B5EF4-FFF2-40B4-BE49-F238E27FC236}">
                <a16:creationId xmlns:a16="http://schemas.microsoft.com/office/drawing/2014/main" id="{A0D1A5DF-2A91-4943-9153-F812DFC22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38780" flipH="1">
            <a:off x="6324600" y="4038600"/>
            <a:ext cx="1428750" cy="1055688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0F7ECD-1F5B-5E49-A9AF-BCEC4444B143}"/>
              </a:ext>
            </a:extLst>
          </p:cNvPr>
          <p:cNvSpPr/>
          <p:nvPr/>
        </p:nvSpPr>
        <p:spPr>
          <a:xfrm>
            <a:off x="152400" y="396240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MĨ THUẬT 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D040D-52D6-4149-B6DC-079FCD8B4A34}"/>
              </a:ext>
            </a:extLst>
          </p:cNvPr>
          <p:cNvSpPr/>
          <p:nvPr/>
        </p:nvSpPr>
        <p:spPr>
          <a:xfrm>
            <a:off x="1828800" y="1828800"/>
            <a:ext cx="5334000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RingInside">
              <a:avLst/>
            </a:prstTxWarp>
            <a:spAutoFit/>
          </a:bodyPr>
          <a:lstStyle/>
          <a:p>
            <a:pPr algn="ctr"/>
            <a:r>
              <a:rPr lang="en-US" sz="36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TỐTĐẾN </a:t>
            </a:r>
            <a:r>
              <a:rPr lang="en-US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 TIẾT HỌC HÔN NAY</a:t>
            </a:r>
          </a:p>
        </p:txBody>
      </p:sp>
      <p:pic>
        <p:nvPicPr>
          <p:cNvPr id="9" name="Picture 3" descr="chim4">
            <a:extLst>
              <a:ext uri="{FF2B5EF4-FFF2-40B4-BE49-F238E27FC236}">
                <a16:creationId xmlns:a16="http://schemas.microsoft.com/office/drawing/2014/main" id="{EE7C368A-09DF-1846-9D17-B0435DDC98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362539" flipH="1">
            <a:off x="4518517" y="420026"/>
            <a:ext cx="1176970" cy="869884"/>
          </a:xfrm>
          <a:prstGeom prst="rect">
            <a:avLst/>
          </a:prstGeom>
          <a:noFill/>
        </p:spPr>
      </p:pic>
      <p:pic>
        <p:nvPicPr>
          <p:cNvPr id="10" name="Picture 4" descr="chim4">
            <a:extLst>
              <a:ext uri="{FF2B5EF4-FFF2-40B4-BE49-F238E27FC236}">
                <a16:creationId xmlns:a16="http://schemas.microsoft.com/office/drawing/2014/main" id="{0F66AAB9-4EC4-F242-92B8-EE3CC9118E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38780" flipH="1">
            <a:off x="5359775" y="409361"/>
            <a:ext cx="868691" cy="641867"/>
          </a:xfrm>
          <a:prstGeom prst="rect">
            <a:avLst/>
          </a:prstGeom>
          <a:noFill/>
        </p:spPr>
      </p:pic>
      <p:pic>
        <p:nvPicPr>
          <p:cNvPr id="11" name="Picture 4" descr="chim4">
            <a:extLst>
              <a:ext uri="{FF2B5EF4-FFF2-40B4-BE49-F238E27FC236}">
                <a16:creationId xmlns:a16="http://schemas.microsoft.com/office/drawing/2014/main" id="{6A064BBA-F411-AB49-B7F1-018A2290E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38780" flipH="1">
            <a:off x="6097690" y="360296"/>
            <a:ext cx="666250" cy="492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1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897</TotalTime>
  <Words>201</Words>
  <Application>Microsoft Macintosh PowerPoint</Application>
  <PresentationFormat>On-screen Show (4:3)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.VnAvant</vt:lpstr>
      <vt:lpstr>.VnTime</vt:lpstr>
      <vt:lpstr>Arial</vt:lpstr>
      <vt:lpstr>Comic Sans MS</vt:lpstr>
      <vt:lpstr>Times New Roman</vt:lpstr>
      <vt:lpstr>Wingdings</vt:lpstr>
      <vt:lpstr>Maple</vt:lpstr>
      <vt:lpstr>Fading Grid</vt:lpstr>
      <vt:lpstr>Crayons</vt:lpstr>
      <vt:lpstr>TRƯỜNG THCS  NGUYỄN VĂN NGHI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+</dc:title>
  <dc:creator>User</dc:creator>
  <cp:lastModifiedBy>Microsoft Office User</cp:lastModifiedBy>
  <cp:revision>43</cp:revision>
  <dcterms:created xsi:type="dcterms:W3CDTF">2009-10-13T16:24:13Z</dcterms:created>
  <dcterms:modified xsi:type="dcterms:W3CDTF">2021-10-19T12:58:07Z</dcterms:modified>
</cp:coreProperties>
</file>