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59" r:id="rId4"/>
    <p:sldId id="266" r:id="rId5"/>
    <p:sldId id="267" r:id="rId6"/>
    <p:sldId id="260" r:id="rId7"/>
    <p:sldId id="261" r:id="rId8"/>
    <p:sldId id="268" r:id="rId9"/>
    <p:sldId id="269" r:id="rId10"/>
    <p:sldId id="270" r:id="rId11"/>
    <p:sldId id="27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99"/>
    <a:srgbClr val="009900"/>
    <a:srgbClr val="006600"/>
    <a:srgbClr val="0E86E5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4C4A-F6AF-419B-B904-BB160E98D15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A763-F388-406F-AAC5-A7FAD285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bới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700 - 800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A763-F388-406F-AAC5-A7FAD285D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A763-F388-406F-AAC5-A7FAD285D7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25"/>
          <p:cNvSpPr>
            <a:spLocks noChangeArrowheads="1" noChangeShapeType="1" noTextEdit="1"/>
          </p:cNvSpPr>
          <p:nvPr/>
        </p:nvSpPr>
        <p:spPr bwMode="auto">
          <a:xfrm>
            <a:off x="1233813" y="133611"/>
            <a:ext cx="9448800" cy="19812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vi-VN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 HẤP- CHÌA KHÓA CỦA SỰ SỐNG</a:t>
            </a:r>
            <a:endParaRPr lang="en-GB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518960" y="3517901"/>
            <a:ext cx="3733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48800" y="31242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8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6324600"/>
            <a:ext cx="812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9051" y="2831812"/>
            <a:ext cx="881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BÀI 20: HÔ HẤP VÀ CÁC CƠ QUAN HÔ HẤP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389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9856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2" y="1637352"/>
            <a:ext cx="6051176" cy="459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r="14399"/>
          <a:stretch/>
        </p:blipFill>
        <p:spPr>
          <a:xfrm>
            <a:off x="6318680" y="1637352"/>
            <a:ext cx="5612062" cy="459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63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56" y="0"/>
            <a:ext cx="12369856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 b="18711"/>
          <a:stretch/>
        </p:blipFill>
        <p:spPr>
          <a:xfrm>
            <a:off x="8685879" y="1639128"/>
            <a:ext cx="3628572" cy="2845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8" y="1480457"/>
            <a:ext cx="5106011" cy="537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" y="1480457"/>
            <a:ext cx="3654469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HỌC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075766"/>
            <a:ext cx="12084423" cy="519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Hô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hấp là quá trình không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Cung cấp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cho các tế bào của cơ thể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Loại CO</a:t>
            </a:r>
            <a:r>
              <a:rPr lang="vi-VN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 ra khỏi cơ thể.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Trao đổi khí ở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khí ở tế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Ý nghĩa của hô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Đảm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bảo cho các hoạt động sống trong cơ thể được bình thường.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2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10"/>
            <a:ext cx="10515600" cy="9524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HỌC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4" y="1502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. Các cơ quan trong hệ hô hấp của người và chức năng của chúng.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Phổi là nơi trao đổi khí giữa cơ thể và môi trường ngoài.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09"/>
            <a:ext cx="10515600" cy="14597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CẤU TRÚC BÀI GIẢNG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II. Các cơ quan trong hệ hô hấp của người và chức năng của chúng.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90916" y="3517900"/>
            <a:ext cx="3733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48800" y="31242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35" y="58486"/>
            <a:ext cx="10515600" cy="107996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70889" y="1138453"/>
            <a:ext cx="8137605" cy="1260990"/>
            <a:chOff x="1129553" y="1808948"/>
            <a:chExt cx="8137605" cy="1260990"/>
          </a:xfrm>
        </p:grpSpPr>
        <p:sp>
          <p:nvSpPr>
            <p:cNvPr id="5" name="TextBox 4"/>
            <p:cNvSpPr txBox="1"/>
            <p:nvPr/>
          </p:nvSpPr>
          <p:spPr>
            <a:xfrm>
              <a:off x="1129553" y="2151530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70847" y="2335927"/>
              <a:ext cx="1881376" cy="2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057401" y="2505205"/>
              <a:ext cx="1815010" cy="156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52223" y="2177386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MÔ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0888" y="1809217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0888" y="2546718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965925" y="2335927"/>
              <a:ext cx="15543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952478" y="2520593"/>
              <a:ext cx="1567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35966" y="1808948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35966" y="2546449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6352" y="2243595"/>
              <a:ext cx="154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 BÀO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3692" y="5903893"/>
            <a:ext cx="12048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Hô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hấp là quá trình không ngừng cung cấp O</a:t>
            </a:r>
            <a:r>
              <a: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cho các tế bào của cơ thể và loại CO</a:t>
            </a:r>
            <a:r>
              <a: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do các tế bào thải ra khỏi cơ thể.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6" y="2499604"/>
            <a:ext cx="6442256" cy="32474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8" y="2499604"/>
            <a:ext cx="4843156" cy="32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4326" y="65869"/>
            <a:ext cx="10515600" cy="8485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89" y="802624"/>
            <a:ext cx="5106011" cy="5701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340" y="2494965"/>
            <a:ext cx="6058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thở</a:t>
            </a:r>
            <a:r>
              <a:rPr 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khí ở </a:t>
            </a:r>
            <a:r>
              <a:rPr lang="vi-VN" sz="28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khí ở tế </a:t>
            </a:r>
            <a:r>
              <a:rPr lang="vi-V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47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7" y="1821498"/>
            <a:ext cx="5874404" cy="4503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1428" y="2954048"/>
            <a:ext cx="5564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oxi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cho tế bào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ATP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cho hoạt động sống của tế bào và cơ thể, </a:t>
            </a:r>
            <a:r>
              <a:rPr lang="vi-VN" sz="28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</a:t>
            </a:r>
            <a:r>
              <a:rPr lang="vi-VN" sz="2800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cacbonic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ra khỏi cơ thể →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 bảo cho các hoạt động sống trong cơ thể được bình thường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29" y="2095818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Ý NGHĨA</a:t>
            </a:r>
            <a:endParaRPr lang="en-US" sz="32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5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3" y="1465287"/>
            <a:ext cx="5908304" cy="4867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207997"/>
            <a:ext cx="5617029" cy="44164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32366" y="4114801"/>
            <a:ext cx="3239588" cy="13062"/>
          </a:xfrm>
          <a:prstGeom prst="straightConnector1">
            <a:avLst/>
          </a:prstGeom>
          <a:ln w="76200">
            <a:solidFill>
              <a:srgbClr val="0E86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04857" y="5765079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20-3.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874" y="1325563"/>
            <a:ext cx="881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TRONG HỆ HÔ HẤP CỦA NGƯỜI </a:t>
            </a:r>
            <a:endParaRPr lang="en-US" sz="2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7907" y="2976455"/>
            <a:ext cx="56737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 gồm các cơ quan ở đường dẫn khí và 2 lá phổi.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thuỳ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b="1" i="0" dirty="0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i="0" dirty="0" err="1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i="0" dirty="0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800" b="1" i="0" dirty="0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i="0" dirty="0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800" b="1" i="0" dirty="0" err="1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thuỳ</a:t>
            </a:r>
            <a:r>
              <a:rPr lang="en-US" sz="2800" b="1" i="0" dirty="0" smtClean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i="0" dirty="0">
              <a:solidFill>
                <a:srgbClr val="00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" y="2309532"/>
            <a:ext cx="5903259" cy="44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874" y="1325563"/>
            <a:ext cx="12013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NĂNG </a:t>
            </a:r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TRONG HỆ HÔ HẤP CỦA NGƯỜI </a:t>
            </a:r>
            <a:endParaRPr lang="en-US" sz="2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4" y="1848783"/>
            <a:ext cx="5131157" cy="5009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9025" y="2651126"/>
            <a:ext cx="6367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7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2" y="1472429"/>
            <a:ext cx="5908304" cy="4867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16" y="1215139"/>
            <a:ext cx="5617029" cy="44164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07925" y="4121943"/>
            <a:ext cx="3239588" cy="13062"/>
          </a:xfrm>
          <a:prstGeom prst="straightConnector1">
            <a:avLst/>
          </a:prstGeom>
          <a:ln w="76200">
            <a:solidFill>
              <a:srgbClr val="0E86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1481" y="5671953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20-3.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193" y="5863329"/>
            <a:ext cx="534552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trao đổi khí giữa cơ thể và môi trường </a:t>
            </a:r>
            <a:r>
              <a:rPr lang="vi-VN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5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552</Words>
  <Application>Microsoft Office PowerPoint</Application>
  <PresentationFormat>Custom</PresentationFormat>
  <Paragraphs>60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CẤU TRÚC BÀI GIẢNG</vt:lpstr>
      <vt:lpstr>I. KHÁI NIỆM HÔ HẤP</vt:lpstr>
      <vt:lpstr>I. KHÁI NIỆM HÔ HẤP</vt:lpstr>
      <vt:lpstr>I. KHÁI NIỆM HÔ HẤP</vt:lpstr>
      <vt:lpstr>II. CÁC CƠ QUAN TRONG HỆ HÔ HẤP CỦA NGƯỜI VÀ CHỨC NĂNG CỦA CHÚNG</vt:lpstr>
      <vt:lpstr>II. CÁC CƠ QUAN TRONG HỆ HÔ HẤP CỦA NGƯỜI VÀ CHỨC NĂNG CỦA CHÚNG</vt:lpstr>
      <vt:lpstr>II. CÁC CƠ QUAN TRONG HỆ HÔ HẤP CỦA NGƯỜI VÀ CHỨC NĂNG CỦA CHÚNG</vt:lpstr>
      <vt:lpstr>II. CÁC CƠ QUAN TRONG HỆ HÔ HẤP CỦA NGƯỜI VÀ CHỨC NĂNG CỦA CHÚNG</vt:lpstr>
      <vt:lpstr>PowerPoint Presentation</vt:lpstr>
      <vt:lpstr>PowerPoint Presentation</vt:lpstr>
      <vt:lpstr>NỘI DUNG BÀI HỌC</vt:lpstr>
      <vt:lpstr>NỘI DUNG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Thao le</cp:lastModifiedBy>
  <cp:revision>26</cp:revision>
  <dcterms:created xsi:type="dcterms:W3CDTF">2021-01-05T10:45:05Z</dcterms:created>
  <dcterms:modified xsi:type="dcterms:W3CDTF">2021-11-17T06:36:45Z</dcterms:modified>
</cp:coreProperties>
</file>