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78" r:id="rId5"/>
    <p:sldId id="279" r:id="rId6"/>
    <p:sldId id="280" r:id="rId7"/>
    <p:sldId id="283" r:id="rId8"/>
    <p:sldId id="284" r:id="rId9"/>
    <p:sldId id="288" r:id="rId10"/>
    <p:sldId id="287" r:id="rId11"/>
    <p:sldId id="289" r:id="rId12"/>
    <p:sldId id="292" r:id="rId13"/>
    <p:sldId id="290" r:id="rId14"/>
    <p:sldId id="291" r:id="rId15"/>
    <p:sldId id="285" r:id="rId16"/>
    <p:sldId id="281" r:id="rId17"/>
    <p:sldId id="282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DE3"/>
    <a:srgbClr val="92FB05"/>
    <a:srgbClr val="6F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3176C-E96D-4533-A537-7BEE3E027898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D08B280-9332-4566-ADC1-1E435E24D0F9}">
      <dgm:prSet phldrT="[Text]" custT="1"/>
      <dgm:spPr/>
      <dgm:t>
        <a:bodyPr/>
        <a:lstStyle/>
        <a:p>
          <a:r>
            <a:rPr lang="en-US" sz="3200" dirty="0" smtClean="0">
              <a:solidFill>
                <a:srgbClr val="FF0000"/>
              </a:solidFill>
            </a:rPr>
            <a:t>Tim &amp; </a:t>
          </a:r>
          <a:r>
            <a:rPr lang="en-US" sz="3200" dirty="0" err="1" smtClean="0">
              <a:solidFill>
                <a:srgbClr val="FF0000"/>
              </a:solidFill>
            </a:rPr>
            <a:t>mạch</a:t>
          </a:r>
          <a:r>
            <a:rPr lang="en-US" sz="3200" dirty="0" smtClean="0">
              <a:solidFill>
                <a:srgbClr val="FF0000"/>
              </a:solidFill>
            </a:rPr>
            <a:t> </a:t>
          </a:r>
          <a:r>
            <a:rPr lang="en-US" sz="3200" dirty="0" err="1" smtClean="0">
              <a:solidFill>
                <a:srgbClr val="FF0000"/>
              </a:solidFill>
            </a:rPr>
            <a:t>máu</a:t>
          </a:r>
          <a:endParaRPr lang="en-US" sz="3200" dirty="0">
            <a:solidFill>
              <a:srgbClr val="FF0000"/>
            </a:solidFill>
          </a:endParaRPr>
        </a:p>
      </dgm:t>
    </dgm:pt>
    <dgm:pt modelId="{7B2C6EB4-D12F-451E-B284-59B0ED8D9DEF}" type="parTrans" cxnId="{B36716A0-C010-4D52-80AB-5FE1C241ABA1}">
      <dgm:prSet/>
      <dgm:spPr/>
      <dgm:t>
        <a:bodyPr/>
        <a:lstStyle/>
        <a:p>
          <a:endParaRPr lang="en-US"/>
        </a:p>
      </dgm:t>
    </dgm:pt>
    <dgm:pt modelId="{F7A50FDB-B05D-449A-9A84-2D6AECA5CAC9}" type="sibTrans" cxnId="{B36716A0-C010-4D52-80AB-5FE1C241ABA1}">
      <dgm:prSet/>
      <dgm:spPr/>
      <dgm:t>
        <a:bodyPr/>
        <a:lstStyle/>
        <a:p>
          <a:endParaRPr lang="en-US"/>
        </a:p>
      </dgm:t>
    </dgm:pt>
    <dgm:pt modelId="{A66FDE75-B0E4-4BF1-8D12-4B3F1DE2727B}">
      <dgm:prSet phldrT="[Text]" custT="1"/>
      <dgm:spPr/>
      <dgm:t>
        <a:bodyPr/>
        <a:lstStyle/>
        <a:p>
          <a:r>
            <a:rPr lang="en-US" sz="1600" smtClean="0"/>
            <a:t>Cấu tạo tim</a:t>
          </a:r>
          <a:endParaRPr lang="en-US" sz="1600"/>
        </a:p>
      </dgm:t>
    </dgm:pt>
    <dgm:pt modelId="{635A4CA9-9538-43BA-9F74-B79A61E6CBBF}" type="parTrans" cxnId="{D06E78A5-AFE6-44E5-B485-1804166A695D}">
      <dgm:prSet/>
      <dgm:spPr/>
      <dgm:t>
        <a:bodyPr/>
        <a:lstStyle/>
        <a:p>
          <a:endParaRPr lang="en-US"/>
        </a:p>
      </dgm:t>
    </dgm:pt>
    <dgm:pt modelId="{86448195-67A7-42B8-AB86-90CDC89D46D7}" type="sibTrans" cxnId="{D06E78A5-AFE6-44E5-B485-1804166A695D}">
      <dgm:prSet/>
      <dgm:spPr/>
      <dgm:t>
        <a:bodyPr/>
        <a:lstStyle/>
        <a:p>
          <a:endParaRPr lang="en-US"/>
        </a:p>
      </dgm:t>
    </dgm:pt>
    <dgm:pt modelId="{1F850E5E-EB03-4EBF-9D07-1DCFB3A7725E}">
      <dgm:prSet phldrT="[Text]"/>
      <dgm:spPr/>
      <dgm:t>
        <a:bodyPr/>
        <a:lstStyle/>
        <a:p>
          <a:r>
            <a:rPr lang="en-US" smtClean="0"/>
            <a:t>Các cơ tim và mô liên kết</a:t>
          </a:r>
          <a:endParaRPr lang="en-US"/>
        </a:p>
      </dgm:t>
    </dgm:pt>
    <dgm:pt modelId="{4DAAFFB9-5A11-47FB-BB96-E744C4BBD45A}" type="parTrans" cxnId="{298A1212-B983-4AF0-A12A-01D699D1BCED}">
      <dgm:prSet/>
      <dgm:spPr/>
      <dgm:t>
        <a:bodyPr/>
        <a:lstStyle/>
        <a:p>
          <a:endParaRPr lang="en-US"/>
        </a:p>
      </dgm:t>
    </dgm:pt>
    <dgm:pt modelId="{14F1C364-691E-4DC3-8776-B614F5C08E7D}" type="sibTrans" cxnId="{298A1212-B983-4AF0-A12A-01D699D1BCED}">
      <dgm:prSet/>
      <dgm:spPr/>
      <dgm:t>
        <a:bodyPr/>
        <a:lstStyle/>
        <a:p>
          <a:endParaRPr lang="en-US"/>
        </a:p>
      </dgm:t>
    </dgm:pt>
    <dgm:pt modelId="{F56756D2-36CA-4F77-AB3A-8C892E5A6103}">
      <dgm:prSet phldrT="[Text]"/>
      <dgm:spPr/>
      <dgm:t>
        <a:bodyPr/>
        <a:lstStyle/>
        <a:p>
          <a:r>
            <a:rPr lang="en-US" smtClean="0"/>
            <a:t>Các ngăn tim</a:t>
          </a:r>
          <a:endParaRPr lang="en-US"/>
        </a:p>
      </dgm:t>
    </dgm:pt>
    <dgm:pt modelId="{9FE10634-57B5-4C79-83F2-3626EF215105}" type="parTrans" cxnId="{27DD1B5D-9C61-44F0-B541-9F9CF052B8F0}">
      <dgm:prSet/>
      <dgm:spPr/>
      <dgm:t>
        <a:bodyPr/>
        <a:lstStyle/>
        <a:p>
          <a:endParaRPr lang="en-US"/>
        </a:p>
      </dgm:t>
    </dgm:pt>
    <dgm:pt modelId="{4A1DDE8A-F173-4D51-8CE3-6CA1C5C7A37F}" type="sibTrans" cxnId="{27DD1B5D-9C61-44F0-B541-9F9CF052B8F0}">
      <dgm:prSet/>
      <dgm:spPr/>
      <dgm:t>
        <a:bodyPr/>
        <a:lstStyle/>
        <a:p>
          <a:endParaRPr lang="en-US"/>
        </a:p>
      </dgm:t>
    </dgm:pt>
    <dgm:pt modelId="{C89B9306-0B69-45E1-BE50-1AD9C111107F}">
      <dgm:prSet phldrT="[Text]" custT="1"/>
      <dgm:spPr/>
      <dgm:t>
        <a:bodyPr/>
        <a:lstStyle/>
        <a:p>
          <a:r>
            <a:rPr lang="en-US" sz="1600" dirty="0" smtClean="0"/>
            <a:t>Chu </a:t>
          </a:r>
          <a:r>
            <a:rPr lang="en-US" sz="1600" dirty="0" err="1" smtClean="0"/>
            <a:t>kì</a:t>
          </a:r>
          <a:r>
            <a:rPr lang="en-US" sz="1600" dirty="0" smtClean="0"/>
            <a:t> co </a:t>
          </a:r>
          <a:r>
            <a:rPr lang="vi-VN" sz="1600" dirty="0" smtClean="0"/>
            <a:t>d</a:t>
          </a:r>
          <a:r>
            <a:rPr lang="en-US" sz="1600" dirty="0" err="1" smtClean="0"/>
            <a:t>ãn</a:t>
          </a:r>
          <a:r>
            <a:rPr lang="en-US" sz="1600" dirty="0" smtClean="0"/>
            <a:t> </a:t>
          </a:r>
          <a:r>
            <a:rPr lang="en-US" sz="1600" dirty="0" err="1" smtClean="0"/>
            <a:t>của</a:t>
          </a:r>
          <a:r>
            <a:rPr lang="en-US" sz="1600" dirty="0" smtClean="0"/>
            <a:t> </a:t>
          </a:r>
          <a:r>
            <a:rPr lang="en-US" sz="1600" dirty="0" err="1" smtClean="0"/>
            <a:t>tim</a:t>
          </a:r>
          <a:endParaRPr lang="en-US" sz="1600" dirty="0"/>
        </a:p>
      </dgm:t>
    </dgm:pt>
    <dgm:pt modelId="{6B4A0FF9-FF1C-412E-9C9B-AD913DA13DA8}" type="parTrans" cxnId="{5858840C-3D74-457D-84E8-145D22A69294}">
      <dgm:prSet/>
      <dgm:spPr/>
      <dgm:t>
        <a:bodyPr/>
        <a:lstStyle/>
        <a:p>
          <a:endParaRPr lang="en-US"/>
        </a:p>
      </dgm:t>
    </dgm:pt>
    <dgm:pt modelId="{FCD21B1E-8B20-4CC6-A447-A508D1C1AD7D}" type="sibTrans" cxnId="{5858840C-3D74-457D-84E8-145D22A69294}">
      <dgm:prSet/>
      <dgm:spPr/>
      <dgm:t>
        <a:bodyPr/>
        <a:lstStyle/>
        <a:p>
          <a:endParaRPr lang="en-US"/>
        </a:p>
      </dgm:t>
    </dgm:pt>
    <dgm:pt modelId="{BF0141D5-0271-4419-9F25-331B7C9FE62F}">
      <dgm:prSet phldrT="[Text]"/>
      <dgm:spPr/>
      <dgm:t>
        <a:bodyPr/>
        <a:lstStyle/>
        <a:p>
          <a:r>
            <a:rPr lang="en-US" dirty="0" smtClean="0"/>
            <a:t>Tim co </a:t>
          </a:r>
          <a:r>
            <a:rPr lang="vi-VN" dirty="0" smtClean="0"/>
            <a:t>d</a:t>
          </a:r>
          <a:r>
            <a:rPr lang="en-US" dirty="0" err="1" smtClean="0"/>
            <a:t>ãn</a:t>
          </a:r>
          <a:r>
            <a:rPr lang="en-US" dirty="0" smtClean="0"/>
            <a:t> </a:t>
          </a:r>
          <a:r>
            <a:rPr lang="en-US" dirty="0" err="1" smtClean="0"/>
            <a:t>theo</a:t>
          </a:r>
          <a:r>
            <a:rPr lang="en-US" dirty="0" smtClean="0"/>
            <a:t> </a:t>
          </a:r>
          <a:r>
            <a:rPr lang="en-US" dirty="0" err="1" smtClean="0"/>
            <a:t>chu</a:t>
          </a:r>
          <a:r>
            <a:rPr lang="en-US" dirty="0" smtClean="0"/>
            <a:t> </a:t>
          </a:r>
          <a:r>
            <a:rPr lang="en-US" dirty="0" err="1" smtClean="0"/>
            <a:t>kì</a:t>
          </a:r>
          <a:r>
            <a:rPr lang="vi-VN" dirty="0" smtClean="0"/>
            <a:t> </a:t>
          </a:r>
        </a:p>
        <a:p>
          <a:r>
            <a:rPr lang="vi-VN" dirty="0" smtClean="0"/>
            <a:t>0.8 s/ 1 chu kì</a:t>
          </a:r>
          <a:endParaRPr lang="en-US" dirty="0"/>
        </a:p>
      </dgm:t>
    </dgm:pt>
    <dgm:pt modelId="{E6CCB332-42AD-40CF-99AB-DF157B45942D}" type="parTrans" cxnId="{C914A804-F2EE-4F2B-A32C-2E94CA389BA2}">
      <dgm:prSet/>
      <dgm:spPr/>
      <dgm:t>
        <a:bodyPr/>
        <a:lstStyle/>
        <a:p>
          <a:endParaRPr lang="en-US"/>
        </a:p>
      </dgm:t>
    </dgm:pt>
    <dgm:pt modelId="{F7D7ABFF-8194-4733-B8F9-9DC8A1A6C4A4}" type="sibTrans" cxnId="{C914A804-F2EE-4F2B-A32C-2E94CA389BA2}">
      <dgm:prSet/>
      <dgm:spPr/>
      <dgm:t>
        <a:bodyPr/>
        <a:lstStyle/>
        <a:p>
          <a:endParaRPr lang="en-US"/>
        </a:p>
      </dgm:t>
    </dgm:pt>
    <dgm:pt modelId="{D41FBB65-CD68-4D1E-A4EF-EC22A2D2BBF5}">
      <dgm:prSet custT="1"/>
      <dgm:spPr/>
      <dgm:t>
        <a:bodyPr/>
        <a:lstStyle/>
        <a:p>
          <a:r>
            <a:rPr lang="en-US" sz="1600" smtClean="0"/>
            <a:t>Cấu tạo mạch máu</a:t>
          </a:r>
          <a:endParaRPr lang="en-US" sz="1600"/>
        </a:p>
      </dgm:t>
    </dgm:pt>
    <dgm:pt modelId="{DC1F22E8-667E-4C4A-951F-D1D415680D76}" type="parTrans" cxnId="{5D2A74F8-B6D7-4769-8E8B-EF05F45543D6}">
      <dgm:prSet/>
      <dgm:spPr/>
      <dgm:t>
        <a:bodyPr/>
        <a:lstStyle/>
        <a:p>
          <a:endParaRPr lang="en-US"/>
        </a:p>
      </dgm:t>
    </dgm:pt>
    <dgm:pt modelId="{C6CB3DDE-3A1A-4587-85C2-345F724A22EA}" type="sibTrans" cxnId="{5D2A74F8-B6D7-4769-8E8B-EF05F45543D6}">
      <dgm:prSet/>
      <dgm:spPr/>
      <dgm:t>
        <a:bodyPr/>
        <a:lstStyle/>
        <a:p>
          <a:endParaRPr lang="en-US"/>
        </a:p>
      </dgm:t>
    </dgm:pt>
    <dgm:pt modelId="{9E964B38-7E56-4983-B68B-83D334354D31}">
      <dgm:prSet/>
      <dgm:spPr/>
      <dgm:t>
        <a:bodyPr/>
        <a:lstStyle/>
        <a:p>
          <a:r>
            <a:rPr lang="en-US" smtClean="0"/>
            <a:t>Động mạch</a:t>
          </a:r>
        </a:p>
      </dgm:t>
    </dgm:pt>
    <dgm:pt modelId="{D6D62098-79F2-4025-8E9A-2C9849756539}" type="parTrans" cxnId="{9457AF8B-3326-4A8E-B697-05406CB76A06}">
      <dgm:prSet/>
      <dgm:spPr/>
      <dgm:t>
        <a:bodyPr/>
        <a:lstStyle/>
        <a:p>
          <a:endParaRPr lang="en-US"/>
        </a:p>
      </dgm:t>
    </dgm:pt>
    <dgm:pt modelId="{6B88A8E6-6500-4084-9621-2E4456F0DC77}" type="sibTrans" cxnId="{9457AF8B-3326-4A8E-B697-05406CB76A06}">
      <dgm:prSet/>
      <dgm:spPr/>
      <dgm:t>
        <a:bodyPr/>
        <a:lstStyle/>
        <a:p>
          <a:endParaRPr lang="en-US"/>
        </a:p>
      </dgm:t>
    </dgm:pt>
    <dgm:pt modelId="{2E4171CF-E0B9-4065-8DC7-D0DDC9E7266D}">
      <dgm:prSet/>
      <dgm:spPr/>
      <dgm:t>
        <a:bodyPr/>
        <a:lstStyle/>
        <a:p>
          <a:r>
            <a:rPr lang="en-US" smtClean="0"/>
            <a:t>Tĩnh mạch</a:t>
          </a:r>
          <a:endParaRPr lang="en-US"/>
        </a:p>
      </dgm:t>
    </dgm:pt>
    <dgm:pt modelId="{A9C16265-7602-4D06-B38F-8256914B1011}" type="parTrans" cxnId="{7390CB19-CCF6-4951-958F-E0913B57EF04}">
      <dgm:prSet/>
      <dgm:spPr/>
      <dgm:t>
        <a:bodyPr/>
        <a:lstStyle/>
        <a:p>
          <a:endParaRPr lang="en-US"/>
        </a:p>
      </dgm:t>
    </dgm:pt>
    <dgm:pt modelId="{03A43A31-4202-4117-9A00-735EF21ECE49}" type="sibTrans" cxnId="{7390CB19-CCF6-4951-958F-E0913B57EF04}">
      <dgm:prSet/>
      <dgm:spPr/>
      <dgm:t>
        <a:bodyPr/>
        <a:lstStyle/>
        <a:p>
          <a:endParaRPr lang="en-US"/>
        </a:p>
      </dgm:t>
    </dgm:pt>
    <dgm:pt modelId="{76272AC9-408D-46AF-8A44-8A979F0A2DBB}">
      <dgm:prSet/>
      <dgm:spPr/>
      <dgm:t>
        <a:bodyPr/>
        <a:lstStyle/>
        <a:p>
          <a:r>
            <a:rPr lang="en-US" smtClean="0"/>
            <a:t>Mao mạch</a:t>
          </a:r>
          <a:endParaRPr lang="en-US"/>
        </a:p>
      </dgm:t>
    </dgm:pt>
    <dgm:pt modelId="{97CDD467-E6D6-4D65-816A-68F4C52A65B5}" type="parTrans" cxnId="{73D32EB3-7B54-4A24-97EF-1C62683D74BE}">
      <dgm:prSet/>
      <dgm:spPr/>
      <dgm:t>
        <a:bodyPr/>
        <a:lstStyle/>
        <a:p>
          <a:endParaRPr lang="en-US"/>
        </a:p>
      </dgm:t>
    </dgm:pt>
    <dgm:pt modelId="{3ECAFFC9-1956-4EF3-8002-F407C6B63B38}" type="sibTrans" cxnId="{73D32EB3-7B54-4A24-97EF-1C62683D74BE}">
      <dgm:prSet/>
      <dgm:spPr/>
      <dgm:t>
        <a:bodyPr/>
        <a:lstStyle/>
        <a:p>
          <a:endParaRPr lang="en-US"/>
        </a:p>
      </dgm:t>
    </dgm:pt>
    <dgm:pt modelId="{94B399C9-7ADF-40AE-9BED-98ABDD4B6DE9}">
      <dgm:prSet/>
      <dgm:spPr/>
      <dgm:t>
        <a:bodyPr/>
        <a:lstStyle/>
        <a:p>
          <a:r>
            <a:rPr lang="en-US" smtClean="0"/>
            <a:t>Gồm 3 pha</a:t>
          </a:r>
          <a:endParaRPr lang="en-US"/>
        </a:p>
      </dgm:t>
    </dgm:pt>
    <dgm:pt modelId="{F0A225C8-1AAC-41A3-A554-9A0CD7397F5D}" type="parTrans" cxnId="{F28F9D4D-44D1-4F61-A7DA-CFA4F1E23836}">
      <dgm:prSet/>
      <dgm:spPr/>
      <dgm:t>
        <a:bodyPr/>
        <a:lstStyle/>
        <a:p>
          <a:endParaRPr lang="en-US"/>
        </a:p>
      </dgm:t>
    </dgm:pt>
    <dgm:pt modelId="{EFA1F44D-0BA2-4EA3-A84A-F8DEB780D4C3}" type="sibTrans" cxnId="{F28F9D4D-44D1-4F61-A7DA-CFA4F1E23836}">
      <dgm:prSet/>
      <dgm:spPr/>
      <dgm:t>
        <a:bodyPr/>
        <a:lstStyle/>
        <a:p>
          <a:endParaRPr lang="en-US"/>
        </a:p>
      </dgm:t>
    </dgm:pt>
    <dgm:pt modelId="{BF30E697-E864-4B08-BDE4-608EBCA518E8}">
      <dgm:prSet/>
      <dgm:spPr/>
      <dgm:t>
        <a:bodyPr/>
        <a:lstStyle/>
        <a:p>
          <a:r>
            <a:rPr lang="en-US" dirty="0" err="1" smtClean="0"/>
            <a:t>Pha</a:t>
          </a:r>
          <a:r>
            <a:rPr lang="en-US" dirty="0" smtClean="0"/>
            <a:t> </a:t>
          </a:r>
          <a:r>
            <a:rPr lang="en-US" dirty="0" err="1" smtClean="0"/>
            <a:t>nhĩ</a:t>
          </a:r>
          <a:r>
            <a:rPr lang="en-US" dirty="0" smtClean="0"/>
            <a:t> </a:t>
          </a:r>
          <a:r>
            <a:rPr lang="en-US" dirty="0" smtClean="0"/>
            <a:t>co</a:t>
          </a:r>
          <a:endParaRPr lang="vi-VN" dirty="0" smtClean="0"/>
        </a:p>
        <a:p>
          <a:r>
            <a:rPr lang="vi-VN" dirty="0" smtClean="0"/>
            <a:t>0.1 s</a:t>
          </a:r>
          <a:endParaRPr lang="en-US" dirty="0"/>
        </a:p>
      </dgm:t>
    </dgm:pt>
    <dgm:pt modelId="{5AEEF902-4F3A-460E-85F4-0D60671BADB3}" type="parTrans" cxnId="{A5E720A7-036A-49AA-A722-8908ED87CC25}">
      <dgm:prSet/>
      <dgm:spPr/>
      <dgm:t>
        <a:bodyPr/>
        <a:lstStyle/>
        <a:p>
          <a:endParaRPr lang="en-US"/>
        </a:p>
      </dgm:t>
    </dgm:pt>
    <dgm:pt modelId="{9FCF354B-E574-4059-92AE-8A4DB13AEEB9}" type="sibTrans" cxnId="{A5E720A7-036A-49AA-A722-8908ED87CC25}">
      <dgm:prSet/>
      <dgm:spPr/>
      <dgm:t>
        <a:bodyPr/>
        <a:lstStyle/>
        <a:p>
          <a:endParaRPr lang="en-US"/>
        </a:p>
      </dgm:t>
    </dgm:pt>
    <dgm:pt modelId="{2556302A-6890-451D-9771-BC8A17E71258}">
      <dgm:prSet/>
      <dgm:spPr/>
      <dgm:t>
        <a:bodyPr/>
        <a:lstStyle/>
        <a:p>
          <a:r>
            <a:rPr lang="en-US" dirty="0" err="1" smtClean="0"/>
            <a:t>Pha</a:t>
          </a:r>
          <a:r>
            <a:rPr lang="en-US" dirty="0" smtClean="0"/>
            <a:t> </a:t>
          </a:r>
          <a:r>
            <a:rPr lang="en-US" dirty="0" err="1" smtClean="0"/>
            <a:t>thất</a:t>
          </a:r>
          <a:r>
            <a:rPr lang="en-US" dirty="0" smtClean="0"/>
            <a:t> </a:t>
          </a:r>
          <a:r>
            <a:rPr lang="en-US" dirty="0" smtClean="0"/>
            <a:t>co</a:t>
          </a:r>
          <a:endParaRPr lang="vi-VN" dirty="0" smtClean="0"/>
        </a:p>
        <a:p>
          <a:r>
            <a:rPr lang="vi-VN" dirty="0" smtClean="0"/>
            <a:t>0.3 s</a:t>
          </a:r>
          <a:endParaRPr lang="en-US" dirty="0"/>
        </a:p>
      </dgm:t>
    </dgm:pt>
    <dgm:pt modelId="{A16AF733-2142-4FE3-BA1B-E0334D66873E}" type="parTrans" cxnId="{FC2410B0-26EC-4AA1-A7B1-EA6071D4DAE0}">
      <dgm:prSet/>
      <dgm:spPr/>
      <dgm:t>
        <a:bodyPr/>
        <a:lstStyle/>
        <a:p>
          <a:endParaRPr lang="en-US"/>
        </a:p>
      </dgm:t>
    </dgm:pt>
    <dgm:pt modelId="{4DBF9374-A98A-4461-B3B2-7637D1D4152F}" type="sibTrans" cxnId="{FC2410B0-26EC-4AA1-A7B1-EA6071D4DAE0}">
      <dgm:prSet/>
      <dgm:spPr/>
      <dgm:t>
        <a:bodyPr/>
        <a:lstStyle/>
        <a:p>
          <a:endParaRPr lang="en-US"/>
        </a:p>
      </dgm:t>
    </dgm:pt>
    <dgm:pt modelId="{C0E131F9-E2C1-4451-931F-FE10ECA5B310}">
      <dgm:prSet/>
      <dgm:spPr/>
      <dgm:t>
        <a:bodyPr/>
        <a:lstStyle/>
        <a:p>
          <a:r>
            <a:rPr lang="en-US" dirty="0" err="1" smtClean="0"/>
            <a:t>Pha</a:t>
          </a:r>
          <a:r>
            <a:rPr lang="en-US" dirty="0" smtClean="0"/>
            <a:t> </a:t>
          </a:r>
          <a:r>
            <a:rPr lang="vi-VN" dirty="0" smtClean="0"/>
            <a:t>d</a:t>
          </a:r>
          <a:r>
            <a:rPr lang="en-US" dirty="0" err="1" smtClean="0"/>
            <a:t>ãn</a:t>
          </a:r>
          <a:r>
            <a:rPr lang="en-US" dirty="0" smtClean="0"/>
            <a:t> </a:t>
          </a:r>
          <a:r>
            <a:rPr lang="en-US" dirty="0" err="1" smtClean="0"/>
            <a:t>chung</a:t>
          </a:r>
          <a:endParaRPr lang="vi-VN" dirty="0" smtClean="0"/>
        </a:p>
        <a:p>
          <a:r>
            <a:rPr lang="vi-VN" dirty="0" smtClean="0"/>
            <a:t>0.4 s</a:t>
          </a:r>
          <a:endParaRPr lang="en-US" dirty="0"/>
        </a:p>
      </dgm:t>
    </dgm:pt>
    <dgm:pt modelId="{C8DFE634-2C67-4F55-A625-AF6D06FACAB9}" type="parTrans" cxnId="{44EAFB0B-1D06-4871-AE47-F0894E6FDE01}">
      <dgm:prSet/>
      <dgm:spPr/>
      <dgm:t>
        <a:bodyPr/>
        <a:lstStyle/>
        <a:p>
          <a:endParaRPr lang="en-US"/>
        </a:p>
      </dgm:t>
    </dgm:pt>
    <dgm:pt modelId="{7D443F8E-C3F3-4549-BC03-E66B12CB04D6}" type="sibTrans" cxnId="{44EAFB0B-1D06-4871-AE47-F0894E6FDE01}">
      <dgm:prSet/>
      <dgm:spPr/>
      <dgm:t>
        <a:bodyPr/>
        <a:lstStyle/>
        <a:p>
          <a:endParaRPr lang="en-US"/>
        </a:p>
      </dgm:t>
    </dgm:pt>
    <dgm:pt modelId="{3298BB13-D434-495B-8512-A1F31A5EBA41}" type="pres">
      <dgm:prSet presAssocID="{CF23176C-E96D-4533-A537-7BEE3E0278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49560F-8FE9-4C8A-953A-9ED74FD54EDC}" type="pres">
      <dgm:prSet presAssocID="{1D08B280-9332-4566-ADC1-1E435E24D0F9}" presName="root1" presStyleCnt="0"/>
      <dgm:spPr/>
    </dgm:pt>
    <dgm:pt modelId="{69D42C26-5E8B-4535-AC2E-DD1458ED55B5}" type="pres">
      <dgm:prSet presAssocID="{1D08B280-9332-4566-ADC1-1E435E24D0F9}" presName="LevelOneTextNode" presStyleLbl="node0" presStyleIdx="0" presStyleCnt="1" custScaleX="129821" custScaleY="303033" custLinFactX="-27791" custLinFactNeighborX="-100000" custLinFactNeighborY="53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204D8A-9B7F-4323-B46B-C8A438799291}" type="pres">
      <dgm:prSet presAssocID="{1D08B280-9332-4566-ADC1-1E435E24D0F9}" presName="level2hierChild" presStyleCnt="0"/>
      <dgm:spPr/>
    </dgm:pt>
    <dgm:pt modelId="{48C5EF62-B449-41FD-8EF3-5468ED7B06F1}" type="pres">
      <dgm:prSet presAssocID="{635A4CA9-9538-43BA-9F74-B79A61E6CBBF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2977B3AE-F039-4502-ACAF-789847D6B066}" type="pres">
      <dgm:prSet presAssocID="{635A4CA9-9538-43BA-9F74-B79A61E6CBB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A39167C-AB07-4DBC-86D8-F1B18A9EA074}" type="pres">
      <dgm:prSet presAssocID="{A66FDE75-B0E4-4BF1-8D12-4B3F1DE2727B}" presName="root2" presStyleCnt="0"/>
      <dgm:spPr/>
    </dgm:pt>
    <dgm:pt modelId="{56CE09AB-D30D-4093-8D36-9D1ECD114795}" type="pres">
      <dgm:prSet presAssocID="{A66FDE75-B0E4-4BF1-8D12-4B3F1DE2727B}" presName="LevelTwoTextNode" presStyleLbl="node2" presStyleIdx="0" presStyleCnt="3" custScaleY="195943" custLinFactNeighborX="-36533" custLinFactNeighborY="268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5CB2E5-7F9A-4366-AC15-E8000055C428}" type="pres">
      <dgm:prSet presAssocID="{A66FDE75-B0E4-4BF1-8D12-4B3F1DE2727B}" presName="level3hierChild" presStyleCnt="0"/>
      <dgm:spPr/>
    </dgm:pt>
    <dgm:pt modelId="{99520125-038C-4646-AF1F-F1BA669F44ED}" type="pres">
      <dgm:prSet presAssocID="{4DAAFFB9-5A11-47FB-BB96-E744C4BBD45A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888D52BE-4508-4418-B303-8693D396C5DE}" type="pres">
      <dgm:prSet presAssocID="{4DAAFFB9-5A11-47FB-BB96-E744C4BBD45A}" presName="connTx" presStyleLbl="parChTrans1D3" presStyleIdx="0" presStyleCnt="7"/>
      <dgm:spPr/>
      <dgm:t>
        <a:bodyPr/>
        <a:lstStyle/>
        <a:p>
          <a:endParaRPr lang="en-US"/>
        </a:p>
      </dgm:t>
    </dgm:pt>
    <dgm:pt modelId="{42B2DD89-F6D2-4120-8D61-3A47C5DDADF8}" type="pres">
      <dgm:prSet presAssocID="{1F850E5E-EB03-4EBF-9D07-1DCFB3A7725E}" presName="root2" presStyleCnt="0"/>
      <dgm:spPr/>
    </dgm:pt>
    <dgm:pt modelId="{71CBDA35-CE19-43EF-990D-67BE526CAFCB}" type="pres">
      <dgm:prSet presAssocID="{1F850E5E-EB03-4EBF-9D07-1DCFB3A7725E}" presName="LevelTwoTextNode" presStyleLbl="node3" presStyleIdx="0" presStyleCnt="7" custScaleX="240538" custLinFactNeighborX="-1984" custLinFactNeighborY="22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73DAF7-2A7A-4DB6-8FC5-8BA14FDB0CED}" type="pres">
      <dgm:prSet presAssocID="{1F850E5E-EB03-4EBF-9D07-1DCFB3A7725E}" presName="level3hierChild" presStyleCnt="0"/>
      <dgm:spPr/>
    </dgm:pt>
    <dgm:pt modelId="{2D91A35E-B37D-487A-B539-07221EFDEC25}" type="pres">
      <dgm:prSet presAssocID="{9FE10634-57B5-4C79-83F2-3626EF215105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A3634DF1-30CF-4A35-B353-FF307BB113FA}" type="pres">
      <dgm:prSet presAssocID="{9FE10634-57B5-4C79-83F2-3626EF215105}" presName="connTx" presStyleLbl="parChTrans1D3" presStyleIdx="1" presStyleCnt="7"/>
      <dgm:spPr/>
      <dgm:t>
        <a:bodyPr/>
        <a:lstStyle/>
        <a:p>
          <a:endParaRPr lang="en-US"/>
        </a:p>
      </dgm:t>
    </dgm:pt>
    <dgm:pt modelId="{556C68A1-BD55-4908-A7A4-A3D4206DE638}" type="pres">
      <dgm:prSet presAssocID="{F56756D2-36CA-4F77-AB3A-8C892E5A6103}" presName="root2" presStyleCnt="0"/>
      <dgm:spPr/>
    </dgm:pt>
    <dgm:pt modelId="{05B7C60C-23B0-44FA-88C7-5345C8CD198D}" type="pres">
      <dgm:prSet presAssocID="{F56756D2-36CA-4F77-AB3A-8C892E5A6103}" presName="LevelTwoTextNode" presStyleLbl="node3" presStyleIdx="1" presStyleCnt="7" custScaleX="240537" custLinFactNeighborX="-1984" custLinFactNeighborY="148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D0358E-89D2-4AF2-96A4-15818660532B}" type="pres">
      <dgm:prSet presAssocID="{F56756D2-36CA-4F77-AB3A-8C892E5A6103}" presName="level3hierChild" presStyleCnt="0"/>
      <dgm:spPr/>
    </dgm:pt>
    <dgm:pt modelId="{1E88154D-59C7-4E21-924A-8953F569720D}" type="pres">
      <dgm:prSet presAssocID="{DC1F22E8-667E-4C4A-951F-D1D415680D7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69195F9-6BB8-47CF-93DB-EFBE5FF214C4}" type="pres">
      <dgm:prSet presAssocID="{DC1F22E8-667E-4C4A-951F-D1D415680D7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2E82AB5-5DAB-4081-A808-D8ABDC2988A3}" type="pres">
      <dgm:prSet presAssocID="{D41FBB65-CD68-4D1E-A4EF-EC22A2D2BBF5}" presName="root2" presStyleCnt="0"/>
      <dgm:spPr/>
    </dgm:pt>
    <dgm:pt modelId="{4DF65C2F-276F-406B-BFAE-E9E4E3616709}" type="pres">
      <dgm:prSet presAssocID="{D41FBB65-CD68-4D1E-A4EF-EC22A2D2BBF5}" presName="LevelTwoTextNode" presStyleLbl="node2" presStyleIdx="1" presStyleCnt="3" custScaleY="195315" custLinFactNeighborX="-29821" custLinFactNeighborY="47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2E1124-2D20-474E-B4B8-FECA820A00DA}" type="pres">
      <dgm:prSet presAssocID="{D41FBB65-CD68-4D1E-A4EF-EC22A2D2BBF5}" presName="level3hierChild" presStyleCnt="0"/>
      <dgm:spPr/>
    </dgm:pt>
    <dgm:pt modelId="{ACEA29D9-E85A-40AA-98A0-F1C55465DD13}" type="pres">
      <dgm:prSet presAssocID="{D6D62098-79F2-4025-8E9A-2C9849756539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04046B56-F599-4BEB-8C15-55AD867FC07B}" type="pres">
      <dgm:prSet presAssocID="{D6D62098-79F2-4025-8E9A-2C9849756539}" presName="connTx" presStyleLbl="parChTrans1D3" presStyleIdx="2" presStyleCnt="7"/>
      <dgm:spPr/>
      <dgm:t>
        <a:bodyPr/>
        <a:lstStyle/>
        <a:p>
          <a:endParaRPr lang="en-US"/>
        </a:p>
      </dgm:t>
    </dgm:pt>
    <dgm:pt modelId="{1DAB4D2C-5287-4233-85B7-A87159807281}" type="pres">
      <dgm:prSet presAssocID="{9E964B38-7E56-4983-B68B-83D334354D31}" presName="root2" presStyleCnt="0"/>
      <dgm:spPr/>
    </dgm:pt>
    <dgm:pt modelId="{24B16050-05A6-4280-852B-9164F5CFE300}" type="pres">
      <dgm:prSet presAssocID="{9E964B38-7E56-4983-B68B-83D334354D31}" presName="LevelTwoTextNode" presStyleLbl="node3" presStyleIdx="2" presStyleCnt="7" custScaleX="240538" custLinFactNeighborX="-2029" custLinFactNeighborY="345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869FAF-73C7-40D6-99BF-03916EB48D35}" type="pres">
      <dgm:prSet presAssocID="{9E964B38-7E56-4983-B68B-83D334354D31}" presName="level3hierChild" presStyleCnt="0"/>
      <dgm:spPr/>
    </dgm:pt>
    <dgm:pt modelId="{AADC75A9-B88D-46F9-80A3-9054195B5E7C}" type="pres">
      <dgm:prSet presAssocID="{A9C16265-7602-4D06-B38F-8256914B1011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F49D34EB-BC52-46D5-9937-2C4F3D2DEE5F}" type="pres">
      <dgm:prSet presAssocID="{A9C16265-7602-4D06-B38F-8256914B1011}" presName="connTx" presStyleLbl="parChTrans1D3" presStyleIdx="3" presStyleCnt="7"/>
      <dgm:spPr/>
      <dgm:t>
        <a:bodyPr/>
        <a:lstStyle/>
        <a:p>
          <a:endParaRPr lang="en-US"/>
        </a:p>
      </dgm:t>
    </dgm:pt>
    <dgm:pt modelId="{079E4137-60B0-466F-8C87-A1CD7DC03C28}" type="pres">
      <dgm:prSet presAssocID="{2E4171CF-E0B9-4065-8DC7-D0DDC9E7266D}" presName="root2" presStyleCnt="0"/>
      <dgm:spPr/>
    </dgm:pt>
    <dgm:pt modelId="{E3CA2270-B350-41E6-A7C2-3D4B2C636855}" type="pres">
      <dgm:prSet presAssocID="{2E4171CF-E0B9-4065-8DC7-D0DDC9E7266D}" presName="LevelTwoTextNode" presStyleLbl="node3" presStyleIdx="3" presStyleCnt="7" custScaleX="240538" custLinFactNeighborX="-2029" custLinFactNeighborY="26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A3E2D4-4E96-4282-BBB4-3C500221A9A3}" type="pres">
      <dgm:prSet presAssocID="{2E4171CF-E0B9-4065-8DC7-D0DDC9E7266D}" presName="level3hierChild" presStyleCnt="0"/>
      <dgm:spPr/>
    </dgm:pt>
    <dgm:pt modelId="{6CEF4428-EE70-4DBD-BC07-29B61550BB80}" type="pres">
      <dgm:prSet presAssocID="{97CDD467-E6D6-4D65-816A-68F4C52A65B5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EFAB8294-79D6-4CBE-8A9B-2627642CDC41}" type="pres">
      <dgm:prSet presAssocID="{97CDD467-E6D6-4D65-816A-68F4C52A65B5}" presName="connTx" presStyleLbl="parChTrans1D3" presStyleIdx="4" presStyleCnt="7"/>
      <dgm:spPr/>
      <dgm:t>
        <a:bodyPr/>
        <a:lstStyle/>
        <a:p>
          <a:endParaRPr lang="en-US"/>
        </a:p>
      </dgm:t>
    </dgm:pt>
    <dgm:pt modelId="{5635311B-4C52-4D97-85BF-35E1D0FABC06}" type="pres">
      <dgm:prSet presAssocID="{76272AC9-408D-46AF-8A44-8A979F0A2DBB}" presName="root2" presStyleCnt="0"/>
      <dgm:spPr/>
    </dgm:pt>
    <dgm:pt modelId="{135822A1-9004-49D7-A414-0BAA9D6DA186}" type="pres">
      <dgm:prSet presAssocID="{76272AC9-408D-46AF-8A44-8A979F0A2DBB}" presName="LevelTwoTextNode" presStyleLbl="node3" presStyleIdx="4" presStyleCnt="7" custScaleX="240538" custLinFactNeighborX="-2029" custLinFactNeighborY="193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6024B-4116-48BD-B750-1B2ACF52E028}" type="pres">
      <dgm:prSet presAssocID="{76272AC9-408D-46AF-8A44-8A979F0A2DBB}" presName="level3hierChild" presStyleCnt="0"/>
      <dgm:spPr/>
    </dgm:pt>
    <dgm:pt modelId="{46C1EC3F-129B-4A75-92CF-B9287EAC13AA}" type="pres">
      <dgm:prSet presAssocID="{6B4A0FF9-FF1C-412E-9C9B-AD913DA13DA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DFD39B4-D03E-4199-AD80-D34A880FF4B1}" type="pres">
      <dgm:prSet presAssocID="{6B4A0FF9-FF1C-412E-9C9B-AD913DA13DA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806CEA6-B4F8-4304-B063-DCDE703D1604}" type="pres">
      <dgm:prSet presAssocID="{C89B9306-0B69-45E1-BE50-1AD9C111107F}" presName="root2" presStyleCnt="0"/>
      <dgm:spPr/>
    </dgm:pt>
    <dgm:pt modelId="{B3DEAD20-07E2-4674-A3D7-77A376D110FC}" type="pres">
      <dgm:prSet presAssocID="{C89B9306-0B69-45E1-BE50-1AD9C111107F}" presName="LevelTwoTextNode" presStyleLbl="node2" presStyleIdx="2" presStyleCnt="3" custScaleY="195315" custLinFactNeighborX="-29821" custLinFactNeighborY="95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B8665F-2520-4E1B-AB6F-6061D36A23AF}" type="pres">
      <dgm:prSet presAssocID="{C89B9306-0B69-45E1-BE50-1AD9C111107F}" presName="level3hierChild" presStyleCnt="0"/>
      <dgm:spPr/>
    </dgm:pt>
    <dgm:pt modelId="{870BB8AC-06AB-4BE3-8C14-8986A90BABAB}" type="pres">
      <dgm:prSet presAssocID="{E6CCB332-42AD-40CF-99AB-DF157B45942D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0A1B0714-8C5C-4D4F-8EA9-B24ACCE216BC}" type="pres">
      <dgm:prSet presAssocID="{E6CCB332-42AD-40CF-99AB-DF157B45942D}" presName="connTx" presStyleLbl="parChTrans1D3" presStyleIdx="5" presStyleCnt="7"/>
      <dgm:spPr/>
      <dgm:t>
        <a:bodyPr/>
        <a:lstStyle/>
        <a:p>
          <a:endParaRPr lang="en-US"/>
        </a:p>
      </dgm:t>
    </dgm:pt>
    <dgm:pt modelId="{93A98AA8-8E59-4333-9225-9C116E31E924}" type="pres">
      <dgm:prSet presAssocID="{BF0141D5-0271-4419-9F25-331B7C9FE62F}" presName="root2" presStyleCnt="0"/>
      <dgm:spPr/>
    </dgm:pt>
    <dgm:pt modelId="{6C18B54E-19FD-4505-9F49-3B44C6ECC1C3}" type="pres">
      <dgm:prSet presAssocID="{BF0141D5-0271-4419-9F25-331B7C9FE62F}" presName="LevelTwoTextNode" presStyleLbl="node3" presStyleIdx="5" presStyleCnt="7" custScaleX="243782" custLinFactNeighborX="-2029" custLinFactNeighborY="520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FA7309-5B3B-460D-8D09-65EA7D2A034F}" type="pres">
      <dgm:prSet presAssocID="{BF0141D5-0271-4419-9F25-331B7C9FE62F}" presName="level3hierChild" presStyleCnt="0"/>
      <dgm:spPr/>
    </dgm:pt>
    <dgm:pt modelId="{556DFF2A-329A-4693-BA60-335C3D8795B0}" type="pres">
      <dgm:prSet presAssocID="{F0A225C8-1AAC-41A3-A554-9A0CD7397F5D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43B3E6A6-CB00-4C32-B204-A445A6D667BA}" type="pres">
      <dgm:prSet presAssocID="{F0A225C8-1AAC-41A3-A554-9A0CD7397F5D}" presName="connTx" presStyleLbl="parChTrans1D3" presStyleIdx="6" presStyleCnt="7"/>
      <dgm:spPr/>
      <dgm:t>
        <a:bodyPr/>
        <a:lstStyle/>
        <a:p>
          <a:endParaRPr lang="en-US"/>
        </a:p>
      </dgm:t>
    </dgm:pt>
    <dgm:pt modelId="{B8DF9F5A-941F-4EF1-882F-7C96F24DE8BC}" type="pres">
      <dgm:prSet presAssocID="{94B399C9-7ADF-40AE-9BED-98ABDD4B6DE9}" presName="root2" presStyleCnt="0"/>
      <dgm:spPr/>
    </dgm:pt>
    <dgm:pt modelId="{4FE8C3DF-BA66-4DCC-A764-A262F77062BA}" type="pres">
      <dgm:prSet presAssocID="{94B399C9-7ADF-40AE-9BED-98ABDD4B6DE9}" presName="LevelTwoTextNode" presStyleLbl="node3" presStyleIdx="6" presStyleCnt="7" custScaleX="246304" custScaleY="96429" custLinFactNeighborX="-2029" custLinFactNeighborY="578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BE1B2A-4D8E-41E0-8EF6-1A1BB0EB306B}" type="pres">
      <dgm:prSet presAssocID="{94B399C9-7ADF-40AE-9BED-98ABDD4B6DE9}" presName="level3hierChild" presStyleCnt="0"/>
      <dgm:spPr/>
    </dgm:pt>
    <dgm:pt modelId="{B7F34997-F1D7-4E55-88D7-60775680D632}" type="pres">
      <dgm:prSet presAssocID="{5AEEF902-4F3A-460E-85F4-0D60671BADB3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46476C51-0F22-4BB5-895E-AF06EF6746A6}" type="pres">
      <dgm:prSet presAssocID="{5AEEF902-4F3A-460E-85F4-0D60671BADB3}" presName="connTx" presStyleLbl="parChTrans1D4" presStyleIdx="0" presStyleCnt="3"/>
      <dgm:spPr/>
      <dgm:t>
        <a:bodyPr/>
        <a:lstStyle/>
        <a:p>
          <a:endParaRPr lang="en-US"/>
        </a:p>
      </dgm:t>
    </dgm:pt>
    <dgm:pt modelId="{2129C48C-14CF-475F-AD45-03BB94DEAD91}" type="pres">
      <dgm:prSet presAssocID="{BF30E697-E864-4B08-BDE4-608EBCA518E8}" presName="root2" presStyleCnt="0"/>
      <dgm:spPr/>
    </dgm:pt>
    <dgm:pt modelId="{82484C74-1B0A-4809-830F-6F941F209EF0}" type="pres">
      <dgm:prSet presAssocID="{BF30E697-E864-4B08-BDE4-608EBCA518E8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581E7B-F74A-4725-8A81-26D4F555B06B}" type="pres">
      <dgm:prSet presAssocID="{BF30E697-E864-4B08-BDE4-608EBCA518E8}" presName="level3hierChild" presStyleCnt="0"/>
      <dgm:spPr/>
    </dgm:pt>
    <dgm:pt modelId="{E90D104B-5D9D-4131-9522-B9B00D45B323}" type="pres">
      <dgm:prSet presAssocID="{A16AF733-2142-4FE3-BA1B-E0334D66873E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F4569F57-C184-44CA-8A9B-78F46A42F7A7}" type="pres">
      <dgm:prSet presAssocID="{A16AF733-2142-4FE3-BA1B-E0334D66873E}" presName="connTx" presStyleLbl="parChTrans1D4" presStyleIdx="1" presStyleCnt="3"/>
      <dgm:spPr/>
      <dgm:t>
        <a:bodyPr/>
        <a:lstStyle/>
        <a:p>
          <a:endParaRPr lang="en-US"/>
        </a:p>
      </dgm:t>
    </dgm:pt>
    <dgm:pt modelId="{DAEAF4B0-8152-470D-BF54-5C2BD147F1F2}" type="pres">
      <dgm:prSet presAssocID="{2556302A-6890-451D-9771-BC8A17E71258}" presName="root2" presStyleCnt="0"/>
      <dgm:spPr/>
    </dgm:pt>
    <dgm:pt modelId="{9B7C9DD7-C33B-429A-B7B1-25E7F45D4BB9}" type="pres">
      <dgm:prSet presAssocID="{2556302A-6890-451D-9771-BC8A17E71258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98FAA-D0D3-4DBC-B06F-9745EFA06F5F}" type="pres">
      <dgm:prSet presAssocID="{2556302A-6890-451D-9771-BC8A17E71258}" presName="level3hierChild" presStyleCnt="0"/>
      <dgm:spPr/>
    </dgm:pt>
    <dgm:pt modelId="{2F168972-2E5A-47AE-8122-6869C7BA410F}" type="pres">
      <dgm:prSet presAssocID="{C8DFE634-2C67-4F55-A625-AF6D06FACAB9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9AF591E7-1CDE-40B8-8575-120648A484FC}" type="pres">
      <dgm:prSet presAssocID="{C8DFE634-2C67-4F55-A625-AF6D06FACAB9}" presName="connTx" presStyleLbl="parChTrans1D4" presStyleIdx="2" presStyleCnt="3"/>
      <dgm:spPr/>
      <dgm:t>
        <a:bodyPr/>
        <a:lstStyle/>
        <a:p>
          <a:endParaRPr lang="en-US"/>
        </a:p>
      </dgm:t>
    </dgm:pt>
    <dgm:pt modelId="{161CB5B1-944B-4C99-813E-67C01B3B5AD0}" type="pres">
      <dgm:prSet presAssocID="{C0E131F9-E2C1-4451-931F-FE10ECA5B310}" presName="root2" presStyleCnt="0"/>
      <dgm:spPr/>
    </dgm:pt>
    <dgm:pt modelId="{10D302C6-F0CB-4880-88C9-3DED8DE96F35}" type="pres">
      <dgm:prSet presAssocID="{C0E131F9-E2C1-4451-931F-FE10ECA5B310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E3A9F8-2211-446D-BE1A-084D559FA362}" type="pres">
      <dgm:prSet presAssocID="{C0E131F9-E2C1-4451-931F-FE10ECA5B310}" presName="level3hierChild" presStyleCnt="0"/>
      <dgm:spPr/>
    </dgm:pt>
  </dgm:ptLst>
  <dgm:cxnLst>
    <dgm:cxn modelId="{AF09E9E9-04F2-42EA-AAC6-394306721263}" type="presOf" srcId="{D41FBB65-CD68-4D1E-A4EF-EC22A2D2BBF5}" destId="{4DF65C2F-276F-406B-BFAE-E9E4E3616709}" srcOrd="0" destOrd="0" presId="urn:microsoft.com/office/officeart/2005/8/layout/hierarchy2"/>
    <dgm:cxn modelId="{E08FEE19-59C2-402C-A82D-5ED9086A45F5}" type="presOf" srcId="{BF30E697-E864-4B08-BDE4-608EBCA518E8}" destId="{82484C74-1B0A-4809-830F-6F941F209EF0}" srcOrd="0" destOrd="0" presId="urn:microsoft.com/office/officeart/2005/8/layout/hierarchy2"/>
    <dgm:cxn modelId="{D81BC9EC-C46B-4EF6-BF92-5C445F9F1395}" type="presOf" srcId="{9E964B38-7E56-4983-B68B-83D334354D31}" destId="{24B16050-05A6-4280-852B-9164F5CFE300}" srcOrd="0" destOrd="0" presId="urn:microsoft.com/office/officeart/2005/8/layout/hierarchy2"/>
    <dgm:cxn modelId="{6DDF6079-E009-4C07-BD62-B4CA961A8B2F}" type="presOf" srcId="{F56756D2-36CA-4F77-AB3A-8C892E5A6103}" destId="{05B7C60C-23B0-44FA-88C7-5345C8CD198D}" srcOrd="0" destOrd="0" presId="urn:microsoft.com/office/officeart/2005/8/layout/hierarchy2"/>
    <dgm:cxn modelId="{982A1AA2-0481-4DD4-A5EF-C05F2777F862}" type="presOf" srcId="{F0A225C8-1AAC-41A3-A554-9A0CD7397F5D}" destId="{43B3E6A6-CB00-4C32-B204-A445A6D667BA}" srcOrd="1" destOrd="0" presId="urn:microsoft.com/office/officeart/2005/8/layout/hierarchy2"/>
    <dgm:cxn modelId="{2F66D659-D0E5-4A2C-8BA9-659E1BDF337F}" type="presOf" srcId="{9FE10634-57B5-4C79-83F2-3626EF215105}" destId="{2D91A35E-B37D-487A-B539-07221EFDEC25}" srcOrd="0" destOrd="0" presId="urn:microsoft.com/office/officeart/2005/8/layout/hierarchy2"/>
    <dgm:cxn modelId="{F28F9D4D-44D1-4F61-A7DA-CFA4F1E23836}" srcId="{C89B9306-0B69-45E1-BE50-1AD9C111107F}" destId="{94B399C9-7ADF-40AE-9BED-98ABDD4B6DE9}" srcOrd="1" destOrd="0" parTransId="{F0A225C8-1AAC-41A3-A554-9A0CD7397F5D}" sibTransId="{EFA1F44D-0BA2-4EA3-A84A-F8DEB780D4C3}"/>
    <dgm:cxn modelId="{9F469B2D-4F57-4A0D-9783-BC44710F2A68}" type="presOf" srcId="{635A4CA9-9538-43BA-9F74-B79A61E6CBBF}" destId="{48C5EF62-B449-41FD-8EF3-5468ED7B06F1}" srcOrd="0" destOrd="0" presId="urn:microsoft.com/office/officeart/2005/8/layout/hierarchy2"/>
    <dgm:cxn modelId="{BA9AB2FB-6D2D-4051-AC7B-5570381E2E2F}" type="presOf" srcId="{76272AC9-408D-46AF-8A44-8A979F0A2DBB}" destId="{135822A1-9004-49D7-A414-0BAA9D6DA186}" srcOrd="0" destOrd="0" presId="urn:microsoft.com/office/officeart/2005/8/layout/hierarchy2"/>
    <dgm:cxn modelId="{BEFCE36F-DB52-45A1-B378-A57F55D040D1}" type="presOf" srcId="{1D08B280-9332-4566-ADC1-1E435E24D0F9}" destId="{69D42C26-5E8B-4535-AC2E-DD1458ED55B5}" srcOrd="0" destOrd="0" presId="urn:microsoft.com/office/officeart/2005/8/layout/hierarchy2"/>
    <dgm:cxn modelId="{7390CB19-CCF6-4951-958F-E0913B57EF04}" srcId="{D41FBB65-CD68-4D1E-A4EF-EC22A2D2BBF5}" destId="{2E4171CF-E0B9-4065-8DC7-D0DDC9E7266D}" srcOrd="1" destOrd="0" parTransId="{A9C16265-7602-4D06-B38F-8256914B1011}" sibTransId="{03A43A31-4202-4117-9A00-735EF21ECE49}"/>
    <dgm:cxn modelId="{14D97A61-EA62-4009-9CCB-F9D5F6EEDD3F}" type="presOf" srcId="{5AEEF902-4F3A-460E-85F4-0D60671BADB3}" destId="{B7F34997-F1D7-4E55-88D7-60775680D632}" srcOrd="0" destOrd="0" presId="urn:microsoft.com/office/officeart/2005/8/layout/hierarchy2"/>
    <dgm:cxn modelId="{910E2431-E294-4EA7-8946-2C5BB4E218AB}" type="presOf" srcId="{A9C16265-7602-4D06-B38F-8256914B1011}" destId="{AADC75A9-B88D-46F9-80A3-9054195B5E7C}" srcOrd="0" destOrd="0" presId="urn:microsoft.com/office/officeart/2005/8/layout/hierarchy2"/>
    <dgm:cxn modelId="{16A11162-D998-4D1B-AE1D-41AA5464525A}" type="presOf" srcId="{D6D62098-79F2-4025-8E9A-2C9849756539}" destId="{04046B56-F599-4BEB-8C15-55AD867FC07B}" srcOrd="1" destOrd="0" presId="urn:microsoft.com/office/officeart/2005/8/layout/hierarchy2"/>
    <dgm:cxn modelId="{5D2A74F8-B6D7-4769-8E8B-EF05F45543D6}" srcId="{1D08B280-9332-4566-ADC1-1E435E24D0F9}" destId="{D41FBB65-CD68-4D1E-A4EF-EC22A2D2BBF5}" srcOrd="1" destOrd="0" parTransId="{DC1F22E8-667E-4C4A-951F-D1D415680D76}" sibTransId="{C6CB3DDE-3A1A-4587-85C2-345F724A22EA}"/>
    <dgm:cxn modelId="{FC2410B0-26EC-4AA1-A7B1-EA6071D4DAE0}" srcId="{94B399C9-7ADF-40AE-9BED-98ABDD4B6DE9}" destId="{2556302A-6890-451D-9771-BC8A17E71258}" srcOrd="1" destOrd="0" parTransId="{A16AF733-2142-4FE3-BA1B-E0334D66873E}" sibTransId="{4DBF9374-A98A-4461-B3B2-7637D1D4152F}"/>
    <dgm:cxn modelId="{9E6E5625-C123-4E55-93DA-2E489E636E15}" type="presOf" srcId="{A16AF733-2142-4FE3-BA1B-E0334D66873E}" destId="{F4569F57-C184-44CA-8A9B-78F46A42F7A7}" srcOrd="1" destOrd="0" presId="urn:microsoft.com/office/officeart/2005/8/layout/hierarchy2"/>
    <dgm:cxn modelId="{FA56ED61-5938-45BE-9875-E3A27D1B5D73}" type="presOf" srcId="{6B4A0FF9-FF1C-412E-9C9B-AD913DA13DA8}" destId="{46C1EC3F-129B-4A75-92CF-B9287EAC13AA}" srcOrd="0" destOrd="0" presId="urn:microsoft.com/office/officeart/2005/8/layout/hierarchy2"/>
    <dgm:cxn modelId="{D06E78A5-AFE6-44E5-B485-1804166A695D}" srcId="{1D08B280-9332-4566-ADC1-1E435E24D0F9}" destId="{A66FDE75-B0E4-4BF1-8D12-4B3F1DE2727B}" srcOrd="0" destOrd="0" parTransId="{635A4CA9-9538-43BA-9F74-B79A61E6CBBF}" sibTransId="{86448195-67A7-42B8-AB86-90CDC89D46D7}"/>
    <dgm:cxn modelId="{44EAFB0B-1D06-4871-AE47-F0894E6FDE01}" srcId="{94B399C9-7ADF-40AE-9BED-98ABDD4B6DE9}" destId="{C0E131F9-E2C1-4451-931F-FE10ECA5B310}" srcOrd="2" destOrd="0" parTransId="{C8DFE634-2C67-4F55-A625-AF6D06FACAB9}" sibTransId="{7D443F8E-C3F3-4549-BC03-E66B12CB04D6}"/>
    <dgm:cxn modelId="{024F66E8-0764-4A43-AD8E-542531A8D09B}" type="presOf" srcId="{97CDD467-E6D6-4D65-816A-68F4C52A65B5}" destId="{6CEF4428-EE70-4DBD-BC07-29B61550BB80}" srcOrd="0" destOrd="0" presId="urn:microsoft.com/office/officeart/2005/8/layout/hierarchy2"/>
    <dgm:cxn modelId="{D71E5997-1A6D-400C-89A3-B8C147D1D962}" type="presOf" srcId="{6B4A0FF9-FF1C-412E-9C9B-AD913DA13DA8}" destId="{CDFD39B4-D03E-4199-AD80-D34A880FF4B1}" srcOrd="1" destOrd="0" presId="urn:microsoft.com/office/officeart/2005/8/layout/hierarchy2"/>
    <dgm:cxn modelId="{5ED91C22-78D4-4AD2-8E4B-473563862A7E}" type="presOf" srcId="{BF0141D5-0271-4419-9F25-331B7C9FE62F}" destId="{6C18B54E-19FD-4505-9F49-3B44C6ECC1C3}" srcOrd="0" destOrd="0" presId="urn:microsoft.com/office/officeart/2005/8/layout/hierarchy2"/>
    <dgm:cxn modelId="{4CBAEEF9-B038-43EA-B258-7E5249E601C8}" type="presOf" srcId="{2556302A-6890-451D-9771-BC8A17E71258}" destId="{9B7C9DD7-C33B-429A-B7B1-25E7F45D4BB9}" srcOrd="0" destOrd="0" presId="urn:microsoft.com/office/officeart/2005/8/layout/hierarchy2"/>
    <dgm:cxn modelId="{D9F28BFE-0FBD-4D4D-9599-DA1398990F7F}" type="presOf" srcId="{DC1F22E8-667E-4C4A-951F-D1D415680D76}" destId="{169195F9-6BB8-47CF-93DB-EFBE5FF214C4}" srcOrd="1" destOrd="0" presId="urn:microsoft.com/office/officeart/2005/8/layout/hierarchy2"/>
    <dgm:cxn modelId="{5858840C-3D74-457D-84E8-145D22A69294}" srcId="{1D08B280-9332-4566-ADC1-1E435E24D0F9}" destId="{C89B9306-0B69-45E1-BE50-1AD9C111107F}" srcOrd="2" destOrd="0" parTransId="{6B4A0FF9-FF1C-412E-9C9B-AD913DA13DA8}" sibTransId="{FCD21B1E-8B20-4CC6-A447-A508D1C1AD7D}"/>
    <dgm:cxn modelId="{586A83EA-D52B-4121-9275-7070A847C185}" type="presOf" srcId="{DC1F22E8-667E-4C4A-951F-D1D415680D76}" destId="{1E88154D-59C7-4E21-924A-8953F569720D}" srcOrd="0" destOrd="0" presId="urn:microsoft.com/office/officeart/2005/8/layout/hierarchy2"/>
    <dgm:cxn modelId="{059CAF71-7A41-4501-939C-C842297D03F3}" type="presOf" srcId="{9FE10634-57B5-4C79-83F2-3626EF215105}" destId="{A3634DF1-30CF-4A35-B353-FF307BB113FA}" srcOrd="1" destOrd="0" presId="urn:microsoft.com/office/officeart/2005/8/layout/hierarchy2"/>
    <dgm:cxn modelId="{D43628A6-1CB8-4312-86A9-F8370E6644F1}" type="presOf" srcId="{CF23176C-E96D-4533-A537-7BEE3E027898}" destId="{3298BB13-D434-495B-8512-A1F31A5EBA41}" srcOrd="0" destOrd="0" presId="urn:microsoft.com/office/officeart/2005/8/layout/hierarchy2"/>
    <dgm:cxn modelId="{298A1212-B983-4AF0-A12A-01D699D1BCED}" srcId="{A66FDE75-B0E4-4BF1-8D12-4B3F1DE2727B}" destId="{1F850E5E-EB03-4EBF-9D07-1DCFB3A7725E}" srcOrd="0" destOrd="0" parTransId="{4DAAFFB9-5A11-47FB-BB96-E744C4BBD45A}" sibTransId="{14F1C364-691E-4DC3-8776-B614F5C08E7D}"/>
    <dgm:cxn modelId="{B6518E55-76A7-4808-9C4F-6CE49038120A}" type="presOf" srcId="{E6CCB332-42AD-40CF-99AB-DF157B45942D}" destId="{870BB8AC-06AB-4BE3-8C14-8986A90BABAB}" srcOrd="0" destOrd="0" presId="urn:microsoft.com/office/officeart/2005/8/layout/hierarchy2"/>
    <dgm:cxn modelId="{37C2A149-7171-4F6A-8395-984219C5A86A}" type="presOf" srcId="{4DAAFFB9-5A11-47FB-BB96-E744C4BBD45A}" destId="{888D52BE-4508-4418-B303-8693D396C5DE}" srcOrd="1" destOrd="0" presId="urn:microsoft.com/office/officeart/2005/8/layout/hierarchy2"/>
    <dgm:cxn modelId="{142C88ED-52E5-435F-A092-D4211EDC60A9}" type="presOf" srcId="{E6CCB332-42AD-40CF-99AB-DF157B45942D}" destId="{0A1B0714-8C5C-4D4F-8EA9-B24ACCE216BC}" srcOrd="1" destOrd="0" presId="urn:microsoft.com/office/officeart/2005/8/layout/hierarchy2"/>
    <dgm:cxn modelId="{27DD1B5D-9C61-44F0-B541-9F9CF052B8F0}" srcId="{A66FDE75-B0E4-4BF1-8D12-4B3F1DE2727B}" destId="{F56756D2-36CA-4F77-AB3A-8C892E5A6103}" srcOrd="1" destOrd="0" parTransId="{9FE10634-57B5-4C79-83F2-3626EF215105}" sibTransId="{4A1DDE8A-F173-4D51-8CE3-6CA1C5C7A37F}"/>
    <dgm:cxn modelId="{4D10ABCC-D5BB-4BC2-BA81-E2C4F793C682}" type="presOf" srcId="{97CDD467-E6D6-4D65-816A-68F4C52A65B5}" destId="{EFAB8294-79D6-4CBE-8A9B-2627642CDC41}" srcOrd="1" destOrd="0" presId="urn:microsoft.com/office/officeart/2005/8/layout/hierarchy2"/>
    <dgm:cxn modelId="{78C5F30E-6DA6-45D9-B7A4-824D5A6DC3F4}" type="presOf" srcId="{A9C16265-7602-4D06-B38F-8256914B1011}" destId="{F49D34EB-BC52-46D5-9937-2C4F3D2DEE5F}" srcOrd="1" destOrd="0" presId="urn:microsoft.com/office/officeart/2005/8/layout/hierarchy2"/>
    <dgm:cxn modelId="{9457AF8B-3326-4A8E-B697-05406CB76A06}" srcId="{D41FBB65-CD68-4D1E-A4EF-EC22A2D2BBF5}" destId="{9E964B38-7E56-4983-B68B-83D334354D31}" srcOrd="0" destOrd="0" parTransId="{D6D62098-79F2-4025-8E9A-2C9849756539}" sibTransId="{6B88A8E6-6500-4084-9621-2E4456F0DC77}"/>
    <dgm:cxn modelId="{C6490284-4111-410A-B248-CC16538CC51A}" type="presOf" srcId="{C0E131F9-E2C1-4451-931F-FE10ECA5B310}" destId="{10D302C6-F0CB-4880-88C9-3DED8DE96F35}" srcOrd="0" destOrd="0" presId="urn:microsoft.com/office/officeart/2005/8/layout/hierarchy2"/>
    <dgm:cxn modelId="{873DD7EC-DFC6-4161-950B-F4CFEC46D255}" type="presOf" srcId="{1F850E5E-EB03-4EBF-9D07-1DCFB3A7725E}" destId="{71CBDA35-CE19-43EF-990D-67BE526CAFCB}" srcOrd="0" destOrd="0" presId="urn:microsoft.com/office/officeart/2005/8/layout/hierarchy2"/>
    <dgm:cxn modelId="{C914A804-F2EE-4F2B-A32C-2E94CA389BA2}" srcId="{C89B9306-0B69-45E1-BE50-1AD9C111107F}" destId="{BF0141D5-0271-4419-9F25-331B7C9FE62F}" srcOrd="0" destOrd="0" parTransId="{E6CCB332-42AD-40CF-99AB-DF157B45942D}" sibTransId="{F7D7ABFF-8194-4733-B8F9-9DC8A1A6C4A4}"/>
    <dgm:cxn modelId="{B36716A0-C010-4D52-80AB-5FE1C241ABA1}" srcId="{CF23176C-E96D-4533-A537-7BEE3E027898}" destId="{1D08B280-9332-4566-ADC1-1E435E24D0F9}" srcOrd="0" destOrd="0" parTransId="{7B2C6EB4-D12F-451E-B284-59B0ED8D9DEF}" sibTransId="{F7A50FDB-B05D-449A-9A84-2D6AECA5CAC9}"/>
    <dgm:cxn modelId="{7736D8BD-EE64-409E-93D9-0E32A723B908}" type="presOf" srcId="{635A4CA9-9538-43BA-9F74-B79A61E6CBBF}" destId="{2977B3AE-F039-4502-ACAF-789847D6B066}" srcOrd="1" destOrd="0" presId="urn:microsoft.com/office/officeart/2005/8/layout/hierarchy2"/>
    <dgm:cxn modelId="{0FA7A162-85B6-4877-8376-E4ADDD9AC886}" type="presOf" srcId="{4DAAFFB9-5A11-47FB-BB96-E744C4BBD45A}" destId="{99520125-038C-4646-AF1F-F1BA669F44ED}" srcOrd="0" destOrd="0" presId="urn:microsoft.com/office/officeart/2005/8/layout/hierarchy2"/>
    <dgm:cxn modelId="{4EF709FF-7CFD-43FF-BAB3-CE92C973794C}" type="presOf" srcId="{A66FDE75-B0E4-4BF1-8D12-4B3F1DE2727B}" destId="{56CE09AB-D30D-4093-8D36-9D1ECD114795}" srcOrd="0" destOrd="0" presId="urn:microsoft.com/office/officeart/2005/8/layout/hierarchy2"/>
    <dgm:cxn modelId="{25EDC064-9010-4752-831F-6D73C845B2C3}" type="presOf" srcId="{C8DFE634-2C67-4F55-A625-AF6D06FACAB9}" destId="{9AF591E7-1CDE-40B8-8575-120648A484FC}" srcOrd="1" destOrd="0" presId="urn:microsoft.com/office/officeart/2005/8/layout/hierarchy2"/>
    <dgm:cxn modelId="{046281BC-9B92-4ADF-8DAB-06283ED9B3E9}" type="presOf" srcId="{A16AF733-2142-4FE3-BA1B-E0334D66873E}" destId="{E90D104B-5D9D-4131-9522-B9B00D45B323}" srcOrd="0" destOrd="0" presId="urn:microsoft.com/office/officeart/2005/8/layout/hierarchy2"/>
    <dgm:cxn modelId="{F1412347-2F75-4A29-9F51-EEF3044F70D3}" type="presOf" srcId="{2E4171CF-E0B9-4065-8DC7-D0DDC9E7266D}" destId="{E3CA2270-B350-41E6-A7C2-3D4B2C636855}" srcOrd="0" destOrd="0" presId="urn:microsoft.com/office/officeart/2005/8/layout/hierarchy2"/>
    <dgm:cxn modelId="{A5E720A7-036A-49AA-A722-8908ED87CC25}" srcId="{94B399C9-7ADF-40AE-9BED-98ABDD4B6DE9}" destId="{BF30E697-E864-4B08-BDE4-608EBCA518E8}" srcOrd="0" destOrd="0" parTransId="{5AEEF902-4F3A-460E-85F4-0D60671BADB3}" sibTransId="{9FCF354B-E574-4059-92AE-8A4DB13AEEB9}"/>
    <dgm:cxn modelId="{FE4EEA88-872E-4735-85B3-7ACD6F378021}" type="presOf" srcId="{D6D62098-79F2-4025-8E9A-2C9849756539}" destId="{ACEA29D9-E85A-40AA-98A0-F1C55465DD13}" srcOrd="0" destOrd="0" presId="urn:microsoft.com/office/officeart/2005/8/layout/hierarchy2"/>
    <dgm:cxn modelId="{73D32EB3-7B54-4A24-97EF-1C62683D74BE}" srcId="{D41FBB65-CD68-4D1E-A4EF-EC22A2D2BBF5}" destId="{76272AC9-408D-46AF-8A44-8A979F0A2DBB}" srcOrd="2" destOrd="0" parTransId="{97CDD467-E6D6-4D65-816A-68F4C52A65B5}" sibTransId="{3ECAFFC9-1956-4EF3-8002-F407C6B63B38}"/>
    <dgm:cxn modelId="{2EDC9540-4F69-47A7-95D8-4B26FBB3C6C8}" type="presOf" srcId="{94B399C9-7ADF-40AE-9BED-98ABDD4B6DE9}" destId="{4FE8C3DF-BA66-4DCC-A764-A262F77062BA}" srcOrd="0" destOrd="0" presId="urn:microsoft.com/office/officeart/2005/8/layout/hierarchy2"/>
    <dgm:cxn modelId="{26E9E151-E7FE-4222-B3B5-9D7DBEF3CCE6}" type="presOf" srcId="{F0A225C8-1AAC-41A3-A554-9A0CD7397F5D}" destId="{556DFF2A-329A-4693-BA60-335C3D8795B0}" srcOrd="0" destOrd="0" presId="urn:microsoft.com/office/officeart/2005/8/layout/hierarchy2"/>
    <dgm:cxn modelId="{0281FAFA-99EA-4516-86F2-B3B980A50000}" type="presOf" srcId="{C89B9306-0B69-45E1-BE50-1AD9C111107F}" destId="{B3DEAD20-07E2-4674-A3D7-77A376D110FC}" srcOrd="0" destOrd="0" presId="urn:microsoft.com/office/officeart/2005/8/layout/hierarchy2"/>
    <dgm:cxn modelId="{460E4BC4-F7DF-406E-B4BE-F720DE96B4D0}" type="presOf" srcId="{C8DFE634-2C67-4F55-A625-AF6D06FACAB9}" destId="{2F168972-2E5A-47AE-8122-6869C7BA410F}" srcOrd="0" destOrd="0" presId="urn:microsoft.com/office/officeart/2005/8/layout/hierarchy2"/>
    <dgm:cxn modelId="{E38E6356-823D-4849-A38E-F1B352A7C883}" type="presOf" srcId="{5AEEF902-4F3A-460E-85F4-0D60671BADB3}" destId="{46476C51-0F22-4BB5-895E-AF06EF6746A6}" srcOrd="1" destOrd="0" presId="urn:microsoft.com/office/officeart/2005/8/layout/hierarchy2"/>
    <dgm:cxn modelId="{554B2B02-222B-4CA5-A04E-7972F2655C12}" type="presParOf" srcId="{3298BB13-D434-495B-8512-A1F31A5EBA41}" destId="{CC49560F-8FE9-4C8A-953A-9ED74FD54EDC}" srcOrd="0" destOrd="0" presId="urn:microsoft.com/office/officeart/2005/8/layout/hierarchy2"/>
    <dgm:cxn modelId="{1D609F04-43F6-446D-AF7C-EB1287C0161F}" type="presParOf" srcId="{CC49560F-8FE9-4C8A-953A-9ED74FD54EDC}" destId="{69D42C26-5E8B-4535-AC2E-DD1458ED55B5}" srcOrd="0" destOrd="0" presId="urn:microsoft.com/office/officeart/2005/8/layout/hierarchy2"/>
    <dgm:cxn modelId="{7FAB2665-FBCA-4916-AD3F-E07708955A3F}" type="presParOf" srcId="{CC49560F-8FE9-4C8A-953A-9ED74FD54EDC}" destId="{26204D8A-9B7F-4323-B46B-C8A438799291}" srcOrd="1" destOrd="0" presId="urn:microsoft.com/office/officeart/2005/8/layout/hierarchy2"/>
    <dgm:cxn modelId="{E00FC310-2152-42F5-B307-99046B4B58FB}" type="presParOf" srcId="{26204D8A-9B7F-4323-B46B-C8A438799291}" destId="{48C5EF62-B449-41FD-8EF3-5468ED7B06F1}" srcOrd="0" destOrd="0" presId="urn:microsoft.com/office/officeart/2005/8/layout/hierarchy2"/>
    <dgm:cxn modelId="{C4CF2E48-C782-4792-9C1D-69F97748DA18}" type="presParOf" srcId="{48C5EF62-B449-41FD-8EF3-5468ED7B06F1}" destId="{2977B3AE-F039-4502-ACAF-789847D6B066}" srcOrd="0" destOrd="0" presId="urn:microsoft.com/office/officeart/2005/8/layout/hierarchy2"/>
    <dgm:cxn modelId="{A073C7AD-6ED7-4F42-97A2-8C1CB4DBF12D}" type="presParOf" srcId="{26204D8A-9B7F-4323-B46B-C8A438799291}" destId="{CA39167C-AB07-4DBC-86D8-F1B18A9EA074}" srcOrd="1" destOrd="0" presId="urn:microsoft.com/office/officeart/2005/8/layout/hierarchy2"/>
    <dgm:cxn modelId="{A689451E-6FDF-4818-AD7C-1D6FDDDADA98}" type="presParOf" srcId="{CA39167C-AB07-4DBC-86D8-F1B18A9EA074}" destId="{56CE09AB-D30D-4093-8D36-9D1ECD114795}" srcOrd="0" destOrd="0" presId="urn:microsoft.com/office/officeart/2005/8/layout/hierarchy2"/>
    <dgm:cxn modelId="{311B88DD-E014-48B2-8B49-D2AA22DEEB4C}" type="presParOf" srcId="{CA39167C-AB07-4DBC-86D8-F1B18A9EA074}" destId="{495CB2E5-7F9A-4366-AC15-E8000055C428}" srcOrd="1" destOrd="0" presId="urn:microsoft.com/office/officeart/2005/8/layout/hierarchy2"/>
    <dgm:cxn modelId="{5A830E0D-C28F-4C80-B578-DC76EA6FD03C}" type="presParOf" srcId="{495CB2E5-7F9A-4366-AC15-E8000055C428}" destId="{99520125-038C-4646-AF1F-F1BA669F44ED}" srcOrd="0" destOrd="0" presId="urn:microsoft.com/office/officeart/2005/8/layout/hierarchy2"/>
    <dgm:cxn modelId="{4334D452-CFAA-4D8A-A451-835D762F5DCE}" type="presParOf" srcId="{99520125-038C-4646-AF1F-F1BA669F44ED}" destId="{888D52BE-4508-4418-B303-8693D396C5DE}" srcOrd="0" destOrd="0" presId="urn:microsoft.com/office/officeart/2005/8/layout/hierarchy2"/>
    <dgm:cxn modelId="{45532229-73E8-46F9-97CE-3AD0E4AC44D8}" type="presParOf" srcId="{495CB2E5-7F9A-4366-AC15-E8000055C428}" destId="{42B2DD89-F6D2-4120-8D61-3A47C5DDADF8}" srcOrd="1" destOrd="0" presId="urn:microsoft.com/office/officeart/2005/8/layout/hierarchy2"/>
    <dgm:cxn modelId="{3D4870D6-3097-4FDC-A70A-05F14BA3F622}" type="presParOf" srcId="{42B2DD89-F6D2-4120-8D61-3A47C5DDADF8}" destId="{71CBDA35-CE19-43EF-990D-67BE526CAFCB}" srcOrd="0" destOrd="0" presId="urn:microsoft.com/office/officeart/2005/8/layout/hierarchy2"/>
    <dgm:cxn modelId="{2DA378D0-7D3A-4BB1-89D2-038924BD4E90}" type="presParOf" srcId="{42B2DD89-F6D2-4120-8D61-3A47C5DDADF8}" destId="{3C73DAF7-2A7A-4DB6-8FC5-8BA14FDB0CED}" srcOrd="1" destOrd="0" presId="urn:microsoft.com/office/officeart/2005/8/layout/hierarchy2"/>
    <dgm:cxn modelId="{FAC0587C-E8B1-4409-A6D7-1055240C95B7}" type="presParOf" srcId="{495CB2E5-7F9A-4366-AC15-E8000055C428}" destId="{2D91A35E-B37D-487A-B539-07221EFDEC25}" srcOrd="2" destOrd="0" presId="urn:microsoft.com/office/officeart/2005/8/layout/hierarchy2"/>
    <dgm:cxn modelId="{3940FB51-1BD6-49A2-95D2-55F4707191BC}" type="presParOf" srcId="{2D91A35E-B37D-487A-B539-07221EFDEC25}" destId="{A3634DF1-30CF-4A35-B353-FF307BB113FA}" srcOrd="0" destOrd="0" presId="urn:microsoft.com/office/officeart/2005/8/layout/hierarchy2"/>
    <dgm:cxn modelId="{21681F7E-D494-44D5-B7B1-3DCAA0A5B9EF}" type="presParOf" srcId="{495CB2E5-7F9A-4366-AC15-E8000055C428}" destId="{556C68A1-BD55-4908-A7A4-A3D4206DE638}" srcOrd="3" destOrd="0" presId="urn:microsoft.com/office/officeart/2005/8/layout/hierarchy2"/>
    <dgm:cxn modelId="{F9C37DD7-3621-46B0-9979-2DC8377F4F17}" type="presParOf" srcId="{556C68A1-BD55-4908-A7A4-A3D4206DE638}" destId="{05B7C60C-23B0-44FA-88C7-5345C8CD198D}" srcOrd="0" destOrd="0" presId="urn:microsoft.com/office/officeart/2005/8/layout/hierarchy2"/>
    <dgm:cxn modelId="{5C08CC2B-1D93-4CD2-B3D4-D98255387033}" type="presParOf" srcId="{556C68A1-BD55-4908-A7A4-A3D4206DE638}" destId="{C0D0358E-89D2-4AF2-96A4-15818660532B}" srcOrd="1" destOrd="0" presId="urn:microsoft.com/office/officeart/2005/8/layout/hierarchy2"/>
    <dgm:cxn modelId="{389B3E0D-5B3F-486A-A20E-6C38FCA75BAD}" type="presParOf" srcId="{26204D8A-9B7F-4323-B46B-C8A438799291}" destId="{1E88154D-59C7-4E21-924A-8953F569720D}" srcOrd="2" destOrd="0" presId="urn:microsoft.com/office/officeart/2005/8/layout/hierarchy2"/>
    <dgm:cxn modelId="{022A4950-FF84-4B4B-80AF-406EA1E70A0B}" type="presParOf" srcId="{1E88154D-59C7-4E21-924A-8953F569720D}" destId="{169195F9-6BB8-47CF-93DB-EFBE5FF214C4}" srcOrd="0" destOrd="0" presId="urn:microsoft.com/office/officeart/2005/8/layout/hierarchy2"/>
    <dgm:cxn modelId="{EFE7825A-EC0C-4556-8287-00E9ABD6A5F8}" type="presParOf" srcId="{26204D8A-9B7F-4323-B46B-C8A438799291}" destId="{B2E82AB5-5DAB-4081-A808-D8ABDC2988A3}" srcOrd="3" destOrd="0" presId="urn:microsoft.com/office/officeart/2005/8/layout/hierarchy2"/>
    <dgm:cxn modelId="{DD389BBA-29DE-4083-9F44-E08A3BCAAA88}" type="presParOf" srcId="{B2E82AB5-5DAB-4081-A808-D8ABDC2988A3}" destId="{4DF65C2F-276F-406B-BFAE-E9E4E3616709}" srcOrd="0" destOrd="0" presId="urn:microsoft.com/office/officeart/2005/8/layout/hierarchy2"/>
    <dgm:cxn modelId="{B857D0EF-814B-4C03-95A2-E53FAEBA647A}" type="presParOf" srcId="{B2E82AB5-5DAB-4081-A808-D8ABDC2988A3}" destId="{4C2E1124-2D20-474E-B4B8-FECA820A00DA}" srcOrd="1" destOrd="0" presId="urn:microsoft.com/office/officeart/2005/8/layout/hierarchy2"/>
    <dgm:cxn modelId="{B1BEAD98-C1AE-4FCB-8817-0411ADE4D9A5}" type="presParOf" srcId="{4C2E1124-2D20-474E-B4B8-FECA820A00DA}" destId="{ACEA29D9-E85A-40AA-98A0-F1C55465DD13}" srcOrd="0" destOrd="0" presId="urn:microsoft.com/office/officeart/2005/8/layout/hierarchy2"/>
    <dgm:cxn modelId="{99E79736-7A7A-494F-96BD-B05070F68C22}" type="presParOf" srcId="{ACEA29D9-E85A-40AA-98A0-F1C55465DD13}" destId="{04046B56-F599-4BEB-8C15-55AD867FC07B}" srcOrd="0" destOrd="0" presId="urn:microsoft.com/office/officeart/2005/8/layout/hierarchy2"/>
    <dgm:cxn modelId="{D13DDEB7-7268-47C2-88A1-FBF851468279}" type="presParOf" srcId="{4C2E1124-2D20-474E-B4B8-FECA820A00DA}" destId="{1DAB4D2C-5287-4233-85B7-A87159807281}" srcOrd="1" destOrd="0" presId="urn:microsoft.com/office/officeart/2005/8/layout/hierarchy2"/>
    <dgm:cxn modelId="{1FB501B2-9C07-45C5-A028-595998E1C8BF}" type="presParOf" srcId="{1DAB4D2C-5287-4233-85B7-A87159807281}" destId="{24B16050-05A6-4280-852B-9164F5CFE300}" srcOrd="0" destOrd="0" presId="urn:microsoft.com/office/officeart/2005/8/layout/hierarchy2"/>
    <dgm:cxn modelId="{BED27625-85D7-4857-8E2C-3384B71258C0}" type="presParOf" srcId="{1DAB4D2C-5287-4233-85B7-A87159807281}" destId="{36869FAF-73C7-40D6-99BF-03916EB48D35}" srcOrd="1" destOrd="0" presId="urn:microsoft.com/office/officeart/2005/8/layout/hierarchy2"/>
    <dgm:cxn modelId="{D422A81E-B281-41D2-B1B7-5A2BB84C72C8}" type="presParOf" srcId="{4C2E1124-2D20-474E-B4B8-FECA820A00DA}" destId="{AADC75A9-B88D-46F9-80A3-9054195B5E7C}" srcOrd="2" destOrd="0" presId="urn:microsoft.com/office/officeart/2005/8/layout/hierarchy2"/>
    <dgm:cxn modelId="{82416F00-FB1F-4457-9D47-072E17E05B6E}" type="presParOf" srcId="{AADC75A9-B88D-46F9-80A3-9054195B5E7C}" destId="{F49D34EB-BC52-46D5-9937-2C4F3D2DEE5F}" srcOrd="0" destOrd="0" presId="urn:microsoft.com/office/officeart/2005/8/layout/hierarchy2"/>
    <dgm:cxn modelId="{3BC90FBB-2AD1-4A90-9D7C-FD868941EA5C}" type="presParOf" srcId="{4C2E1124-2D20-474E-B4B8-FECA820A00DA}" destId="{079E4137-60B0-466F-8C87-A1CD7DC03C28}" srcOrd="3" destOrd="0" presId="urn:microsoft.com/office/officeart/2005/8/layout/hierarchy2"/>
    <dgm:cxn modelId="{33486AA8-62B8-4556-988C-31DF30F913FA}" type="presParOf" srcId="{079E4137-60B0-466F-8C87-A1CD7DC03C28}" destId="{E3CA2270-B350-41E6-A7C2-3D4B2C636855}" srcOrd="0" destOrd="0" presId="urn:microsoft.com/office/officeart/2005/8/layout/hierarchy2"/>
    <dgm:cxn modelId="{E966D8E6-7955-4315-B616-4C5D204A6D2C}" type="presParOf" srcId="{079E4137-60B0-466F-8C87-A1CD7DC03C28}" destId="{05A3E2D4-4E96-4282-BBB4-3C500221A9A3}" srcOrd="1" destOrd="0" presId="urn:microsoft.com/office/officeart/2005/8/layout/hierarchy2"/>
    <dgm:cxn modelId="{AC0A7619-3071-474E-84E7-1B31247222B2}" type="presParOf" srcId="{4C2E1124-2D20-474E-B4B8-FECA820A00DA}" destId="{6CEF4428-EE70-4DBD-BC07-29B61550BB80}" srcOrd="4" destOrd="0" presId="urn:microsoft.com/office/officeart/2005/8/layout/hierarchy2"/>
    <dgm:cxn modelId="{F600BABA-E36C-4F62-B088-B0D5A296AD21}" type="presParOf" srcId="{6CEF4428-EE70-4DBD-BC07-29B61550BB80}" destId="{EFAB8294-79D6-4CBE-8A9B-2627642CDC41}" srcOrd="0" destOrd="0" presId="urn:microsoft.com/office/officeart/2005/8/layout/hierarchy2"/>
    <dgm:cxn modelId="{7F8480F7-CCE4-432E-95BF-7F24BB8ECBE8}" type="presParOf" srcId="{4C2E1124-2D20-474E-B4B8-FECA820A00DA}" destId="{5635311B-4C52-4D97-85BF-35E1D0FABC06}" srcOrd="5" destOrd="0" presId="urn:microsoft.com/office/officeart/2005/8/layout/hierarchy2"/>
    <dgm:cxn modelId="{EE7B9C66-ED77-4005-B491-7FDDB25E0736}" type="presParOf" srcId="{5635311B-4C52-4D97-85BF-35E1D0FABC06}" destId="{135822A1-9004-49D7-A414-0BAA9D6DA186}" srcOrd="0" destOrd="0" presId="urn:microsoft.com/office/officeart/2005/8/layout/hierarchy2"/>
    <dgm:cxn modelId="{CB770396-A9FF-4136-8674-A5BDD04556DD}" type="presParOf" srcId="{5635311B-4C52-4D97-85BF-35E1D0FABC06}" destId="{6ED6024B-4116-48BD-B750-1B2ACF52E028}" srcOrd="1" destOrd="0" presId="urn:microsoft.com/office/officeart/2005/8/layout/hierarchy2"/>
    <dgm:cxn modelId="{1AB01116-FD93-4E32-A216-6B76701187F8}" type="presParOf" srcId="{26204D8A-9B7F-4323-B46B-C8A438799291}" destId="{46C1EC3F-129B-4A75-92CF-B9287EAC13AA}" srcOrd="4" destOrd="0" presId="urn:microsoft.com/office/officeart/2005/8/layout/hierarchy2"/>
    <dgm:cxn modelId="{D6D1A6D3-CBE3-4049-8707-DE80EA5976FB}" type="presParOf" srcId="{46C1EC3F-129B-4A75-92CF-B9287EAC13AA}" destId="{CDFD39B4-D03E-4199-AD80-D34A880FF4B1}" srcOrd="0" destOrd="0" presId="urn:microsoft.com/office/officeart/2005/8/layout/hierarchy2"/>
    <dgm:cxn modelId="{C0121A90-1410-4B3E-AF8C-A760D163A68E}" type="presParOf" srcId="{26204D8A-9B7F-4323-B46B-C8A438799291}" destId="{B806CEA6-B4F8-4304-B063-DCDE703D1604}" srcOrd="5" destOrd="0" presId="urn:microsoft.com/office/officeart/2005/8/layout/hierarchy2"/>
    <dgm:cxn modelId="{4427EB43-36D5-43B4-837B-F3CC1EC183C0}" type="presParOf" srcId="{B806CEA6-B4F8-4304-B063-DCDE703D1604}" destId="{B3DEAD20-07E2-4674-A3D7-77A376D110FC}" srcOrd="0" destOrd="0" presId="urn:microsoft.com/office/officeart/2005/8/layout/hierarchy2"/>
    <dgm:cxn modelId="{40EA5BA8-D1DB-4DA5-9638-E05A7E100714}" type="presParOf" srcId="{B806CEA6-B4F8-4304-B063-DCDE703D1604}" destId="{84B8665F-2520-4E1B-AB6F-6061D36A23AF}" srcOrd="1" destOrd="0" presId="urn:microsoft.com/office/officeart/2005/8/layout/hierarchy2"/>
    <dgm:cxn modelId="{0A3DCE41-716E-410F-9367-D03388AA520D}" type="presParOf" srcId="{84B8665F-2520-4E1B-AB6F-6061D36A23AF}" destId="{870BB8AC-06AB-4BE3-8C14-8986A90BABAB}" srcOrd="0" destOrd="0" presId="urn:microsoft.com/office/officeart/2005/8/layout/hierarchy2"/>
    <dgm:cxn modelId="{1C605602-1DE8-4C1F-93F0-51EDDA7B5F18}" type="presParOf" srcId="{870BB8AC-06AB-4BE3-8C14-8986A90BABAB}" destId="{0A1B0714-8C5C-4D4F-8EA9-B24ACCE216BC}" srcOrd="0" destOrd="0" presId="urn:microsoft.com/office/officeart/2005/8/layout/hierarchy2"/>
    <dgm:cxn modelId="{3483DB3F-B959-457D-A96E-C1AD7715ABA6}" type="presParOf" srcId="{84B8665F-2520-4E1B-AB6F-6061D36A23AF}" destId="{93A98AA8-8E59-4333-9225-9C116E31E924}" srcOrd="1" destOrd="0" presId="urn:microsoft.com/office/officeart/2005/8/layout/hierarchy2"/>
    <dgm:cxn modelId="{87FADDF6-8E3C-468D-A2A8-44FB4384E178}" type="presParOf" srcId="{93A98AA8-8E59-4333-9225-9C116E31E924}" destId="{6C18B54E-19FD-4505-9F49-3B44C6ECC1C3}" srcOrd="0" destOrd="0" presId="urn:microsoft.com/office/officeart/2005/8/layout/hierarchy2"/>
    <dgm:cxn modelId="{99722FAC-20C3-4D15-BECB-8CEA19B14FB1}" type="presParOf" srcId="{93A98AA8-8E59-4333-9225-9C116E31E924}" destId="{BBFA7309-5B3B-460D-8D09-65EA7D2A034F}" srcOrd="1" destOrd="0" presId="urn:microsoft.com/office/officeart/2005/8/layout/hierarchy2"/>
    <dgm:cxn modelId="{D272386E-B3DB-4A7A-9B0E-9B13EDC6B0D6}" type="presParOf" srcId="{84B8665F-2520-4E1B-AB6F-6061D36A23AF}" destId="{556DFF2A-329A-4693-BA60-335C3D8795B0}" srcOrd="2" destOrd="0" presId="urn:microsoft.com/office/officeart/2005/8/layout/hierarchy2"/>
    <dgm:cxn modelId="{F00A63DC-140D-4865-9616-24E780686A0D}" type="presParOf" srcId="{556DFF2A-329A-4693-BA60-335C3D8795B0}" destId="{43B3E6A6-CB00-4C32-B204-A445A6D667BA}" srcOrd="0" destOrd="0" presId="urn:microsoft.com/office/officeart/2005/8/layout/hierarchy2"/>
    <dgm:cxn modelId="{02C4115F-0A12-424F-8178-825D65181429}" type="presParOf" srcId="{84B8665F-2520-4E1B-AB6F-6061D36A23AF}" destId="{B8DF9F5A-941F-4EF1-882F-7C96F24DE8BC}" srcOrd="3" destOrd="0" presId="urn:microsoft.com/office/officeart/2005/8/layout/hierarchy2"/>
    <dgm:cxn modelId="{FDA0045C-7786-497E-973A-74327F5DA259}" type="presParOf" srcId="{B8DF9F5A-941F-4EF1-882F-7C96F24DE8BC}" destId="{4FE8C3DF-BA66-4DCC-A764-A262F77062BA}" srcOrd="0" destOrd="0" presId="urn:microsoft.com/office/officeart/2005/8/layout/hierarchy2"/>
    <dgm:cxn modelId="{5E6D4E9D-19AE-4DFC-B899-2A576D022598}" type="presParOf" srcId="{B8DF9F5A-941F-4EF1-882F-7C96F24DE8BC}" destId="{82BE1B2A-4D8E-41E0-8EF6-1A1BB0EB306B}" srcOrd="1" destOrd="0" presId="urn:microsoft.com/office/officeart/2005/8/layout/hierarchy2"/>
    <dgm:cxn modelId="{D0FAB359-8B25-40E8-8D24-A232CEFA72C4}" type="presParOf" srcId="{82BE1B2A-4D8E-41E0-8EF6-1A1BB0EB306B}" destId="{B7F34997-F1D7-4E55-88D7-60775680D632}" srcOrd="0" destOrd="0" presId="urn:microsoft.com/office/officeart/2005/8/layout/hierarchy2"/>
    <dgm:cxn modelId="{2D98DFF4-E47B-4CAE-897E-9CB90B7D351B}" type="presParOf" srcId="{B7F34997-F1D7-4E55-88D7-60775680D632}" destId="{46476C51-0F22-4BB5-895E-AF06EF6746A6}" srcOrd="0" destOrd="0" presId="urn:microsoft.com/office/officeart/2005/8/layout/hierarchy2"/>
    <dgm:cxn modelId="{9277D733-D9F4-4A67-B30D-7ECA4F0026F2}" type="presParOf" srcId="{82BE1B2A-4D8E-41E0-8EF6-1A1BB0EB306B}" destId="{2129C48C-14CF-475F-AD45-03BB94DEAD91}" srcOrd="1" destOrd="0" presId="urn:microsoft.com/office/officeart/2005/8/layout/hierarchy2"/>
    <dgm:cxn modelId="{B194B4A7-CBB3-4510-9BF3-FA7734A51616}" type="presParOf" srcId="{2129C48C-14CF-475F-AD45-03BB94DEAD91}" destId="{82484C74-1B0A-4809-830F-6F941F209EF0}" srcOrd="0" destOrd="0" presId="urn:microsoft.com/office/officeart/2005/8/layout/hierarchy2"/>
    <dgm:cxn modelId="{EF25A144-1799-4D33-87AB-AEE98C552E3A}" type="presParOf" srcId="{2129C48C-14CF-475F-AD45-03BB94DEAD91}" destId="{80581E7B-F74A-4725-8A81-26D4F555B06B}" srcOrd="1" destOrd="0" presId="urn:microsoft.com/office/officeart/2005/8/layout/hierarchy2"/>
    <dgm:cxn modelId="{B5785496-081B-4D34-91A1-C8AB10427E05}" type="presParOf" srcId="{82BE1B2A-4D8E-41E0-8EF6-1A1BB0EB306B}" destId="{E90D104B-5D9D-4131-9522-B9B00D45B323}" srcOrd="2" destOrd="0" presId="urn:microsoft.com/office/officeart/2005/8/layout/hierarchy2"/>
    <dgm:cxn modelId="{34C7404B-25DB-4B38-B7FC-E781C8FC5D25}" type="presParOf" srcId="{E90D104B-5D9D-4131-9522-B9B00D45B323}" destId="{F4569F57-C184-44CA-8A9B-78F46A42F7A7}" srcOrd="0" destOrd="0" presId="urn:microsoft.com/office/officeart/2005/8/layout/hierarchy2"/>
    <dgm:cxn modelId="{5CD324FC-7E49-4340-AC35-24B36897D81E}" type="presParOf" srcId="{82BE1B2A-4D8E-41E0-8EF6-1A1BB0EB306B}" destId="{DAEAF4B0-8152-470D-BF54-5C2BD147F1F2}" srcOrd="3" destOrd="0" presId="urn:microsoft.com/office/officeart/2005/8/layout/hierarchy2"/>
    <dgm:cxn modelId="{E228FADA-62F5-4385-962B-B3F15D62EF66}" type="presParOf" srcId="{DAEAF4B0-8152-470D-BF54-5C2BD147F1F2}" destId="{9B7C9DD7-C33B-429A-B7B1-25E7F45D4BB9}" srcOrd="0" destOrd="0" presId="urn:microsoft.com/office/officeart/2005/8/layout/hierarchy2"/>
    <dgm:cxn modelId="{B67F0493-54D1-4C6C-8054-62B6291A66E7}" type="presParOf" srcId="{DAEAF4B0-8152-470D-BF54-5C2BD147F1F2}" destId="{FEC98FAA-D0D3-4DBC-B06F-9745EFA06F5F}" srcOrd="1" destOrd="0" presId="urn:microsoft.com/office/officeart/2005/8/layout/hierarchy2"/>
    <dgm:cxn modelId="{FA13D286-B4BD-4389-8A0A-0B1495A21F8C}" type="presParOf" srcId="{82BE1B2A-4D8E-41E0-8EF6-1A1BB0EB306B}" destId="{2F168972-2E5A-47AE-8122-6869C7BA410F}" srcOrd="4" destOrd="0" presId="urn:microsoft.com/office/officeart/2005/8/layout/hierarchy2"/>
    <dgm:cxn modelId="{A6E8D4A5-1E80-4207-A0A9-BDF6A9A5DA95}" type="presParOf" srcId="{2F168972-2E5A-47AE-8122-6869C7BA410F}" destId="{9AF591E7-1CDE-40B8-8575-120648A484FC}" srcOrd="0" destOrd="0" presId="urn:microsoft.com/office/officeart/2005/8/layout/hierarchy2"/>
    <dgm:cxn modelId="{719508DF-109D-4F19-BBFB-B82D90094868}" type="presParOf" srcId="{82BE1B2A-4D8E-41E0-8EF6-1A1BB0EB306B}" destId="{161CB5B1-944B-4C99-813E-67C01B3B5AD0}" srcOrd="5" destOrd="0" presId="urn:microsoft.com/office/officeart/2005/8/layout/hierarchy2"/>
    <dgm:cxn modelId="{9B7DEECF-2B67-4AFC-8496-EDE3AA1638C7}" type="presParOf" srcId="{161CB5B1-944B-4C99-813E-67C01B3B5AD0}" destId="{10D302C6-F0CB-4880-88C9-3DED8DE96F35}" srcOrd="0" destOrd="0" presId="urn:microsoft.com/office/officeart/2005/8/layout/hierarchy2"/>
    <dgm:cxn modelId="{19B42709-055A-42A0-AF2E-5DC8907E2DC1}" type="presParOf" srcId="{161CB5B1-944B-4C99-813E-67C01B3B5AD0}" destId="{3DE3A9F8-2211-446D-BE1A-084D559FA362}" srcOrd="1" destOrd="0" presId="urn:microsoft.com/office/officeart/2005/8/layout/hierarchy2"/>
  </dgm:cxnLst>
  <dgm:bg>
    <a:solidFill>
      <a:schemeClr val="tx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DEBC3-9FB4-46E4-A68E-76334E2682E4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6DF4A79-638E-4777-82A7-327F58E3E83D}">
      <dgm:prSet phldrT="[Text]" custT="1"/>
      <dgm:spPr/>
      <dgm:t>
        <a:bodyPr/>
        <a:lstStyle/>
        <a:p>
          <a:r>
            <a:rPr lang="vi-VN" sz="3200" dirty="0" smtClean="0">
              <a:solidFill>
                <a:srgbClr val="FF0000"/>
              </a:solidFill>
            </a:rPr>
            <a:t>Vận chuyển máu qua hệ mạch. Vệ sinh hệ tuần hoàn</a:t>
          </a:r>
          <a:endParaRPr lang="en-US" sz="3200" dirty="0">
            <a:solidFill>
              <a:srgbClr val="FF0000"/>
            </a:solidFill>
          </a:endParaRPr>
        </a:p>
      </dgm:t>
    </dgm:pt>
    <dgm:pt modelId="{32357702-3EF1-4AF2-96B0-D6D969D41AB2}" type="parTrans" cxnId="{5EEE8062-63CE-479D-8974-D6FA042E6572}">
      <dgm:prSet/>
      <dgm:spPr/>
      <dgm:t>
        <a:bodyPr/>
        <a:lstStyle/>
        <a:p>
          <a:endParaRPr lang="en-US"/>
        </a:p>
      </dgm:t>
    </dgm:pt>
    <dgm:pt modelId="{E76BE142-24E5-41D4-A4B4-93036E3B2E1D}" type="sibTrans" cxnId="{5EEE8062-63CE-479D-8974-D6FA042E6572}">
      <dgm:prSet/>
      <dgm:spPr/>
      <dgm:t>
        <a:bodyPr/>
        <a:lstStyle/>
        <a:p>
          <a:endParaRPr lang="en-US"/>
        </a:p>
      </dgm:t>
    </dgm:pt>
    <dgm:pt modelId="{4BFC97C7-F7D5-4FE2-815C-CA6CCEDE4052}">
      <dgm:prSet custT="1"/>
      <dgm:spPr/>
      <dgm:t>
        <a:bodyPr/>
        <a:lstStyle/>
        <a:p>
          <a:r>
            <a:rPr lang="en-US" sz="2800" smtClean="0"/>
            <a:t>Sự vận chuyển máu qua hệ mạch</a:t>
          </a:r>
          <a:endParaRPr lang="en-US" sz="2800"/>
        </a:p>
      </dgm:t>
    </dgm:pt>
    <dgm:pt modelId="{7AB26A00-4581-41AB-92BB-52B7FB310CF9}" type="parTrans" cxnId="{00B6353D-5BDB-40F5-92D0-691E9AA232E8}">
      <dgm:prSet/>
      <dgm:spPr/>
      <dgm:t>
        <a:bodyPr/>
        <a:lstStyle/>
        <a:p>
          <a:endParaRPr lang="en-US"/>
        </a:p>
      </dgm:t>
    </dgm:pt>
    <dgm:pt modelId="{D3ED6EDB-FA4F-444C-9D42-BD2FF66C9D19}" type="sibTrans" cxnId="{00B6353D-5BDB-40F5-92D0-691E9AA232E8}">
      <dgm:prSet/>
      <dgm:spPr/>
      <dgm:t>
        <a:bodyPr/>
        <a:lstStyle/>
        <a:p>
          <a:endParaRPr lang="en-US"/>
        </a:p>
      </dgm:t>
    </dgm:pt>
    <dgm:pt modelId="{4D695B82-47E5-42A6-A20B-BA2B4A35D41E}">
      <dgm:prSet custT="1"/>
      <dgm:spPr/>
      <dgm:t>
        <a:bodyPr/>
        <a:lstStyle/>
        <a:p>
          <a:r>
            <a:rPr lang="vi-VN" sz="2800" dirty="0" smtClean="0"/>
            <a:t>Sự phối hợp các thành phần của tim và hệ mạch giúp máu tuần hoàn liên tục và theo 1 chiều.</a:t>
          </a:r>
          <a:endParaRPr lang="en-US" sz="2800" dirty="0"/>
        </a:p>
      </dgm:t>
    </dgm:pt>
    <dgm:pt modelId="{F4B768A1-4060-4A89-B1F8-D2580B63EAF8}" type="parTrans" cxnId="{78CD01F6-743A-46D9-9ECC-8BBF46A03214}">
      <dgm:prSet/>
      <dgm:spPr/>
      <dgm:t>
        <a:bodyPr/>
        <a:lstStyle/>
        <a:p>
          <a:endParaRPr lang="en-US"/>
        </a:p>
      </dgm:t>
    </dgm:pt>
    <dgm:pt modelId="{A146CA1F-F533-4E18-ABF1-3838BEFBEE43}" type="sibTrans" cxnId="{78CD01F6-743A-46D9-9ECC-8BBF46A03214}">
      <dgm:prSet/>
      <dgm:spPr/>
      <dgm:t>
        <a:bodyPr/>
        <a:lstStyle/>
        <a:p>
          <a:endParaRPr lang="en-US"/>
        </a:p>
      </dgm:t>
    </dgm:pt>
    <dgm:pt modelId="{0416C8D3-A258-44DE-89FC-A5CE2F84B85E}">
      <dgm:prSet custT="1"/>
      <dgm:spPr/>
      <dgm:t>
        <a:bodyPr/>
        <a:lstStyle/>
        <a:p>
          <a:r>
            <a:rPr lang="en-US" sz="2800" dirty="0" err="1" smtClean="0"/>
            <a:t>Huyết</a:t>
          </a:r>
          <a:r>
            <a:rPr lang="en-US" sz="2800" dirty="0" smtClean="0"/>
            <a:t> </a:t>
          </a:r>
          <a:r>
            <a:rPr lang="en-US" sz="2800" dirty="0" err="1" smtClean="0"/>
            <a:t>áp</a:t>
          </a:r>
          <a:r>
            <a:rPr lang="en-US" sz="2800" dirty="0" smtClean="0"/>
            <a:t> </a:t>
          </a:r>
          <a:r>
            <a:rPr lang="en-US" sz="2800" dirty="0" smtClean="0"/>
            <a:t>l</a:t>
          </a:r>
          <a:r>
            <a:rPr lang="vi-VN" sz="2800" dirty="0" smtClean="0"/>
            <a:t>à</a:t>
          </a:r>
          <a:r>
            <a:rPr lang="en-US" sz="2800" dirty="0" smtClean="0"/>
            <a:t> </a:t>
          </a:r>
          <a:r>
            <a:rPr lang="en-US" sz="2800" dirty="0" err="1" smtClean="0"/>
            <a:t>áp</a:t>
          </a:r>
          <a:r>
            <a:rPr lang="en-US" sz="2800" dirty="0" smtClean="0"/>
            <a:t> </a:t>
          </a:r>
          <a:r>
            <a:rPr lang="en-US" sz="2800" dirty="0" err="1" smtClean="0"/>
            <a:t>lực</a:t>
          </a:r>
          <a:r>
            <a:rPr lang="en-US" sz="2800" dirty="0" smtClean="0"/>
            <a:t> </a:t>
          </a:r>
          <a:r>
            <a:rPr lang="en-US" sz="2800" dirty="0" err="1" smtClean="0"/>
            <a:t>của</a:t>
          </a:r>
          <a:r>
            <a:rPr lang="en-US" sz="2800" dirty="0" smtClean="0"/>
            <a:t> </a:t>
          </a:r>
          <a:r>
            <a:rPr lang="en-US" sz="2800" dirty="0" err="1" smtClean="0"/>
            <a:t>máu</a:t>
          </a:r>
          <a:r>
            <a:rPr lang="en-US" sz="2800" dirty="0" smtClean="0"/>
            <a:t> </a:t>
          </a:r>
          <a:r>
            <a:rPr lang="en-US" sz="2800" dirty="0" err="1" smtClean="0"/>
            <a:t>lên</a:t>
          </a:r>
          <a:r>
            <a:rPr lang="en-US" sz="2800" dirty="0" smtClean="0"/>
            <a:t> </a:t>
          </a:r>
          <a:r>
            <a:rPr lang="en-US" sz="2800" dirty="0" err="1" smtClean="0"/>
            <a:t>thành</a:t>
          </a:r>
          <a:r>
            <a:rPr lang="en-US" sz="2800" dirty="0" smtClean="0"/>
            <a:t> </a:t>
          </a:r>
          <a:r>
            <a:rPr lang="en-US" sz="2800" dirty="0" err="1" smtClean="0"/>
            <a:t>mạch</a:t>
          </a:r>
          <a:endParaRPr lang="en-US" sz="2800" dirty="0"/>
        </a:p>
      </dgm:t>
    </dgm:pt>
    <dgm:pt modelId="{453A3E62-0F1F-4C9D-BF47-F7FB9C9F96AD}" type="parTrans" cxnId="{A8BB30C5-57A0-44D2-A001-2D171551CF8B}">
      <dgm:prSet/>
      <dgm:spPr/>
      <dgm:t>
        <a:bodyPr/>
        <a:lstStyle/>
        <a:p>
          <a:endParaRPr lang="en-US"/>
        </a:p>
      </dgm:t>
    </dgm:pt>
    <dgm:pt modelId="{7340C1CD-EC57-4926-BAC3-B2A26670F10E}" type="sibTrans" cxnId="{A8BB30C5-57A0-44D2-A001-2D171551CF8B}">
      <dgm:prSet/>
      <dgm:spPr/>
      <dgm:t>
        <a:bodyPr/>
        <a:lstStyle/>
        <a:p>
          <a:endParaRPr lang="en-US"/>
        </a:p>
      </dgm:t>
    </dgm:pt>
    <dgm:pt modelId="{A272764E-7D4C-4DCA-AF5E-1402118E8FFC}">
      <dgm:prSet custT="1"/>
      <dgm:spPr/>
      <dgm:t>
        <a:bodyPr/>
        <a:lstStyle/>
        <a:p>
          <a:r>
            <a:rPr lang="en-US" sz="3200" smtClean="0"/>
            <a:t>Vệ sinh tim mạch</a:t>
          </a:r>
          <a:endParaRPr lang="en-US" sz="3200"/>
        </a:p>
      </dgm:t>
    </dgm:pt>
    <dgm:pt modelId="{69AE7A7A-FF60-4930-881D-89D85554949D}" type="parTrans" cxnId="{4BBCA849-5F55-4118-ABBA-0BB3D365BBDD}">
      <dgm:prSet/>
      <dgm:spPr/>
      <dgm:t>
        <a:bodyPr/>
        <a:lstStyle/>
        <a:p>
          <a:endParaRPr lang="en-US"/>
        </a:p>
      </dgm:t>
    </dgm:pt>
    <dgm:pt modelId="{AB9CFB2A-51E0-4D51-88B9-B83348208130}" type="sibTrans" cxnId="{4BBCA849-5F55-4118-ABBA-0BB3D365BBDD}">
      <dgm:prSet/>
      <dgm:spPr/>
      <dgm:t>
        <a:bodyPr/>
        <a:lstStyle/>
        <a:p>
          <a:endParaRPr lang="en-US"/>
        </a:p>
      </dgm:t>
    </dgm:pt>
    <dgm:pt modelId="{2D70C250-99B5-4DC6-9AF3-985CCF670D84}">
      <dgm:prSet custT="1"/>
      <dgm:spPr/>
      <dgm:t>
        <a:bodyPr/>
        <a:lstStyle/>
        <a:p>
          <a:r>
            <a:rPr lang="en-US" sz="2800" smtClean="0"/>
            <a:t>Nguyên nhân</a:t>
          </a:r>
          <a:endParaRPr lang="en-US" sz="2800"/>
        </a:p>
      </dgm:t>
    </dgm:pt>
    <dgm:pt modelId="{9248EB21-9742-4993-AA87-0963CD2DD33D}" type="parTrans" cxnId="{32307F03-E17B-4A28-976B-563FB8C9E0B8}">
      <dgm:prSet/>
      <dgm:spPr/>
      <dgm:t>
        <a:bodyPr/>
        <a:lstStyle/>
        <a:p>
          <a:endParaRPr lang="en-US"/>
        </a:p>
      </dgm:t>
    </dgm:pt>
    <dgm:pt modelId="{9DB2D779-5F5B-4EEC-8C8D-54C18D37C71F}" type="sibTrans" cxnId="{32307F03-E17B-4A28-976B-563FB8C9E0B8}">
      <dgm:prSet/>
      <dgm:spPr/>
      <dgm:t>
        <a:bodyPr/>
        <a:lstStyle/>
        <a:p>
          <a:endParaRPr lang="en-US"/>
        </a:p>
      </dgm:t>
    </dgm:pt>
    <dgm:pt modelId="{EB56B1B5-5E1D-4A6F-B57F-D836D64A57AA}">
      <dgm:prSet custT="1"/>
      <dgm:spPr/>
      <dgm:t>
        <a:bodyPr/>
        <a:lstStyle/>
        <a:p>
          <a:r>
            <a:rPr lang="en-US" sz="36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3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endParaRPr lang="en-US" sz="3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BC992-8043-4372-A17A-C5018498B9E2}" type="parTrans" cxnId="{2FDC6F7D-C78B-4728-8C84-06EDA8079709}">
      <dgm:prSet/>
      <dgm:spPr/>
      <dgm:t>
        <a:bodyPr/>
        <a:lstStyle/>
        <a:p>
          <a:endParaRPr lang="en-US"/>
        </a:p>
      </dgm:t>
    </dgm:pt>
    <dgm:pt modelId="{2AEE2C24-8E32-4703-8ED2-47B840F89414}" type="sibTrans" cxnId="{2FDC6F7D-C78B-4728-8C84-06EDA8079709}">
      <dgm:prSet/>
      <dgm:spPr/>
      <dgm:t>
        <a:bodyPr/>
        <a:lstStyle/>
        <a:p>
          <a:endParaRPr lang="en-US"/>
        </a:p>
      </dgm:t>
    </dgm:pt>
    <dgm:pt modelId="{CE9F1D8A-1878-4C83-9211-7081C6BC653D}" type="pres">
      <dgm:prSet presAssocID="{C0FDEBC3-9FB4-46E4-A68E-76334E2682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D2319-3706-4755-AF67-1FF8020F38B1}" type="pres">
      <dgm:prSet presAssocID="{26DF4A79-638E-4777-82A7-327F58E3E83D}" presName="root1" presStyleCnt="0"/>
      <dgm:spPr/>
    </dgm:pt>
    <dgm:pt modelId="{C5FCA4F9-DDDB-44A6-8E9F-0DA0D1C54B99}" type="pres">
      <dgm:prSet presAssocID="{26DF4A79-638E-4777-82A7-327F58E3E83D}" presName="LevelOneTextNode" presStyleLbl="node0" presStyleIdx="0" presStyleCnt="1" custScaleX="156642" custScaleY="577310" custLinFactY="-15367" custLinFactNeighborX="-34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16EFA2-09A6-4B23-BFFB-9AE3403F86C0}" type="pres">
      <dgm:prSet presAssocID="{26DF4A79-638E-4777-82A7-327F58E3E83D}" presName="level2hierChild" presStyleCnt="0"/>
      <dgm:spPr/>
    </dgm:pt>
    <dgm:pt modelId="{3B6D2CBD-F82E-4C26-A142-4482E97FB4DE}" type="pres">
      <dgm:prSet presAssocID="{7AB26A00-4581-41AB-92BB-52B7FB310CF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C6D4237-9D73-4EDB-ABF6-9AB8424D994E}" type="pres">
      <dgm:prSet presAssocID="{7AB26A00-4581-41AB-92BB-52B7FB310CF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53855C6-B69A-44B4-A4B8-56DE95B6271B}" type="pres">
      <dgm:prSet presAssocID="{4BFC97C7-F7D5-4FE2-815C-CA6CCEDE4052}" presName="root2" presStyleCnt="0"/>
      <dgm:spPr/>
    </dgm:pt>
    <dgm:pt modelId="{5B21326C-A4FD-4E41-8442-B049FFADE785}" type="pres">
      <dgm:prSet presAssocID="{4BFC97C7-F7D5-4FE2-815C-CA6CCEDE4052}" presName="LevelTwoTextNode" presStyleLbl="node2" presStyleIdx="0" presStyleCnt="2" custScaleX="137052" custScaleY="191532" custLinFactY="-6675" custLinFactNeighborX="-195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53AB41-EF4E-4AB2-96CA-8BAA4D43F714}" type="pres">
      <dgm:prSet presAssocID="{4BFC97C7-F7D5-4FE2-815C-CA6CCEDE4052}" presName="level3hierChild" presStyleCnt="0"/>
      <dgm:spPr/>
    </dgm:pt>
    <dgm:pt modelId="{A2ACD3A6-D26A-4404-B305-42DE80A9AF61}" type="pres">
      <dgm:prSet presAssocID="{F4B768A1-4060-4A89-B1F8-D2580B63EAF8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2BF267D0-C074-4318-BE2F-F7FD54243E67}" type="pres">
      <dgm:prSet presAssocID="{F4B768A1-4060-4A89-B1F8-D2580B63EAF8}" presName="connTx" presStyleLbl="parChTrans1D3" presStyleIdx="0" presStyleCnt="4"/>
      <dgm:spPr/>
      <dgm:t>
        <a:bodyPr/>
        <a:lstStyle/>
        <a:p>
          <a:endParaRPr lang="en-US"/>
        </a:p>
      </dgm:t>
    </dgm:pt>
    <dgm:pt modelId="{6F0E84BD-52CA-4066-BB22-A50FF76D36B7}" type="pres">
      <dgm:prSet presAssocID="{4D695B82-47E5-42A6-A20B-BA2B4A35D41E}" presName="root2" presStyleCnt="0"/>
      <dgm:spPr/>
    </dgm:pt>
    <dgm:pt modelId="{46A1BA44-DCC5-434C-89EB-DC6A6A9EB93A}" type="pres">
      <dgm:prSet presAssocID="{4D695B82-47E5-42A6-A20B-BA2B4A35D41E}" presName="LevelTwoTextNode" presStyleLbl="node3" presStyleIdx="0" presStyleCnt="4" custScaleX="220732" custScaleY="330725" custLinFactNeighborX="-4924" custLinFactNeighborY="-86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C1731F-4420-4AF2-92FD-C53F0E5BA842}" type="pres">
      <dgm:prSet presAssocID="{4D695B82-47E5-42A6-A20B-BA2B4A35D41E}" presName="level3hierChild" presStyleCnt="0"/>
      <dgm:spPr/>
    </dgm:pt>
    <dgm:pt modelId="{1C7CCABA-4EED-416E-BC6F-3F91776539D2}" type="pres">
      <dgm:prSet presAssocID="{453A3E62-0F1F-4C9D-BF47-F7FB9C9F96AD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7044C0F-0FCA-4989-AD2C-CAAD24463405}" type="pres">
      <dgm:prSet presAssocID="{453A3E62-0F1F-4C9D-BF47-F7FB9C9F96AD}" presName="connTx" presStyleLbl="parChTrans1D3" presStyleIdx="1" presStyleCnt="4"/>
      <dgm:spPr/>
      <dgm:t>
        <a:bodyPr/>
        <a:lstStyle/>
        <a:p>
          <a:endParaRPr lang="en-US"/>
        </a:p>
      </dgm:t>
    </dgm:pt>
    <dgm:pt modelId="{485FD466-1DA5-46E5-8289-F6632E9AC055}" type="pres">
      <dgm:prSet presAssocID="{0416C8D3-A258-44DE-89FC-A5CE2F84B85E}" presName="root2" presStyleCnt="0"/>
      <dgm:spPr/>
    </dgm:pt>
    <dgm:pt modelId="{1000B35F-5CF7-442F-9702-CED755B147DD}" type="pres">
      <dgm:prSet presAssocID="{0416C8D3-A258-44DE-89FC-A5CE2F84B85E}" presName="LevelTwoTextNode" presStyleLbl="node3" presStyleIdx="1" presStyleCnt="4" custScaleX="222701" custScaleY="139922" custLinFactNeighborX="-9628" custLinFactNeighborY="-671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02BF7-3BB5-4296-9520-6C84D71AADEF}" type="pres">
      <dgm:prSet presAssocID="{0416C8D3-A258-44DE-89FC-A5CE2F84B85E}" presName="level3hierChild" presStyleCnt="0"/>
      <dgm:spPr/>
    </dgm:pt>
    <dgm:pt modelId="{FC23EF99-104C-470A-8880-3F68AB0FE0A7}" type="pres">
      <dgm:prSet presAssocID="{69AE7A7A-FF60-4930-881D-89D85554949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202C0F1-381A-43DC-ABCD-4AB5D2916245}" type="pres">
      <dgm:prSet presAssocID="{69AE7A7A-FF60-4930-881D-89D85554949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EF3F72D-1624-4534-B574-1FFBF55EF967}" type="pres">
      <dgm:prSet presAssocID="{A272764E-7D4C-4DCA-AF5E-1402118E8FFC}" presName="root2" presStyleCnt="0"/>
      <dgm:spPr/>
    </dgm:pt>
    <dgm:pt modelId="{89CA163D-8231-4AD9-BDBD-4F3AE3CC8DEF}" type="pres">
      <dgm:prSet presAssocID="{A272764E-7D4C-4DCA-AF5E-1402118E8FFC}" presName="LevelTwoTextNode" presStyleLbl="node2" presStyleIdx="1" presStyleCnt="2" custScaleX="138785" custScaleY="168189" custLinFactNeighborX="2754" custLinFactNeighborY="23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170EC7-55D6-421E-AEBF-91F069FF40A4}" type="pres">
      <dgm:prSet presAssocID="{A272764E-7D4C-4DCA-AF5E-1402118E8FFC}" presName="level3hierChild" presStyleCnt="0"/>
      <dgm:spPr/>
    </dgm:pt>
    <dgm:pt modelId="{344AF6A1-EE59-43B0-A8BD-6BA8FF10A581}" type="pres">
      <dgm:prSet presAssocID="{9248EB21-9742-4993-AA87-0963CD2DD33D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F6355D3B-1841-4B9D-9B5D-9470F4057C30}" type="pres">
      <dgm:prSet presAssocID="{9248EB21-9742-4993-AA87-0963CD2DD33D}" presName="connTx" presStyleLbl="parChTrans1D3" presStyleIdx="2" presStyleCnt="4"/>
      <dgm:spPr/>
      <dgm:t>
        <a:bodyPr/>
        <a:lstStyle/>
        <a:p>
          <a:endParaRPr lang="en-US"/>
        </a:p>
      </dgm:t>
    </dgm:pt>
    <dgm:pt modelId="{E887F439-517C-4051-98D4-BA115B6D0835}" type="pres">
      <dgm:prSet presAssocID="{2D70C250-99B5-4DC6-9AF3-985CCF670D84}" presName="root2" presStyleCnt="0"/>
      <dgm:spPr/>
    </dgm:pt>
    <dgm:pt modelId="{C2DABF0B-A3C8-4E21-A551-31047C352BBD}" type="pres">
      <dgm:prSet presAssocID="{2D70C250-99B5-4DC6-9AF3-985CCF670D84}" presName="LevelTwoTextNode" presStyleLbl="node3" presStyleIdx="2" presStyleCnt="4" custScaleX="190279" custScaleY="125620" custLinFactNeighborX="-4686" custLinFactNeighborY="-514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0DB98-5E57-439E-BBBA-6C457D288765}" type="pres">
      <dgm:prSet presAssocID="{2D70C250-99B5-4DC6-9AF3-985CCF670D84}" presName="level3hierChild" presStyleCnt="0"/>
      <dgm:spPr/>
    </dgm:pt>
    <dgm:pt modelId="{F9862C12-DEA8-454D-8DB9-365FA6426C74}" type="pres">
      <dgm:prSet presAssocID="{31FBC992-8043-4372-A17A-C5018498B9E2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1E9885C2-D9C7-4F39-A05A-6AF2C73BB230}" type="pres">
      <dgm:prSet presAssocID="{31FBC992-8043-4372-A17A-C5018498B9E2}" presName="connTx" presStyleLbl="parChTrans1D3" presStyleIdx="3" presStyleCnt="4"/>
      <dgm:spPr/>
      <dgm:t>
        <a:bodyPr/>
        <a:lstStyle/>
        <a:p>
          <a:endParaRPr lang="en-US"/>
        </a:p>
      </dgm:t>
    </dgm:pt>
    <dgm:pt modelId="{E5FA7097-A744-416C-8F42-F7E57521A18C}" type="pres">
      <dgm:prSet presAssocID="{EB56B1B5-5E1D-4A6F-B57F-D836D64A57AA}" presName="root2" presStyleCnt="0"/>
      <dgm:spPr/>
    </dgm:pt>
    <dgm:pt modelId="{1961429E-AAAA-4D28-B231-21576C4738BA}" type="pres">
      <dgm:prSet presAssocID="{EB56B1B5-5E1D-4A6F-B57F-D836D64A57AA}" presName="LevelTwoTextNode" presStyleLbl="node3" presStyleIdx="3" presStyleCnt="4" custScaleX="148470" custScaleY="125363" custLinFactNeighborX="2753" custLinFactNeighborY="-96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CF1C9D-1942-47F1-906B-7C4266FB61A3}" type="pres">
      <dgm:prSet presAssocID="{EB56B1B5-5E1D-4A6F-B57F-D836D64A57AA}" presName="level3hierChild" presStyleCnt="0"/>
      <dgm:spPr/>
    </dgm:pt>
  </dgm:ptLst>
  <dgm:cxnLst>
    <dgm:cxn modelId="{244D6803-9DF8-4568-A925-78786166292D}" type="presOf" srcId="{F4B768A1-4060-4A89-B1F8-D2580B63EAF8}" destId="{2BF267D0-C074-4318-BE2F-F7FD54243E67}" srcOrd="1" destOrd="0" presId="urn:microsoft.com/office/officeart/2005/8/layout/hierarchy2"/>
    <dgm:cxn modelId="{32F09A9A-D18D-4D46-B2E9-791BEBE4BA2C}" type="presOf" srcId="{EB56B1B5-5E1D-4A6F-B57F-D836D64A57AA}" destId="{1961429E-AAAA-4D28-B231-21576C4738BA}" srcOrd="0" destOrd="0" presId="urn:microsoft.com/office/officeart/2005/8/layout/hierarchy2"/>
    <dgm:cxn modelId="{10795DF4-5484-4C2D-A5A7-4E18FFAC4196}" type="presOf" srcId="{31FBC992-8043-4372-A17A-C5018498B9E2}" destId="{1E9885C2-D9C7-4F39-A05A-6AF2C73BB230}" srcOrd="1" destOrd="0" presId="urn:microsoft.com/office/officeart/2005/8/layout/hierarchy2"/>
    <dgm:cxn modelId="{44DC857A-0138-4F6E-8B82-77F317F85126}" type="presOf" srcId="{9248EB21-9742-4993-AA87-0963CD2DD33D}" destId="{F6355D3B-1841-4B9D-9B5D-9470F4057C30}" srcOrd="1" destOrd="0" presId="urn:microsoft.com/office/officeart/2005/8/layout/hierarchy2"/>
    <dgm:cxn modelId="{C911A7BD-2E6F-4698-A461-2C69ADBFB7FA}" type="presOf" srcId="{9248EB21-9742-4993-AA87-0963CD2DD33D}" destId="{344AF6A1-EE59-43B0-A8BD-6BA8FF10A581}" srcOrd="0" destOrd="0" presId="urn:microsoft.com/office/officeart/2005/8/layout/hierarchy2"/>
    <dgm:cxn modelId="{8C9FAFBD-275E-4534-9923-D416C7C37EB4}" type="presOf" srcId="{26DF4A79-638E-4777-82A7-327F58E3E83D}" destId="{C5FCA4F9-DDDB-44A6-8E9F-0DA0D1C54B99}" srcOrd="0" destOrd="0" presId="urn:microsoft.com/office/officeart/2005/8/layout/hierarchy2"/>
    <dgm:cxn modelId="{9A8FAE81-1821-481E-8A85-CB02816CA9FC}" type="presOf" srcId="{69AE7A7A-FF60-4930-881D-89D85554949D}" destId="{FC23EF99-104C-470A-8880-3F68AB0FE0A7}" srcOrd="0" destOrd="0" presId="urn:microsoft.com/office/officeart/2005/8/layout/hierarchy2"/>
    <dgm:cxn modelId="{9645F061-EE7E-4420-86F5-BE8D3093C29E}" type="presOf" srcId="{2D70C250-99B5-4DC6-9AF3-985CCF670D84}" destId="{C2DABF0B-A3C8-4E21-A551-31047C352BBD}" srcOrd="0" destOrd="0" presId="urn:microsoft.com/office/officeart/2005/8/layout/hierarchy2"/>
    <dgm:cxn modelId="{5EEE8062-63CE-479D-8974-D6FA042E6572}" srcId="{C0FDEBC3-9FB4-46E4-A68E-76334E2682E4}" destId="{26DF4A79-638E-4777-82A7-327F58E3E83D}" srcOrd="0" destOrd="0" parTransId="{32357702-3EF1-4AF2-96B0-D6D969D41AB2}" sibTransId="{E76BE142-24E5-41D4-A4B4-93036E3B2E1D}"/>
    <dgm:cxn modelId="{67071F3D-87F7-468A-A8AC-5CDC41C79D2C}" type="presOf" srcId="{453A3E62-0F1F-4C9D-BF47-F7FB9C9F96AD}" destId="{C7044C0F-0FCA-4989-AD2C-CAAD24463405}" srcOrd="1" destOrd="0" presId="urn:microsoft.com/office/officeart/2005/8/layout/hierarchy2"/>
    <dgm:cxn modelId="{C683FAF5-999F-4C1E-8297-9D9058FC2FD6}" type="presOf" srcId="{4D695B82-47E5-42A6-A20B-BA2B4A35D41E}" destId="{46A1BA44-DCC5-434C-89EB-DC6A6A9EB93A}" srcOrd="0" destOrd="0" presId="urn:microsoft.com/office/officeart/2005/8/layout/hierarchy2"/>
    <dgm:cxn modelId="{73589A6D-39FB-4931-B97A-0C2D5537F0A6}" type="presOf" srcId="{31FBC992-8043-4372-A17A-C5018498B9E2}" destId="{F9862C12-DEA8-454D-8DB9-365FA6426C74}" srcOrd="0" destOrd="0" presId="urn:microsoft.com/office/officeart/2005/8/layout/hierarchy2"/>
    <dgm:cxn modelId="{77AFD77C-3D5B-4469-AE2D-08D0BC80E1A1}" type="presOf" srcId="{7AB26A00-4581-41AB-92BB-52B7FB310CF9}" destId="{3B6D2CBD-F82E-4C26-A142-4482E97FB4DE}" srcOrd="0" destOrd="0" presId="urn:microsoft.com/office/officeart/2005/8/layout/hierarchy2"/>
    <dgm:cxn modelId="{32E132E0-9CFD-4398-9169-834B2BBC4EAD}" type="presOf" srcId="{0416C8D3-A258-44DE-89FC-A5CE2F84B85E}" destId="{1000B35F-5CF7-442F-9702-CED755B147DD}" srcOrd="0" destOrd="0" presId="urn:microsoft.com/office/officeart/2005/8/layout/hierarchy2"/>
    <dgm:cxn modelId="{A8BB30C5-57A0-44D2-A001-2D171551CF8B}" srcId="{4BFC97C7-F7D5-4FE2-815C-CA6CCEDE4052}" destId="{0416C8D3-A258-44DE-89FC-A5CE2F84B85E}" srcOrd="1" destOrd="0" parTransId="{453A3E62-0F1F-4C9D-BF47-F7FB9C9F96AD}" sibTransId="{7340C1CD-EC57-4926-BAC3-B2A26670F10E}"/>
    <dgm:cxn modelId="{78CD01F6-743A-46D9-9ECC-8BBF46A03214}" srcId="{4BFC97C7-F7D5-4FE2-815C-CA6CCEDE4052}" destId="{4D695B82-47E5-42A6-A20B-BA2B4A35D41E}" srcOrd="0" destOrd="0" parTransId="{F4B768A1-4060-4A89-B1F8-D2580B63EAF8}" sibTransId="{A146CA1F-F533-4E18-ABF1-3838BEFBEE43}"/>
    <dgm:cxn modelId="{4E883B92-7E51-40BA-9ECE-CD51FB78B1F3}" type="presOf" srcId="{C0FDEBC3-9FB4-46E4-A68E-76334E2682E4}" destId="{CE9F1D8A-1878-4C83-9211-7081C6BC653D}" srcOrd="0" destOrd="0" presId="urn:microsoft.com/office/officeart/2005/8/layout/hierarchy2"/>
    <dgm:cxn modelId="{32307F03-E17B-4A28-976B-563FB8C9E0B8}" srcId="{A272764E-7D4C-4DCA-AF5E-1402118E8FFC}" destId="{2D70C250-99B5-4DC6-9AF3-985CCF670D84}" srcOrd="0" destOrd="0" parTransId="{9248EB21-9742-4993-AA87-0963CD2DD33D}" sibTransId="{9DB2D779-5F5B-4EEC-8C8D-54C18D37C71F}"/>
    <dgm:cxn modelId="{7A10A287-ADE5-4F8E-B75E-99C9C59AC710}" type="presOf" srcId="{F4B768A1-4060-4A89-B1F8-D2580B63EAF8}" destId="{A2ACD3A6-D26A-4404-B305-42DE80A9AF61}" srcOrd="0" destOrd="0" presId="urn:microsoft.com/office/officeart/2005/8/layout/hierarchy2"/>
    <dgm:cxn modelId="{2DBB5AE2-51E6-4B60-B236-6E35C4AAC940}" type="presOf" srcId="{69AE7A7A-FF60-4930-881D-89D85554949D}" destId="{9202C0F1-381A-43DC-ABCD-4AB5D2916245}" srcOrd="1" destOrd="0" presId="urn:microsoft.com/office/officeart/2005/8/layout/hierarchy2"/>
    <dgm:cxn modelId="{00B6353D-5BDB-40F5-92D0-691E9AA232E8}" srcId="{26DF4A79-638E-4777-82A7-327F58E3E83D}" destId="{4BFC97C7-F7D5-4FE2-815C-CA6CCEDE4052}" srcOrd="0" destOrd="0" parTransId="{7AB26A00-4581-41AB-92BB-52B7FB310CF9}" sibTransId="{D3ED6EDB-FA4F-444C-9D42-BD2FF66C9D19}"/>
    <dgm:cxn modelId="{2240DD00-3907-499F-ADF8-29B973A69854}" type="presOf" srcId="{453A3E62-0F1F-4C9D-BF47-F7FB9C9F96AD}" destId="{1C7CCABA-4EED-416E-BC6F-3F91776539D2}" srcOrd="0" destOrd="0" presId="urn:microsoft.com/office/officeart/2005/8/layout/hierarchy2"/>
    <dgm:cxn modelId="{4BBCA849-5F55-4118-ABBA-0BB3D365BBDD}" srcId="{26DF4A79-638E-4777-82A7-327F58E3E83D}" destId="{A272764E-7D4C-4DCA-AF5E-1402118E8FFC}" srcOrd="1" destOrd="0" parTransId="{69AE7A7A-FF60-4930-881D-89D85554949D}" sibTransId="{AB9CFB2A-51E0-4D51-88B9-B83348208130}"/>
    <dgm:cxn modelId="{90A50674-690C-47EE-AAF6-D08ABC921E28}" type="presOf" srcId="{A272764E-7D4C-4DCA-AF5E-1402118E8FFC}" destId="{89CA163D-8231-4AD9-BDBD-4F3AE3CC8DEF}" srcOrd="0" destOrd="0" presId="urn:microsoft.com/office/officeart/2005/8/layout/hierarchy2"/>
    <dgm:cxn modelId="{F1841BD9-5FA3-4019-9086-539D9D1F234E}" type="presOf" srcId="{4BFC97C7-F7D5-4FE2-815C-CA6CCEDE4052}" destId="{5B21326C-A4FD-4E41-8442-B049FFADE785}" srcOrd="0" destOrd="0" presId="urn:microsoft.com/office/officeart/2005/8/layout/hierarchy2"/>
    <dgm:cxn modelId="{EA046C91-437A-471E-A494-9802BA6BFF3B}" type="presOf" srcId="{7AB26A00-4581-41AB-92BB-52B7FB310CF9}" destId="{EC6D4237-9D73-4EDB-ABF6-9AB8424D994E}" srcOrd="1" destOrd="0" presId="urn:microsoft.com/office/officeart/2005/8/layout/hierarchy2"/>
    <dgm:cxn modelId="{2FDC6F7D-C78B-4728-8C84-06EDA8079709}" srcId="{A272764E-7D4C-4DCA-AF5E-1402118E8FFC}" destId="{EB56B1B5-5E1D-4A6F-B57F-D836D64A57AA}" srcOrd="1" destOrd="0" parTransId="{31FBC992-8043-4372-A17A-C5018498B9E2}" sibTransId="{2AEE2C24-8E32-4703-8ED2-47B840F89414}"/>
    <dgm:cxn modelId="{0387F814-DB34-41EB-8C24-7CB62C90A6B2}" type="presParOf" srcId="{CE9F1D8A-1878-4C83-9211-7081C6BC653D}" destId="{3D9D2319-3706-4755-AF67-1FF8020F38B1}" srcOrd="0" destOrd="0" presId="urn:microsoft.com/office/officeart/2005/8/layout/hierarchy2"/>
    <dgm:cxn modelId="{380701B2-2D13-4C10-957B-246DDD5990B4}" type="presParOf" srcId="{3D9D2319-3706-4755-AF67-1FF8020F38B1}" destId="{C5FCA4F9-DDDB-44A6-8E9F-0DA0D1C54B99}" srcOrd="0" destOrd="0" presId="urn:microsoft.com/office/officeart/2005/8/layout/hierarchy2"/>
    <dgm:cxn modelId="{83B7C368-8C2B-4021-B89C-4D16AF089933}" type="presParOf" srcId="{3D9D2319-3706-4755-AF67-1FF8020F38B1}" destId="{6016EFA2-09A6-4B23-BFFB-9AE3403F86C0}" srcOrd="1" destOrd="0" presId="urn:microsoft.com/office/officeart/2005/8/layout/hierarchy2"/>
    <dgm:cxn modelId="{A6C4E625-C9E4-496C-972F-B631E4DBDDEC}" type="presParOf" srcId="{6016EFA2-09A6-4B23-BFFB-9AE3403F86C0}" destId="{3B6D2CBD-F82E-4C26-A142-4482E97FB4DE}" srcOrd="0" destOrd="0" presId="urn:microsoft.com/office/officeart/2005/8/layout/hierarchy2"/>
    <dgm:cxn modelId="{FB94A841-2978-4E8E-96EF-21A9929941E1}" type="presParOf" srcId="{3B6D2CBD-F82E-4C26-A142-4482E97FB4DE}" destId="{EC6D4237-9D73-4EDB-ABF6-9AB8424D994E}" srcOrd="0" destOrd="0" presId="urn:microsoft.com/office/officeart/2005/8/layout/hierarchy2"/>
    <dgm:cxn modelId="{E0CB0274-6E71-4FC1-993F-09D9FBD2A7CA}" type="presParOf" srcId="{6016EFA2-09A6-4B23-BFFB-9AE3403F86C0}" destId="{053855C6-B69A-44B4-A4B8-56DE95B6271B}" srcOrd="1" destOrd="0" presId="urn:microsoft.com/office/officeart/2005/8/layout/hierarchy2"/>
    <dgm:cxn modelId="{7686937B-503E-437C-90AA-1BEF5FC8BB3E}" type="presParOf" srcId="{053855C6-B69A-44B4-A4B8-56DE95B6271B}" destId="{5B21326C-A4FD-4E41-8442-B049FFADE785}" srcOrd="0" destOrd="0" presId="urn:microsoft.com/office/officeart/2005/8/layout/hierarchy2"/>
    <dgm:cxn modelId="{59633F50-C93F-4E55-B76F-97BECF066617}" type="presParOf" srcId="{053855C6-B69A-44B4-A4B8-56DE95B6271B}" destId="{D953AB41-EF4E-4AB2-96CA-8BAA4D43F714}" srcOrd="1" destOrd="0" presId="urn:microsoft.com/office/officeart/2005/8/layout/hierarchy2"/>
    <dgm:cxn modelId="{1C054BE2-5AFF-4BF9-846E-1BC1C959D03A}" type="presParOf" srcId="{D953AB41-EF4E-4AB2-96CA-8BAA4D43F714}" destId="{A2ACD3A6-D26A-4404-B305-42DE80A9AF61}" srcOrd="0" destOrd="0" presId="urn:microsoft.com/office/officeart/2005/8/layout/hierarchy2"/>
    <dgm:cxn modelId="{EC01548B-3A4B-4CDC-B749-C501ACBA1709}" type="presParOf" srcId="{A2ACD3A6-D26A-4404-B305-42DE80A9AF61}" destId="{2BF267D0-C074-4318-BE2F-F7FD54243E67}" srcOrd="0" destOrd="0" presId="urn:microsoft.com/office/officeart/2005/8/layout/hierarchy2"/>
    <dgm:cxn modelId="{E27F803B-575E-40C9-96BC-5147D5C520C0}" type="presParOf" srcId="{D953AB41-EF4E-4AB2-96CA-8BAA4D43F714}" destId="{6F0E84BD-52CA-4066-BB22-A50FF76D36B7}" srcOrd="1" destOrd="0" presId="urn:microsoft.com/office/officeart/2005/8/layout/hierarchy2"/>
    <dgm:cxn modelId="{86CCC59F-1B9A-46B3-B754-17FEC325B0EB}" type="presParOf" srcId="{6F0E84BD-52CA-4066-BB22-A50FF76D36B7}" destId="{46A1BA44-DCC5-434C-89EB-DC6A6A9EB93A}" srcOrd="0" destOrd="0" presId="urn:microsoft.com/office/officeart/2005/8/layout/hierarchy2"/>
    <dgm:cxn modelId="{8394C50A-3F55-44A7-881D-7A1AACC56EF6}" type="presParOf" srcId="{6F0E84BD-52CA-4066-BB22-A50FF76D36B7}" destId="{EEC1731F-4420-4AF2-92FD-C53F0E5BA842}" srcOrd="1" destOrd="0" presId="urn:microsoft.com/office/officeart/2005/8/layout/hierarchy2"/>
    <dgm:cxn modelId="{45C3719E-D76C-4066-BFC0-0C7E85998807}" type="presParOf" srcId="{D953AB41-EF4E-4AB2-96CA-8BAA4D43F714}" destId="{1C7CCABA-4EED-416E-BC6F-3F91776539D2}" srcOrd="2" destOrd="0" presId="urn:microsoft.com/office/officeart/2005/8/layout/hierarchy2"/>
    <dgm:cxn modelId="{4705ED17-9C78-40D9-929F-ABA665FCF9DB}" type="presParOf" srcId="{1C7CCABA-4EED-416E-BC6F-3F91776539D2}" destId="{C7044C0F-0FCA-4989-AD2C-CAAD24463405}" srcOrd="0" destOrd="0" presId="urn:microsoft.com/office/officeart/2005/8/layout/hierarchy2"/>
    <dgm:cxn modelId="{1EAC9629-ADA6-4918-B761-979B6EE72819}" type="presParOf" srcId="{D953AB41-EF4E-4AB2-96CA-8BAA4D43F714}" destId="{485FD466-1DA5-46E5-8289-F6632E9AC055}" srcOrd="3" destOrd="0" presId="urn:microsoft.com/office/officeart/2005/8/layout/hierarchy2"/>
    <dgm:cxn modelId="{DC0510E6-14C4-4B1F-AA52-2325031F1562}" type="presParOf" srcId="{485FD466-1DA5-46E5-8289-F6632E9AC055}" destId="{1000B35F-5CF7-442F-9702-CED755B147DD}" srcOrd="0" destOrd="0" presId="urn:microsoft.com/office/officeart/2005/8/layout/hierarchy2"/>
    <dgm:cxn modelId="{E4FC68C5-6247-48CF-B0D5-E3962580778A}" type="presParOf" srcId="{485FD466-1DA5-46E5-8289-F6632E9AC055}" destId="{20602BF7-3BB5-4296-9520-6C84D71AADEF}" srcOrd="1" destOrd="0" presId="urn:microsoft.com/office/officeart/2005/8/layout/hierarchy2"/>
    <dgm:cxn modelId="{94362227-BF05-41BB-B9C3-87DFCD1E789D}" type="presParOf" srcId="{6016EFA2-09A6-4B23-BFFB-9AE3403F86C0}" destId="{FC23EF99-104C-470A-8880-3F68AB0FE0A7}" srcOrd="2" destOrd="0" presId="urn:microsoft.com/office/officeart/2005/8/layout/hierarchy2"/>
    <dgm:cxn modelId="{18F86F2D-0093-4BD5-9EBF-58B7FA69186A}" type="presParOf" srcId="{FC23EF99-104C-470A-8880-3F68AB0FE0A7}" destId="{9202C0F1-381A-43DC-ABCD-4AB5D2916245}" srcOrd="0" destOrd="0" presId="urn:microsoft.com/office/officeart/2005/8/layout/hierarchy2"/>
    <dgm:cxn modelId="{157BE649-39CE-421B-AF8C-581FCBDA562B}" type="presParOf" srcId="{6016EFA2-09A6-4B23-BFFB-9AE3403F86C0}" destId="{5EF3F72D-1624-4534-B574-1FFBF55EF967}" srcOrd="3" destOrd="0" presId="urn:microsoft.com/office/officeart/2005/8/layout/hierarchy2"/>
    <dgm:cxn modelId="{01786407-8777-4D95-8549-E44E129D9E88}" type="presParOf" srcId="{5EF3F72D-1624-4534-B574-1FFBF55EF967}" destId="{89CA163D-8231-4AD9-BDBD-4F3AE3CC8DEF}" srcOrd="0" destOrd="0" presId="urn:microsoft.com/office/officeart/2005/8/layout/hierarchy2"/>
    <dgm:cxn modelId="{0414F010-A29D-4CE4-8CC6-8801178AC24F}" type="presParOf" srcId="{5EF3F72D-1624-4534-B574-1FFBF55EF967}" destId="{B8170EC7-55D6-421E-AEBF-91F069FF40A4}" srcOrd="1" destOrd="0" presId="urn:microsoft.com/office/officeart/2005/8/layout/hierarchy2"/>
    <dgm:cxn modelId="{BD23B004-BA98-4DFD-AD4E-1E7E620BC7DF}" type="presParOf" srcId="{B8170EC7-55D6-421E-AEBF-91F069FF40A4}" destId="{344AF6A1-EE59-43B0-A8BD-6BA8FF10A581}" srcOrd="0" destOrd="0" presId="urn:microsoft.com/office/officeart/2005/8/layout/hierarchy2"/>
    <dgm:cxn modelId="{6B8BB2C8-D9EF-4C9A-80D4-356E41092833}" type="presParOf" srcId="{344AF6A1-EE59-43B0-A8BD-6BA8FF10A581}" destId="{F6355D3B-1841-4B9D-9B5D-9470F4057C30}" srcOrd="0" destOrd="0" presId="urn:microsoft.com/office/officeart/2005/8/layout/hierarchy2"/>
    <dgm:cxn modelId="{25C37F5B-F858-49C0-AF0E-8E7732A468ED}" type="presParOf" srcId="{B8170EC7-55D6-421E-AEBF-91F069FF40A4}" destId="{E887F439-517C-4051-98D4-BA115B6D0835}" srcOrd="1" destOrd="0" presId="urn:microsoft.com/office/officeart/2005/8/layout/hierarchy2"/>
    <dgm:cxn modelId="{54E11537-4C14-4798-95CA-ED5B2471E330}" type="presParOf" srcId="{E887F439-517C-4051-98D4-BA115B6D0835}" destId="{C2DABF0B-A3C8-4E21-A551-31047C352BBD}" srcOrd="0" destOrd="0" presId="urn:microsoft.com/office/officeart/2005/8/layout/hierarchy2"/>
    <dgm:cxn modelId="{80EDB760-3AD7-4DF3-951E-87E2AA772B52}" type="presParOf" srcId="{E887F439-517C-4051-98D4-BA115B6D0835}" destId="{4F80DB98-5E57-439E-BBBA-6C457D288765}" srcOrd="1" destOrd="0" presId="urn:microsoft.com/office/officeart/2005/8/layout/hierarchy2"/>
    <dgm:cxn modelId="{6D95F5AA-8614-4850-8976-5C8918D51DD4}" type="presParOf" srcId="{B8170EC7-55D6-421E-AEBF-91F069FF40A4}" destId="{F9862C12-DEA8-454D-8DB9-365FA6426C74}" srcOrd="2" destOrd="0" presId="urn:microsoft.com/office/officeart/2005/8/layout/hierarchy2"/>
    <dgm:cxn modelId="{1CAD47CB-B066-4BC4-8721-C6D35E4F77BA}" type="presParOf" srcId="{F9862C12-DEA8-454D-8DB9-365FA6426C74}" destId="{1E9885C2-D9C7-4F39-A05A-6AF2C73BB230}" srcOrd="0" destOrd="0" presId="urn:microsoft.com/office/officeart/2005/8/layout/hierarchy2"/>
    <dgm:cxn modelId="{C58077DE-92AD-48B0-9B58-49DE202D88F7}" type="presParOf" srcId="{B8170EC7-55D6-421E-AEBF-91F069FF40A4}" destId="{E5FA7097-A744-416C-8F42-F7E57521A18C}" srcOrd="3" destOrd="0" presId="urn:microsoft.com/office/officeart/2005/8/layout/hierarchy2"/>
    <dgm:cxn modelId="{6F444B8E-3B86-4C76-83D3-632C079E1FE9}" type="presParOf" srcId="{E5FA7097-A744-416C-8F42-F7E57521A18C}" destId="{1961429E-AAAA-4D28-B231-21576C4738BA}" srcOrd="0" destOrd="0" presId="urn:microsoft.com/office/officeart/2005/8/layout/hierarchy2"/>
    <dgm:cxn modelId="{4CC28D16-F2E9-4C98-8C7F-40122C25A90B}" type="presParOf" srcId="{E5FA7097-A744-416C-8F42-F7E57521A18C}" destId="{B6CF1C9D-1942-47F1-906B-7C4266FB61A3}" srcOrd="1" destOrd="0" presId="urn:microsoft.com/office/officeart/2005/8/layout/hierarchy2"/>
  </dgm:cxnLst>
  <dgm:bg>
    <a:solidFill>
      <a:schemeClr val="tx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42C26-5E8B-4535-AC2E-DD1458ED55B5}">
      <dsp:nvSpPr>
        <dsp:cNvPr id="0" name=""/>
        <dsp:cNvSpPr/>
      </dsp:nvSpPr>
      <dsp:spPr>
        <a:xfrm>
          <a:off x="0" y="2409187"/>
          <a:ext cx="1702449" cy="19869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</a:rPr>
            <a:t>Tim &amp; </a:t>
          </a:r>
          <a:r>
            <a:rPr lang="en-US" sz="3200" kern="1200" dirty="0" err="1" smtClean="0">
              <a:solidFill>
                <a:srgbClr val="FF0000"/>
              </a:solidFill>
            </a:rPr>
            <a:t>mạch</a:t>
          </a:r>
          <a:r>
            <a:rPr lang="en-US" sz="3200" kern="1200" dirty="0" smtClean="0">
              <a:solidFill>
                <a:srgbClr val="FF0000"/>
              </a:solidFill>
            </a:rPr>
            <a:t> </a:t>
          </a:r>
          <a:r>
            <a:rPr lang="en-US" sz="3200" kern="1200" dirty="0" err="1" smtClean="0">
              <a:solidFill>
                <a:srgbClr val="FF0000"/>
              </a:solidFill>
            </a:rPr>
            <a:t>máu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49863" y="2459050"/>
        <a:ext cx="1602723" cy="1887234"/>
      </dsp:txXfrm>
    </dsp:sp>
    <dsp:sp modelId="{48C5EF62-B449-41FD-8EF3-5468ED7B06F1}">
      <dsp:nvSpPr>
        <dsp:cNvPr id="0" name=""/>
        <dsp:cNvSpPr/>
      </dsp:nvSpPr>
      <dsp:spPr>
        <a:xfrm rot="16288750">
          <a:off x="701667" y="2367105"/>
          <a:ext cx="2054599" cy="17209"/>
        </a:xfrm>
        <a:custGeom>
          <a:avLst/>
          <a:gdLst/>
          <a:ahLst/>
          <a:cxnLst/>
          <a:rect l="0" t="0" r="0" b="0"/>
          <a:pathLst>
            <a:path>
              <a:moveTo>
                <a:pt x="0" y="8604"/>
              </a:moveTo>
              <a:lnTo>
                <a:pt x="2054599" y="86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677602" y="2324345"/>
        <a:ext cx="102729" cy="102729"/>
      </dsp:txXfrm>
    </dsp:sp>
    <dsp:sp modelId="{56CE09AB-D30D-4093-8D36-9D1ECD114795}">
      <dsp:nvSpPr>
        <dsp:cNvPr id="0" name=""/>
        <dsp:cNvSpPr/>
      </dsp:nvSpPr>
      <dsp:spPr>
        <a:xfrm>
          <a:off x="1755485" y="706362"/>
          <a:ext cx="1311382" cy="128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Cấu tạo tim</a:t>
          </a:r>
          <a:endParaRPr lang="en-US" sz="1600" kern="1200"/>
        </a:p>
      </dsp:txBody>
      <dsp:txXfrm>
        <a:off x="1793115" y="743992"/>
        <a:ext cx="1236122" cy="1209520"/>
      </dsp:txXfrm>
    </dsp:sp>
    <dsp:sp modelId="{99520125-038C-4646-AF1F-F1BA669F44ED}">
      <dsp:nvSpPr>
        <dsp:cNvPr id="0" name=""/>
        <dsp:cNvSpPr/>
      </dsp:nvSpPr>
      <dsp:spPr>
        <a:xfrm rot="20248906">
          <a:off x="3026523" y="1137493"/>
          <a:ext cx="1058310" cy="17209"/>
        </a:xfrm>
        <a:custGeom>
          <a:avLst/>
          <a:gdLst/>
          <a:ahLst/>
          <a:cxnLst/>
          <a:rect l="0" t="0" r="0" b="0"/>
          <a:pathLst>
            <a:path>
              <a:moveTo>
                <a:pt x="0" y="8604"/>
              </a:moveTo>
              <a:lnTo>
                <a:pt x="1058310" y="86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9221" y="1119640"/>
        <a:ext cx="52915" cy="52915"/>
      </dsp:txXfrm>
    </dsp:sp>
    <dsp:sp modelId="{71CBDA35-CE19-43EF-990D-67BE526CAFCB}">
      <dsp:nvSpPr>
        <dsp:cNvPr id="0" name=""/>
        <dsp:cNvSpPr/>
      </dsp:nvSpPr>
      <dsp:spPr>
        <a:xfrm>
          <a:off x="4044489" y="615598"/>
          <a:ext cx="3154372" cy="6556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Các cơ tim và mô liên kết</a:t>
          </a:r>
          <a:endParaRPr lang="en-US" sz="1500" kern="1200"/>
        </a:p>
      </dsp:txBody>
      <dsp:txXfrm>
        <a:off x="4063694" y="634803"/>
        <a:ext cx="3115962" cy="617281"/>
      </dsp:txXfrm>
    </dsp:sp>
    <dsp:sp modelId="{2D91A35E-B37D-487A-B539-07221EFDEC25}">
      <dsp:nvSpPr>
        <dsp:cNvPr id="0" name=""/>
        <dsp:cNvSpPr/>
      </dsp:nvSpPr>
      <dsp:spPr>
        <a:xfrm rot="1017283">
          <a:off x="3044656" y="1489170"/>
          <a:ext cx="1022044" cy="17209"/>
        </a:xfrm>
        <a:custGeom>
          <a:avLst/>
          <a:gdLst/>
          <a:ahLst/>
          <a:cxnLst/>
          <a:rect l="0" t="0" r="0" b="0"/>
          <a:pathLst>
            <a:path>
              <a:moveTo>
                <a:pt x="0" y="8604"/>
              </a:moveTo>
              <a:lnTo>
                <a:pt x="1022044" y="86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0127" y="1472223"/>
        <a:ext cx="51102" cy="51102"/>
      </dsp:txXfrm>
    </dsp:sp>
    <dsp:sp modelId="{05B7C60C-23B0-44FA-88C7-5345C8CD198D}">
      <dsp:nvSpPr>
        <dsp:cNvPr id="0" name=""/>
        <dsp:cNvSpPr/>
      </dsp:nvSpPr>
      <dsp:spPr>
        <a:xfrm>
          <a:off x="4044489" y="1318951"/>
          <a:ext cx="3154359" cy="6556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Các ngăn tim</a:t>
          </a:r>
          <a:endParaRPr lang="en-US" sz="1500" kern="1200"/>
        </a:p>
      </dsp:txBody>
      <dsp:txXfrm>
        <a:off x="4063694" y="1338156"/>
        <a:ext cx="3115949" cy="617281"/>
      </dsp:txXfrm>
    </dsp:sp>
    <dsp:sp modelId="{1E88154D-59C7-4E21-924A-8953F569720D}">
      <dsp:nvSpPr>
        <dsp:cNvPr id="0" name=""/>
        <dsp:cNvSpPr/>
      </dsp:nvSpPr>
      <dsp:spPr>
        <a:xfrm rot="20842080">
          <a:off x="1700699" y="3378256"/>
          <a:ext cx="144555" cy="17209"/>
        </a:xfrm>
        <a:custGeom>
          <a:avLst/>
          <a:gdLst/>
          <a:ahLst/>
          <a:cxnLst/>
          <a:rect l="0" t="0" r="0" b="0"/>
          <a:pathLst>
            <a:path>
              <a:moveTo>
                <a:pt x="0" y="8604"/>
              </a:moveTo>
              <a:lnTo>
                <a:pt x="144555" y="86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69363" y="3383247"/>
        <a:ext cx="7227" cy="7227"/>
      </dsp:txXfrm>
    </dsp:sp>
    <dsp:sp modelId="{4DF65C2F-276F-406B-BFAE-E9E4E3616709}">
      <dsp:nvSpPr>
        <dsp:cNvPr id="0" name=""/>
        <dsp:cNvSpPr/>
      </dsp:nvSpPr>
      <dsp:spPr>
        <a:xfrm>
          <a:off x="1843505" y="2730723"/>
          <a:ext cx="1311382" cy="1280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Cấu tạo mạch máu</a:t>
          </a:r>
          <a:endParaRPr lang="en-US" sz="1600" kern="1200"/>
        </a:p>
      </dsp:txBody>
      <dsp:txXfrm>
        <a:off x="1881014" y="2768232"/>
        <a:ext cx="1236364" cy="1205645"/>
      </dsp:txXfrm>
    </dsp:sp>
    <dsp:sp modelId="{ACEA29D9-E85A-40AA-98A0-F1C55465DD13}">
      <dsp:nvSpPr>
        <dsp:cNvPr id="0" name=""/>
        <dsp:cNvSpPr/>
      </dsp:nvSpPr>
      <dsp:spPr>
        <a:xfrm rot="18996247">
          <a:off x="2987652" y="2942161"/>
          <a:ext cx="1223483" cy="17209"/>
        </a:xfrm>
        <a:custGeom>
          <a:avLst/>
          <a:gdLst/>
          <a:ahLst/>
          <a:cxnLst/>
          <a:rect l="0" t="0" r="0" b="0"/>
          <a:pathLst>
            <a:path>
              <a:moveTo>
                <a:pt x="0" y="8604"/>
              </a:moveTo>
              <a:lnTo>
                <a:pt x="1223483" y="86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68806" y="2920179"/>
        <a:ext cx="61174" cy="61174"/>
      </dsp:txXfrm>
    </dsp:sp>
    <dsp:sp modelId="{24B16050-05A6-4280-852B-9164F5CFE300}">
      <dsp:nvSpPr>
        <dsp:cNvPr id="0" name=""/>
        <dsp:cNvSpPr/>
      </dsp:nvSpPr>
      <dsp:spPr>
        <a:xfrm>
          <a:off x="4043899" y="2202633"/>
          <a:ext cx="3154372" cy="6556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Động mạch</a:t>
          </a:r>
        </a:p>
      </dsp:txBody>
      <dsp:txXfrm>
        <a:off x="4063104" y="2221838"/>
        <a:ext cx="3115962" cy="617281"/>
      </dsp:txXfrm>
    </dsp:sp>
    <dsp:sp modelId="{AADC75A9-B88D-46F9-80A3-9054195B5E7C}">
      <dsp:nvSpPr>
        <dsp:cNvPr id="0" name=""/>
        <dsp:cNvSpPr/>
      </dsp:nvSpPr>
      <dsp:spPr>
        <a:xfrm rot="21076446">
          <a:off x="3149682" y="3294225"/>
          <a:ext cx="899422" cy="17209"/>
        </a:xfrm>
        <a:custGeom>
          <a:avLst/>
          <a:gdLst/>
          <a:ahLst/>
          <a:cxnLst/>
          <a:rect l="0" t="0" r="0" b="0"/>
          <a:pathLst>
            <a:path>
              <a:moveTo>
                <a:pt x="0" y="8604"/>
              </a:moveTo>
              <a:lnTo>
                <a:pt x="899422" y="86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76908" y="3280344"/>
        <a:ext cx="44971" cy="44971"/>
      </dsp:txXfrm>
    </dsp:sp>
    <dsp:sp modelId="{E3CA2270-B350-41E6-A7C2-3D4B2C636855}">
      <dsp:nvSpPr>
        <dsp:cNvPr id="0" name=""/>
        <dsp:cNvSpPr/>
      </dsp:nvSpPr>
      <dsp:spPr>
        <a:xfrm>
          <a:off x="4043899" y="2906760"/>
          <a:ext cx="3154372" cy="6556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Tĩnh mạch</a:t>
          </a:r>
          <a:endParaRPr lang="en-US" sz="1500" kern="1200"/>
        </a:p>
      </dsp:txBody>
      <dsp:txXfrm>
        <a:off x="4063104" y="2925965"/>
        <a:ext cx="3115962" cy="617281"/>
      </dsp:txXfrm>
    </dsp:sp>
    <dsp:sp modelId="{6CEF4428-EE70-4DBD-BC07-29B61550BB80}">
      <dsp:nvSpPr>
        <dsp:cNvPr id="0" name=""/>
        <dsp:cNvSpPr/>
      </dsp:nvSpPr>
      <dsp:spPr>
        <a:xfrm rot="1953613">
          <a:off x="3071994" y="3646288"/>
          <a:ext cx="1054798" cy="17209"/>
        </a:xfrm>
        <a:custGeom>
          <a:avLst/>
          <a:gdLst/>
          <a:ahLst/>
          <a:cxnLst/>
          <a:rect l="0" t="0" r="0" b="0"/>
          <a:pathLst>
            <a:path>
              <a:moveTo>
                <a:pt x="0" y="8604"/>
              </a:moveTo>
              <a:lnTo>
                <a:pt x="1054798" y="86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73023" y="3628523"/>
        <a:ext cx="52739" cy="52739"/>
      </dsp:txXfrm>
    </dsp:sp>
    <dsp:sp modelId="{135822A1-9004-49D7-A414-0BAA9D6DA186}">
      <dsp:nvSpPr>
        <dsp:cNvPr id="0" name=""/>
        <dsp:cNvSpPr/>
      </dsp:nvSpPr>
      <dsp:spPr>
        <a:xfrm>
          <a:off x="4043899" y="3610887"/>
          <a:ext cx="3154372" cy="6556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Mao mạch</a:t>
          </a:r>
          <a:endParaRPr lang="en-US" sz="1500" kern="1200"/>
        </a:p>
      </dsp:txBody>
      <dsp:txXfrm>
        <a:off x="4063104" y="3630092"/>
        <a:ext cx="3115962" cy="617281"/>
      </dsp:txXfrm>
    </dsp:sp>
    <dsp:sp modelId="{46C1EC3F-129B-4A75-92CF-B9287EAC13AA}">
      <dsp:nvSpPr>
        <dsp:cNvPr id="0" name=""/>
        <dsp:cNvSpPr/>
      </dsp:nvSpPr>
      <dsp:spPr>
        <a:xfrm rot="5175518">
          <a:off x="692133" y="4472603"/>
          <a:ext cx="2161688" cy="17209"/>
        </a:xfrm>
        <a:custGeom>
          <a:avLst/>
          <a:gdLst/>
          <a:ahLst/>
          <a:cxnLst/>
          <a:rect l="0" t="0" r="0" b="0"/>
          <a:pathLst>
            <a:path>
              <a:moveTo>
                <a:pt x="0" y="8604"/>
              </a:moveTo>
              <a:lnTo>
                <a:pt x="2161688" y="86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18935" y="4427165"/>
        <a:ext cx="108084" cy="108084"/>
      </dsp:txXfrm>
    </dsp:sp>
    <dsp:sp modelId="{B3DEAD20-07E2-4674-A3D7-77A376D110FC}">
      <dsp:nvSpPr>
        <dsp:cNvPr id="0" name=""/>
        <dsp:cNvSpPr/>
      </dsp:nvSpPr>
      <dsp:spPr>
        <a:xfrm>
          <a:off x="1843505" y="4919416"/>
          <a:ext cx="1311382" cy="1280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Chu </a:t>
          </a:r>
          <a:r>
            <a:rPr lang="en-US" sz="1600" kern="1200" dirty="0" err="1" smtClean="0"/>
            <a:t>kì</a:t>
          </a:r>
          <a:r>
            <a:rPr lang="en-US" sz="1600" kern="1200" dirty="0" smtClean="0"/>
            <a:t> co </a:t>
          </a:r>
          <a:r>
            <a:rPr lang="vi-VN" sz="1600" kern="1200" dirty="0" smtClean="0"/>
            <a:t>d</a:t>
          </a:r>
          <a:r>
            <a:rPr lang="en-US" sz="1600" kern="1200" dirty="0" err="1" smtClean="0"/>
            <a:t>ãn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của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tim</a:t>
          </a:r>
          <a:endParaRPr lang="en-US" sz="1600" kern="1200" dirty="0"/>
        </a:p>
      </dsp:txBody>
      <dsp:txXfrm>
        <a:off x="1881014" y="4956925"/>
        <a:ext cx="1236364" cy="1205645"/>
      </dsp:txXfrm>
    </dsp:sp>
    <dsp:sp modelId="{870BB8AC-06AB-4BE3-8C14-8986A90BABAB}">
      <dsp:nvSpPr>
        <dsp:cNvPr id="0" name=""/>
        <dsp:cNvSpPr/>
      </dsp:nvSpPr>
      <dsp:spPr>
        <a:xfrm rot="19422508">
          <a:off x="3047908" y="5224722"/>
          <a:ext cx="1102971" cy="17209"/>
        </a:xfrm>
        <a:custGeom>
          <a:avLst/>
          <a:gdLst/>
          <a:ahLst/>
          <a:cxnLst/>
          <a:rect l="0" t="0" r="0" b="0"/>
          <a:pathLst>
            <a:path>
              <a:moveTo>
                <a:pt x="0" y="8604"/>
              </a:moveTo>
              <a:lnTo>
                <a:pt x="1102971" y="86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71819" y="5205753"/>
        <a:ext cx="55148" cy="55148"/>
      </dsp:txXfrm>
    </dsp:sp>
    <dsp:sp modelId="{6C18B54E-19FD-4505-9F49-3B44C6ECC1C3}">
      <dsp:nvSpPr>
        <dsp:cNvPr id="0" name=""/>
        <dsp:cNvSpPr/>
      </dsp:nvSpPr>
      <dsp:spPr>
        <a:xfrm>
          <a:off x="4043899" y="4579060"/>
          <a:ext cx="3196913" cy="6556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Tim co </a:t>
          </a:r>
          <a:r>
            <a:rPr lang="vi-VN" sz="1500" kern="1200" dirty="0" smtClean="0"/>
            <a:t>d</a:t>
          </a:r>
          <a:r>
            <a:rPr lang="en-US" sz="1500" kern="1200" dirty="0" err="1" smtClean="0"/>
            <a:t>ãn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theo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chu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kì</a:t>
          </a:r>
          <a:r>
            <a:rPr lang="vi-VN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500" kern="1200" dirty="0" smtClean="0"/>
            <a:t>0.8 s/ 1 chu kì</a:t>
          </a:r>
          <a:endParaRPr lang="en-US" sz="1500" kern="1200" dirty="0"/>
        </a:p>
      </dsp:txBody>
      <dsp:txXfrm>
        <a:off x="4063104" y="4598265"/>
        <a:ext cx="3158503" cy="617281"/>
      </dsp:txXfrm>
    </dsp:sp>
    <dsp:sp modelId="{556DFF2A-329A-4693-BA60-335C3D8795B0}">
      <dsp:nvSpPr>
        <dsp:cNvPr id="0" name=""/>
        <dsp:cNvSpPr/>
      </dsp:nvSpPr>
      <dsp:spPr>
        <a:xfrm rot="490064">
          <a:off x="3150332" y="5614942"/>
          <a:ext cx="898122" cy="17209"/>
        </a:xfrm>
        <a:custGeom>
          <a:avLst/>
          <a:gdLst/>
          <a:ahLst/>
          <a:cxnLst/>
          <a:rect l="0" t="0" r="0" b="0"/>
          <a:pathLst>
            <a:path>
              <a:moveTo>
                <a:pt x="0" y="8604"/>
              </a:moveTo>
              <a:lnTo>
                <a:pt x="898122" y="86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76940" y="5601094"/>
        <a:ext cx="44906" cy="44906"/>
      </dsp:txXfrm>
    </dsp:sp>
    <dsp:sp modelId="{4FE8C3DF-BA66-4DCC-A764-A262F77062BA}">
      <dsp:nvSpPr>
        <dsp:cNvPr id="0" name=""/>
        <dsp:cNvSpPr/>
      </dsp:nvSpPr>
      <dsp:spPr>
        <a:xfrm>
          <a:off x="4043899" y="5371207"/>
          <a:ext cx="3229986" cy="6322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Gồm 3 pha</a:t>
          </a:r>
          <a:endParaRPr lang="en-US" sz="1500" kern="1200"/>
        </a:p>
      </dsp:txBody>
      <dsp:txXfrm>
        <a:off x="4062418" y="5389726"/>
        <a:ext cx="3192948" cy="595238"/>
      </dsp:txXfrm>
    </dsp:sp>
    <dsp:sp modelId="{B7F34997-F1D7-4E55-88D7-60775680D632}">
      <dsp:nvSpPr>
        <dsp:cNvPr id="0" name=""/>
        <dsp:cNvSpPr/>
      </dsp:nvSpPr>
      <dsp:spPr>
        <a:xfrm rot="17756310">
          <a:off x="6919433" y="5112174"/>
          <a:ext cx="1260066" cy="17209"/>
        </a:xfrm>
        <a:custGeom>
          <a:avLst/>
          <a:gdLst/>
          <a:ahLst/>
          <a:cxnLst/>
          <a:rect l="0" t="0" r="0" b="0"/>
          <a:pathLst>
            <a:path>
              <a:moveTo>
                <a:pt x="0" y="8604"/>
              </a:moveTo>
              <a:lnTo>
                <a:pt x="1260066" y="86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17965" y="5089278"/>
        <a:ext cx="63003" cy="63003"/>
      </dsp:txXfrm>
    </dsp:sp>
    <dsp:sp modelId="{82484C74-1B0A-4809-830F-6F941F209EF0}">
      <dsp:nvSpPr>
        <dsp:cNvPr id="0" name=""/>
        <dsp:cNvSpPr/>
      </dsp:nvSpPr>
      <dsp:spPr>
        <a:xfrm>
          <a:off x="7825047" y="4226367"/>
          <a:ext cx="1311382" cy="6556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Pha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nhĩ</a:t>
          </a:r>
          <a:r>
            <a:rPr lang="en-US" sz="1500" kern="1200" dirty="0" smtClean="0"/>
            <a:t> </a:t>
          </a:r>
          <a:r>
            <a:rPr lang="en-US" sz="1500" kern="1200" dirty="0" smtClean="0"/>
            <a:t>co</a:t>
          </a:r>
          <a:endParaRPr lang="vi-VN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500" kern="1200" dirty="0" smtClean="0"/>
            <a:t>0.1 s</a:t>
          </a:r>
          <a:endParaRPr lang="en-US" sz="1500" kern="1200" dirty="0"/>
        </a:p>
      </dsp:txBody>
      <dsp:txXfrm>
        <a:off x="7844252" y="4245572"/>
        <a:ext cx="1272972" cy="617281"/>
      </dsp:txXfrm>
    </dsp:sp>
    <dsp:sp modelId="{E90D104B-5D9D-4131-9522-B9B00D45B323}">
      <dsp:nvSpPr>
        <dsp:cNvPr id="0" name=""/>
        <dsp:cNvSpPr/>
      </dsp:nvSpPr>
      <dsp:spPr>
        <a:xfrm rot="19528791">
          <a:off x="7214995" y="5489197"/>
          <a:ext cx="668943" cy="17209"/>
        </a:xfrm>
        <a:custGeom>
          <a:avLst/>
          <a:gdLst/>
          <a:ahLst/>
          <a:cxnLst/>
          <a:rect l="0" t="0" r="0" b="0"/>
          <a:pathLst>
            <a:path>
              <a:moveTo>
                <a:pt x="0" y="8604"/>
              </a:moveTo>
              <a:lnTo>
                <a:pt x="668943" y="86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32743" y="5481078"/>
        <a:ext cx="33447" cy="33447"/>
      </dsp:txXfrm>
    </dsp:sp>
    <dsp:sp modelId="{9B7C9DD7-C33B-429A-B7B1-25E7F45D4BB9}">
      <dsp:nvSpPr>
        <dsp:cNvPr id="0" name=""/>
        <dsp:cNvSpPr/>
      </dsp:nvSpPr>
      <dsp:spPr>
        <a:xfrm>
          <a:off x="7825047" y="4980412"/>
          <a:ext cx="1311382" cy="6556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Pha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thất</a:t>
          </a:r>
          <a:r>
            <a:rPr lang="en-US" sz="1500" kern="1200" dirty="0" smtClean="0"/>
            <a:t> </a:t>
          </a:r>
          <a:r>
            <a:rPr lang="en-US" sz="1500" kern="1200" dirty="0" smtClean="0"/>
            <a:t>co</a:t>
          </a:r>
          <a:endParaRPr lang="vi-VN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500" kern="1200" dirty="0" smtClean="0"/>
            <a:t>0.3 s</a:t>
          </a:r>
          <a:endParaRPr lang="en-US" sz="1500" kern="1200" dirty="0"/>
        </a:p>
      </dsp:txBody>
      <dsp:txXfrm>
        <a:off x="7844252" y="4999617"/>
        <a:ext cx="1272972" cy="617281"/>
      </dsp:txXfrm>
    </dsp:sp>
    <dsp:sp modelId="{2F168972-2E5A-47AE-8122-6869C7BA410F}">
      <dsp:nvSpPr>
        <dsp:cNvPr id="0" name=""/>
        <dsp:cNvSpPr/>
      </dsp:nvSpPr>
      <dsp:spPr>
        <a:xfrm rot="2053657">
          <a:off x="7216161" y="5866219"/>
          <a:ext cx="666611" cy="17209"/>
        </a:xfrm>
        <a:custGeom>
          <a:avLst/>
          <a:gdLst/>
          <a:ahLst/>
          <a:cxnLst/>
          <a:rect l="0" t="0" r="0" b="0"/>
          <a:pathLst>
            <a:path>
              <a:moveTo>
                <a:pt x="0" y="8604"/>
              </a:moveTo>
              <a:lnTo>
                <a:pt x="666611" y="86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32801" y="5858159"/>
        <a:ext cx="33330" cy="33330"/>
      </dsp:txXfrm>
    </dsp:sp>
    <dsp:sp modelId="{10D302C6-F0CB-4880-88C9-3DED8DE96F35}">
      <dsp:nvSpPr>
        <dsp:cNvPr id="0" name=""/>
        <dsp:cNvSpPr/>
      </dsp:nvSpPr>
      <dsp:spPr>
        <a:xfrm>
          <a:off x="7825047" y="5734457"/>
          <a:ext cx="1311382" cy="6556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Pha</a:t>
          </a:r>
          <a:r>
            <a:rPr lang="en-US" sz="1500" kern="1200" dirty="0" smtClean="0"/>
            <a:t> </a:t>
          </a:r>
          <a:r>
            <a:rPr lang="vi-VN" sz="1500" kern="1200" dirty="0" smtClean="0"/>
            <a:t>d</a:t>
          </a:r>
          <a:r>
            <a:rPr lang="en-US" sz="1500" kern="1200" dirty="0" err="1" smtClean="0"/>
            <a:t>ãn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chung</a:t>
          </a:r>
          <a:endParaRPr lang="vi-VN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500" kern="1200" dirty="0" smtClean="0"/>
            <a:t>0.4 s</a:t>
          </a:r>
          <a:endParaRPr lang="en-US" sz="1500" kern="1200" dirty="0"/>
        </a:p>
      </dsp:txBody>
      <dsp:txXfrm>
        <a:off x="7844252" y="5753662"/>
        <a:ext cx="1272972" cy="617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A4F9-DDDB-44A6-8E9F-0DA0D1C54B99}">
      <dsp:nvSpPr>
        <dsp:cNvPr id="0" name=""/>
        <dsp:cNvSpPr/>
      </dsp:nvSpPr>
      <dsp:spPr>
        <a:xfrm>
          <a:off x="2858" y="712802"/>
          <a:ext cx="2397411" cy="44178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>
              <a:solidFill>
                <a:srgbClr val="FF0000"/>
              </a:solidFill>
            </a:rPr>
            <a:t>Vận chuyển máu qua hệ mạch. Vệ sinh hệ tuần hoàn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73076" y="783020"/>
        <a:ext cx="2256975" cy="4277438"/>
      </dsp:txXfrm>
    </dsp:sp>
    <dsp:sp modelId="{3B6D2CBD-F82E-4C26-A142-4482E97FB4DE}">
      <dsp:nvSpPr>
        <dsp:cNvPr id="0" name=""/>
        <dsp:cNvSpPr/>
      </dsp:nvSpPr>
      <dsp:spPr>
        <a:xfrm rot="17580018">
          <a:off x="1942185" y="2219604"/>
          <a:ext cx="1503727" cy="20085"/>
        </a:xfrm>
        <a:custGeom>
          <a:avLst/>
          <a:gdLst/>
          <a:ahLst/>
          <a:cxnLst/>
          <a:rect l="0" t="0" r="0" b="0"/>
          <a:pathLst>
            <a:path>
              <a:moveTo>
                <a:pt x="0" y="10042"/>
              </a:moveTo>
              <a:lnTo>
                <a:pt x="1503727" y="100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56456" y="2192053"/>
        <a:ext cx="75186" cy="75186"/>
      </dsp:txXfrm>
    </dsp:sp>
    <dsp:sp modelId="{5B21326C-A4FD-4E41-8442-B049FFADE785}">
      <dsp:nvSpPr>
        <dsp:cNvPr id="0" name=""/>
        <dsp:cNvSpPr/>
      </dsp:nvSpPr>
      <dsp:spPr>
        <a:xfrm>
          <a:off x="2987829" y="804703"/>
          <a:ext cx="2097585" cy="1465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Sự vận chuyển máu qua hệ mạch</a:t>
          </a:r>
          <a:endParaRPr lang="en-US" sz="2800" kern="1200"/>
        </a:p>
      </dsp:txBody>
      <dsp:txXfrm>
        <a:off x="3030758" y="847632"/>
        <a:ext cx="2011727" cy="1379843"/>
      </dsp:txXfrm>
    </dsp:sp>
    <dsp:sp modelId="{A2ACD3A6-D26A-4404-B305-42DE80A9AF61}">
      <dsp:nvSpPr>
        <dsp:cNvPr id="0" name=""/>
        <dsp:cNvSpPr/>
      </dsp:nvSpPr>
      <dsp:spPr>
        <a:xfrm rot="20061052">
          <a:off x="5054442" y="1391454"/>
          <a:ext cx="628645" cy="20085"/>
        </a:xfrm>
        <a:custGeom>
          <a:avLst/>
          <a:gdLst/>
          <a:ahLst/>
          <a:cxnLst/>
          <a:rect l="0" t="0" r="0" b="0"/>
          <a:pathLst>
            <a:path>
              <a:moveTo>
                <a:pt x="0" y="10042"/>
              </a:moveTo>
              <a:lnTo>
                <a:pt x="628645" y="1004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53048" y="1385780"/>
        <a:ext cx="31432" cy="31432"/>
      </dsp:txXfrm>
    </dsp:sp>
    <dsp:sp modelId="{46A1BA44-DCC5-434C-89EB-DC6A6A9EB93A}">
      <dsp:nvSpPr>
        <dsp:cNvPr id="0" name=""/>
        <dsp:cNvSpPr/>
      </dsp:nvSpPr>
      <dsp:spPr>
        <a:xfrm>
          <a:off x="5652114" y="0"/>
          <a:ext cx="3378310" cy="25308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 smtClean="0"/>
            <a:t>Sự phối hợp các thành phần của tim và hệ mạch giúp máu tuần hoàn liên tục và theo 1 chiều.</a:t>
          </a:r>
          <a:endParaRPr lang="en-US" sz="2800" kern="1200" dirty="0"/>
        </a:p>
      </dsp:txBody>
      <dsp:txXfrm>
        <a:off x="5726241" y="74127"/>
        <a:ext cx="3230056" cy="2382624"/>
      </dsp:txXfrm>
    </dsp:sp>
    <dsp:sp modelId="{1C7CCABA-4EED-416E-BC6F-3F91776539D2}">
      <dsp:nvSpPr>
        <dsp:cNvPr id="0" name=""/>
        <dsp:cNvSpPr/>
      </dsp:nvSpPr>
      <dsp:spPr>
        <a:xfrm rot="4384102">
          <a:off x="4483431" y="2340030"/>
          <a:ext cx="1698671" cy="20085"/>
        </a:xfrm>
        <a:custGeom>
          <a:avLst/>
          <a:gdLst/>
          <a:ahLst/>
          <a:cxnLst/>
          <a:rect l="0" t="0" r="0" b="0"/>
          <a:pathLst>
            <a:path>
              <a:moveTo>
                <a:pt x="0" y="10042"/>
              </a:moveTo>
              <a:lnTo>
                <a:pt x="1698671" y="1004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290300" y="2307606"/>
        <a:ext cx="84933" cy="84933"/>
      </dsp:txXfrm>
    </dsp:sp>
    <dsp:sp modelId="{1000B35F-5CF7-442F-9702-CED755B147DD}">
      <dsp:nvSpPr>
        <dsp:cNvPr id="0" name=""/>
        <dsp:cNvSpPr/>
      </dsp:nvSpPr>
      <dsp:spPr>
        <a:xfrm>
          <a:off x="5580119" y="2627215"/>
          <a:ext cx="3408446" cy="1070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Huyết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áp</a:t>
          </a:r>
          <a:r>
            <a:rPr lang="en-US" sz="2800" kern="1200" dirty="0" smtClean="0"/>
            <a:t> </a:t>
          </a:r>
          <a:r>
            <a:rPr lang="en-US" sz="2800" kern="1200" dirty="0" smtClean="0"/>
            <a:t>l</a:t>
          </a:r>
          <a:r>
            <a:rPr lang="vi-VN" sz="2800" kern="1200" dirty="0" smtClean="0"/>
            <a:t>à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áp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lực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của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máu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lên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thành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mạch</a:t>
          </a:r>
          <a:endParaRPr lang="en-US" sz="2800" kern="1200" dirty="0"/>
        </a:p>
      </dsp:txBody>
      <dsp:txXfrm>
        <a:off x="5611480" y="2658576"/>
        <a:ext cx="3345724" cy="1008033"/>
      </dsp:txXfrm>
    </dsp:sp>
    <dsp:sp modelId="{FC23EF99-104C-470A-8880-3F68AB0FE0A7}">
      <dsp:nvSpPr>
        <dsp:cNvPr id="0" name=""/>
        <dsp:cNvSpPr/>
      </dsp:nvSpPr>
      <dsp:spPr>
        <a:xfrm rot="4492758">
          <a:off x="1465798" y="4132182"/>
          <a:ext cx="2528512" cy="20085"/>
        </a:xfrm>
        <a:custGeom>
          <a:avLst/>
          <a:gdLst/>
          <a:ahLst/>
          <a:cxnLst/>
          <a:rect l="0" t="0" r="0" b="0"/>
          <a:pathLst>
            <a:path>
              <a:moveTo>
                <a:pt x="0" y="10042"/>
              </a:moveTo>
              <a:lnTo>
                <a:pt x="2528512" y="100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666841" y="4079012"/>
        <a:ext cx="126425" cy="126425"/>
      </dsp:txXfrm>
    </dsp:sp>
    <dsp:sp modelId="{89CA163D-8231-4AD9-BDBD-4F3AE3CC8DEF}">
      <dsp:nvSpPr>
        <dsp:cNvPr id="0" name=""/>
        <dsp:cNvSpPr/>
      </dsp:nvSpPr>
      <dsp:spPr>
        <a:xfrm>
          <a:off x="3059839" y="4719176"/>
          <a:ext cx="2124109" cy="12870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Vệ sinh tim mạch</a:t>
          </a:r>
          <a:endParaRPr lang="en-US" sz="3200" kern="1200"/>
        </a:p>
      </dsp:txBody>
      <dsp:txXfrm>
        <a:off x="3097536" y="4756873"/>
        <a:ext cx="2048715" cy="1211675"/>
      </dsp:txXfrm>
    </dsp:sp>
    <dsp:sp modelId="{344AF6A1-EE59-43B0-A8BD-6BA8FF10A581}">
      <dsp:nvSpPr>
        <dsp:cNvPr id="0" name=""/>
        <dsp:cNvSpPr/>
      </dsp:nvSpPr>
      <dsp:spPr>
        <a:xfrm rot="17862272">
          <a:off x="4897172" y="4878167"/>
          <a:ext cx="1071884" cy="20085"/>
        </a:xfrm>
        <a:custGeom>
          <a:avLst/>
          <a:gdLst/>
          <a:ahLst/>
          <a:cxnLst/>
          <a:rect l="0" t="0" r="0" b="0"/>
          <a:pathLst>
            <a:path>
              <a:moveTo>
                <a:pt x="0" y="10042"/>
              </a:moveTo>
              <a:lnTo>
                <a:pt x="1071884" y="1004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06317" y="4861413"/>
        <a:ext cx="53594" cy="53594"/>
      </dsp:txXfrm>
    </dsp:sp>
    <dsp:sp modelId="{C2DABF0B-A3C8-4E21-A551-31047C352BBD}">
      <dsp:nvSpPr>
        <dsp:cNvPr id="0" name=""/>
        <dsp:cNvSpPr/>
      </dsp:nvSpPr>
      <dsp:spPr>
        <a:xfrm>
          <a:off x="5682280" y="3933055"/>
          <a:ext cx="2912226" cy="9613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Nguyên nhân</a:t>
          </a:r>
          <a:endParaRPr lang="en-US" sz="2800" kern="1200"/>
        </a:p>
      </dsp:txBody>
      <dsp:txXfrm>
        <a:off x="5710436" y="3961211"/>
        <a:ext cx="2855914" cy="904997"/>
      </dsp:txXfrm>
    </dsp:sp>
    <dsp:sp modelId="{F9862C12-DEA8-454D-8DB9-365FA6426C74}">
      <dsp:nvSpPr>
        <dsp:cNvPr id="0" name=""/>
        <dsp:cNvSpPr/>
      </dsp:nvSpPr>
      <dsp:spPr>
        <a:xfrm rot="2165536">
          <a:off x="5111246" y="5575811"/>
          <a:ext cx="757590" cy="20085"/>
        </a:xfrm>
        <a:custGeom>
          <a:avLst/>
          <a:gdLst/>
          <a:ahLst/>
          <a:cxnLst/>
          <a:rect l="0" t="0" r="0" b="0"/>
          <a:pathLst>
            <a:path>
              <a:moveTo>
                <a:pt x="0" y="10042"/>
              </a:moveTo>
              <a:lnTo>
                <a:pt x="757590" y="1004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71102" y="5566914"/>
        <a:ext cx="37879" cy="37879"/>
      </dsp:txXfrm>
    </dsp:sp>
    <dsp:sp modelId="{1961429E-AAAA-4D28-B231-21576C4738BA}">
      <dsp:nvSpPr>
        <dsp:cNvPr id="0" name=""/>
        <dsp:cNvSpPr/>
      </dsp:nvSpPr>
      <dsp:spPr>
        <a:xfrm>
          <a:off x="5796134" y="5329326"/>
          <a:ext cx="2272338" cy="959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3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endParaRPr lang="en-US" sz="3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4232" y="5357424"/>
        <a:ext cx="2216142" cy="903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C21-DB85-4526-8183-7240F415A4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E70-37FA-419C-9E10-EAA1F0E5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4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C21-DB85-4526-8183-7240F415A4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E70-37FA-419C-9E10-EAA1F0E5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9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C21-DB85-4526-8183-7240F415A4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E70-37FA-419C-9E10-EAA1F0E5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8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C21-DB85-4526-8183-7240F415A4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E70-37FA-419C-9E10-EAA1F0E5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1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C21-DB85-4526-8183-7240F415A4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E70-37FA-419C-9E10-EAA1F0E5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6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C21-DB85-4526-8183-7240F415A4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E70-37FA-419C-9E10-EAA1F0E5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0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C21-DB85-4526-8183-7240F415A4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E70-37FA-419C-9E10-EAA1F0E5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6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C21-DB85-4526-8183-7240F415A4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E70-37FA-419C-9E10-EAA1F0E5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1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C21-DB85-4526-8183-7240F415A4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E70-37FA-419C-9E10-EAA1F0E5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2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C21-DB85-4526-8183-7240F415A4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E70-37FA-419C-9E10-EAA1F0E5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5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C21-DB85-4526-8183-7240F415A4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E70-37FA-419C-9E10-EAA1F0E5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0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2AC21-DB85-4526-8183-7240F415A4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8E70-37FA-419C-9E10-EAA1F0E5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85293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solidFill>
                  <a:srgbClr val="FF0000"/>
                </a:solidFill>
              </a:rPr>
              <a:t>SINH HỌC 8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8229600" cy="64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4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6621"/>
            <a:ext cx="9144000" cy="8862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dirty="0" smtClean="0">
                <a:solidFill>
                  <a:srgbClr val="FF0000"/>
                </a:solidFill>
              </a:rPr>
              <a:t>CHỦ ĐỀ: TUẦN HOÀN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78" y="2620851"/>
            <a:ext cx="1506827" cy="12478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14" y="2621611"/>
            <a:ext cx="154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MÁU VÀ MÔI TRƯỜNG TRONG CỦA CƠ THỂ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 flipH="1" flipV="1">
            <a:off x="1468686" y="2319002"/>
            <a:ext cx="597880" cy="3863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120462" y="1567256"/>
            <a:ext cx="1166695" cy="619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endParaRPr lang="en-US" dirty="0"/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1251947" y="3378944"/>
            <a:ext cx="1017432" cy="3863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294327" y="4159873"/>
            <a:ext cx="946598" cy="6954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0462" y="4184436"/>
            <a:ext cx="12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endParaRPr lang="en-US" dirty="0"/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2038082" y="618187"/>
            <a:ext cx="743755" cy="949069"/>
          </a:xfrm>
          <a:prstGeom prst="bentConnector3">
            <a:avLst>
              <a:gd name="adj1" fmla="val 357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781836" y="231820"/>
            <a:ext cx="859665" cy="5409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12236" y="179110"/>
            <a:ext cx="83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Huyết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endParaRPr lang="en-US" dirty="0"/>
          </a:p>
        </p:txBody>
      </p:sp>
      <p:sp>
        <p:nvSpPr>
          <p:cNvPr id="18" name="Arc 17"/>
          <p:cNvSpPr/>
          <p:nvPr/>
        </p:nvSpPr>
        <p:spPr>
          <a:xfrm>
            <a:off x="3641501" y="206062"/>
            <a:ext cx="1043189" cy="540912"/>
          </a:xfrm>
          <a:prstGeom prst="arc">
            <a:avLst>
              <a:gd name="adj1" fmla="val 3838224"/>
              <a:gd name="adj2" fmla="val 179614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40368" y="7920"/>
            <a:ext cx="166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Nước</a:t>
            </a:r>
            <a:r>
              <a:rPr lang="en-US" dirty="0" smtClean="0"/>
              <a:t> ( 90% 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3368" y="222499"/>
            <a:ext cx="89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55%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40369" y="489397"/>
            <a:ext cx="187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smtClean="0"/>
              <a:t>(10</a:t>
            </a:r>
            <a:r>
              <a:rPr lang="en-US" dirty="0" smtClean="0"/>
              <a:t>% )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178139" y="1725770"/>
            <a:ext cx="734096" cy="3348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965360" y="1877087"/>
            <a:ext cx="936938" cy="6024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94335" y="1855136"/>
            <a:ext cx="970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16209" y="1692422"/>
            <a:ext cx="66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45%</a:t>
            </a:r>
            <a:endParaRPr lang="en-US" dirty="0"/>
          </a:p>
        </p:txBody>
      </p:sp>
      <p:sp>
        <p:nvSpPr>
          <p:cNvPr id="28" name="Arc 27"/>
          <p:cNvSpPr/>
          <p:nvPr/>
        </p:nvSpPr>
        <p:spPr>
          <a:xfrm>
            <a:off x="3902297" y="1859883"/>
            <a:ext cx="2038083" cy="704986"/>
          </a:xfrm>
          <a:prstGeom prst="arc">
            <a:avLst>
              <a:gd name="adj1" fmla="val 8408446"/>
              <a:gd name="adj2" fmla="val 128068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576022" y="1559877"/>
            <a:ext cx="758246" cy="3317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76022" y="1507755"/>
            <a:ext cx="103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Hồng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334268" y="1313645"/>
            <a:ext cx="779978" cy="378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0383211">
            <a:off x="5349877" y="965008"/>
            <a:ext cx="88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312527" y="1762716"/>
            <a:ext cx="855203" cy="27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211192" y="1546804"/>
            <a:ext cx="235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smtClean="0"/>
              <a:t>O</a:t>
            </a:r>
            <a:r>
              <a:rPr lang="vi-VN" sz="1200" dirty="0" smtClean="0"/>
              <a:t>2</a:t>
            </a:r>
            <a:r>
              <a:rPr lang="en-US" dirty="0" smtClean="0"/>
              <a:t>, </a:t>
            </a:r>
            <a:r>
              <a:rPr lang="en-US" dirty="0" smtClean="0"/>
              <a:t>CO</a:t>
            </a: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51" name="Rounded Rectangle 50"/>
          <p:cNvSpPr/>
          <p:nvPr/>
        </p:nvSpPr>
        <p:spPr>
          <a:xfrm>
            <a:off x="4631559" y="2391569"/>
            <a:ext cx="833149" cy="3229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143223" y="587184"/>
            <a:ext cx="1449365" cy="779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27168" y="443956"/>
            <a:ext cx="1695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endParaRPr lang="en-US" dirty="0" smtClean="0"/>
          </a:p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đĩa</a:t>
            </a:r>
            <a:r>
              <a:rPr lang="en-US" dirty="0" smtClean="0"/>
              <a:t>, </a:t>
            </a:r>
            <a:r>
              <a:rPr lang="en-US" dirty="0" err="1" smtClean="0"/>
              <a:t>lõm</a:t>
            </a:r>
            <a:r>
              <a:rPr lang="en-US" dirty="0" smtClean="0"/>
              <a:t> 2 </a:t>
            </a:r>
            <a:r>
              <a:rPr lang="en-US" dirty="0" err="1" smtClean="0"/>
              <a:t>mặt</a:t>
            </a:r>
            <a:endParaRPr lang="vi-VN" dirty="0" smtClean="0"/>
          </a:p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656899" y="2327519"/>
            <a:ext cx="101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Tiểu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30631" y="5501768"/>
            <a:ext cx="178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Tiểu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</a:rPr>
              <a:t>&lt; </a:t>
            </a:r>
            <a:r>
              <a:rPr lang="en-US" sz="2400" dirty="0" err="1" smtClean="0">
                <a:solidFill>
                  <a:srgbClr val="FF0000"/>
                </a:solidFill>
              </a:rPr>
              <a:t>hồng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</a:rPr>
              <a:t>&lt; </a:t>
            </a:r>
            <a:r>
              <a:rPr lang="en-US" sz="2400" dirty="0" err="1" smtClean="0">
                <a:solidFill>
                  <a:srgbClr val="FF0000"/>
                </a:solidFill>
              </a:rPr>
              <a:t>bạch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cầu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464708" y="2564869"/>
            <a:ext cx="881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550295" y="2212377"/>
            <a:ext cx="1202566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387353" y="2098056"/>
            <a:ext cx="1126050" cy="796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431651" y="2017850"/>
            <a:ext cx="1585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endParaRPr lang="en-US" dirty="0" smtClean="0"/>
          </a:p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endParaRPr lang="en-US" dirty="0" smtClean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464708" y="2696852"/>
            <a:ext cx="881357" cy="45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344610" y="3036256"/>
            <a:ext cx="167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endParaRPr lang="en-US" dirty="0"/>
          </a:p>
        </p:txBody>
      </p:sp>
      <p:sp>
        <p:nvSpPr>
          <p:cNvPr id="72" name="Arc 71"/>
          <p:cNvSpPr/>
          <p:nvPr/>
        </p:nvSpPr>
        <p:spPr>
          <a:xfrm rot="10545625">
            <a:off x="3902538" y="1106933"/>
            <a:ext cx="1093900" cy="2021984"/>
          </a:xfrm>
          <a:prstGeom prst="arc">
            <a:avLst>
              <a:gd name="adj1" fmla="val 1686400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4213031" y="3065048"/>
            <a:ext cx="826506" cy="3372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217996" y="2999634"/>
            <a:ext cx="85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Bạch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lang="en-US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5068867" y="3432220"/>
            <a:ext cx="871514" cy="367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 rot="970294">
            <a:off x="5109767" y="3288543"/>
            <a:ext cx="109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936861" y="3487942"/>
            <a:ext cx="2080238" cy="7614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936861" y="3374532"/>
            <a:ext cx="245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endParaRPr lang="en-US" dirty="0" smtClean="0"/>
          </a:p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,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endParaRPr lang="en-US" dirty="0" smtClean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 smtClean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424589" y="3414505"/>
            <a:ext cx="0" cy="56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918848" y="3996328"/>
            <a:ext cx="169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endParaRPr lang="en-US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508" y="587184"/>
            <a:ext cx="1132825" cy="77770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508" y="2096132"/>
            <a:ext cx="1132825" cy="79825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574" y="3220923"/>
            <a:ext cx="1019645" cy="1115665"/>
          </a:xfrm>
          <a:prstGeom prst="rect">
            <a:avLst/>
          </a:prstGeom>
        </p:spPr>
      </p:pic>
      <p:cxnSp>
        <p:nvCxnSpPr>
          <p:cNvPr id="90" name="Straight Arrow Connector 89"/>
          <p:cNvCxnSpPr/>
          <p:nvPr/>
        </p:nvCxnSpPr>
        <p:spPr>
          <a:xfrm flipH="1">
            <a:off x="685800" y="4830767"/>
            <a:ext cx="656822" cy="707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41527" y="5587451"/>
            <a:ext cx="121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máu</a:t>
            </a:r>
            <a:endParaRPr lang="en-US" dirty="0"/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1726957" y="4830949"/>
            <a:ext cx="1355" cy="887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294326" y="5773886"/>
            <a:ext cx="99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2178140" y="4836835"/>
            <a:ext cx="603697" cy="750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240925" y="5590357"/>
            <a:ext cx="1390919" cy="3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Bạch</a:t>
            </a:r>
            <a:r>
              <a:rPr lang="en-US" dirty="0" smtClean="0"/>
              <a:t> </a:t>
            </a:r>
            <a:r>
              <a:rPr lang="en-US" dirty="0" err="1" smtClean="0"/>
              <a:t>huyết</a:t>
            </a:r>
            <a:endParaRPr lang="en-US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479" y="4650229"/>
            <a:ext cx="2955173" cy="2033907"/>
          </a:xfrm>
          <a:prstGeom prst="rect">
            <a:avLst/>
          </a:prstGeom>
        </p:spPr>
      </p:pic>
      <p:sp>
        <p:nvSpPr>
          <p:cNvPr id="105" name="Down Arrow 104"/>
          <p:cNvSpPr/>
          <p:nvPr/>
        </p:nvSpPr>
        <p:spPr>
          <a:xfrm>
            <a:off x="8435920" y="4525709"/>
            <a:ext cx="324934" cy="8834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10563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41"/>
            <a:ext cx="9144000" cy="68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5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" y="0"/>
            <a:ext cx="91419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5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8859372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1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 flipH="1">
            <a:off x="10363200" y="4851401"/>
            <a:ext cx="457200" cy="2006567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51215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2276872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</a:rPr>
              <a:t>CHÚC CÁC EM HỌC TẬP TỐT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8" b="12402"/>
          <a:stretch>
            <a:fillRect/>
          </a:stretch>
        </p:blipFill>
        <p:spPr bwMode="auto">
          <a:xfrm>
            <a:off x="0" y="4876800"/>
            <a:ext cx="91440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1115616" y="161491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vi-VN" altLang="en-US" sz="4000" dirty="0" smtClean="0">
                <a:solidFill>
                  <a:srgbClr val="FF0000"/>
                </a:solidFill>
              </a:rPr>
              <a:t>ÔN TẬP GIỮA KÌ I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1196752"/>
            <a:ext cx="784860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800" dirty="0" smtClean="0">
                <a:solidFill>
                  <a:srgbClr val="000000"/>
                </a:solidFill>
              </a:rPr>
              <a:t>CHỦ ĐỀ: KHÁI QUÁT VỀ CƠ THỂ NGƯỜI</a:t>
            </a:r>
          </a:p>
          <a:p>
            <a:pPr>
              <a:lnSpc>
                <a:spcPct val="150000"/>
              </a:lnSpc>
              <a:defRPr/>
            </a:pPr>
            <a:r>
              <a:rPr lang="vi-VN" sz="2800" dirty="0" smtClean="0">
                <a:solidFill>
                  <a:srgbClr val="000000"/>
                </a:solidFill>
              </a:rPr>
              <a:t>CHỦ ĐỀ: VẬN ĐỘNG</a:t>
            </a:r>
          </a:p>
          <a:p>
            <a:pPr>
              <a:lnSpc>
                <a:spcPct val="150000"/>
              </a:lnSpc>
              <a:defRPr/>
            </a:pPr>
            <a:r>
              <a:rPr lang="vi-VN" sz="2800" dirty="0" smtClean="0">
                <a:solidFill>
                  <a:srgbClr val="000000"/>
                </a:solidFill>
              </a:rPr>
              <a:t>CHỦ ĐỀ: TUẦN HOÀN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6621"/>
            <a:ext cx="9144000" cy="98072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CHỦ ĐỀ: KHÁI QUÁT VỀ CƠ THỂ NGƯỜI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640960" cy="5472608"/>
          </a:xfrm>
        </p:spPr>
        <p:txBody>
          <a:bodyPr>
            <a:normAutofit/>
          </a:bodyPr>
          <a:lstStyle/>
          <a:p>
            <a:pPr algn="l"/>
            <a:r>
              <a:rPr lang="vi-VN" dirty="0" smtClean="0">
                <a:solidFill>
                  <a:srgbClr val="0070C0"/>
                </a:solidFill>
                <a:latin typeface="+mj-lt"/>
              </a:rPr>
              <a:t> Cấu tạo cơ thể người:</a:t>
            </a: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dirty="0" smtClean="0">
                <a:solidFill>
                  <a:srgbClr val="FF0000"/>
                </a:solidFill>
                <a:latin typeface="+mj-lt"/>
              </a:rPr>
              <a:t>tim và phổi</a:t>
            </a:r>
            <a:r>
              <a:rPr lang="vi-VN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vi-VN" dirty="0" smtClean="0">
                <a:solidFill>
                  <a:srgbClr val="FF0000"/>
                </a:solidFill>
                <a:latin typeface="+mj-lt"/>
              </a:rPr>
              <a:t>khoang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bụng </a:t>
            </a:r>
            <a:r>
              <a:rPr lang="vi-VN" dirty="0">
                <a:solidFill>
                  <a:schemeClr val="tx1"/>
                </a:solidFill>
                <a:latin typeface="+mj-lt"/>
              </a:rPr>
              <a:t>chứa </a:t>
            </a:r>
            <a:r>
              <a:rPr lang="vi-VN" dirty="0" smtClean="0">
                <a:solidFill>
                  <a:srgbClr val="FF0000"/>
                </a:solidFill>
                <a:latin typeface="+mj-lt"/>
              </a:rPr>
              <a:t>dạ dày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, gan, ruột, thận</a:t>
            </a:r>
            <a:endParaRPr lang="vi-VN" dirty="0" smtClean="0">
              <a:solidFill>
                <a:srgbClr val="FF0000"/>
              </a:solidFill>
              <a:latin typeface="+mj-lt"/>
            </a:endParaRPr>
          </a:p>
          <a:p>
            <a:pPr marL="457200" lvl="0" indent="-457200" algn="l">
              <a:buFontTx/>
              <a:buChar char="-"/>
            </a:pPr>
            <a:r>
              <a:rPr lang="vi-VN" dirty="0" smtClean="0">
                <a:solidFill>
                  <a:schemeClr val="tx1"/>
                </a:solidFill>
                <a:latin typeface="+mj-lt"/>
              </a:rPr>
              <a:t>Các cơ quan trong cơ thể là một khối thống nhất, có sự phối hợp với nhau cùng thực hiện chức năng sống. </a:t>
            </a:r>
            <a:r>
              <a:rPr lang="vi-VN" dirty="0" smtClean="0">
                <a:solidFill>
                  <a:srgbClr val="FF0000"/>
                </a:solidFill>
                <a:latin typeface="+mj-lt"/>
              </a:rPr>
              <a:t>Sự phối hợp </a:t>
            </a:r>
            <a:r>
              <a:rPr lang="vi-VN" dirty="0" smtClean="0">
                <a:solidFill>
                  <a:schemeClr val="tx1"/>
                </a:solidFill>
                <a:latin typeface="+mj-lt"/>
              </a:rPr>
              <a:t>đó được thực hiện nhờ cơ chế </a:t>
            </a:r>
            <a:r>
              <a:rPr lang="vi-VN" dirty="0" smtClean="0">
                <a:solidFill>
                  <a:srgbClr val="FF0000"/>
                </a:solidFill>
                <a:latin typeface="+mj-lt"/>
              </a:rPr>
              <a:t>thần kinh </a:t>
            </a:r>
            <a:r>
              <a:rPr lang="vi-VN" dirty="0" smtClean="0">
                <a:solidFill>
                  <a:schemeClr val="tx1"/>
                </a:solidFill>
                <a:latin typeface="+mj-lt"/>
              </a:rPr>
              <a:t>và cơ chế </a:t>
            </a:r>
            <a:r>
              <a:rPr lang="vi-VN" dirty="0" smtClean="0">
                <a:solidFill>
                  <a:srgbClr val="FF0000"/>
                </a:solidFill>
                <a:latin typeface="+mj-lt"/>
              </a:rPr>
              <a:t>thể dịch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algn="l"/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04864"/>
            <a:ext cx="115212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TẾ BÀO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2020198"/>
            <a:ext cx="1152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Nhân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1228110"/>
            <a:ext cx="11521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Chất tế bào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292006"/>
            <a:ext cx="11521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Màng sinh chất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29198" y="1412776"/>
            <a:ext cx="133063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Cấu tạo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10" idx="3"/>
            <a:endCxn id="9" idx="1"/>
          </p:cNvCxnSpPr>
          <p:nvPr/>
        </p:nvCxnSpPr>
        <p:spPr>
          <a:xfrm flipV="1">
            <a:off x="3059831" y="615172"/>
            <a:ext cx="432049" cy="1028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  <a:endCxn id="8" idx="1"/>
          </p:cNvCxnSpPr>
          <p:nvPr/>
        </p:nvCxnSpPr>
        <p:spPr>
          <a:xfrm flipV="1">
            <a:off x="3059831" y="1551276"/>
            <a:ext cx="432049" cy="92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7" idx="1"/>
          </p:cNvCxnSpPr>
          <p:nvPr/>
        </p:nvCxnSpPr>
        <p:spPr>
          <a:xfrm>
            <a:off x="3059831" y="1643609"/>
            <a:ext cx="432049" cy="648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</p:cNvCxnSpPr>
          <p:nvPr/>
        </p:nvCxnSpPr>
        <p:spPr>
          <a:xfrm flipV="1">
            <a:off x="1403648" y="1874441"/>
            <a:ext cx="720080" cy="869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</p:cNvCxnSpPr>
          <p:nvPr/>
        </p:nvCxnSpPr>
        <p:spPr>
          <a:xfrm flipV="1">
            <a:off x="4644008" y="615171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36096" y="1366609"/>
            <a:ext cx="37079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Là nơi diễn ra mọi hoạt động sống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48420" y="430505"/>
            <a:ext cx="22322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Trao đổi chất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8" idx="3"/>
            <a:endCxn id="23" idx="1"/>
          </p:cNvCxnSpPr>
          <p:nvPr/>
        </p:nvCxnSpPr>
        <p:spPr>
          <a:xfrm flipV="1">
            <a:off x="4644008" y="1551275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36096" y="2020198"/>
            <a:ext cx="31683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Điều khiển mọi hoạt động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7" idx="3"/>
            <a:endCxn id="28" idx="1"/>
          </p:cNvCxnSpPr>
          <p:nvPr/>
        </p:nvCxnSpPr>
        <p:spPr>
          <a:xfrm>
            <a:off x="4644008" y="220486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63077" y="4134271"/>
            <a:ext cx="106287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Hoạt động sống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204039" y="3282082"/>
            <a:ext cx="268876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Trao đổi chất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4" idx="3"/>
          </p:cNvCxnSpPr>
          <p:nvPr/>
        </p:nvCxnSpPr>
        <p:spPr>
          <a:xfrm>
            <a:off x="1403648" y="2743473"/>
            <a:ext cx="459429" cy="1806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31570" y="4318937"/>
            <a:ext cx="305847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Lớn lên và phân chia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204039" y="5334600"/>
            <a:ext cx="188012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Cảm ứng</a:t>
            </a:r>
            <a:endParaRPr lang="en-US" sz="24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925951" y="3646621"/>
            <a:ext cx="1141993" cy="903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925951" y="4549770"/>
            <a:ext cx="11419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925951" y="4549770"/>
            <a:ext cx="1141993" cy="1015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9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708920"/>
            <a:ext cx="100811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MÔ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19819" y="908720"/>
            <a:ext cx="158417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Khái niệm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502146"/>
            <a:ext cx="1584176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Tập hợp các tế bào giống nhau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78395" y="1830307"/>
            <a:ext cx="198203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Chức năng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84578" y="962923"/>
            <a:ext cx="197585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Hình dạng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57939" y="260647"/>
            <a:ext cx="158417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Cấu tạo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4" idx="3"/>
          </p:cNvCxnSpPr>
          <p:nvPr/>
        </p:nvCxnSpPr>
        <p:spPr>
          <a:xfrm flipV="1">
            <a:off x="1475656" y="1424588"/>
            <a:ext cx="864096" cy="1607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</p:cNvCxnSpPr>
          <p:nvPr/>
        </p:nvCxnSpPr>
        <p:spPr>
          <a:xfrm flipV="1">
            <a:off x="3403995" y="1139552"/>
            <a:ext cx="59194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 flipV="1">
            <a:off x="5580112" y="502146"/>
            <a:ext cx="720080" cy="784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80112" y="128697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7" idx="1"/>
          </p:cNvCxnSpPr>
          <p:nvPr/>
        </p:nvCxnSpPr>
        <p:spPr>
          <a:xfrm>
            <a:off x="5580112" y="1286976"/>
            <a:ext cx="898283" cy="774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17796" y="4293096"/>
            <a:ext cx="1584176" cy="461665"/>
          </a:xfrm>
          <a:prstGeom prst="rect">
            <a:avLst/>
          </a:prstGeom>
          <a:solidFill>
            <a:srgbClr val="6FF6FD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Các loại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678616" y="6021288"/>
            <a:ext cx="2045512" cy="461665"/>
          </a:xfrm>
          <a:prstGeom prst="rect">
            <a:avLst/>
          </a:prstGeom>
          <a:solidFill>
            <a:srgbClr val="6FF6FD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Mô thần kinh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727496" y="5038969"/>
            <a:ext cx="1584176" cy="461665"/>
          </a:xfrm>
          <a:prstGeom prst="rect">
            <a:avLst/>
          </a:prstGeom>
          <a:solidFill>
            <a:srgbClr val="6FF6FD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Mô cơ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727496" y="4067797"/>
            <a:ext cx="1852616" cy="461665"/>
          </a:xfrm>
          <a:prstGeom prst="rect">
            <a:avLst/>
          </a:prstGeom>
          <a:solidFill>
            <a:srgbClr val="6FF6FD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Mô liên kết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714380" y="3124418"/>
            <a:ext cx="1865732" cy="461665"/>
          </a:xfrm>
          <a:prstGeom prst="rect">
            <a:avLst/>
          </a:prstGeom>
          <a:solidFill>
            <a:srgbClr val="6FF6FD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Mô biểu bì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992678" y="5836621"/>
            <a:ext cx="3151322" cy="830997"/>
          </a:xfrm>
          <a:prstGeom prst="rect">
            <a:avLst/>
          </a:prstGeom>
          <a:solidFill>
            <a:srgbClr val="6FF6FD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Tiếp nhận, xử lý thông tin, điều hòa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918176" y="5059560"/>
            <a:ext cx="1584176" cy="461665"/>
          </a:xfrm>
          <a:prstGeom prst="rect">
            <a:avLst/>
          </a:prstGeom>
          <a:solidFill>
            <a:srgbClr val="6FF6FD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Co dãn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932029" y="4042740"/>
            <a:ext cx="3104465" cy="461665"/>
          </a:xfrm>
          <a:prstGeom prst="rect">
            <a:avLst/>
          </a:prstGeom>
          <a:solidFill>
            <a:srgbClr val="6FF6FD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Nâng đỡ, liên kết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973090" y="3113215"/>
            <a:ext cx="3063405" cy="461665"/>
          </a:xfrm>
          <a:prstGeom prst="rect">
            <a:avLst/>
          </a:prstGeom>
          <a:solidFill>
            <a:srgbClr val="6FF6FD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Bảo vệ, hấp thụ, tiết</a:t>
            </a:r>
            <a:endParaRPr lang="en-US" sz="2400" dirty="0"/>
          </a:p>
        </p:txBody>
      </p:sp>
      <p:cxnSp>
        <p:nvCxnSpPr>
          <p:cNvPr id="30" name="Straight Arrow Connector 29"/>
          <p:cNvCxnSpPr>
            <a:stCxn id="4" idx="3"/>
          </p:cNvCxnSpPr>
          <p:nvPr/>
        </p:nvCxnSpPr>
        <p:spPr>
          <a:xfrm>
            <a:off x="1475656" y="3032086"/>
            <a:ext cx="342140" cy="1472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3"/>
          </p:cNvCxnSpPr>
          <p:nvPr/>
        </p:nvCxnSpPr>
        <p:spPr>
          <a:xfrm flipV="1">
            <a:off x="3401972" y="3586083"/>
            <a:ext cx="276644" cy="937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3"/>
            <a:endCxn id="23" idx="1"/>
          </p:cNvCxnSpPr>
          <p:nvPr/>
        </p:nvCxnSpPr>
        <p:spPr>
          <a:xfrm flipV="1">
            <a:off x="3401972" y="4298630"/>
            <a:ext cx="325524" cy="225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3"/>
            <a:endCxn id="22" idx="1"/>
          </p:cNvCxnSpPr>
          <p:nvPr/>
        </p:nvCxnSpPr>
        <p:spPr>
          <a:xfrm>
            <a:off x="3401972" y="4523929"/>
            <a:ext cx="325524" cy="745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3"/>
          </p:cNvCxnSpPr>
          <p:nvPr/>
        </p:nvCxnSpPr>
        <p:spPr>
          <a:xfrm>
            <a:off x="3401972" y="4523929"/>
            <a:ext cx="162762" cy="1728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" idx="3"/>
            <a:endCxn id="28" idx="1"/>
          </p:cNvCxnSpPr>
          <p:nvPr/>
        </p:nvCxnSpPr>
        <p:spPr>
          <a:xfrm flipV="1">
            <a:off x="5580112" y="3344048"/>
            <a:ext cx="392978" cy="11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3" idx="3"/>
            <a:endCxn id="27" idx="1"/>
          </p:cNvCxnSpPr>
          <p:nvPr/>
        </p:nvCxnSpPr>
        <p:spPr>
          <a:xfrm flipV="1">
            <a:off x="5580112" y="4273573"/>
            <a:ext cx="351917" cy="25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3"/>
            <a:endCxn id="26" idx="1"/>
          </p:cNvCxnSpPr>
          <p:nvPr/>
        </p:nvCxnSpPr>
        <p:spPr>
          <a:xfrm>
            <a:off x="5311672" y="5269802"/>
            <a:ext cx="606504" cy="20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3"/>
            <a:endCxn id="25" idx="1"/>
          </p:cNvCxnSpPr>
          <p:nvPr/>
        </p:nvCxnSpPr>
        <p:spPr>
          <a:xfrm flipV="1">
            <a:off x="5724128" y="6252120"/>
            <a:ext cx="26855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8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492896"/>
            <a:ext cx="201622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PHẢN XẠ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68016" y="1052736"/>
            <a:ext cx="2016224" cy="523220"/>
          </a:xfrm>
          <a:prstGeom prst="rect">
            <a:avLst/>
          </a:prstGeom>
          <a:solidFill>
            <a:srgbClr val="92FB05"/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Khái niệm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207675"/>
            <a:ext cx="4824536" cy="830997"/>
          </a:xfrm>
          <a:prstGeom prst="rect">
            <a:avLst/>
          </a:prstGeom>
          <a:solidFill>
            <a:srgbClr val="92FB05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Phản ứng của cơ thể trả lời kích thích của môi trường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55829" y="1549250"/>
            <a:ext cx="3960440" cy="461665"/>
          </a:xfrm>
          <a:prstGeom prst="rect">
            <a:avLst/>
          </a:prstGeom>
          <a:solidFill>
            <a:srgbClr val="92FB05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Thông qua hệ thần kinh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40166" y="2523674"/>
            <a:ext cx="128401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Nơron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4" idx="0"/>
          </p:cNvCxnSpPr>
          <p:nvPr/>
        </p:nvCxnSpPr>
        <p:spPr>
          <a:xfrm flipV="1">
            <a:off x="1115616" y="1575956"/>
            <a:ext cx="1008112" cy="916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 flipV="1">
            <a:off x="3284240" y="623174"/>
            <a:ext cx="855712" cy="691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7" idx="1"/>
          </p:cNvCxnSpPr>
          <p:nvPr/>
        </p:nvCxnSpPr>
        <p:spPr>
          <a:xfrm>
            <a:off x="3284240" y="1314346"/>
            <a:ext cx="871589" cy="465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94042" y="2250170"/>
            <a:ext cx="174225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Cảm ứng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94042" y="3382471"/>
            <a:ext cx="174225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Dẫn truyền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4" idx="3"/>
            <a:endCxn id="8" idx="1"/>
          </p:cNvCxnSpPr>
          <p:nvPr/>
        </p:nvCxnSpPr>
        <p:spPr>
          <a:xfrm>
            <a:off x="2123728" y="2785284"/>
            <a:ext cx="8164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16" idx="1"/>
          </p:cNvCxnSpPr>
          <p:nvPr/>
        </p:nvCxnSpPr>
        <p:spPr>
          <a:xfrm flipV="1">
            <a:off x="4224180" y="2481003"/>
            <a:ext cx="1269862" cy="304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17" idx="1"/>
          </p:cNvCxnSpPr>
          <p:nvPr/>
        </p:nvCxnSpPr>
        <p:spPr>
          <a:xfrm>
            <a:off x="4224180" y="2785284"/>
            <a:ext cx="1269862" cy="828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58359" y="3575869"/>
            <a:ext cx="1368152" cy="1384995"/>
          </a:xfrm>
          <a:prstGeom prst="rect">
            <a:avLst/>
          </a:prstGeom>
          <a:solidFill>
            <a:srgbClr val="A60DE3"/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Cung phản xạ</a:t>
            </a:r>
            <a:endParaRPr lang="en-US" sz="2800" dirty="0"/>
          </a:p>
        </p:txBody>
      </p:sp>
      <p:cxnSp>
        <p:nvCxnSpPr>
          <p:cNvPr id="26" name="Straight Arrow Connector 25"/>
          <p:cNvCxnSpPr>
            <a:endCxn id="24" idx="1"/>
          </p:cNvCxnSpPr>
          <p:nvPr/>
        </p:nvCxnSpPr>
        <p:spPr>
          <a:xfrm>
            <a:off x="1136723" y="3077670"/>
            <a:ext cx="1821636" cy="1190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7172" y="5877272"/>
            <a:ext cx="1470480" cy="830997"/>
          </a:xfrm>
          <a:prstGeom prst="rect">
            <a:avLst/>
          </a:prstGeom>
          <a:solidFill>
            <a:srgbClr val="A60DE3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Cơ quan thụ cảm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224180" y="5573708"/>
            <a:ext cx="1433370" cy="1200329"/>
          </a:xfrm>
          <a:prstGeom prst="rect">
            <a:avLst/>
          </a:prstGeom>
          <a:solidFill>
            <a:srgbClr val="A60DE3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Trung ương thần kinh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221980" y="5574595"/>
            <a:ext cx="1436372" cy="1200329"/>
          </a:xfrm>
          <a:prstGeom prst="rect">
            <a:avLst/>
          </a:prstGeom>
          <a:solidFill>
            <a:srgbClr val="A60DE3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Noron hướng tâm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956376" y="5205264"/>
            <a:ext cx="1187624" cy="1569660"/>
          </a:xfrm>
          <a:prstGeom prst="rect">
            <a:avLst/>
          </a:prstGeom>
          <a:solidFill>
            <a:srgbClr val="A60DE3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Cơ quan phản ứng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205359" y="5755613"/>
            <a:ext cx="1030937" cy="830997"/>
          </a:xfrm>
          <a:prstGeom prst="rect">
            <a:avLst/>
          </a:prstGeom>
          <a:solidFill>
            <a:srgbClr val="A60DE3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Noron li tâm</a:t>
            </a:r>
            <a:endParaRPr lang="en-US" sz="2400" dirty="0"/>
          </a:p>
        </p:txBody>
      </p:sp>
      <p:cxnSp>
        <p:nvCxnSpPr>
          <p:cNvPr id="37" name="Straight Arrow Connector 36"/>
          <p:cNvCxnSpPr>
            <a:stCxn id="24" idx="2"/>
          </p:cNvCxnSpPr>
          <p:nvPr/>
        </p:nvCxnSpPr>
        <p:spPr>
          <a:xfrm flipH="1">
            <a:off x="1115616" y="4960864"/>
            <a:ext cx="2526819" cy="794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284240" y="4960864"/>
            <a:ext cx="358195" cy="612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" idx="2"/>
          </p:cNvCxnSpPr>
          <p:nvPr/>
        </p:nvCxnSpPr>
        <p:spPr>
          <a:xfrm>
            <a:off x="3642435" y="4960864"/>
            <a:ext cx="1073581" cy="612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4" idx="2"/>
          </p:cNvCxnSpPr>
          <p:nvPr/>
        </p:nvCxnSpPr>
        <p:spPr>
          <a:xfrm>
            <a:off x="3642435" y="4960864"/>
            <a:ext cx="2909785" cy="794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4" idx="2"/>
          </p:cNvCxnSpPr>
          <p:nvPr/>
        </p:nvCxnSpPr>
        <p:spPr>
          <a:xfrm>
            <a:off x="3642435" y="4960864"/>
            <a:ext cx="4313941" cy="613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7" idx="3"/>
          </p:cNvCxnSpPr>
          <p:nvPr/>
        </p:nvCxnSpPr>
        <p:spPr>
          <a:xfrm flipV="1">
            <a:off x="1557652" y="6292770"/>
            <a:ext cx="5660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9" idx="3"/>
          </p:cNvCxnSpPr>
          <p:nvPr/>
        </p:nvCxnSpPr>
        <p:spPr>
          <a:xfrm flipV="1">
            <a:off x="3658352" y="6174759"/>
            <a:ext cx="481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8" idx="3"/>
            <a:endCxn id="31" idx="1"/>
          </p:cNvCxnSpPr>
          <p:nvPr/>
        </p:nvCxnSpPr>
        <p:spPr>
          <a:xfrm flipV="1">
            <a:off x="5657550" y="6171112"/>
            <a:ext cx="547809" cy="2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1" idx="3"/>
          </p:cNvCxnSpPr>
          <p:nvPr/>
        </p:nvCxnSpPr>
        <p:spPr>
          <a:xfrm>
            <a:off x="7236296" y="6171112"/>
            <a:ext cx="720080" cy="3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7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"/>
          <p:cNvSpPr>
            <a:spLocks noChangeArrowheads="1"/>
          </p:cNvSpPr>
          <p:nvPr/>
        </p:nvSpPr>
        <p:spPr bwMode="auto">
          <a:xfrm>
            <a:off x="1982470" y="869604"/>
            <a:ext cx="4108450" cy="901700"/>
          </a:xfrm>
          <a:prstGeom prst="rect">
            <a:avLst/>
          </a:prstGeom>
          <a:solidFill>
            <a:srgbClr val="F7CAAC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BỘ XƯƠNG</a:t>
            </a:r>
            <a:endParaRPr kumimoji="0" lang="en-U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s 2"/>
          <p:cNvSpPr>
            <a:spLocks noChangeArrowheads="1"/>
          </p:cNvSpPr>
          <p:nvPr/>
        </p:nvSpPr>
        <p:spPr bwMode="auto">
          <a:xfrm>
            <a:off x="725487" y="2522105"/>
            <a:ext cx="2643938" cy="876300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Các bộ phận chính của bộ xương</a:t>
            </a:r>
            <a:endParaRPr kumimoji="0" lang="en-US" altLang="zh-CN" sz="24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2627784" y="1771304"/>
            <a:ext cx="1408911" cy="68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s 6"/>
          <p:cNvSpPr>
            <a:spLocks noChangeArrowheads="1"/>
          </p:cNvSpPr>
          <p:nvPr/>
        </p:nvSpPr>
        <p:spPr bwMode="auto">
          <a:xfrm>
            <a:off x="5608031" y="2124739"/>
            <a:ext cx="2012950" cy="920750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Các khớp xương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24400" y="1775230"/>
            <a:ext cx="883631" cy="349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s 8"/>
          <p:cNvSpPr>
            <a:spLocks noChangeArrowheads="1"/>
          </p:cNvSpPr>
          <p:nvPr/>
        </p:nvSpPr>
        <p:spPr bwMode="auto">
          <a:xfrm>
            <a:off x="388937" y="4200526"/>
            <a:ext cx="927100" cy="2038350"/>
          </a:xfrm>
          <a:prstGeom prst="rect">
            <a:avLst/>
          </a:prstGeom>
          <a:solidFill>
            <a:srgbClr val="FFE59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đầu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Khối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sọ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các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mặt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s 9"/>
          <p:cNvSpPr>
            <a:spLocks noChangeArrowheads="1"/>
          </p:cNvSpPr>
          <p:nvPr/>
        </p:nvSpPr>
        <p:spPr bwMode="auto">
          <a:xfrm>
            <a:off x="1900237" y="4182423"/>
            <a:ext cx="876301" cy="2657475"/>
          </a:xfrm>
          <a:prstGeom prst="rect">
            <a:avLst/>
          </a:prstGeom>
          <a:solidFill>
            <a:srgbClr val="FFE59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thân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: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ức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sườn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</a:t>
            </a:r>
            <a:r>
              <a:rPr kumimoji="0" lang="vi-VN" altLang="zh-CN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g cột sống</a:t>
            </a:r>
            <a:endParaRPr kumimoji="0" lang="vi-V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s 10"/>
          <p:cNvSpPr>
            <a:spLocks noChangeArrowheads="1"/>
          </p:cNvSpPr>
          <p:nvPr/>
        </p:nvSpPr>
        <p:spPr bwMode="auto">
          <a:xfrm>
            <a:off x="3294063" y="4207534"/>
            <a:ext cx="901700" cy="1955800"/>
          </a:xfrm>
          <a:prstGeom prst="rect">
            <a:avLst/>
          </a:prstGeom>
          <a:solidFill>
            <a:srgbClr val="FFE59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 chi: </a:t>
            </a: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 tay, xương chân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8883" y="3778678"/>
            <a:ext cx="339725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84313" y="3699914"/>
            <a:ext cx="123825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69425" y="3658639"/>
            <a:ext cx="260350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s 14"/>
          <p:cNvSpPr>
            <a:spLocks noChangeArrowheads="1"/>
          </p:cNvSpPr>
          <p:nvPr/>
        </p:nvSpPr>
        <p:spPr bwMode="auto">
          <a:xfrm>
            <a:off x="5330536" y="4776377"/>
            <a:ext cx="844550" cy="2081624"/>
          </a:xfrm>
          <a:prstGeom prst="rect">
            <a:avLst/>
          </a:prstGeom>
          <a:solidFill>
            <a:srgbClr val="FFE59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zh-CN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Khớp cử động dễ dàng </a:t>
            </a:r>
            <a:endParaRPr kumimoji="0" lang="vi-V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s 15"/>
          <p:cNvSpPr>
            <a:spLocks noChangeArrowheads="1"/>
          </p:cNvSpPr>
          <p:nvPr/>
        </p:nvSpPr>
        <p:spPr bwMode="auto">
          <a:xfrm>
            <a:off x="6685511" y="4776377"/>
            <a:ext cx="882650" cy="2035175"/>
          </a:xfrm>
          <a:prstGeom prst="rect">
            <a:avLst/>
          </a:prstGeom>
          <a:solidFill>
            <a:srgbClr val="FFE59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zh-CN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Khớp cử động hạn chế</a:t>
            </a:r>
            <a:endParaRPr kumimoji="0" lang="vi-VN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s 16"/>
          <p:cNvSpPr>
            <a:spLocks noChangeArrowheads="1"/>
          </p:cNvSpPr>
          <p:nvPr/>
        </p:nvSpPr>
        <p:spPr bwMode="auto">
          <a:xfrm>
            <a:off x="7956376" y="4776376"/>
            <a:ext cx="884238" cy="2035175"/>
          </a:xfrm>
          <a:prstGeom prst="rect">
            <a:avLst/>
          </a:prstGeom>
          <a:solidFill>
            <a:srgbClr val="FFE59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zh-CN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Khớp không cử động được</a:t>
            </a:r>
            <a:endParaRPr kumimoji="0" lang="vi-VN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endCxn id="21" idx="0"/>
          </p:cNvCxnSpPr>
          <p:nvPr/>
        </p:nvCxnSpPr>
        <p:spPr>
          <a:xfrm flipH="1">
            <a:off x="5573395" y="3050540"/>
            <a:ext cx="921097" cy="569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126042" y="4498744"/>
            <a:ext cx="794" cy="205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2" idx="0"/>
          </p:cNvCxnSpPr>
          <p:nvPr/>
        </p:nvCxnSpPr>
        <p:spPr>
          <a:xfrm>
            <a:off x="6859769" y="3024852"/>
            <a:ext cx="272084" cy="341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s 21"/>
          <p:cNvSpPr>
            <a:spLocks noChangeArrowheads="1"/>
          </p:cNvSpPr>
          <p:nvPr/>
        </p:nvSpPr>
        <p:spPr bwMode="auto">
          <a:xfrm>
            <a:off x="5055870" y="3620131"/>
            <a:ext cx="1035050" cy="758825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zh-CN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Khớp động</a:t>
            </a:r>
            <a:endParaRPr kumimoji="0" lang="vi-V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s 23"/>
          <p:cNvSpPr>
            <a:spLocks noChangeArrowheads="1"/>
          </p:cNvSpPr>
          <p:nvPr/>
        </p:nvSpPr>
        <p:spPr bwMode="auto">
          <a:xfrm>
            <a:off x="6689734" y="3366223"/>
            <a:ext cx="884237" cy="1124581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Khớp bán động</a:t>
            </a:r>
            <a:endParaRPr kumimoji="0" lang="vi-V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451475" y="4433248"/>
            <a:ext cx="0" cy="343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6" idx="0"/>
          </p:cNvCxnSpPr>
          <p:nvPr/>
        </p:nvCxnSpPr>
        <p:spPr>
          <a:xfrm>
            <a:off x="7236296" y="3050540"/>
            <a:ext cx="1151880" cy="28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341274" y="4433248"/>
            <a:ext cx="22341" cy="271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956376" y="3339432"/>
            <a:ext cx="863600" cy="1075541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Khớp bất động</a:t>
            </a:r>
            <a:endParaRPr kumimoji="0" lang="vi-V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</a:t>
            </a:r>
            <a:endParaRPr kumimoji="0" lang="en-US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-16621"/>
            <a:ext cx="9144000" cy="8862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dirty="0" smtClean="0">
                <a:solidFill>
                  <a:srgbClr val="FF0000"/>
                </a:solidFill>
              </a:rPr>
              <a:t>CHỦ ĐỀ: VẬN ĐỘNG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"/>
          <p:cNvSpPr>
            <a:spLocks noChangeArrowheads="1"/>
          </p:cNvSpPr>
          <p:nvPr/>
        </p:nvSpPr>
        <p:spPr bwMode="auto">
          <a:xfrm>
            <a:off x="1627981" y="64366"/>
            <a:ext cx="5573713" cy="1311275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CẤU TẠO VÀ TÍNH CHẤT CỦA XƯƠNG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s 2"/>
          <p:cNvSpPr>
            <a:spLocks noChangeArrowheads="1"/>
          </p:cNvSpPr>
          <p:nvPr/>
        </p:nvSpPr>
        <p:spPr bwMode="auto">
          <a:xfrm>
            <a:off x="408780" y="1732481"/>
            <a:ext cx="2438401" cy="842963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Cấu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tạo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của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s 3"/>
          <p:cNvSpPr>
            <a:spLocks noChangeArrowheads="1"/>
          </p:cNvSpPr>
          <p:nvPr/>
        </p:nvSpPr>
        <p:spPr bwMode="auto">
          <a:xfrm>
            <a:off x="-1" y="3325019"/>
            <a:ext cx="1062405" cy="1832173"/>
          </a:xfrm>
          <a:prstGeom prst="rect">
            <a:avLst/>
          </a:prstGeom>
          <a:solidFill>
            <a:srgbClr val="FFE59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zh-CN" sz="24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M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àng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s 5"/>
          <p:cNvSpPr>
            <a:spLocks noChangeArrowheads="1"/>
          </p:cNvSpPr>
          <p:nvPr/>
        </p:nvSpPr>
        <p:spPr bwMode="auto">
          <a:xfrm>
            <a:off x="1206500" y="3351213"/>
            <a:ext cx="1133252" cy="1805979"/>
          </a:xfrm>
          <a:prstGeom prst="rect">
            <a:avLst/>
          </a:prstGeom>
          <a:solidFill>
            <a:srgbClr val="FFE59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dirty="0" smtClean="0">
                <a:solidFill>
                  <a:srgbClr val="2E74B5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M</a:t>
            </a:r>
            <a:r>
              <a:rPr lang="en-US" altLang="zh-CN" sz="2400" dirty="0" smtClean="0">
                <a:solidFill>
                  <a:srgbClr val="2E74B5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ô </a:t>
            </a:r>
            <a:r>
              <a:rPr lang="en-US" altLang="zh-CN" sz="2400" dirty="0" err="1">
                <a:solidFill>
                  <a:srgbClr val="2E74B5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r>
              <a:rPr lang="en-US" altLang="zh-CN" sz="2400" dirty="0">
                <a:solidFill>
                  <a:srgbClr val="2E74B5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2E74B5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cứng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s 6"/>
          <p:cNvSpPr>
            <a:spLocks noChangeArrowheads="1"/>
          </p:cNvSpPr>
          <p:nvPr/>
        </p:nvSpPr>
        <p:spPr bwMode="auto">
          <a:xfrm>
            <a:off x="2483768" y="3323432"/>
            <a:ext cx="1018257" cy="1796454"/>
          </a:xfrm>
          <a:prstGeom prst="rect">
            <a:avLst/>
          </a:prstGeom>
          <a:solidFill>
            <a:srgbClr val="FFE59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dirty="0" smtClean="0">
                <a:solidFill>
                  <a:srgbClr val="2E74B5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M</a:t>
            </a:r>
            <a:r>
              <a:rPr lang="en-US" altLang="zh-CN" sz="2400" dirty="0" smtClean="0">
                <a:solidFill>
                  <a:srgbClr val="2E74B5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ô </a:t>
            </a:r>
            <a:r>
              <a:rPr lang="en-US" altLang="zh-CN" sz="2400" dirty="0" err="1">
                <a:solidFill>
                  <a:srgbClr val="2E74B5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r>
              <a:rPr lang="en-US" altLang="zh-CN" sz="2400" dirty="0">
                <a:solidFill>
                  <a:srgbClr val="2E74B5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E74B5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xốp</a:t>
            </a:r>
            <a:endParaRPr lang="en-US" altLang="zh-CN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83568" y="2559886"/>
            <a:ext cx="1224677" cy="685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898229" y="2622073"/>
            <a:ext cx="5080" cy="667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07704" y="2575444"/>
            <a:ext cx="939477" cy="775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6" idx="0"/>
          </p:cNvCxnSpPr>
          <p:nvPr/>
        </p:nvCxnSpPr>
        <p:spPr>
          <a:xfrm flipH="1">
            <a:off x="4243735" y="2457969"/>
            <a:ext cx="737394" cy="827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</p:cNvCxnSpPr>
          <p:nvPr/>
        </p:nvCxnSpPr>
        <p:spPr>
          <a:xfrm flipH="1">
            <a:off x="1455102" y="1375641"/>
            <a:ext cx="2959736" cy="195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s 12"/>
          <p:cNvSpPr>
            <a:spLocks noChangeArrowheads="1"/>
          </p:cNvSpPr>
          <p:nvPr/>
        </p:nvSpPr>
        <p:spPr bwMode="auto">
          <a:xfrm>
            <a:off x="3498501" y="1669255"/>
            <a:ext cx="2022475" cy="985838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Sự to và dài ra của xương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s 13"/>
          <p:cNvSpPr>
            <a:spLocks noChangeArrowheads="1"/>
          </p:cNvSpPr>
          <p:nvPr/>
        </p:nvSpPr>
        <p:spPr bwMode="auto">
          <a:xfrm>
            <a:off x="3771453" y="3285851"/>
            <a:ext cx="944563" cy="3078674"/>
          </a:xfrm>
          <a:prstGeom prst="rect">
            <a:avLst/>
          </a:prstGeom>
          <a:solidFill>
            <a:srgbClr val="FFE59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to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ra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nhờ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sự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phân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chia 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tế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bào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của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màng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s 14"/>
          <p:cNvSpPr>
            <a:spLocks noChangeArrowheads="1"/>
          </p:cNvSpPr>
          <p:nvPr/>
        </p:nvSpPr>
        <p:spPr bwMode="auto">
          <a:xfrm>
            <a:off x="5122864" y="3245586"/>
            <a:ext cx="974725" cy="3129474"/>
          </a:xfrm>
          <a:prstGeom prst="rect">
            <a:avLst/>
          </a:prstGeom>
          <a:solidFill>
            <a:srgbClr val="FFE59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dài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ra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nhờ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sự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phân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chia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các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tế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bào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lớp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sụn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tăng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trưởng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>
            <a:off x="4716016" y="2655093"/>
            <a:ext cx="894211" cy="590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09739" y="1318620"/>
            <a:ext cx="2366517" cy="243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84225" y="1313338"/>
            <a:ext cx="0" cy="284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s 18"/>
          <p:cNvSpPr>
            <a:spLocks noChangeArrowheads="1"/>
          </p:cNvSpPr>
          <p:nvPr/>
        </p:nvSpPr>
        <p:spPr bwMode="auto">
          <a:xfrm>
            <a:off x="5686425" y="1597818"/>
            <a:ext cx="3457575" cy="1057275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Thành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phần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hóa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và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tính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chát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của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s 20"/>
          <p:cNvSpPr>
            <a:spLocks noChangeArrowheads="1"/>
          </p:cNvSpPr>
          <p:nvPr/>
        </p:nvSpPr>
        <p:spPr bwMode="auto">
          <a:xfrm>
            <a:off x="6683375" y="3360738"/>
            <a:ext cx="1132752" cy="2965450"/>
          </a:xfrm>
          <a:prstGeom prst="rect">
            <a:avLst/>
          </a:prstGeom>
          <a:solidFill>
            <a:srgbClr val="FFE59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Chất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vô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cơ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là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các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muối</a:t>
            </a:r>
            <a:r>
              <a:rPr kumimoji="0" lang="vi-VN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khoáng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vi-VN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(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canxi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vi-VN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)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làm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cứng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chắc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s 21"/>
          <p:cNvSpPr>
            <a:spLocks noChangeArrowheads="1"/>
          </p:cNvSpPr>
          <p:nvPr/>
        </p:nvSpPr>
        <p:spPr bwMode="auto">
          <a:xfrm>
            <a:off x="8128000" y="3289300"/>
            <a:ext cx="1016000" cy="2998788"/>
          </a:xfrm>
          <a:prstGeom prst="rect">
            <a:avLst/>
          </a:prstGeom>
          <a:solidFill>
            <a:srgbClr val="FFE59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Chất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hữu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cơ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là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cốt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giao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làm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xương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mềm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dẻo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171823" y="2724035"/>
            <a:ext cx="1288609" cy="521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3" idx="0"/>
          </p:cNvCxnSpPr>
          <p:nvPr/>
        </p:nvCxnSpPr>
        <p:spPr>
          <a:xfrm>
            <a:off x="7161797" y="2724035"/>
            <a:ext cx="87954" cy="636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5008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2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660</Words>
  <Application>Microsoft Office PowerPoint</Application>
  <PresentationFormat>On-screen Show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CHỦ ĐỀ: KHÁI QUÁT VỀ CƠ THỂ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le</dc:creator>
  <cp:lastModifiedBy>Thao le</cp:lastModifiedBy>
  <cp:revision>34</cp:revision>
  <dcterms:created xsi:type="dcterms:W3CDTF">2021-11-05T04:37:58Z</dcterms:created>
  <dcterms:modified xsi:type="dcterms:W3CDTF">2021-11-06T08:44:12Z</dcterms:modified>
</cp:coreProperties>
</file>