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73" r:id="rId3"/>
    <p:sldId id="259" r:id="rId4"/>
    <p:sldId id="266" r:id="rId5"/>
    <p:sldId id="267" r:id="rId6"/>
    <p:sldId id="268" r:id="rId7"/>
    <p:sldId id="269" r:id="rId8"/>
    <p:sldId id="270" r:id="rId9"/>
    <p:sldId id="26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90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51E29-AA36-4B9F-8D0E-5A3A1251A6F6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6CB0-3A48-45AC-90D7-06B4A1FE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3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 mang thông tin cấu trúc nên phân tử protein. Gen chỉ có trong nhân tế bào là chủ yếu, mà prôtêin lại được tổng hợp ở tế bào chất → giữa gen và protein phải có mối quan hệ với nhau thông qua 1 cấu trúc trung gian nào đó.</a:t>
            </a:r>
          </a:p>
          <a:p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Cấu trúc trung gian đó là phân tử ARN được tạo ra thông qua quá trình phiên mã.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6CB0-3A48-45AC-90D7-06B4A1FE5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0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6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8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6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8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1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1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6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63F6-7579-4F40-9CC7-23CDBDD710D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6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6"/>
          <p:cNvGrpSpPr>
            <a:grpSpLocks/>
          </p:cNvGrpSpPr>
          <p:nvPr/>
        </p:nvGrpSpPr>
        <p:grpSpPr bwMode="auto">
          <a:xfrm>
            <a:off x="-673099" y="1828801"/>
            <a:ext cx="12255500" cy="3476625"/>
            <a:chOff x="-318" y="1152"/>
            <a:chExt cx="5790" cy="2190"/>
          </a:xfrm>
        </p:grpSpPr>
        <p:pic>
          <p:nvPicPr>
            <p:cNvPr id="3076" name="Picture 4" descr="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8" y="1152"/>
              <a:ext cx="576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 descr="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8" y="1182"/>
              <a:ext cx="576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97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7847"/>
          </a:xfrm>
        </p:spPr>
        <p:txBody>
          <a:bodyPr/>
          <a:lstStyle/>
          <a:p>
            <a: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MỐI QUAN HỆ GIỮA GEN VÀ TÍNH TRẠNG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8000" y="597690"/>
            <a:ext cx="650240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en-US" sz="6000" b="1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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Nuclêôtit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mạch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khuôn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gen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ADN)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Nuclêôtit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Nuclêôtit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axit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amin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prôtêin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prôtêin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prôtêin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gen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mối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mật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1180951"/>
            <a:ext cx="5428343" cy="54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7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8" b="12402"/>
          <a:stretch>
            <a:fillRect/>
          </a:stretch>
        </p:blipFill>
        <p:spPr bwMode="auto">
          <a:xfrm>
            <a:off x="0" y="4876801"/>
            <a:ext cx="121920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78000" y="860425"/>
            <a:ext cx="8432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vi-VN" altLang="en-US" sz="4400" dirty="0" smtClean="0"/>
              <a:t>ND 3: </a:t>
            </a:r>
          </a:p>
          <a:p>
            <a:pPr algn="ctr"/>
            <a:r>
              <a:rPr lang="vi-VN" altLang="en-US" sz="4400" dirty="0" smtClean="0"/>
              <a:t>MỐI QUAN HỆ GIỮA GEN VÀ TÍNH TRẠNG</a:t>
            </a:r>
            <a:endParaRPr lang="vi-VN" altLang="en-US" sz="4400" dirty="0"/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2133600" y="152401"/>
            <a:ext cx="843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altLang="en-US" sz="4000">
                <a:solidFill>
                  <a:srgbClr val="FF0000"/>
                </a:solidFill>
              </a:rPr>
              <a:t>CHỦ ĐỀ 3: ADN VÀ GEN</a:t>
            </a:r>
            <a:endParaRPr lang="en-US" altLang="en-US" sz="40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600" y="2984083"/>
            <a:ext cx="104648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vi-VN" sz="2800" dirty="0" smtClean="0">
                <a:solidFill>
                  <a:srgbClr val="000000"/>
                </a:solidFill>
              </a:rPr>
              <a:t>Mối quan hệ giữa ARN và protein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vi-VN" sz="2800" dirty="0" smtClean="0">
                <a:solidFill>
                  <a:srgbClr val="000000"/>
                </a:solidFill>
              </a:rPr>
              <a:t>Mối quan hệ giữa gen và tính trạng</a:t>
            </a:r>
            <a:endParaRPr lang="vi-VN" sz="28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52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MỐI QUAN HỆ GIỮA ARN VÀ PRÔTÊIN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36" y="1071155"/>
            <a:ext cx="6689271" cy="5082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2058334"/>
            <a:ext cx="42898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ARN được hình thành → rời khỏi nhân → tế bào chất → tổng hợp chuỗi axit amin (dịch mã) → Phản ánh mối quan hệ mật thiết giữa ARN và pr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52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MỐI QUAN HỆ GIỮA ARN VÀ PRÔTÊIN</a:t>
            </a:r>
          </a:p>
        </p:txBody>
      </p:sp>
      <p:sp>
        <p:nvSpPr>
          <p:cNvPr id="3" name="Rectangle 2"/>
          <p:cNvSpPr/>
          <p:nvPr/>
        </p:nvSpPr>
        <p:spPr>
          <a:xfrm>
            <a:off x="675453" y="940527"/>
            <a:ext cx="4038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</a:t>
            </a:r>
            <a:r>
              <a:rPr lang="vi-VN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tham gia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31200" y="2724579"/>
            <a:ext cx="386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hân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tử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tARN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Rib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Các axit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amin tự do của môi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r="5063"/>
          <a:stretch/>
        </p:blipFill>
        <p:spPr>
          <a:xfrm>
            <a:off x="-1" y="1463747"/>
            <a:ext cx="8331201" cy="4768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351" y="6232181"/>
            <a:ext cx="7566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19.1.Sơ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endParaRPr lang="en-US" sz="28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52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MỐI QUAN HỆ GIỮA ARN VÀ PRÔTÊIN</a:t>
            </a:r>
          </a:p>
        </p:txBody>
      </p:sp>
      <p:sp>
        <p:nvSpPr>
          <p:cNvPr id="3" name="Rectangle 2"/>
          <p:cNvSpPr/>
          <p:nvPr/>
        </p:nvSpPr>
        <p:spPr>
          <a:xfrm>
            <a:off x="625039" y="940527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 </a:t>
            </a:r>
            <a:r>
              <a:rPr lang="vi-VN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r="5063"/>
          <a:stretch/>
        </p:blipFill>
        <p:spPr>
          <a:xfrm>
            <a:off x="3657599" y="1463747"/>
            <a:ext cx="8331201" cy="4768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7037" y="6334780"/>
            <a:ext cx="7566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19.1.Sơ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endParaRPr lang="en-US" sz="28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747"/>
            <a:ext cx="3657597" cy="476843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flipV="1">
            <a:off x="3831771" y="6004434"/>
            <a:ext cx="8157029" cy="22774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5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52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MỐI QUAN HỆ GIỮA ARN VÀ PRÔTÊIN</a:t>
            </a:r>
          </a:p>
        </p:txBody>
      </p:sp>
      <p:sp>
        <p:nvSpPr>
          <p:cNvPr id="3" name="Rectangle 2"/>
          <p:cNvSpPr/>
          <p:nvPr/>
        </p:nvSpPr>
        <p:spPr>
          <a:xfrm>
            <a:off x="5950858" y="780873"/>
            <a:ext cx="62710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+ mARN rời khỏi nhân đến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làm khuôn mẫu tổng hợp pr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in.</a:t>
            </a:r>
          </a:p>
          <a:p>
            <a:pPr algn="just"/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+ Các tARN mang axit amin vào rib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m khớp với mARN theo nguyên tắc bổ sung A-U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G-X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, sau đó đặt axit amin vào đúng vị trí.</a:t>
            </a:r>
          </a:p>
          <a:p>
            <a:pPr algn="just"/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+ Khi rib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m dịch đi một nấc trên mARN thì một axit amin được 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i tiếp vào chuỗi.</a:t>
            </a:r>
          </a:p>
          <a:p>
            <a:pPr algn="just"/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+ Khi rib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m được dịch chuyển hết chiều dài của mARN thì chuỗi axit amin được tổng hợp xong và tách khỏi rib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m, rib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m tách ra thành 2 tiểu phần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r="5063"/>
          <a:stretch/>
        </p:blipFill>
        <p:spPr>
          <a:xfrm>
            <a:off x="188685" y="1159513"/>
            <a:ext cx="5471887" cy="4768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30546"/>
            <a:ext cx="562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19.1.Sơ </a:t>
            </a:r>
            <a:r>
              <a:rPr lang="en-US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endParaRPr lang="en-US" sz="20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flipV="1">
            <a:off x="362858" y="5700199"/>
            <a:ext cx="5357492" cy="22774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9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52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MỐI QUAN HỆ GIỮA ARN VÀ PRÔTÊIN</a:t>
            </a:r>
          </a:p>
        </p:txBody>
      </p:sp>
      <p:sp>
        <p:nvSpPr>
          <p:cNvPr id="3" name="Rectangle 2"/>
          <p:cNvSpPr/>
          <p:nvPr/>
        </p:nvSpPr>
        <p:spPr>
          <a:xfrm>
            <a:off x="5994400" y="967622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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ARN.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NTBS: A-U,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G-X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Theo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quả: tạo ra chuỗi axit amin với trình tự sắp xếp được quy định bởi trình tự sắp xếp các nuclêôtit trên mARN.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r="5063"/>
          <a:stretch/>
        </p:blipFill>
        <p:spPr>
          <a:xfrm>
            <a:off x="188685" y="1159513"/>
            <a:ext cx="5471887" cy="4768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30546"/>
            <a:ext cx="562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19.1.Sơ </a:t>
            </a:r>
            <a:r>
              <a:rPr lang="en-US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endParaRPr lang="en-US" sz="20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4400" y="506105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 quan hệ: trình tự sắp xếp các nu trên mạch mARN sẽ quy định trinh tự sắp xếp các axit amin trên chuỗi protein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9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7847"/>
          </a:xfrm>
        </p:spPr>
        <p:txBody>
          <a:bodyPr/>
          <a:lstStyle/>
          <a:p>
            <a: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MỐI QUAN HỆ GIỮA GEN VÀ TÍNH TRẠNG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9772" y="856357"/>
            <a:ext cx="49058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ADN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mARN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mARN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1252823"/>
            <a:ext cx="6270171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7847"/>
          </a:xfrm>
        </p:spPr>
        <p:txBody>
          <a:bodyPr/>
          <a:lstStyle/>
          <a:p>
            <a: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MỐI QUAN HỆ GIỮA GEN VÀ TÍNH TRẠNG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4" y="1610724"/>
            <a:ext cx="11088915" cy="4345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4685" y="927847"/>
            <a:ext cx="1052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19.3.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endParaRPr lang="en-US" sz="28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7371" y="6143936"/>
            <a:ext cx="8897257" cy="494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 (1đoạn ADN)  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mARN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Prôtêin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34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668</Words>
  <Application>Microsoft Office PowerPoint</Application>
  <PresentationFormat>Custom</PresentationFormat>
  <Paragraphs>43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I. MỐI QUAN HỆ GIỮA ARN VÀ PRÔTÊIN</vt:lpstr>
      <vt:lpstr>I. MỐI QUAN HỆ GIỮA ARN VÀ PRÔTÊIN</vt:lpstr>
      <vt:lpstr>I. MỐI QUAN HỆ GIỮA ARN VÀ PRÔTÊIN</vt:lpstr>
      <vt:lpstr>I. MỐI QUAN HỆ GIỮA ARN VÀ PRÔTÊIN</vt:lpstr>
      <vt:lpstr>I. MỐI QUAN HỆ GIỮA ARN VÀ PRÔTÊIN</vt:lpstr>
      <vt:lpstr>II. MỐI QUAN HỆ GIỮA GEN VÀ TÍNH TRẠNG</vt:lpstr>
      <vt:lpstr>II. MỐI QUAN HỆ GIỮA GEN VÀ TÍNH TRẠNG</vt:lpstr>
      <vt:lpstr>II. MỐI QUAN HỆ GIỮA GEN VÀ TÍNH TRẠNG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SIÊU TRÍ NHỚ HỌC ĐƯỜNG BÀI xx – TÊN BÀI</dc:title>
  <dc:creator>Administrator</dc:creator>
  <cp:lastModifiedBy>Thao le</cp:lastModifiedBy>
  <cp:revision>25</cp:revision>
  <dcterms:created xsi:type="dcterms:W3CDTF">2021-01-05T10:45:05Z</dcterms:created>
  <dcterms:modified xsi:type="dcterms:W3CDTF">2021-11-11T03:22:11Z</dcterms:modified>
</cp:coreProperties>
</file>