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5" r:id="rId19"/>
    <p:sldId id="275" r:id="rId20"/>
    <p:sldId id="276" r:id="rId21"/>
    <p:sldId id="277" r:id="rId22"/>
    <p:sldId id="278" r:id="rId23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3413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4" name="Google Shape;5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69" name="Google Shape;6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0" name="Google Shape;6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1" name="Google Shape;69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2" name="Google Shape;74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0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5" name="Google Shape;7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75" tIns="45175" rIns="90375" bIns="45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1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75" tIns="45175" rIns="90375" bIns="451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:notes"/>
          <p:cNvSpPr txBox="1"/>
          <p:nvPr/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75" tIns="45175" rIns="90375" bIns="451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4" name="Google Shape;23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microsoft.com/office/2007/relationships/media" Target="../media/media10.m4a"/><Relationship Id="rId7" Type="http://schemas.openxmlformats.org/officeDocument/2006/relationships/oleObject" Target="../embeddings/oleObject8.bin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media11.m4a"/><Relationship Id="rId7" Type="http://schemas.openxmlformats.org/officeDocument/2006/relationships/image" Target="../media/image33.png"/><Relationship Id="rId2" Type="http://schemas.microsoft.com/office/2007/relationships/media" Target="../media/media11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image" Target="../media/image32.png"/><Relationship Id="rId12" Type="http://schemas.openxmlformats.org/officeDocument/2006/relationships/image" Target="../media/image35.w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12.xml"/><Relationship Id="rId11" Type="http://schemas.openxmlformats.org/officeDocument/2006/relationships/oleObject" Target="../embeddings/oleObject11.bin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4.wmf"/><Relationship Id="rId4" Type="http://schemas.openxmlformats.org/officeDocument/2006/relationships/audio" Target="../media/media12.m4a"/><Relationship Id="rId9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37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14.m4a"/><Relationship Id="rId7" Type="http://schemas.openxmlformats.org/officeDocument/2006/relationships/image" Target="../media/image39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.png"/><Relationship Id="rId3" Type="http://schemas.microsoft.com/office/2007/relationships/media" Target="../media/media16.m4a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5.wmf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7.xml"/><Relationship Id="rId11" Type="http://schemas.openxmlformats.org/officeDocument/2006/relationships/oleObject" Target="../embeddings/oleObject14.bin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4.wmf"/><Relationship Id="rId4" Type="http://schemas.openxmlformats.org/officeDocument/2006/relationships/audio" Target="../media/media16.m4a"/><Relationship Id="rId9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51.wmf"/><Relationship Id="rId3" Type="http://schemas.microsoft.com/office/2007/relationships/media" Target="../media/media17.m4a"/><Relationship Id="rId21" Type="http://schemas.openxmlformats.org/officeDocument/2006/relationships/image" Target="../media/image4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20.bin"/><Relationship Id="rId2" Type="http://schemas.openxmlformats.org/officeDocument/2006/relationships/tags" Target="../tags/tag15.xml"/><Relationship Id="rId16" Type="http://schemas.openxmlformats.org/officeDocument/2006/relationships/image" Target="../media/image50.wmf"/><Relationship Id="rId20" Type="http://schemas.openxmlformats.org/officeDocument/2006/relationships/image" Target="../media/image52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17.bin"/><Relationship Id="rId5" Type="http://schemas.openxmlformats.org/officeDocument/2006/relationships/slideLayout" Target="../slideLayouts/slideLayout4.xml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47.wmf"/><Relationship Id="rId19" Type="http://schemas.openxmlformats.org/officeDocument/2006/relationships/oleObject" Target="../embeddings/oleObject21.bin"/><Relationship Id="rId4" Type="http://schemas.openxmlformats.org/officeDocument/2006/relationships/audio" Target="../media/media17.m4a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audio" Target="../media/media18.m4a"/><Relationship Id="rId7" Type="http://schemas.openxmlformats.org/officeDocument/2006/relationships/image" Target="../media/image55.jp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54.jp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8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wmf"/><Relationship Id="rId3" Type="http://schemas.microsoft.com/office/2007/relationships/media" Target="../media/media2.m4a"/><Relationship Id="rId7" Type="http://schemas.openxmlformats.org/officeDocument/2006/relationships/image" Target="../media/image7.png"/><Relationship Id="rId12" Type="http://schemas.openxmlformats.org/officeDocument/2006/relationships/oleObject" Target="../embeddings/oleObject3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.wmf"/><Relationship Id="rId4" Type="http://schemas.openxmlformats.org/officeDocument/2006/relationships/audio" Target="../media/media2.m4a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19.m4a"/><Relationship Id="rId7" Type="http://schemas.openxmlformats.org/officeDocument/2006/relationships/image" Target="../media/image60.png"/><Relationship Id="rId12" Type="http://schemas.openxmlformats.org/officeDocument/2006/relationships/image" Target="../media/image4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3.wmf"/><Relationship Id="rId3" Type="http://schemas.microsoft.com/office/2007/relationships/media" Target="../media/media7.m4a"/><Relationship Id="rId21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oleObject" Target="../embeddings/oleObject5.bin"/><Relationship Id="rId2" Type="http://schemas.openxmlformats.org/officeDocument/2006/relationships/tags" Target="../tags/tag5.xml"/><Relationship Id="rId16" Type="http://schemas.openxmlformats.org/officeDocument/2006/relationships/image" Target="../media/image12.wmf"/><Relationship Id="rId20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8.png"/><Relationship Id="rId19" Type="http://schemas.openxmlformats.org/officeDocument/2006/relationships/oleObject" Target="../embeddings/oleObject6.bin"/><Relationship Id="rId4" Type="http://schemas.openxmlformats.org/officeDocument/2006/relationships/audio" Target="../media/media7.m4a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12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7.png"/><Relationship Id="rId3" Type="http://schemas.microsoft.com/office/2007/relationships/media" Target="../media/media9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audio" Target="../media/media9.m4a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2434590" y="436562"/>
            <a:ext cx="7277100" cy="110013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Chào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mừng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các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em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học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sinh</a:t>
            </a:r>
            <a:endParaRPr b="0" i="0" dirty="0"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0"/>
              </a:gradFill>
              <a:latin typeface="Times New Roman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2839244" y="1298575"/>
            <a:ext cx="6842760" cy="11474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đến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với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tiết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học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hôm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nay!</a:t>
            </a:r>
          </a:p>
        </p:txBody>
      </p:sp>
      <p:pic>
        <p:nvPicPr>
          <p:cNvPr id="95" name="Google Shape;95;p14" descr="POINSET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641600" cy="197326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0" y="5002213"/>
            <a:ext cx="14570076" cy="1855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" name="Google Shape;97;p14" descr="POINSET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9616282" y="-581819"/>
            <a:ext cx="1981200" cy="31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10000" y="5888038"/>
            <a:ext cx="1716088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400" y="5888038"/>
            <a:ext cx="17526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9000" y="5888038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1200" y="5875338"/>
            <a:ext cx="187642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51525"/>
            <a:ext cx="19812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0" y="5875338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G:\tuyen-tap-100-hinh-dong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49000" y="5867400"/>
            <a:ext cx="1905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/>
          <p:nvPr/>
        </p:nvSpPr>
        <p:spPr>
          <a:xfrm>
            <a:off x="2434590" y="2985605"/>
            <a:ext cx="7135091" cy="65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vi-VN" b="1" dirty="0">
                <a:solidFill>
                  <a:srgbClr val="002060"/>
                </a:solidFill>
                <a:latin typeface="Calibri"/>
              </a:rPr>
              <a:t>§2</a:t>
            </a:r>
            <a:r>
              <a:rPr b="1" i="0" dirty="0">
                <a:ln>
                  <a:noFill/>
                </a:ln>
                <a:solidFill>
                  <a:srgbClr val="002060"/>
                </a:solidFill>
                <a:latin typeface="Calibri"/>
              </a:rPr>
              <a:t>. HAI TAM GIÁC BẰNG NHAU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BD2B1C-523B-43EB-90DD-B4A089655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7"/>
    </mc:Choice>
    <mc:Fallback xmlns="">
      <p:transition spd="slow" advTm="1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"/>
          <p:cNvSpPr txBox="1"/>
          <p:nvPr/>
        </p:nvSpPr>
        <p:spPr>
          <a:xfrm>
            <a:off x="762000" y="762000"/>
            <a:ext cx="1841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24"/>
          <p:cNvSpPr txBox="1"/>
          <p:nvPr/>
        </p:nvSpPr>
        <p:spPr>
          <a:xfrm>
            <a:off x="182563" y="1089025"/>
            <a:ext cx="2039937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4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466" name="Google Shape;466;p24"/>
          <p:cNvSpPr txBox="1"/>
          <p:nvPr/>
        </p:nvSpPr>
        <p:spPr>
          <a:xfrm>
            <a:off x="187325" y="2533650"/>
            <a:ext cx="4910138" cy="120015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Tam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ABC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A’B’C’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ΔABC = ΔA’B’C’</a:t>
            </a:r>
            <a:r>
              <a:rPr lang="en-US" sz="24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7" name="Google Shape;467;p24"/>
          <p:cNvSpPr txBox="1"/>
          <p:nvPr/>
        </p:nvSpPr>
        <p:spPr>
          <a:xfrm>
            <a:off x="152399" y="3886200"/>
            <a:ext cx="5540063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2400" b="1" i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ước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tên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dirty="0"/>
          </a:p>
        </p:txBody>
      </p:sp>
      <p:sp>
        <p:nvSpPr>
          <p:cNvPr id="468" name="Google Shape;468;p24"/>
          <p:cNvSpPr txBox="1"/>
          <p:nvPr/>
        </p:nvSpPr>
        <p:spPr>
          <a:xfrm>
            <a:off x="5943600" y="3279775"/>
            <a:ext cx="2514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</a:t>
            </a:r>
            <a:r>
              <a:rPr lang="en-US" sz="20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000" b="1">
                <a:solidFill>
                  <a:srgbClr val="6600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=   Δ</a:t>
            </a:r>
            <a:r>
              <a:rPr lang="en-US" sz="20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A’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B’</a:t>
            </a:r>
            <a:r>
              <a:rPr lang="en-US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</a:t>
            </a:r>
            <a:r>
              <a:rPr lang="en-US" sz="2000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grpSp>
        <p:nvGrpSpPr>
          <p:cNvPr id="469" name="Google Shape;469;p24"/>
          <p:cNvGrpSpPr/>
          <p:nvPr/>
        </p:nvGrpSpPr>
        <p:grpSpPr>
          <a:xfrm>
            <a:off x="6248400" y="2914650"/>
            <a:ext cx="1238250" cy="457200"/>
            <a:chOff x="1824" y="1200"/>
            <a:chExt cx="864" cy="192"/>
          </a:xfrm>
        </p:grpSpPr>
        <p:cxnSp>
          <p:nvCxnSpPr>
            <p:cNvPr id="470" name="Google Shape;470;p24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71" name="Google Shape;471;p24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72" name="Google Shape;472;p24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3" name="Google Shape;473;p24"/>
          <p:cNvGrpSpPr/>
          <p:nvPr/>
        </p:nvGrpSpPr>
        <p:grpSpPr>
          <a:xfrm>
            <a:off x="6705600" y="3209925"/>
            <a:ext cx="1371600" cy="161925"/>
            <a:chOff x="1824" y="1200"/>
            <a:chExt cx="864" cy="192"/>
          </a:xfrm>
        </p:grpSpPr>
        <p:cxnSp>
          <p:nvCxnSpPr>
            <p:cNvPr id="474" name="Google Shape;474;p24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75" name="Google Shape;475;p24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76" name="Google Shape;476;p24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7" name="Google Shape;477;p24"/>
          <p:cNvGrpSpPr/>
          <p:nvPr/>
        </p:nvGrpSpPr>
        <p:grpSpPr>
          <a:xfrm>
            <a:off x="6477000" y="3067050"/>
            <a:ext cx="1295400" cy="304800"/>
            <a:chOff x="1824" y="1200"/>
            <a:chExt cx="864" cy="192"/>
          </a:xfrm>
        </p:grpSpPr>
        <p:cxnSp>
          <p:nvCxnSpPr>
            <p:cNvPr id="478" name="Google Shape;478;p24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79" name="Google Shape;479;p24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80" name="Google Shape;480;p24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1" name="Google Shape;481;p24"/>
          <p:cNvSpPr txBox="1"/>
          <p:nvPr/>
        </p:nvSpPr>
        <p:spPr>
          <a:xfrm>
            <a:off x="195263" y="1824038"/>
            <a:ext cx="156051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24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</a:t>
            </a:r>
            <a:r>
              <a:rPr lang="en-US" sz="24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24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cxnSp>
        <p:nvCxnSpPr>
          <p:cNvPr id="482" name="Google Shape;482;p24"/>
          <p:cNvCxnSpPr/>
          <p:nvPr/>
        </p:nvCxnSpPr>
        <p:spPr>
          <a:xfrm>
            <a:off x="3124200" y="3524250"/>
            <a:ext cx="281940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3" name="Google Shape;483;p24"/>
          <p:cNvSpPr/>
          <p:nvPr/>
        </p:nvSpPr>
        <p:spPr>
          <a:xfrm>
            <a:off x="1265238" y="174625"/>
            <a:ext cx="8243887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§2.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HAI TAM GIÁC BẰNG NHAU</a:t>
            </a:r>
            <a:endParaRPr dirty="0"/>
          </a:p>
        </p:txBody>
      </p:sp>
      <p:sp>
        <p:nvSpPr>
          <p:cNvPr id="485" name="Google Shape;485;p24"/>
          <p:cNvSpPr txBox="1"/>
          <p:nvPr/>
        </p:nvSpPr>
        <p:spPr>
          <a:xfrm>
            <a:off x="381000" y="5486400"/>
            <a:ext cx="3352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ΔABC = ΔA’B’C’  </a:t>
            </a:r>
            <a:endParaRPr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287066"/>
              </p:ext>
            </p:extLst>
          </p:nvPr>
        </p:nvGraphicFramePr>
        <p:xfrm>
          <a:off x="2922430" y="5171112"/>
          <a:ext cx="47879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7" imgW="4787640" imgH="1091880" progId="Equation.DSMT4">
                  <p:embed/>
                </p:oleObj>
              </mc:Choice>
              <mc:Fallback>
                <p:oleObj name="Equation" r:id="rId7" imgW="4787640" imgH="1091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2430" y="5171112"/>
                        <a:ext cx="4787900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C4717C-91CE-4E92-8C54-F42174E712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61"/>
    </mc:Choice>
    <mc:Fallback xmlns="">
      <p:transition spd="slow" advTm="70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6"/>
          <p:cNvSpPr txBox="1"/>
          <p:nvPr/>
        </p:nvSpPr>
        <p:spPr>
          <a:xfrm>
            <a:off x="839788" y="0"/>
            <a:ext cx="11352212" cy="3108325"/>
          </a:xfrm>
          <a:prstGeom prst="rect">
            <a:avLst/>
          </a:prstGeom>
          <a:solidFill>
            <a:srgbClr val="ABFF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 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61 (SGK)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ABC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MNP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hoặc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giống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)?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Nếu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A,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N,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c)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Điền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chỗ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(…). ∆ACB =… , AC = …,       =  …</a:t>
            </a:r>
            <a:endParaRPr dirty="0"/>
          </a:p>
        </p:txBody>
      </p:sp>
      <p:pic>
        <p:nvPicPr>
          <p:cNvPr id="498" name="Google Shape;49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1238" y="3624263"/>
            <a:ext cx="2524125" cy="1981200"/>
          </a:xfrm>
          <a:prstGeom prst="rect">
            <a:avLst/>
          </a:prstGeom>
          <a:solidFill>
            <a:srgbClr val="FFFFCC"/>
          </a:solidFill>
          <a:ln>
            <a:noFill/>
          </a:ln>
        </p:spPr>
      </p:pic>
      <p:pic>
        <p:nvPicPr>
          <p:cNvPr id="499" name="Google Shape;49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3963" y="3624263"/>
            <a:ext cx="2514600" cy="1990725"/>
          </a:xfrm>
          <a:prstGeom prst="rect">
            <a:avLst/>
          </a:prstGeom>
          <a:solidFill>
            <a:srgbClr val="FFFFCC"/>
          </a:solidFill>
          <a:ln>
            <a:noFill/>
          </a:ln>
        </p:spPr>
      </p:pic>
      <p:sp>
        <p:nvSpPr>
          <p:cNvPr id="500" name="Google Shape;500;p26"/>
          <p:cNvSpPr txBox="1"/>
          <p:nvPr/>
        </p:nvSpPr>
        <p:spPr>
          <a:xfrm>
            <a:off x="11113" y="-3175"/>
            <a:ext cx="828675" cy="6445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?2</a:t>
            </a:r>
            <a:endParaRPr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184753"/>
              </p:ext>
            </p:extLst>
          </p:nvPr>
        </p:nvGraphicFramePr>
        <p:xfrm>
          <a:off x="7548563" y="2509814"/>
          <a:ext cx="292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8" imgW="291960" imgH="482400" progId="Equation.DSMT4">
                  <p:embed/>
                </p:oleObj>
              </mc:Choice>
              <mc:Fallback>
                <p:oleObj name="Equation" r:id="rId8" imgW="291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48563" y="2509814"/>
                        <a:ext cx="2921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F4A80B-8FF1-4C4F-A03F-B54DC91A84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3"/>
    </mc:Choice>
    <mc:Fallback xmlns="">
      <p:transition spd="slow" advTm="4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27"/>
          <p:cNvGrpSpPr/>
          <p:nvPr/>
        </p:nvGrpSpPr>
        <p:grpSpPr>
          <a:xfrm>
            <a:off x="1981200" y="66675"/>
            <a:ext cx="5267325" cy="1990725"/>
            <a:chOff x="2202" y="1200"/>
            <a:chExt cx="3318" cy="1254"/>
          </a:xfrm>
        </p:grpSpPr>
        <p:pic>
          <p:nvPicPr>
            <p:cNvPr id="507" name="Google Shape;507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02" y="1200"/>
              <a:ext cx="1590" cy="124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</p:pic>
        <p:pic>
          <p:nvPicPr>
            <p:cNvPr id="508" name="Google Shape;508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936" y="1200"/>
              <a:ext cx="1584" cy="12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</p:pic>
      </p:grpSp>
      <p:grpSp>
        <p:nvGrpSpPr>
          <p:cNvPr id="509" name="Google Shape;509;p27"/>
          <p:cNvGrpSpPr/>
          <p:nvPr/>
        </p:nvGrpSpPr>
        <p:grpSpPr>
          <a:xfrm>
            <a:off x="466725" y="2574925"/>
            <a:ext cx="1828800" cy="520700"/>
            <a:chOff x="48" y="1296"/>
            <a:chExt cx="1152" cy="328"/>
          </a:xfrm>
        </p:grpSpPr>
        <p:sp>
          <p:nvSpPr>
            <p:cNvPr id="510" name="Google Shape;510;p27"/>
            <p:cNvSpPr txBox="1"/>
            <p:nvPr/>
          </p:nvSpPr>
          <p:spPr>
            <a:xfrm>
              <a:off x="624" y="1296"/>
              <a:ext cx="576" cy="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MN</a:t>
              </a:r>
              <a:endParaRPr b="1" dirty="0"/>
            </a:p>
          </p:txBody>
        </p:sp>
        <p:sp>
          <p:nvSpPr>
            <p:cNvPr id="511" name="Google Shape;511;p27"/>
            <p:cNvSpPr txBox="1"/>
            <p:nvPr/>
          </p:nvSpPr>
          <p:spPr>
            <a:xfrm>
              <a:off x="48" y="1316"/>
              <a:ext cx="672" cy="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AB</a:t>
              </a:r>
              <a:r>
                <a:rPr lang="en-US" sz="26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6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=</a:t>
              </a:r>
              <a:endParaRPr dirty="0"/>
            </a:p>
          </p:txBody>
        </p:sp>
      </p:grpSp>
      <p:grpSp>
        <p:nvGrpSpPr>
          <p:cNvPr id="512" name="Google Shape;512;p27"/>
          <p:cNvGrpSpPr/>
          <p:nvPr/>
        </p:nvGrpSpPr>
        <p:grpSpPr>
          <a:xfrm>
            <a:off x="466725" y="3717925"/>
            <a:ext cx="1905000" cy="488950"/>
            <a:chOff x="48" y="2016"/>
            <a:chExt cx="1200" cy="308"/>
          </a:xfrm>
        </p:grpSpPr>
        <p:sp>
          <p:nvSpPr>
            <p:cNvPr id="513" name="Google Shape;513;p27"/>
            <p:cNvSpPr txBox="1"/>
            <p:nvPr/>
          </p:nvSpPr>
          <p:spPr>
            <a:xfrm>
              <a:off x="432" y="2016"/>
              <a:ext cx="816" cy="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=</a:t>
              </a:r>
              <a:r>
                <a:rPr lang="en-US" sz="2600" b="1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  <a:r>
                <a:rPr lang="en-US" sz="26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MP</a:t>
              </a:r>
              <a:endParaRPr dirty="0"/>
            </a:p>
          </p:txBody>
        </p:sp>
        <p:sp>
          <p:nvSpPr>
            <p:cNvPr id="514" name="Google Shape;514;p27"/>
            <p:cNvSpPr txBox="1"/>
            <p:nvPr/>
          </p:nvSpPr>
          <p:spPr>
            <a:xfrm>
              <a:off x="48" y="2016"/>
              <a:ext cx="576" cy="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</a:t>
              </a:r>
              <a:endParaRPr dirty="0"/>
            </a:p>
          </p:txBody>
        </p:sp>
      </p:grpSp>
      <p:grpSp>
        <p:nvGrpSpPr>
          <p:cNvPr id="515" name="Google Shape;515;p27"/>
          <p:cNvGrpSpPr/>
          <p:nvPr/>
        </p:nvGrpSpPr>
        <p:grpSpPr>
          <a:xfrm>
            <a:off x="542925" y="3184525"/>
            <a:ext cx="1828800" cy="488950"/>
            <a:chOff x="48" y="1700"/>
            <a:chExt cx="1152" cy="308"/>
          </a:xfrm>
        </p:grpSpPr>
        <p:sp>
          <p:nvSpPr>
            <p:cNvPr id="516" name="Google Shape;516;p27"/>
            <p:cNvSpPr txBox="1"/>
            <p:nvPr/>
          </p:nvSpPr>
          <p:spPr>
            <a:xfrm>
              <a:off x="624" y="1700"/>
              <a:ext cx="576" cy="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NP</a:t>
              </a:r>
              <a:endParaRPr/>
            </a:p>
          </p:txBody>
        </p:sp>
        <p:sp>
          <p:nvSpPr>
            <p:cNvPr id="517" name="Google Shape;517;p27"/>
            <p:cNvSpPr txBox="1"/>
            <p:nvPr/>
          </p:nvSpPr>
          <p:spPr>
            <a:xfrm>
              <a:off x="48" y="1700"/>
              <a:ext cx="624" cy="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BC =</a:t>
              </a:r>
              <a:endParaRPr dirty="0"/>
            </a:p>
          </p:txBody>
        </p:sp>
      </p:grpSp>
      <p:grpSp>
        <p:nvGrpSpPr>
          <p:cNvPr id="518" name="Google Shape;518;p27"/>
          <p:cNvGrpSpPr/>
          <p:nvPr/>
        </p:nvGrpSpPr>
        <p:grpSpPr>
          <a:xfrm>
            <a:off x="374650" y="4645025"/>
            <a:ext cx="1250950" cy="641350"/>
            <a:chOff x="144" y="2592"/>
            <a:chExt cx="788" cy="404"/>
          </a:xfrm>
        </p:grpSpPr>
        <p:grpSp>
          <p:nvGrpSpPr>
            <p:cNvPr id="519" name="Google Shape;519;p27"/>
            <p:cNvGrpSpPr/>
            <p:nvPr/>
          </p:nvGrpSpPr>
          <p:grpSpPr>
            <a:xfrm>
              <a:off x="404" y="2592"/>
              <a:ext cx="528" cy="404"/>
              <a:chOff x="2928" y="3168"/>
              <a:chExt cx="528" cy="404"/>
            </a:xfrm>
          </p:grpSpPr>
          <p:sp>
            <p:nvSpPr>
              <p:cNvPr id="520" name="Google Shape;520;p27"/>
              <p:cNvSpPr txBox="1"/>
              <p:nvPr/>
            </p:nvSpPr>
            <p:spPr>
              <a:xfrm>
                <a:off x="2928" y="3264"/>
                <a:ext cx="528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= N</a:t>
                </a:r>
                <a:endParaRPr sz="26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21" name="Google Shape;521;p27"/>
              <p:cNvSpPr txBox="1"/>
              <p:nvPr/>
            </p:nvSpPr>
            <p:spPr>
              <a:xfrm rot="-5400000">
                <a:off x="3086" y="313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</p:grpSp>
        <p:grpSp>
          <p:nvGrpSpPr>
            <p:cNvPr id="522" name="Google Shape;522;p27"/>
            <p:cNvGrpSpPr/>
            <p:nvPr/>
          </p:nvGrpSpPr>
          <p:grpSpPr>
            <a:xfrm>
              <a:off x="144" y="2592"/>
              <a:ext cx="308" cy="404"/>
              <a:chOff x="1228" y="3168"/>
              <a:chExt cx="308" cy="404"/>
            </a:xfrm>
          </p:grpSpPr>
          <p:sp>
            <p:nvSpPr>
              <p:cNvPr id="523" name="Google Shape;523;p27"/>
              <p:cNvSpPr txBox="1"/>
              <p:nvPr/>
            </p:nvSpPr>
            <p:spPr>
              <a:xfrm>
                <a:off x="1296" y="326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</a:t>
                </a:r>
                <a:endParaRPr/>
              </a:p>
            </p:txBody>
          </p:sp>
          <p:sp>
            <p:nvSpPr>
              <p:cNvPr id="524" name="Google Shape;524;p27"/>
              <p:cNvSpPr txBox="1"/>
              <p:nvPr/>
            </p:nvSpPr>
            <p:spPr>
              <a:xfrm rot="-5400000">
                <a:off x="1262" y="313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 dirty="0"/>
              </a:p>
            </p:txBody>
          </p:sp>
        </p:grpSp>
      </p:grpSp>
      <p:grpSp>
        <p:nvGrpSpPr>
          <p:cNvPr id="525" name="Google Shape;525;p27"/>
          <p:cNvGrpSpPr/>
          <p:nvPr/>
        </p:nvGrpSpPr>
        <p:grpSpPr>
          <a:xfrm>
            <a:off x="409575" y="4095325"/>
            <a:ext cx="1181100" cy="685800"/>
            <a:chOff x="164" y="2256"/>
            <a:chExt cx="744" cy="432"/>
          </a:xfrm>
        </p:grpSpPr>
        <p:grpSp>
          <p:nvGrpSpPr>
            <p:cNvPr id="526" name="Google Shape;526;p27"/>
            <p:cNvGrpSpPr/>
            <p:nvPr/>
          </p:nvGrpSpPr>
          <p:grpSpPr>
            <a:xfrm>
              <a:off x="164" y="2304"/>
              <a:ext cx="624" cy="384"/>
              <a:chOff x="1248" y="3504"/>
              <a:chExt cx="624" cy="384"/>
            </a:xfrm>
          </p:grpSpPr>
          <p:sp>
            <p:nvSpPr>
              <p:cNvPr id="527" name="Google Shape;527;p27"/>
              <p:cNvSpPr txBox="1"/>
              <p:nvPr/>
            </p:nvSpPr>
            <p:spPr>
              <a:xfrm>
                <a:off x="1296" y="3580"/>
                <a:ext cx="576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</a:t>
                </a:r>
                <a:r>
                  <a:rPr lang="en-US" sz="2600" b="1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6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=</a:t>
                </a:r>
                <a:endParaRPr dirty="0"/>
              </a:p>
            </p:txBody>
          </p:sp>
          <p:sp>
            <p:nvSpPr>
              <p:cNvPr id="528" name="Google Shape;528;p27"/>
              <p:cNvSpPr txBox="1"/>
              <p:nvPr/>
            </p:nvSpPr>
            <p:spPr>
              <a:xfrm rot="-5400000">
                <a:off x="1282" y="3470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</p:grpSp>
        <p:grpSp>
          <p:nvGrpSpPr>
            <p:cNvPr id="529" name="Google Shape;529;p27"/>
            <p:cNvGrpSpPr/>
            <p:nvPr/>
          </p:nvGrpSpPr>
          <p:grpSpPr>
            <a:xfrm>
              <a:off x="500" y="2256"/>
              <a:ext cx="408" cy="432"/>
              <a:chOff x="5160" y="2976"/>
              <a:chExt cx="408" cy="432"/>
            </a:xfrm>
          </p:grpSpPr>
          <p:sp>
            <p:nvSpPr>
              <p:cNvPr id="530" name="Google Shape;530;p27"/>
              <p:cNvSpPr txBox="1"/>
              <p:nvPr/>
            </p:nvSpPr>
            <p:spPr>
              <a:xfrm rot="-5400000">
                <a:off x="5218" y="2942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 dirty="0"/>
              </a:p>
            </p:txBody>
          </p:sp>
          <p:sp>
            <p:nvSpPr>
              <p:cNvPr id="531" name="Google Shape;531;p27"/>
              <p:cNvSpPr txBox="1"/>
              <p:nvPr/>
            </p:nvSpPr>
            <p:spPr>
              <a:xfrm>
                <a:off x="5160" y="3100"/>
                <a:ext cx="408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M</a:t>
                </a:r>
                <a:endParaRPr dirty="0"/>
              </a:p>
            </p:txBody>
          </p:sp>
        </p:grpSp>
      </p:grpSp>
      <p:grpSp>
        <p:nvGrpSpPr>
          <p:cNvPr id="532" name="Google Shape;532;p27"/>
          <p:cNvGrpSpPr/>
          <p:nvPr/>
        </p:nvGrpSpPr>
        <p:grpSpPr>
          <a:xfrm>
            <a:off x="390525" y="5218112"/>
            <a:ext cx="1282700" cy="609600"/>
            <a:chOff x="3676" y="1248"/>
            <a:chExt cx="808" cy="384"/>
          </a:xfrm>
        </p:grpSpPr>
        <p:grpSp>
          <p:nvGrpSpPr>
            <p:cNvPr id="533" name="Google Shape;533;p27"/>
            <p:cNvGrpSpPr/>
            <p:nvPr/>
          </p:nvGrpSpPr>
          <p:grpSpPr>
            <a:xfrm>
              <a:off x="3676" y="1248"/>
              <a:ext cx="624" cy="384"/>
              <a:chOff x="1248" y="3504"/>
              <a:chExt cx="624" cy="384"/>
            </a:xfrm>
          </p:grpSpPr>
          <p:sp>
            <p:nvSpPr>
              <p:cNvPr id="534" name="Google Shape;534;p27"/>
              <p:cNvSpPr txBox="1"/>
              <p:nvPr/>
            </p:nvSpPr>
            <p:spPr>
              <a:xfrm>
                <a:off x="1296" y="3580"/>
                <a:ext cx="576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  =</a:t>
                </a:r>
                <a:endParaRPr dirty="0"/>
              </a:p>
            </p:txBody>
          </p:sp>
          <p:sp>
            <p:nvSpPr>
              <p:cNvPr id="535" name="Google Shape;535;p27"/>
              <p:cNvSpPr txBox="1"/>
              <p:nvPr/>
            </p:nvSpPr>
            <p:spPr>
              <a:xfrm rot="-5400000">
                <a:off x="1282" y="3470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 dirty="0"/>
              </a:p>
            </p:txBody>
          </p:sp>
        </p:grpSp>
        <p:grpSp>
          <p:nvGrpSpPr>
            <p:cNvPr id="536" name="Google Shape;536;p27"/>
            <p:cNvGrpSpPr/>
            <p:nvPr/>
          </p:nvGrpSpPr>
          <p:grpSpPr>
            <a:xfrm>
              <a:off x="4128" y="1248"/>
              <a:ext cx="356" cy="384"/>
              <a:chOff x="5020" y="3648"/>
              <a:chExt cx="356" cy="384"/>
            </a:xfrm>
          </p:grpSpPr>
          <p:sp>
            <p:nvSpPr>
              <p:cNvPr id="537" name="Google Shape;537;p27"/>
              <p:cNvSpPr txBox="1"/>
              <p:nvPr/>
            </p:nvSpPr>
            <p:spPr>
              <a:xfrm rot="-5400000">
                <a:off x="5054" y="361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  <p:sp>
            <p:nvSpPr>
              <p:cNvPr id="538" name="Google Shape;538;p27"/>
              <p:cNvSpPr txBox="1"/>
              <p:nvPr/>
            </p:nvSpPr>
            <p:spPr>
              <a:xfrm>
                <a:off x="5040" y="3724"/>
                <a:ext cx="336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P</a:t>
                </a:r>
                <a:endParaRPr/>
              </a:p>
            </p:txBody>
          </p:sp>
        </p:grpSp>
      </p:grpSp>
      <p:sp>
        <p:nvSpPr>
          <p:cNvPr id="539" name="Google Shape;539;p27"/>
          <p:cNvSpPr txBox="1"/>
          <p:nvPr/>
        </p:nvSpPr>
        <p:spPr>
          <a:xfrm>
            <a:off x="4649788" y="3092450"/>
            <a:ext cx="533400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grpSp>
        <p:nvGrpSpPr>
          <p:cNvPr id="540" name="Google Shape;540;p27"/>
          <p:cNvGrpSpPr/>
          <p:nvPr/>
        </p:nvGrpSpPr>
        <p:grpSpPr>
          <a:xfrm>
            <a:off x="6029325" y="3164681"/>
            <a:ext cx="990600" cy="689769"/>
            <a:chOff x="3648" y="1918"/>
            <a:chExt cx="624" cy="434"/>
          </a:xfrm>
        </p:grpSpPr>
        <p:sp>
          <p:nvSpPr>
            <p:cNvPr id="541" name="Google Shape;541;p27"/>
            <p:cNvSpPr/>
            <p:nvPr/>
          </p:nvSpPr>
          <p:spPr>
            <a:xfrm>
              <a:off x="3648" y="1968"/>
              <a:ext cx="624" cy="38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2" name="Google Shape;542;p27"/>
            <p:cNvGrpSpPr/>
            <p:nvPr/>
          </p:nvGrpSpPr>
          <p:grpSpPr>
            <a:xfrm>
              <a:off x="3648" y="1918"/>
              <a:ext cx="432" cy="406"/>
              <a:chOff x="2928" y="3166"/>
              <a:chExt cx="528" cy="406"/>
            </a:xfrm>
          </p:grpSpPr>
          <p:sp>
            <p:nvSpPr>
              <p:cNvPr id="543" name="Google Shape;543;p27"/>
              <p:cNvSpPr txBox="1"/>
              <p:nvPr/>
            </p:nvSpPr>
            <p:spPr>
              <a:xfrm>
                <a:off x="2928" y="3264"/>
                <a:ext cx="528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N</a:t>
                </a:r>
                <a:endParaRPr sz="2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4" name="Google Shape;544;p27"/>
              <p:cNvSpPr txBox="1"/>
              <p:nvPr/>
            </p:nvSpPr>
            <p:spPr>
              <a:xfrm rot="-5400000">
                <a:off x="3120" y="3097"/>
                <a:ext cx="240" cy="3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</p:grpSp>
      </p:grpSp>
      <p:grpSp>
        <p:nvGrpSpPr>
          <p:cNvPr id="545" name="Google Shape;545;p27"/>
          <p:cNvGrpSpPr/>
          <p:nvPr/>
        </p:nvGrpSpPr>
        <p:grpSpPr>
          <a:xfrm>
            <a:off x="2981325" y="3213100"/>
            <a:ext cx="990600" cy="641350"/>
            <a:chOff x="1728" y="1948"/>
            <a:chExt cx="624" cy="404"/>
          </a:xfrm>
        </p:grpSpPr>
        <p:sp>
          <p:nvSpPr>
            <p:cNvPr id="546" name="Google Shape;546;p27"/>
            <p:cNvSpPr/>
            <p:nvPr/>
          </p:nvSpPr>
          <p:spPr>
            <a:xfrm>
              <a:off x="1728" y="1968"/>
              <a:ext cx="624" cy="384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7" name="Google Shape;547;p27"/>
            <p:cNvGrpSpPr/>
            <p:nvPr/>
          </p:nvGrpSpPr>
          <p:grpSpPr>
            <a:xfrm>
              <a:off x="1872" y="1948"/>
              <a:ext cx="308" cy="404"/>
              <a:chOff x="1228" y="3168"/>
              <a:chExt cx="308" cy="404"/>
            </a:xfrm>
          </p:grpSpPr>
          <p:sp>
            <p:nvSpPr>
              <p:cNvPr id="548" name="Google Shape;548;p27"/>
              <p:cNvSpPr txBox="1"/>
              <p:nvPr/>
            </p:nvSpPr>
            <p:spPr>
              <a:xfrm>
                <a:off x="1296" y="326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</a:t>
                </a:r>
                <a:endParaRPr/>
              </a:p>
            </p:txBody>
          </p:sp>
          <p:sp>
            <p:nvSpPr>
              <p:cNvPr id="549" name="Google Shape;549;p27"/>
              <p:cNvSpPr txBox="1"/>
              <p:nvPr/>
            </p:nvSpPr>
            <p:spPr>
              <a:xfrm rot="-5400000">
                <a:off x="1262" y="313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</p:grpSp>
      </p:grpSp>
      <p:grpSp>
        <p:nvGrpSpPr>
          <p:cNvPr id="550" name="Google Shape;550;p27"/>
          <p:cNvGrpSpPr/>
          <p:nvPr/>
        </p:nvGrpSpPr>
        <p:grpSpPr>
          <a:xfrm>
            <a:off x="2143125" y="3244057"/>
            <a:ext cx="838200" cy="610394"/>
            <a:chOff x="1200" y="1968"/>
            <a:chExt cx="528" cy="384"/>
          </a:xfrm>
        </p:grpSpPr>
        <p:sp>
          <p:nvSpPr>
            <p:cNvPr id="551" name="Google Shape;551;p27"/>
            <p:cNvSpPr/>
            <p:nvPr/>
          </p:nvSpPr>
          <p:spPr>
            <a:xfrm>
              <a:off x="1200" y="1968"/>
              <a:ext cx="528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2" name="Google Shape;552;p27"/>
            <p:cNvGrpSpPr/>
            <p:nvPr/>
          </p:nvGrpSpPr>
          <p:grpSpPr>
            <a:xfrm>
              <a:off x="1248" y="1968"/>
              <a:ext cx="384" cy="384"/>
              <a:chOff x="1248" y="3504"/>
              <a:chExt cx="624" cy="384"/>
            </a:xfrm>
          </p:grpSpPr>
          <p:sp>
            <p:nvSpPr>
              <p:cNvPr id="553" name="Google Shape;553;p27"/>
              <p:cNvSpPr txBox="1"/>
              <p:nvPr/>
            </p:nvSpPr>
            <p:spPr>
              <a:xfrm>
                <a:off x="1296" y="3580"/>
                <a:ext cx="576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A </a:t>
                </a:r>
                <a:endParaRPr sz="2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4" name="Google Shape;554;p27"/>
              <p:cNvSpPr txBox="1"/>
              <p:nvPr/>
            </p:nvSpPr>
            <p:spPr>
              <a:xfrm rot="-5400000">
                <a:off x="1379" y="3373"/>
                <a:ext cx="240" cy="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</p:grpSp>
      </p:grpSp>
      <p:grpSp>
        <p:nvGrpSpPr>
          <p:cNvPr id="555" name="Google Shape;555;p27"/>
          <p:cNvGrpSpPr/>
          <p:nvPr/>
        </p:nvGrpSpPr>
        <p:grpSpPr>
          <a:xfrm>
            <a:off x="5191125" y="3168650"/>
            <a:ext cx="838200" cy="685800"/>
            <a:chOff x="3120" y="1920"/>
            <a:chExt cx="528" cy="432"/>
          </a:xfrm>
        </p:grpSpPr>
        <p:sp>
          <p:nvSpPr>
            <p:cNvPr id="556" name="Google Shape;556;p27"/>
            <p:cNvSpPr/>
            <p:nvPr/>
          </p:nvSpPr>
          <p:spPr>
            <a:xfrm>
              <a:off x="3120" y="1968"/>
              <a:ext cx="528" cy="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7" name="Google Shape;557;p27"/>
            <p:cNvGrpSpPr/>
            <p:nvPr/>
          </p:nvGrpSpPr>
          <p:grpSpPr>
            <a:xfrm>
              <a:off x="3168" y="1920"/>
              <a:ext cx="408" cy="432"/>
              <a:chOff x="5160" y="2976"/>
              <a:chExt cx="408" cy="432"/>
            </a:xfrm>
          </p:grpSpPr>
          <p:sp>
            <p:nvSpPr>
              <p:cNvPr id="558" name="Google Shape;558;p27"/>
              <p:cNvSpPr txBox="1"/>
              <p:nvPr/>
            </p:nvSpPr>
            <p:spPr>
              <a:xfrm rot="-5400000">
                <a:off x="5218" y="2942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  <p:sp>
            <p:nvSpPr>
              <p:cNvPr id="559" name="Google Shape;559;p27"/>
              <p:cNvSpPr txBox="1"/>
              <p:nvPr/>
            </p:nvSpPr>
            <p:spPr>
              <a:xfrm>
                <a:off x="5160" y="3100"/>
                <a:ext cx="408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M</a:t>
                </a:r>
                <a:endParaRPr/>
              </a:p>
            </p:txBody>
          </p:sp>
        </p:grpSp>
      </p:grpSp>
      <p:grpSp>
        <p:nvGrpSpPr>
          <p:cNvPr id="560" name="Google Shape;560;p27"/>
          <p:cNvGrpSpPr/>
          <p:nvPr/>
        </p:nvGrpSpPr>
        <p:grpSpPr>
          <a:xfrm>
            <a:off x="3971925" y="3244850"/>
            <a:ext cx="685800" cy="609600"/>
            <a:chOff x="2352" y="1968"/>
            <a:chExt cx="432" cy="384"/>
          </a:xfrm>
        </p:grpSpPr>
        <p:sp>
          <p:nvSpPr>
            <p:cNvPr id="561" name="Google Shape;561;p27"/>
            <p:cNvSpPr/>
            <p:nvPr/>
          </p:nvSpPr>
          <p:spPr>
            <a:xfrm>
              <a:off x="2352" y="1968"/>
              <a:ext cx="432" cy="38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27"/>
            <p:cNvGrpSpPr/>
            <p:nvPr/>
          </p:nvGrpSpPr>
          <p:grpSpPr>
            <a:xfrm>
              <a:off x="2400" y="1968"/>
              <a:ext cx="334" cy="377"/>
              <a:chOff x="1251" y="3500"/>
              <a:chExt cx="621" cy="434"/>
            </a:xfrm>
          </p:grpSpPr>
          <p:sp>
            <p:nvSpPr>
              <p:cNvPr id="563" name="Google Shape;563;p27"/>
              <p:cNvSpPr txBox="1"/>
              <p:nvPr/>
            </p:nvSpPr>
            <p:spPr>
              <a:xfrm>
                <a:off x="1296" y="3579"/>
                <a:ext cx="576" cy="3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 </a:t>
                </a:r>
                <a:endParaRPr sz="2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4" name="Google Shape;564;p27"/>
              <p:cNvSpPr txBox="1"/>
              <p:nvPr/>
            </p:nvSpPr>
            <p:spPr>
              <a:xfrm rot="-5400000">
                <a:off x="1418" y="3333"/>
                <a:ext cx="239" cy="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</p:grpSp>
      </p:grpSp>
      <p:grpSp>
        <p:nvGrpSpPr>
          <p:cNvPr id="565" name="Google Shape;565;p27"/>
          <p:cNvGrpSpPr/>
          <p:nvPr/>
        </p:nvGrpSpPr>
        <p:grpSpPr>
          <a:xfrm>
            <a:off x="7019925" y="3244850"/>
            <a:ext cx="685800" cy="609600"/>
            <a:chOff x="4272" y="1968"/>
            <a:chExt cx="432" cy="384"/>
          </a:xfrm>
        </p:grpSpPr>
        <p:sp>
          <p:nvSpPr>
            <p:cNvPr id="566" name="Google Shape;566;p27"/>
            <p:cNvSpPr/>
            <p:nvPr/>
          </p:nvSpPr>
          <p:spPr>
            <a:xfrm>
              <a:off x="4272" y="1968"/>
              <a:ext cx="432" cy="38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7" name="Google Shape;567;p27"/>
            <p:cNvGrpSpPr/>
            <p:nvPr/>
          </p:nvGrpSpPr>
          <p:grpSpPr>
            <a:xfrm>
              <a:off x="4320" y="1968"/>
              <a:ext cx="356" cy="384"/>
              <a:chOff x="5020" y="3648"/>
              <a:chExt cx="356" cy="384"/>
            </a:xfrm>
          </p:grpSpPr>
          <p:sp>
            <p:nvSpPr>
              <p:cNvPr id="568" name="Google Shape;568;p27"/>
              <p:cNvSpPr txBox="1"/>
              <p:nvPr/>
            </p:nvSpPr>
            <p:spPr>
              <a:xfrm rot="-5400000">
                <a:off x="5054" y="3614"/>
                <a:ext cx="240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〉</a:t>
                </a:r>
                <a:endParaRPr/>
              </a:p>
            </p:txBody>
          </p:sp>
          <p:sp>
            <p:nvSpPr>
              <p:cNvPr id="569" name="Google Shape;569;p27"/>
              <p:cNvSpPr txBox="1"/>
              <p:nvPr/>
            </p:nvSpPr>
            <p:spPr>
              <a:xfrm>
                <a:off x="5040" y="3724"/>
                <a:ext cx="336" cy="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P</a:t>
                </a:r>
                <a:endParaRPr/>
              </a:p>
            </p:txBody>
          </p:sp>
        </p:grpSp>
      </p:grpSp>
      <p:sp>
        <p:nvSpPr>
          <p:cNvPr id="570" name="Google Shape;570;p27"/>
          <p:cNvSpPr txBox="1"/>
          <p:nvPr/>
        </p:nvSpPr>
        <p:spPr>
          <a:xfrm>
            <a:off x="2676525" y="3365500"/>
            <a:ext cx="3810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571" name="Google Shape;571;p27"/>
          <p:cNvSpPr txBox="1"/>
          <p:nvPr/>
        </p:nvSpPr>
        <p:spPr>
          <a:xfrm>
            <a:off x="3667125" y="3397250"/>
            <a:ext cx="3810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572" name="Google Shape;572;p27"/>
          <p:cNvSpPr txBox="1"/>
          <p:nvPr/>
        </p:nvSpPr>
        <p:spPr>
          <a:xfrm>
            <a:off x="5724525" y="3365500"/>
            <a:ext cx="3810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573" name="Google Shape;573;p27"/>
          <p:cNvSpPr txBox="1"/>
          <p:nvPr/>
        </p:nvSpPr>
        <p:spPr>
          <a:xfrm>
            <a:off x="6638925" y="3365500"/>
            <a:ext cx="3810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574" name="Google Shape;574;p27"/>
          <p:cNvSpPr txBox="1"/>
          <p:nvPr/>
        </p:nvSpPr>
        <p:spPr>
          <a:xfrm>
            <a:off x="7705725" y="3213100"/>
            <a:ext cx="22860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=180</a:t>
            </a:r>
            <a:r>
              <a:rPr lang="en-US" sz="4200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4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5" name="Google Shape;575;p27"/>
          <p:cNvSpPr/>
          <p:nvPr/>
        </p:nvSpPr>
        <p:spPr>
          <a:xfrm>
            <a:off x="7478713" y="3184525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7"/>
          <p:cNvSpPr txBox="1"/>
          <p:nvPr/>
        </p:nvSpPr>
        <p:spPr>
          <a:xfrm>
            <a:off x="7678738" y="3351213"/>
            <a:ext cx="3276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⇒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ΔABC</a:t>
            </a: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= Δ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MNP </a:t>
            </a:r>
            <a:endParaRPr dirty="0"/>
          </a:p>
        </p:txBody>
      </p:sp>
      <p:grpSp>
        <p:nvGrpSpPr>
          <p:cNvPr id="577" name="Google Shape;577;p27"/>
          <p:cNvGrpSpPr/>
          <p:nvPr/>
        </p:nvGrpSpPr>
        <p:grpSpPr>
          <a:xfrm>
            <a:off x="8518525" y="3205163"/>
            <a:ext cx="1252538" cy="284162"/>
            <a:chOff x="1824" y="1200"/>
            <a:chExt cx="864" cy="192"/>
          </a:xfrm>
        </p:grpSpPr>
        <p:cxnSp>
          <p:nvCxnSpPr>
            <p:cNvPr id="578" name="Google Shape;578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9" name="Google Shape;579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0" name="Google Shape;580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1" name="Google Shape;581;p27"/>
          <p:cNvGrpSpPr/>
          <p:nvPr/>
        </p:nvGrpSpPr>
        <p:grpSpPr>
          <a:xfrm>
            <a:off x="8742363" y="3200400"/>
            <a:ext cx="1271587" cy="288925"/>
            <a:chOff x="1824" y="1200"/>
            <a:chExt cx="864" cy="192"/>
          </a:xfrm>
        </p:grpSpPr>
        <p:cxnSp>
          <p:nvCxnSpPr>
            <p:cNvPr id="582" name="Google Shape;582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3" name="Google Shape;583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4" name="Google Shape;584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5" name="Google Shape;585;p27"/>
          <p:cNvGrpSpPr/>
          <p:nvPr/>
        </p:nvGrpSpPr>
        <p:grpSpPr>
          <a:xfrm rot="10800000">
            <a:off x="8494713" y="3810000"/>
            <a:ext cx="457200" cy="288925"/>
            <a:chOff x="1824" y="1200"/>
            <a:chExt cx="864" cy="192"/>
          </a:xfrm>
        </p:grpSpPr>
        <p:cxnSp>
          <p:nvCxnSpPr>
            <p:cNvPr id="586" name="Google Shape;586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7" name="Google Shape;587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88" name="Google Shape;588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9" name="Google Shape;589;p27"/>
          <p:cNvGrpSpPr/>
          <p:nvPr/>
        </p:nvGrpSpPr>
        <p:grpSpPr>
          <a:xfrm rot="10800000">
            <a:off x="9732963" y="3870325"/>
            <a:ext cx="457200" cy="288925"/>
            <a:chOff x="1824" y="1200"/>
            <a:chExt cx="864" cy="192"/>
          </a:xfrm>
        </p:grpSpPr>
        <p:cxnSp>
          <p:nvCxnSpPr>
            <p:cNvPr id="590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1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2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3" name="Google Shape;593;p27"/>
          <p:cNvSpPr txBox="1"/>
          <p:nvPr/>
        </p:nvSpPr>
        <p:spPr>
          <a:xfrm>
            <a:off x="2430463" y="4427381"/>
            <a:ext cx="5410200" cy="137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  </a:t>
            </a:r>
            <a:endParaRPr dirty="0"/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…</a:t>
            </a:r>
            <a:endParaRPr dirty="0"/>
          </a:p>
        </p:txBody>
      </p:sp>
      <p:sp>
        <p:nvSpPr>
          <p:cNvPr id="594" name="Google Shape;594;p27"/>
          <p:cNvSpPr txBox="1"/>
          <p:nvPr/>
        </p:nvSpPr>
        <p:spPr>
          <a:xfrm>
            <a:off x="1924958" y="4697636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</a:t>
            </a:r>
            <a:endParaRPr dirty="0"/>
          </a:p>
        </p:txBody>
      </p:sp>
      <p:sp>
        <p:nvSpPr>
          <p:cNvPr id="595" name="Google Shape;595;p27"/>
          <p:cNvSpPr txBox="1"/>
          <p:nvPr/>
        </p:nvSpPr>
        <p:spPr>
          <a:xfrm>
            <a:off x="7017644" y="4427381"/>
            <a:ext cx="16240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</a:t>
            </a:r>
            <a:endParaRPr dirty="0"/>
          </a:p>
        </p:txBody>
      </p:sp>
      <p:sp>
        <p:nvSpPr>
          <p:cNvPr id="596" name="Google Shape;596;p27"/>
          <p:cNvSpPr txBox="1"/>
          <p:nvPr/>
        </p:nvSpPr>
        <p:spPr>
          <a:xfrm>
            <a:off x="6638925" y="4878190"/>
            <a:ext cx="16240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</a:t>
            </a:r>
            <a:endParaRPr dirty="0"/>
          </a:p>
        </p:txBody>
      </p:sp>
      <p:sp>
        <p:nvSpPr>
          <p:cNvPr id="597" name="Google Shape;597;p27"/>
          <p:cNvSpPr txBox="1"/>
          <p:nvPr/>
        </p:nvSpPr>
        <p:spPr>
          <a:xfrm>
            <a:off x="7391411" y="5286375"/>
            <a:ext cx="16240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 </a:t>
            </a:r>
            <a:endParaRPr dirty="0"/>
          </a:p>
        </p:txBody>
      </p:sp>
      <p:sp>
        <p:nvSpPr>
          <p:cNvPr id="598" name="Google Shape;598;p27"/>
          <p:cNvSpPr txBox="1"/>
          <p:nvPr/>
        </p:nvSpPr>
        <p:spPr>
          <a:xfrm>
            <a:off x="401392" y="2057534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Xét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ΔABC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ΔA’B’C’ ta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</a:t>
            </a:r>
            <a:endParaRPr dirty="0"/>
          </a:p>
        </p:txBody>
      </p:sp>
      <p:sp>
        <p:nvSpPr>
          <p:cNvPr id="599" name="Google Shape;599;p27"/>
          <p:cNvSpPr txBox="1"/>
          <p:nvPr/>
        </p:nvSpPr>
        <p:spPr>
          <a:xfrm>
            <a:off x="2497138" y="5848350"/>
            <a:ext cx="166687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Δ</a:t>
            </a:r>
            <a:r>
              <a:rPr lang="en-US"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MPN</a:t>
            </a:r>
            <a:endParaRPr/>
          </a:p>
        </p:txBody>
      </p:sp>
      <p:sp>
        <p:nvSpPr>
          <p:cNvPr id="600" name="Google Shape;600;p27"/>
          <p:cNvSpPr txBox="1"/>
          <p:nvPr/>
        </p:nvSpPr>
        <p:spPr>
          <a:xfrm>
            <a:off x="1076325" y="5902325"/>
            <a:ext cx="7391400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ΔACB =................;   AC = .........;                </a:t>
            </a:r>
            <a:endParaRPr dirty="0"/>
          </a:p>
        </p:txBody>
      </p:sp>
      <p:sp>
        <p:nvSpPr>
          <p:cNvPr id="601" name="Google Shape;601;p27"/>
          <p:cNvSpPr txBox="1"/>
          <p:nvPr/>
        </p:nvSpPr>
        <p:spPr>
          <a:xfrm>
            <a:off x="4754563" y="5851525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MP</a:t>
            </a:r>
            <a:endParaRPr b="1" dirty="0"/>
          </a:p>
        </p:txBody>
      </p:sp>
      <p:sp>
        <p:nvSpPr>
          <p:cNvPr id="602" name="Google Shape;602;p27"/>
          <p:cNvSpPr txBox="1"/>
          <p:nvPr/>
        </p:nvSpPr>
        <p:spPr>
          <a:xfrm>
            <a:off x="655638" y="5884863"/>
            <a:ext cx="4905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c)</a:t>
            </a:r>
            <a:endParaRPr/>
          </a:p>
        </p:txBody>
      </p:sp>
      <p:sp>
        <p:nvSpPr>
          <p:cNvPr id="605" name="Google Shape;605;p27"/>
          <p:cNvSpPr txBox="1"/>
          <p:nvPr/>
        </p:nvSpPr>
        <p:spPr>
          <a:xfrm>
            <a:off x="11113" y="-3175"/>
            <a:ext cx="828675" cy="6445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?2</a:t>
            </a:r>
            <a:endParaRPr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451218"/>
              </p:ext>
            </p:extLst>
          </p:nvPr>
        </p:nvGraphicFramePr>
        <p:xfrm>
          <a:off x="6361113" y="5859463"/>
          <a:ext cx="1155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Equation" r:id="rId9" imgW="1155600" imgH="457200" progId="Equation.DSMT4">
                  <p:embed/>
                </p:oleObj>
              </mc:Choice>
              <mc:Fallback>
                <p:oleObj name="Equation" r:id="rId9" imgW="1155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61113" y="5859463"/>
                        <a:ext cx="11557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" name="Object 1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484825"/>
              </p:ext>
            </p:extLst>
          </p:nvPr>
        </p:nvGraphicFramePr>
        <p:xfrm>
          <a:off x="7004698" y="5866471"/>
          <a:ext cx="317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Equation" r:id="rId11" imgW="317160" imgH="431640" progId="Equation.DSMT4">
                  <p:embed/>
                </p:oleObj>
              </mc:Choice>
              <mc:Fallback>
                <p:oleObj name="Equation" r:id="rId11" imgW="3171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04698" y="5866471"/>
                        <a:ext cx="317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Google Shape;576;p27"/>
          <p:cNvSpPr txBox="1"/>
          <p:nvPr/>
        </p:nvSpPr>
        <p:spPr>
          <a:xfrm>
            <a:off x="7831138" y="3503613"/>
            <a:ext cx="3276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⇒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ΔABC</a:t>
            </a: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= Δ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MNP 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3A3AEE-4555-4B2B-A3DF-271E3245B1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55"/>
    </mc:Choice>
    <mc:Fallback xmlns="">
      <p:transition spd="slow" advTm="14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1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1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8"/>
          <p:cNvSpPr txBox="1"/>
          <p:nvPr/>
        </p:nvSpPr>
        <p:spPr>
          <a:xfrm>
            <a:off x="20638" y="19050"/>
            <a:ext cx="754062" cy="5847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?3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1" name="Google Shape;611;p28"/>
          <p:cNvSpPr txBox="1"/>
          <p:nvPr/>
        </p:nvSpPr>
        <p:spPr>
          <a:xfrm>
            <a:off x="920985" y="34689"/>
            <a:ext cx="5943600" cy="830956"/>
          </a:xfrm>
          <a:prstGeom prst="rect">
            <a:avLst/>
          </a:prstGeom>
          <a:solidFill>
            <a:srgbClr val="ABFF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Cho ΔABC = ΔDEF (h.62).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Tìm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số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đo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góc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D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độ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dài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cạnh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BC.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2" name="Google Shape;612;p28"/>
          <p:cNvSpPr txBox="1"/>
          <p:nvPr/>
        </p:nvSpPr>
        <p:spPr>
          <a:xfrm>
            <a:off x="7069138" y="2330450"/>
            <a:ext cx="9144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sng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Giải</a:t>
            </a:r>
            <a:r>
              <a:rPr lang="en-US" sz="2400" b="1" i="1" u="sng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3" name="Google Shape;613;p28"/>
          <p:cNvSpPr/>
          <p:nvPr/>
        </p:nvSpPr>
        <p:spPr>
          <a:xfrm>
            <a:off x="4989513" y="2922588"/>
            <a:ext cx="25368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Xét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ΔABC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có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</a:t>
            </a:r>
            <a:b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</a:br>
            <a:endParaRPr sz="2400" i="1" baseline="300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614" name="Google Shape;61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1188" y="276225"/>
            <a:ext cx="18288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42388" y="77788"/>
            <a:ext cx="1676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8"/>
          <p:cNvSpPr txBox="1"/>
          <p:nvPr/>
        </p:nvSpPr>
        <p:spPr>
          <a:xfrm>
            <a:off x="4519613" y="4248150"/>
            <a:ext cx="67437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=&gt;   A = 180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 B -  C  =180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- 70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 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- 50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= 60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7" name="Google Shape;617;p28"/>
          <p:cNvSpPr txBox="1"/>
          <p:nvPr/>
        </p:nvSpPr>
        <p:spPr>
          <a:xfrm>
            <a:off x="5099050" y="3632200"/>
            <a:ext cx="6907213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A + B + C = 180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(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Tổng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ba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góc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của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một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tam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giác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</a:t>
            </a:r>
            <a:endParaRPr sz="2400" b="1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grpSp>
        <p:nvGrpSpPr>
          <p:cNvPr id="618" name="Google Shape;618;p28"/>
          <p:cNvGrpSpPr/>
          <p:nvPr/>
        </p:nvGrpSpPr>
        <p:grpSpPr>
          <a:xfrm>
            <a:off x="6283325" y="3541713"/>
            <a:ext cx="217488" cy="176212"/>
            <a:chOff x="1247" y="3497"/>
            <a:chExt cx="137" cy="46"/>
          </a:xfrm>
        </p:grpSpPr>
        <p:cxnSp>
          <p:nvCxnSpPr>
            <p:cNvPr id="619" name="Google Shape;619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1" name="Google Shape;621;p28"/>
          <p:cNvGrpSpPr/>
          <p:nvPr/>
        </p:nvGrpSpPr>
        <p:grpSpPr>
          <a:xfrm>
            <a:off x="5721350" y="3575050"/>
            <a:ext cx="217488" cy="176213"/>
            <a:chOff x="1247" y="3497"/>
            <a:chExt cx="137" cy="46"/>
          </a:xfrm>
        </p:grpSpPr>
        <p:cxnSp>
          <p:nvCxnSpPr>
            <p:cNvPr id="622" name="Google Shape;622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4" name="Google Shape;624;p28"/>
          <p:cNvGrpSpPr/>
          <p:nvPr/>
        </p:nvGrpSpPr>
        <p:grpSpPr>
          <a:xfrm>
            <a:off x="5191125" y="3600450"/>
            <a:ext cx="217488" cy="176213"/>
            <a:chOff x="1247" y="3497"/>
            <a:chExt cx="137" cy="46"/>
          </a:xfrm>
        </p:grpSpPr>
        <p:cxnSp>
          <p:nvCxnSpPr>
            <p:cNvPr id="625" name="Google Shape;625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7" name="Google Shape;627;p28"/>
          <p:cNvGrpSpPr/>
          <p:nvPr/>
        </p:nvGrpSpPr>
        <p:grpSpPr>
          <a:xfrm>
            <a:off x="5281613" y="4200525"/>
            <a:ext cx="217487" cy="176213"/>
            <a:chOff x="1247" y="3497"/>
            <a:chExt cx="137" cy="46"/>
          </a:xfrm>
        </p:grpSpPr>
        <p:cxnSp>
          <p:nvCxnSpPr>
            <p:cNvPr id="628" name="Google Shape;628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30" name="Google Shape;630;p28"/>
          <p:cNvGrpSpPr/>
          <p:nvPr/>
        </p:nvGrpSpPr>
        <p:grpSpPr>
          <a:xfrm>
            <a:off x="7160855" y="4200525"/>
            <a:ext cx="217487" cy="176213"/>
            <a:chOff x="1247" y="3497"/>
            <a:chExt cx="137" cy="46"/>
          </a:xfrm>
        </p:grpSpPr>
        <p:cxnSp>
          <p:nvCxnSpPr>
            <p:cNvPr id="631" name="Google Shape;631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33" name="Google Shape;633;p28"/>
          <p:cNvGrpSpPr/>
          <p:nvPr/>
        </p:nvGrpSpPr>
        <p:grpSpPr>
          <a:xfrm>
            <a:off x="6613502" y="4176713"/>
            <a:ext cx="217487" cy="176212"/>
            <a:chOff x="1247" y="3497"/>
            <a:chExt cx="137" cy="46"/>
          </a:xfrm>
        </p:grpSpPr>
        <p:cxnSp>
          <p:nvCxnSpPr>
            <p:cNvPr id="634" name="Google Shape;634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6" name="Google Shape;636;p28"/>
          <p:cNvSpPr/>
          <p:nvPr/>
        </p:nvSpPr>
        <p:spPr>
          <a:xfrm>
            <a:off x="4965700" y="4872038"/>
            <a:ext cx="71739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Ta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có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: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△ABC = △ DEF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(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gt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)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Suy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ra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:  D =  A = 60</a:t>
            </a:r>
            <a:r>
              <a:rPr lang="en-US" sz="2400" b="1" baseline="300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0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(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hai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góc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tương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ứng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)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7" name="Google Shape;637;p28"/>
          <p:cNvGrpSpPr/>
          <p:nvPr/>
        </p:nvGrpSpPr>
        <p:grpSpPr>
          <a:xfrm>
            <a:off x="6531444" y="5378448"/>
            <a:ext cx="217487" cy="176213"/>
            <a:chOff x="1247" y="3497"/>
            <a:chExt cx="137" cy="46"/>
          </a:xfrm>
        </p:grpSpPr>
        <p:cxnSp>
          <p:nvCxnSpPr>
            <p:cNvPr id="638" name="Google Shape;638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0" name="Google Shape;640;p28"/>
          <p:cNvGrpSpPr/>
          <p:nvPr/>
        </p:nvGrpSpPr>
        <p:grpSpPr>
          <a:xfrm>
            <a:off x="7172325" y="5378449"/>
            <a:ext cx="217487" cy="176213"/>
            <a:chOff x="1247" y="3497"/>
            <a:chExt cx="137" cy="46"/>
          </a:xfrm>
        </p:grpSpPr>
        <p:cxnSp>
          <p:nvCxnSpPr>
            <p:cNvPr id="641" name="Google Shape;641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28"/>
          <p:cNvSpPr/>
          <p:nvPr/>
        </p:nvSpPr>
        <p:spPr>
          <a:xfrm>
            <a:off x="4622800" y="5919788"/>
            <a:ext cx="7516813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     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và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BC = EF = 3  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(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hai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cạnh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tương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400" b="1" i="1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ứng</a:t>
            </a:r>
            <a:r>
              <a:rPr lang="en-US" sz="24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)                      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4" name="Google Shape;644;p28"/>
          <p:cNvSpPr txBox="1"/>
          <p:nvPr/>
        </p:nvSpPr>
        <p:spPr>
          <a:xfrm>
            <a:off x="1296988" y="2241550"/>
            <a:ext cx="2209800" cy="40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D = ?;   BC = ?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5" name="Google Shape;645;p28"/>
          <p:cNvCxnSpPr/>
          <p:nvPr/>
        </p:nvCxnSpPr>
        <p:spPr>
          <a:xfrm>
            <a:off x="306388" y="2135188"/>
            <a:ext cx="3505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6" name="Google Shape;646;p28"/>
          <p:cNvCxnSpPr/>
          <p:nvPr/>
        </p:nvCxnSpPr>
        <p:spPr>
          <a:xfrm>
            <a:off x="1144588" y="1114425"/>
            <a:ext cx="0" cy="1535113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7" name="Google Shape;647;p28"/>
          <p:cNvSpPr txBox="1"/>
          <p:nvPr/>
        </p:nvSpPr>
        <p:spPr>
          <a:xfrm>
            <a:off x="1220788" y="1219200"/>
            <a:ext cx="3048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ΔABC = ΔDEF; B = 70</a:t>
            </a:r>
            <a:r>
              <a:rPr lang="en-US" sz="20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                    C = 50</a:t>
            </a:r>
            <a:r>
              <a:rPr lang="en-US" sz="2000" b="1" baseline="30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0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, EF = 3</a:t>
            </a:r>
            <a:endParaRPr sz="2000" b="1" u="sng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648" name="Google Shape;648;p28"/>
          <p:cNvSpPr txBox="1"/>
          <p:nvPr/>
        </p:nvSpPr>
        <p:spPr>
          <a:xfrm>
            <a:off x="519113" y="1574800"/>
            <a:ext cx="6096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GT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9" name="Google Shape;649;p28"/>
          <p:cNvSpPr txBox="1"/>
          <p:nvPr/>
        </p:nvSpPr>
        <p:spPr>
          <a:xfrm>
            <a:off x="577850" y="2232025"/>
            <a:ext cx="5143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KL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0" name="Google Shape;650;p28"/>
          <p:cNvGrpSpPr/>
          <p:nvPr/>
        </p:nvGrpSpPr>
        <p:grpSpPr>
          <a:xfrm>
            <a:off x="1308100" y="1752600"/>
            <a:ext cx="217488" cy="73025"/>
            <a:chOff x="1247" y="3497"/>
            <a:chExt cx="137" cy="46"/>
          </a:xfrm>
        </p:grpSpPr>
        <p:cxnSp>
          <p:nvCxnSpPr>
            <p:cNvPr id="651" name="Google Shape;651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3" name="Google Shape;653;p28"/>
          <p:cNvGrpSpPr/>
          <p:nvPr/>
        </p:nvGrpSpPr>
        <p:grpSpPr>
          <a:xfrm>
            <a:off x="1344613" y="2239963"/>
            <a:ext cx="217487" cy="73025"/>
            <a:chOff x="1247" y="3497"/>
            <a:chExt cx="137" cy="46"/>
          </a:xfrm>
        </p:grpSpPr>
        <p:cxnSp>
          <p:nvCxnSpPr>
            <p:cNvPr id="654" name="Google Shape;654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6" name="Google Shape;656;p28"/>
          <p:cNvGrpSpPr/>
          <p:nvPr/>
        </p:nvGrpSpPr>
        <p:grpSpPr>
          <a:xfrm>
            <a:off x="3043238" y="1296988"/>
            <a:ext cx="217487" cy="73025"/>
            <a:chOff x="1247" y="3497"/>
            <a:chExt cx="137" cy="46"/>
          </a:xfrm>
        </p:grpSpPr>
        <p:cxnSp>
          <p:nvCxnSpPr>
            <p:cNvPr id="657" name="Google Shape;657;p28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28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9" name="Google Shape;659;p28"/>
          <p:cNvSpPr txBox="1"/>
          <p:nvPr/>
        </p:nvSpPr>
        <p:spPr>
          <a:xfrm>
            <a:off x="1223963" y="2782888"/>
            <a:ext cx="211455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sng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Hướng</a:t>
            </a:r>
            <a:r>
              <a:rPr lang="en-US" sz="2800" b="1" i="1" u="sng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800" b="1" i="1" u="sng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dẫn</a:t>
            </a:r>
            <a:r>
              <a:rPr lang="en-US" sz="2800" b="1" i="1" u="sng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</a:t>
            </a:r>
            <a:r>
              <a:rPr lang="en-US" sz="28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endParaRPr sz="2000" b="1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ΔABC = ΔDEF </a:t>
            </a:r>
            <a:endParaRPr sz="2000" b="1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cxnSp>
        <p:nvCxnSpPr>
          <p:cNvPr id="660" name="Google Shape;660;p28"/>
          <p:cNvCxnSpPr/>
          <p:nvPr/>
        </p:nvCxnSpPr>
        <p:spPr>
          <a:xfrm flipH="1">
            <a:off x="1498600" y="4014788"/>
            <a:ext cx="557213" cy="70643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1" name="Google Shape;661;p28"/>
          <p:cNvCxnSpPr/>
          <p:nvPr/>
        </p:nvCxnSpPr>
        <p:spPr>
          <a:xfrm>
            <a:off x="2266950" y="4040188"/>
            <a:ext cx="531813" cy="65563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2" name="Google Shape;662;p28"/>
          <p:cNvSpPr/>
          <p:nvPr/>
        </p:nvSpPr>
        <p:spPr>
          <a:xfrm>
            <a:off x="2400300" y="4854575"/>
            <a:ext cx="1385888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 </a:t>
            </a:r>
            <a:r>
              <a:rPr lang="en-US" sz="1800" b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BC =  </a:t>
            </a:r>
            <a:r>
              <a:rPr lang="en-US" sz="1800" b="1" i="1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            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3" name="Google Shape;663;p28"/>
          <p:cNvSpPr/>
          <p:nvPr/>
        </p:nvSpPr>
        <p:spPr>
          <a:xfrm>
            <a:off x="822325" y="4489450"/>
            <a:ext cx="1404938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   </a:t>
            </a:r>
            <a:r>
              <a:rPr lang="en-US" sz="1800" b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 D =?   </a:t>
            </a:r>
            <a:endParaRPr sz="1800" b="1" i="1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pSp>
        <p:nvGrpSpPr>
          <p:cNvPr id="664" name="Google Shape;664;p28"/>
          <p:cNvGrpSpPr/>
          <p:nvPr/>
        </p:nvGrpSpPr>
        <p:grpSpPr>
          <a:xfrm>
            <a:off x="1263650" y="4887913"/>
            <a:ext cx="155575" cy="76200"/>
            <a:chOff x="3456" y="3456"/>
            <a:chExt cx="96" cy="48"/>
          </a:xfrm>
        </p:grpSpPr>
        <p:cxnSp>
          <p:nvCxnSpPr>
            <p:cNvPr id="665" name="Google Shape;665;p28"/>
            <p:cNvCxnSpPr/>
            <p:nvPr/>
          </p:nvCxnSpPr>
          <p:spPr>
            <a:xfrm rot="10800000" flipH="1">
              <a:off x="3456" y="3456"/>
              <a:ext cx="48" cy="4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28"/>
            <p:cNvCxnSpPr/>
            <p:nvPr/>
          </p:nvCxnSpPr>
          <p:spPr>
            <a:xfrm>
              <a:off x="3504" y="3456"/>
              <a:ext cx="48" cy="4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4C0513-EAFA-4F90-BEF0-90A1EC29F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67"/>
    </mc:Choice>
    <mc:Fallback xmlns="">
      <p:transition spd="slow" advTm="12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3" grpId="0"/>
      <p:bldP spid="616" grpId="0"/>
      <p:bldP spid="617" grpId="0"/>
      <p:bldP spid="636" grpId="0"/>
      <p:bldP spid="6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9"/>
          <p:cNvSpPr txBox="1">
            <a:spLocks noGrp="1"/>
          </p:cNvSpPr>
          <p:nvPr>
            <p:ph type="title"/>
          </p:nvPr>
        </p:nvSpPr>
        <p:spPr>
          <a:xfrm>
            <a:off x="15875" y="1571961"/>
            <a:ext cx="12160250" cy="1004910"/>
          </a:xfrm>
          <a:prstGeom prst="rect">
            <a:avLst/>
          </a:prstGeom>
          <a:solidFill>
            <a:srgbClr val="ABFFD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BÀI 1: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Cách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viết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nào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sau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đây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kí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hiệu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sự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bằng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nhau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của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hai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tam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giác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b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</a:b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   ABC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MNP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trên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dirty="0" err="1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vẽ</a:t>
            </a:r>
            <a:r>
              <a:rPr lang="en-US" sz="3200" dirty="0"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?</a:t>
            </a:r>
            <a:endParaRPr sz="3200" dirty="0"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673" name="Google Shape;67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7338" y="2962377"/>
            <a:ext cx="21336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6700" y="3679927"/>
            <a:ext cx="19812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96381" y="4342528"/>
            <a:ext cx="203358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84475" y="5041208"/>
            <a:ext cx="20574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51500" y="2894114"/>
            <a:ext cx="479107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9"/>
          <p:cNvSpPr txBox="1"/>
          <p:nvPr/>
        </p:nvSpPr>
        <p:spPr>
          <a:xfrm>
            <a:off x="2938463" y="3254477"/>
            <a:ext cx="4803775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9"/>
          <p:cNvSpPr/>
          <p:nvPr/>
        </p:nvSpPr>
        <p:spPr>
          <a:xfrm>
            <a:off x="1809750" y="2957614"/>
            <a:ext cx="447675" cy="3905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29"/>
          <p:cNvSpPr/>
          <p:nvPr/>
        </p:nvSpPr>
        <p:spPr>
          <a:xfrm>
            <a:off x="1811338" y="3638439"/>
            <a:ext cx="447675" cy="39211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9"/>
          <p:cNvSpPr/>
          <p:nvPr/>
        </p:nvSpPr>
        <p:spPr>
          <a:xfrm>
            <a:off x="1811338" y="4315025"/>
            <a:ext cx="446087" cy="3905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9"/>
          <p:cNvSpPr/>
          <p:nvPr/>
        </p:nvSpPr>
        <p:spPr>
          <a:xfrm>
            <a:off x="1793875" y="4984058"/>
            <a:ext cx="446087" cy="39211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9"/>
          <p:cNvSpPr/>
          <p:nvPr/>
        </p:nvSpPr>
        <p:spPr>
          <a:xfrm>
            <a:off x="1809750" y="2961204"/>
            <a:ext cx="447675" cy="3905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9"/>
          <p:cNvSpPr/>
          <p:nvPr/>
        </p:nvSpPr>
        <p:spPr>
          <a:xfrm>
            <a:off x="1805166" y="3636595"/>
            <a:ext cx="447675" cy="39211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29"/>
          <p:cNvSpPr/>
          <p:nvPr/>
        </p:nvSpPr>
        <p:spPr>
          <a:xfrm>
            <a:off x="1811338" y="4301811"/>
            <a:ext cx="447675" cy="39052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29"/>
          <p:cNvSpPr/>
          <p:nvPr/>
        </p:nvSpPr>
        <p:spPr>
          <a:xfrm>
            <a:off x="1796871" y="4983992"/>
            <a:ext cx="447675" cy="39211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endParaRPr dirty="0"/>
          </a:p>
        </p:txBody>
      </p:sp>
      <p:sp>
        <p:nvSpPr>
          <p:cNvPr id="18" name="Google Shape;785;p35"/>
          <p:cNvSpPr/>
          <p:nvPr/>
        </p:nvSpPr>
        <p:spPr>
          <a:xfrm>
            <a:off x="0" y="14288"/>
            <a:ext cx="12192000" cy="733425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LUYỆN TẬP – VẬN DỤNG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" y="849400"/>
            <a:ext cx="1199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DẠNG 1: NHẬN BIẾT HAI TAM GIÁC BẰNG NHAU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51F28E-0C42-4419-87CB-86BF9F8104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69"/>
    </mc:Choice>
    <mc:Fallback xmlns="">
      <p:transition spd="slow" advTm="109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2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0"/>
          <p:cNvSpPr txBox="1"/>
          <p:nvPr/>
        </p:nvSpPr>
        <p:spPr>
          <a:xfrm>
            <a:off x="1098549" y="3620295"/>
            <a:ext cx="12604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</a:t>
            </a:r>
            <a:endParaRPr dirty="0"/>
          </a:p>
        </p:txBody>
      </p:sp>
      <p:sp>
        <p:nvSpPr>
          <p:cNvPr id="694" name="Google Shape;694;p30"/>
          <p:cNvSpPr txBox="1"/>
          <p:nvPr/>
        </p:nvSpPr>
        <p:spPr>
          <a:xfrm>
            <a:off x="3589337" y="3606801"/>
            <a:ext cx="1295400" cy="5603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Cột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dirty="0"/>
          </a:p>
        </p:txBody>
      </p:sp>
      <p:grpSp>
        <p:nvGrpSpPr>
          <p:cNvPr id="695" name="Google Shape;695;p30"/>
          <p:cNvGrpSpPr/>
          <p:nvPr/>
        </p:nvGrpSpPr>
        <p:grpSpPr>
          <a:xfrm>
            <a:off x="3413124" y="4294982"/>
            <a:ext cx="3829050" cy="427038"/>
            <a:chOff x="4818888" y="2098517"/>
            <a:chExt cx="3829748" cy="426719"/>
          </a:xfrm>
        </p:grpSpPr>
        <p:sp>
          <p:nvSpPr>
            <p:cNvPr id="696" name="Google Shape;696;p30"/>
            <p:cNvSpPr txBox="1"/>
            <p:nvPr/>
          </p:nvSpPr>
          <p:spPr>
            <a:xfrm>
              <a:off x="4818888" y="2098517"/>
              <a:ext cx="420687" cy="426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</a:t>
              </a:r>
              <a:endParaRPr/>
            </a:p>
          </p:txBody>
        </p:sp>
        <p:sp>
          <p:nvSpPr>
            <p:cNvPr id="697" name="Google Shape;697;p30"/>
            <p:cNvSpPr txBox="1"/>
            <p:nvPr/>
          </p:nvSpPr>
          <p:spPr>
            <a:xfrm>
              <a:off x="5330951" y="2098517"/>
              <a:ext cx="3317685" cy="426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Đỉnh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N</a:t>
              </a:r>
              <a:endParaRPr dirty="0"/>
            </a:p>
          </p:txBody>
        </p:sp>
      </p:grpSp>
      <p:grpSp>
        <p:nvGrpSpPr>
          <p:cNvPr id="698" name="Google Shape;698;p30"/>
          <p:cNvGrpSpPr/>
          <p:nvPr/>
        </p:nvGrpSpPr>
        <p:grpSpPr>
          <a:xfrm>
            <a:off x="3413124" y="4895057"/>
            <a:ext cx="3829050" cy="427038"/>
            <a:chOff x="4818888" y="2697957"/>
            <a:chExt cx="3829748" cy="426719"/>
          </a:xfrm>
        </p:grpSpPr>
        <p:sp>
          <p:nvSpPr>
            <p:cNvPr id="699" name="Google Shape;699;p30"/>
            <p:cNvSpPr txBox="1"/>
            <p:nvPr/>
          </p:nvSpPr>
          <p:spPr>
            <a:xfrm>
              <a:off x="4818888" y="2697957"/>
              <a:ext cx="420687" cy="426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</a:t>
              </a:r>
              <a:endParaRPr/>
            </a:p>
          </p:txBody>
        </p:sp>
        <p:sp>
          <p:nvSpPr>
            <p:cNvPr id="700" name="Google Shape;700;p30"/>
            <p:cNvSpPr txBox="1"/>
            <p:nvPr/>
          </p:nvSpPr>
          <p:spPr>
            <a:xfrm>
              <a:off x="5330951" y="2697957"/>
              <a:ext cx="3317685" cy="426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Đỉnh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</a:t>
              </a:r>
              <a:endParaRPr dirty="0"/>
            </a:p>
          </p:txBody>
        </p:sp>
      </p:grpSp>
      <p:grpSp>
        <p:nvGrpSpPr>
          <p:cNvPr id="701" name="Google Shape;701;p30"/>
          <p:cNvGrpSpPr/>
          <p:nvPr/>
        </p:nvGrpSpPr>
        <p:grpSpPr>
          <a:xfrm>
            <a:off x="3413124" y="5495132"/>
            <a:ext cx="3829050" cy="425450"/>
            <a:chOff x="4818888" y="3297397"/>
            <a:chExt cx="3829748" cy="426719"/>
          </a:xfrm>
        </p:grpSpPr>
        <p:sp>
          <p:nvSpPr>
            <p:cNvPr id="702" name="Google Shape;702;p30"/>
            <p:cNvSpPr txBox="1"/>
            <p:nvPr/>
          </p:nvSpPr>
          <p:spPr>
            <a:xfrm>
              <a:off x="4818888" y="3297397"/>
              <a:ext cx="420687" cy="426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</a:t>
              </a:r>
              <a:endParaRPr/>
            </a:p>
          </p:txBody>
        </p:sp>
        <p:sp>
          <p:nvSpPr>
            <p:cNvPr id="703" name="Google Shape;703;p30"/>
            <p:cNvSpPr txBox="1"/>
            <p:nvPr/>
          </p:nvSpPr>
          <p:spPr>
            <a:xfrm>
              <a:off x="5330951" y="3297397"/>
              <a:ext cx="3317685" cy="426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Đỉnh P</a:t>
              </a:r>
              <a:endParaRPr/>
            </a:p>
          </p:txBody>
        </p:sp>
      </p:grpSp>
      <p:sp>
        <p:nvSpPr>
          <p:cNvPr id="704" name="Google Shape;704;p30"/>
          <p:cNvSpPr txBox="1"/>
          <p:nvPr/>
        </p:nvSpPr>
        <p:spPr>
          <a:xfrm>
            <a:off x="981074" y="4294982"/>
            <a:ext cx="169862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Đỉnh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</a:t>
            </a:r>
            <a:endParaRPr dirty="0"/>
          </a:p>
        </p:txBody>
      </p:sp>
      <p:sp>
        <p:nvSpPr>
          <p:cNvPr id="705" name="Google Shape;705;p30"/>
          <p:cNvSpPr txBox="1"/>
          <p:nvPr/>
        </p:nvSpPr>
        <p:spPr>
          <a:xfrm>
            <a:off x="981074" y="4899820"/>
            <a:ext cx="1724025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Đỉnh B</a:t>
            </a:r>
            <a:endParaRPr/>
          </a:p>
        </p:txBody>
      </p:sp>
      <p:sp>
        <p:nvSpPr>
          <p:cNvPr id="706" name="Google Shape;706;p30"/>
          <p:cNvSpPr txBox="1"/>
          <p:nvPr/>
        </p:nvSpPr>
        <p:spPr>
          <a:xfrm>
            <a:off x="1014412" y="5504657"/>
            <a:ext cx="1692275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Đỉnh C</a:t>
            </a:r>
            <a:endParaRPr/>
          </a:p>
        </p:txBody>
      </p:sp>
      <p:pic>
        <p:nvPicPr>
          <p:cNvPr id="707" name="Google Shape;70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1724" y="3637757"/>
            <a:ext cx="5434013" cy="2738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p30"/>
          <p:cNvCxnSpPr>
            <a:stCxn id="704" idx="3"/>
          </p:cNvCxnSpPr>
          <p:nvPr/>
        </p:nvCxnSpPr>
        <p:spPr>
          <a:xfrm>
            <a:off x="2679699" y="4508501"/>
            <a:ext cx="733500" cy="6000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9" name="Google Shape;709;p30"/>
          <p:cNvCxnSpPr>
            <a:stCxn id="705" idx="3"/>
          </p:cNvCxnSpPr>
          <p:nvPr/>
        </p:nvCxnSpPr>
        <p:spPr>
          <a:xfrm rot="10800000" flipH="1">
            <a:off x="2705099" y="4508538"/>
            <a:ext cx="708000" cy="6048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0" name="Google Shape;710;p30"/>
          <p:cNvCxnSpPr>
            <a:stCxn id="706" idx="3"/>
          </p:cNvCxnSpPr>
          <p:nvPr/>
        </p:nvCxnSpPr>
        <p:spPr>
          <a:xfrm rot="10800000" flipH="1">
            <a:off x="2706687" y="5707976"/>
            <a:ext cx="706500" cy="102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711;p30"/>
          <p:cNvSpPr txBox="1"/>
          <p:nvPr/>
        </p:nvSpPr>
        <p:spPr>
          <a:xfrm>
            <a:off x="1" y="2338657"/>
            <a:ext cx="12192000" cy="968375"/>
          </a:xfrm>
          <a:prstGeom prst="rect">
            <a:avLst/>
          </a:prstGeom>
          <a:solidFill>
            <a:srgbClr val="ABFFD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2: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Nối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ABC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MNP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3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vẽ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785;p35"/>
          <p:cNvSpPr/>
          <p:nvPr/>
        </p:nvSpPr>
        <p:spPr>
          <a:xfrm>
            <a:off x="0" y="14288"/>
            <a:ext cx="12192000" cy="733425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LUYỆN TẬP – VẬN DỤNG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24" y="99994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DẠNG 2: CHỈ RA CÁC CẠNH TƯƠNG ỨNG BẰNG NHAU, CÁC GÓC TƯƠNG ỨNG BẰNG NHAU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7"/>
    </mc:Choice>
    <mc:Fallback xmlns="">
      <p:transition spd="slow" advTm="4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" grpId="0"/>
      <p:bldP spid="694" grpId="0" animBg="1"/>
      <p:bldP spid="704" grpId="0"/>
      <p:bldP spid="705" grpId="0"/>
      <p:bldP spid="706" grpId="0"/>
      <p:bldP spid="22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1"/>
          <p:cNvSpPr txBox="1"/>
          <p:nvPr/>
        </p:nvSpPr>
        <p:spPr>
          <a:xfrm>
            <a:off x="0" y="909816"/>
            <a:ext cx="12192000" cy="707846"/>
          </a:xfrm>
          <a:prstGeom prst="rect">
            <a:avLst/>
          </a:prstGeom>
          <a:solidFill>
            <a:srgbClr val="ABFF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3: </a:t>
            </a:r>
            <a:r>
              <a:rPr lang="en-US" sz="40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40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∆ABC = ∆ DEF.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cặp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718" name="Google Shape;718;p31"/>
          <p:cNvSpPr txBox="1"/>
          <p:nvPr/>
        </p:nvSpPr>
        <p:spPr>
          <a:xfrm>
            <a:off x="3847229" y="1857264"/>
            <a:ext cx="7110412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a)  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 = DE,   AC = EF;   BC = DF</a:t>
            </a:r>
            <a:endParaRPr dirty="0"/>
          </a:p>
        </p:txBody>
      </p:sp>
      <p:sp>
        <p:nvSpPr>
          <p:cNvPr id="719" name="Google Shape;719;p31"/>
          <p:cNvSpPr txBox="1"/>
          <p:nvPr/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31"/>
          <p:cNvSpPr txBox="1"/>
          <p:nvPr/>
        </p:nvSpPr>
        <p:spPr>
          <a:xfrm>
            <a:off x="3885329" y="3201988"/>
            <a:ext cx="717708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  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 = DE,   AC = DF;   BC = EF</a:t>
            </a:r>
            <a:endParaRPr dirty="0"/>
          </a:p>
        </p:txBody>
      </p:sp>
      <p:sp>
        <p:nvSpPr>
          <p:cNvPr id="722" name="Google Shape;722;p31"/>
          <p:cNvSpPr txBox="1"/>
          <p:nvPr/>
        </p:nvSpPr>
        <p:spPr>
          <a:xfrm>
            <a:off x="3917079" y="4582240"/>
            <a:ext cx="720725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c)  </a:t>
            </a:r>
            <a:r>
              <a:rPr lang="en-US" sz="3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 = DF,   AC = EF;   BC = DE</a:t>
            </a:r>
            <a:endParaRPr dirty="0"/>
          </a:p>
        </p:txBody>
      </p:sp>
      <p:sp>
        <p:nvSpPr>
          <p:cNvPr id="723" name="Google Shape;723;p31"/>
          <p:cNvSpPr txBox="1"/>
          <p:nvPr/>
        </p:nvSpPr>
        <p:spPr>
          <a:xfrm>
            <a:off x="3351929" y="1884252"/>
            <a:ext cx="5064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3600" b="1" dirty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4" name="Google Shape;724;p31"/>
          <p:cNvSpPr txBox="1"/>
          <p:nvPr/>
        </p:nvSpPr>
        <p:spPr>
          <a:xfrm>
            <a:off x="3351929" y="3195638"/>
            <a:ext cx="5064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5" name="Google Shape;725;p31"/>
          <p:cNvSpPr txBox="1"/>
          <p:nvPr/>
        </p:nvSpPr>
        <p:spPr>
          <a:xfrm>
            <a:off x="3351929" y="4591765"/>
            <a:ext cx="506412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3600" b="1" dirty="0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785;p35"/>
          <p:cNvSpPr/>
          <p:nvPr/>
        </p:nvSpPr>
        <p:spPr>
          <a:xfrm>
            <a:off x="0" y="14288"/>
            <a:ext cx="12192000" cy="733425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LUYỆN TẬP – VẬN DỤNG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576;p27"/>
          <p:cNvSpPr txBox="1"/>
          <p:nvPr/>
        </p:nvSpPr>
        <p:spPr>
          <a:xfrm>
            <a:off x="0" y="3049476"/>
            <a:ext cx="3276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⇒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ΔABC</a:t>
            </a: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= Δ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 </a:t>
            </a:r>
            <a:endParaRPr dirty="0"/>
          </a:p>
        </p:txBody>
      </p:sp>
      <p:grpSp>
        <p:nvGrpSpPr>
          <p:cNvPr id="13" name="Google Shape;589;p27"/>
          <p:cNvGrpSpPr/>
          <p:nvPr/>
        </p:nvGrpSpPr>
        <p:grpSpPr>
          <a:xfrm rot="10800000">
            <a:off x="766293" y="3479215"/>
            <a:ext cx="286160" cy="409957"/>
            <a:chOff x="1824" y="1200"/>
            <a:chExt cx="864" cy="192"/>
          </a:xfrm>
        </p:grpSpPr>
        <p:cxnSp>
          <p:nvCxnSpPr>
            <p:cNvPr id="14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oogle Shape;589;p27"/>
          <p:cNvGrpSpPr/>
          <p:nvPr/>
        </p:nvGrpSpPr>
        <p:grpSpPr>
          <a:xfrm>
            <a:off x="806342" y="2785681"/>
            <a:ext cx="417151" cy="409957"/>
            <a:chOff x="1824" y="1200"/>
            <a:chExt cx="864" cy="192"/>
          </a:xfrm>
        </p:grpSpPr>
        <p:cxnSp>
          <p:nvCxnSpPr>
            <p:cNvPr id="18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1" name="Google Shape;589;p27"/>
          <p:cNvGrpSpPr/>
          <p:nvPr/>
        </p:nvGrpSpPr>
        <p:grpSpPr>
          <a:xfrm rot="10800000">
            <a:off x="2028421" y="3438143"/>
            <a:ext cx="286160" cy="409957"/>
            <a:chOff x="1824" y="1200"/>
            <a:chExt cx="864" cy="192"/>
          </a:xfrm>
        </p:grpSpPr>
        <p:cxnSp>
          <p:nvCxnSpPr>
            <p:cNvPr id="22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" name="Google Shape;589;p27"/>
          <p:cNvGrpSpPr/>
          <p:nvPr/>
        </p:nvGrpSpPr>
        <p:grpSpPr>
          <a:xfrm rot="10800000">
            <a:off x="2228208" y="3450473"/>
            <a:ext cx="286160" cy="928343"/>
            <a:chOff x="1824" y="1200"/>
            <a:chExt cx="864" cy="192"/>
          </a:xfrm>
        </p:grpSpPr>
        <p:cxnSp>
          <p:nvCxnSpPr>
            <p:cNvPr id="26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oogle Shape;589;p27"/>
          <p:cNvGrpSpPr/>
          <p:nvPr/>
        </p:nvGrpSpPr>
        <p:grpSpPr>
          <a:xfrm rot="10800000">
            <a:off x="975970" y="3438143"/>
            <a:ext cx="286160" cy="940672"/>
            <a:chOff x="1824" y="1200"/>
            <a:chExt cx="864" cy="192"/>
          </a:xfrm>
        </p:grpSpPr>
        <p:cxnSp>
          <p:nvCxnSpPr>
            <p:cNvPr id="30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oogle Shape;589;p27"/>
          <p:cNvGrpSpPr/>
          <p:nvPr/>
        </p:nvGrpSpPr>
        <p:grpSpPr>
          <a:xfrm>
            <a:off x="2019632" y="2776739"/>
            <a:ext cx="417152" cy="409957"/>
            <a:chOff x="1824" y="1200"/>
            <a:chExt cx="864" cy="192"/>
          </a:xfrm>
        </p:grpSpPr>
        <p:cxnSp>
          <p:nvCxnSpPr>
            <p:cNvPr id="34" name="Google Shape;590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oogle Shape;591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Google Shape;592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9CAB36-575F-4EFC-826B-159281BE37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59"/>
    </mc:Choice>
    <mc:Fallback xmlns="">
      <p:transition spd="slow" advTm="4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" grpId="0" animBg="1"/>
      <p:bldP spid="718" grpId="0"/>
      <p:bldP spid="721" grpId="0"/>
      <p:bldP spid="722" grpId="0"/>
      <p:bldP spid="723" grpId="0"/>
      <p:bldP spid="724" grpId="0"/>
      <p:bldP spid="72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"/>
          <p:cNvSpPr txBox="1"/>
          <p:nvPr/>
        </p:nvSpPr>
        <p:spPr>
          <a:xfrm>
            <a:off x="115910" y="1114157"/>
            <a:ext cx="12076090" cy="707846"/>
          </a:xfrm>
          <a:prstGeom prst="rect">
            <a:avLst/>
          </a:prstGeom>
          <a:solidFill>
            <a:srgbClr val="ABFF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4: 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∆ABC = ∆ HIK.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4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4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1" name="Google Shape;731;p32"/>
          <p:cNvSpPr txBox="1"/>
          <p:nvPr/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 txBox="1"/>
          <p:nvPr/>
        </p:nvSpPr>
        <p:spPr>
          <a:xfrm>
            <a:off x="5159710" y="2509838"/>
            <a:ext cx="506413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3600" b="1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p32"/>
          <p:cNvSpPr txBox="1"/>
          <p:nvPr/>
        </p:nvSpPr>
        <p:spPr>
          <a:xfrm>
            <a:off x="5169996" y="3622475"/>
            <a:ext cx="5064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3600" b="1">
              <a:solidFill>
                <a:srgbClr val="0000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8" name="Google Shape;738;p32"/>
          <p:cNvSpPr txBox="1"/>
          <p:nvPr/>
        </p:nvSpPr>
        <p:spPr>
          <a:xfrm>
            <a:off x="5162638" y="4784088"/>
            <a:ext cx="508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</a:t>
            </a:r>
            <a:endParaRPr sz="3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232659"/>
              </p:ext>
            </p:extLst>
          </p:nvPr>
        </p:nvGraphicFramePr>
        <p:xfrm>
          <a:off x="6096000" y="2509838"/>
          <a:ext cx="3454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Equation" r:id="rId7" imgW="3454200" imgH="583920" progId="Equation.DSMT4">
                  <p:embed/>
                </p:oleObj>
              </mc:Choice>
              <mc:Fallback>
                <p:oleObj name="Equation" r:id="rId7" imgW="34542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2509838"/>
                        <a:ext cx="34544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466543"/>
              </p:ext>
            </p:extLst>
          </p:nvPr>
        </p:nvGraphicFramePr>
        <p:xfrm>
          <a:off x="6153955" y="3612705"/>
          <a:ext cx="3441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Equation" r:id="rId9" imgW="3441600" imgH="583920" progId="Equation.DSMT4">
                  <p:embed/>
                </p:oleObj>
              </mc:Choice>
              <mc:Fallback>
                <p:oleObj name="Equation" r:id="rId9" imgW="34416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53955" y="3612705"/>
                        <a:ext cx="3441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728656"/>
              </p:ext>
            </p:extLst>
          </p:nvPr>
        </p:nvGraphicFramePr>
        <p:xfrm>
          <a:off x="6157352" y="4784088"/>
          <a:ext cx="34290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Equation" r:id="rId11" imgW="3429000" imgH="583920" progId="Equation.DSMT4">
                  <p:embed/>
                </p:oleObj>
              </mc:Choice>
              <mc:Fallback>
                <p:oleObj name="Equation" r:id="rId11" imgW="34290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57352" y="4784088"/>
                        <a:ext cx="34290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Google Shape;785;p35"/>
          <p:cNvSpPr/>
          <p:nvPr/>
        </p:nvSpPr>
        <p:spPr>
          <a:xfrm>
            <a:off x="0" y="14288"/>
            <a:ext cx="12192000" cy="733425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LUYỆN TẬP – VẬN DỤNG</a:t>
            </a:r>
            <a:endParaRPr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oogle Shape;581;p27"/>
          <p:cNvGrpSpPr/>
          <p:nvPr/>
        </p:nvGrpSpPr>
        <p:grpSpPr>
          <a:xfrm>
            <a:off x="1555975" y="3245142"/>
            <a:ext cx="1290257" cy="288925"/>
            <a:chOff x="1824" y="1200"/>
            <a:chExt cx="864" cy="192"/>
          </a:xfrm>
        </p:grpSpPr>
        <p:cxnSp>
          <p:nvCxnSpPr>
            <p:cNvPr id="15" name="Google Shape;582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583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584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576;p27"/>
          <p:cNvSpPr txBox="1"/>
          <p:nvPr/>
        </p:nvSpPr>
        <p:spPr>
          <a:xfrm>
            <a:off x="773516" y="3443914"/>
            <a:ext cx="3276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⇒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ΔABC</a:t>
            </a:r>
            <a:r>
              <a:rPr lang="en-US" sz="25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= Δ</a:t>
            </a:r>
            <a:r>
              <a:rPr lang="en-US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HIK </a:t>
            </a:r>
            <a:endParaRPr dirty="0"/>
          </a:p>
        </p:txBody>
      </p:sp>
      <p:grpSp>
        <p:nvGrpSpPr>
          <p:cNvPr id="27" name="Google Shape;581;p27"/>
          <p:cNvGrpSpPr/>
          <p:nvPr/>
        </p:nvGrpSpPr>
        <p:grpSpPr>
          <a:xfrm rot="10800000">
            <a:off x="1728050" y="3915357"/>
            <a:ext cx="1290257" cy="288925"/>
            <a:chOff x="1824" y="1200"/>
            <a:chExt cx="864" cy="192"/>
          </a:xfrm>
        </p:grpSpPr>
        <p:cxnSp>
          <p:nvCxnSpPr>
            <p:cNvPr id="28" name="Google Shape;582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oogle Shape;583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oogle Shape;584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oogle Shape;581;p27"/>
          <p:cNvGrpSpPr/>
          <p:nvPr/>
        </p:nvGrpSpPr>
        <p:grpSpPr>
          <a:xfrm rot="10800000">
            <a:off x="1972749" y="3818563"/>
            <a:ext cx="1290257" cy="288925"/>
            <a:chOff x="1824" y="1200"/>
            <a:chExt cx="864" cy="192"/>
          </a:xfrm>
        </p:grpSpPr>
        <p:cxnSp>
          <p:nvCxnSpPr>
            <p:cNvPr id="32" name="Google Shape;582;p27"/>
            <p:cNvCxnSpPr/>
            <p:nvPr/>
          </p:nvCxnSpPr>
          <p:spPr>
            <a:xfrm>
              <a:off x="1824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oogle Shape;583;p27"/>
            <p:cNvCxnSpPr/>
            <p:nvPr/>
          </p:nvCxnSpPr>
          <p:spPr>
            <a:xfrm>
              <a:off x="2688" y="1200"/>
              <a:ext cx="0" cy="19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oogle Shape;584;p27"/>
            <p:cNvCxnSpPr/>
            <p:nvPr/>
          </p:nvCxnSpPr>
          <p:spPr>
            <a:xfrm>
              <a:off x="1824" y="1200"/>
              <a:ext cx="864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696914-2666-4A0A-9A30-390BB453AD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65"/>
    </mc:Choice>
    <mc:Fallback xmlns="">
      <p:transition spd="slow" advTm="44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5" y="48296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3.DẠNG 3: BÀI TOÁN TỔNG HỢP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44800" y="2085304"/>
            <a:ext cx="8432800" cy="2286000"/>
            <a:chOff x="1447800" y="1447800"/>
            <a:chExt cx="6297930" cy="1828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7800" y="1447800"/>
              <a:ext cx="629793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78050" y="2286000"/>
            <a:ext cx="41275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82" name="Equation" r:id="rId7" imgW="253800" imgH="203040" progId="Equation.DSMT4">
                    <p:embed/>
                  </p:oleObj>
                </mc:Choice>
                <mc:Fallback>
                  <p:oleObj name="Equation" r:id="rId7" imgW="2538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8050" y="2286000"/>
                          <a:ext cx="41275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512262"/>
            <a:ext cx="12192000" cy="2308324"/>
            <a:chOff x="0" y="685800"/>
            <a:chExt cx="9144000" cy="2308324"/>
          </a:xfrm>
        </p:grpSpPr>
        <p:sp>
          <p:nvSpPr>
            <p:cNvPr id="3" name="Rectangle 2"/>
            <p:cNvSpPr/>
            <p:nvPr/>
          </p:nvSpPr>
          <p:spPr>
            <a:xfrm>
              <a:off x="0" y="685800"/>
              <a:ext cx="91440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Bài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tập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12(SGK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112)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Cho                                    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́ AB=2cm,                 , BC= 4cm.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có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thê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sô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của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cạnh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nào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góc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nào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của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tam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giác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HIK?</a:t>
              </a:r>
            </a:p>
            <a:p>
              <a:pPr>
                <a:lnSpc>
                  <a:spcPct val="150000"/>
                </a:lnSpc>
              </a:pPr>
              <a:endPara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07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52870"/>
                </p:ext>
              </p:extLst>
            </p:nvPr>
          </p:nvGraphicFramePr>
          <p:xfrm>
            <a:off x="522668" y="1382171"/>
            <a:ext cx="2005853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83" name="Equation" r:id="rId9" imgW="964781" imgH="177723" progId="Equation.DSMT4">
                    <p:embed/>
                  </p:oleObj>
                </mc:Choice>
                <mc:Fallback>
                  <p:oleObj name="Equation" r:id="rId9" imgW="964781" imgH="17772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668" y="1382171"/>
                          <a:ext cx="2005853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8389083"/>
                </p:ext>
              </p:extLst>
            </p:nvPr>
          </p:nvGraphicFramePr>
          <p:xfrm>
            <a:off x="4305839" y="1288381"/>
            <a:ext cx="1028700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84" name="Equation" r:id="rId11" imgW="508000" imgH="228600" progId="Equation.DSMT4">
                    <p:embed/>
                  </p:oleObj>
                </mc:Choice>
                <mc:Fallback>
                  <p:oleObj name="Equation" r:id="rId11" imgW="5080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5839" y="1288381"/>
                          <a:ext cx="1028700" cy="476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74711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0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371118"/>
              </p:ext>
            </p:extLst>
          </p:nvPr>
        </p:nvGraphicFramePr>
        <p:xfrm>
          <a:off x="1846911" y="5588760"/>
          <a:ext cx="48768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5" name="Equation" r:id="rId13" imgW="4876560" imgH="545760" progId="Equation.DSMT4">
                  <p:embed/>
                </p:oleObj>
              </mc:Choice>
              <mc:Fallback>
                <p:oleObj name="Equation" r:id="rId13" imgW="48765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46911" y="5588760"/>
                        <a:ext cx="48768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55860"/>
              </p:ext>
            </p:extLst>
          </p:nvPr>
        </p:nvGraphicFramePr>
        <p:xfrm>
          <a:off x="1431500" y="6200680"/>
          <a:ext cx="61595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6" name="Equation" r:id="rId15" imgW="6159240" imgH="545760" progId="Equation.DSMT4">
                  <p:embed/>
                </p:oleObj>
              </mc:Choice>
              <mc:Fallback>
                <p:oleObj name="Equation" r:id="rId15" imgW="6159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31500" y="6200680"/>
                        <a:ext cx="61595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491583"/>
              </p:ext>
            </p:extLst>
          </p:nvPr>
        </p:nvGraphicFramePr>
        <p:xfrm>
          <a:off x="2098965" y="4371304"/>
          <a:ext cx="2971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7" name="Equation" r:id="rId17" imgW="2971800" imgH="431640" progId="Equation.DSMT4">
                  <p:embed/>
                </p:oleObj>
              </mc:Choice>
              <mc:Fallback>
                <p:oleObj name="Equation" r:id="rId17" imgW="29718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98965" y="4371304"/>
                        <a:ext cx="2971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801993"/>
              </p:ext>
            </p:extLst>
          </p:nvPr>
        </p:nvGraphicFramePr>
        <p:xfrm>
          <a:off x="1943864" y="4907855"/>
          <a:ext cx="39243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" name="Equation" r:id="rId19" imgW="3924000" imgH="545760" progId="Equation.DSMT4">
                  <p:embed/>
                </p:oleObj>
              </mc:Choice>
              <mc:Fallback>
                <p:oleObj name="Equation" r:id="rId19" imgW="39240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43864" y="4907855"/>
                        <a:ext cx="39243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81349" y="4924314"/>
            <a:ext cx="571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giác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7406" y="4349908"/>
            <a:ext cx="105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Giải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3AEA76-3F7D-4F32-A0CB-30F4F03E8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313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04"/>
    </mc:Choice>
    <mc:Fallback xmlns="">
      <p:transition spd="slow" advTm="10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33" descr="Kết quả hình ảnh cho hình ảnh rubik tam giá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6013" y="3673475"/>
            <a:ext cx="4976812" cy="33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3" descr="Kết quả hình ảnh cho hình ảnh rubik tam giác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0" y="5029200"/>
            <a:ext cx="16002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33"/>
          <p:cNvSpPr txBox="1"/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rgbClr val="61FFA8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 số hình ảnh trong thực tế các tam giác bằng nhau</a:t>
            </a:r>
            <a:endParaRPr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48" name="Google Shape;748;p33"/>
          <p:cNvSpPr txBox="1"/>
          <p:nvPr/>
        </p:nvSpPr>
        <p:spPr>
          <a:xfrm>
            <a:off x="9525000" y="2971800"/>
            <a:ext cx="1143000" cy="523875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Cầu</a:t>
            </a:r>
            <a:endParaRPr/>
          </a:p>
        </p:txBody>
      </p:sp>
      <p:pic>
        <p:nvPicPr>
          <p:cNvPr id="749" name="Google Shape;749;p33" descr="01-pyramid-B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6013" y="611188"/>
            <a:ext cx="4991100" cy="303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3" descr="D:\he-thong-bien-bao-nguy-hiem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07113" y="608013"/>
            <a:ext cx="5051425" cy="37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97600" y="3732213"/>
            <a:ext cx="4972050" cy="312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6709D4-6A01-4D3E-ADD6-920D014318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4"/>
    </mc:Choice>
    <mc:Fallback xmlns="">
      <p:transition spd="slow" advTm="9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2689651" y="6000861"/>
            <a:ext cx="8388350" cy="492125"/>
          </a:xfrm>
          <a:prstGeom prst="rect">
            <a:avLst/>
          </a:prstGeom>
          <a:solidFill>
            <a:srgbClr val="61FFA8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góc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góc</a:t>
            </a:r>
            <a:r>
              <a:rPr lang="en-US"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139" name="Google Shape;139;p16"/>
          <p:cNvSpPr/>
          <p:nvPr/>
        </p:nvSpPr>
        <p:spPr>
          <a:xfrm>
            <a:off x="2735263" y="2516909"/>
            <a:ext cx="8188325" cy="461963"/>
          </a:xfrm>
          <a:prstGeom prst="rect">
            <a:avLst/>
          </a:prstGeom>
          <a:solidFill>
            <a:srgbClr val="61FFA8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đoạn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khi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cùng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140" name="Google Shape;140;p16"/>
          <p:cNvSpPr txBox="1"/>
          <p:nvPr/>
        </p:nvSpPr>
        <p:spPr>
          <a:xfrm>
            <a:off x="4535488" y="1375336"/>
            <a:ext cx="4572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/>
          </a:p>
        </p:txBody>
      </p:sp>
      <p:sp>
        <p:nvSpPr>
          <p:cNvPr id="141" name="Google Shape;141;p16"/>
          <p:cNvSpPr txBox="1"/>
          <p:nvPr/>
        </p:nvSpPr>
        <p:spPr>
          <a:xfrm>
            <a:off x="8604251" y="1357874"/>
            <a:ext cx="4572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/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7944" y="3262313"/>
            <a:ext cx="5922962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40200" y="2079625"/>
            <a:ext cx="914400" cy="1984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6"/>
          <p:cNvCxnSpPr/>
          <p:nvPr/>
        </p:nvCxnSpPr>
        <p:spPr>
          <a:xfrm>
            <a:off x="3430588" y="1756336"/>
            <a:ext cx="30607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oval" w="sm" len="sm"/>
            <a:tailEnd type="oval" w="sm" len="sm"/>
          </a:ln>
        </p:spPr>
      </p:cxnSp>
      <p:cxnSp>
        <p:nvCxnSpPr>
          <p:cNvPr id="146" name="Google Shape;146;p16"/>
          <p:cNvCxnSpPr/>
          <p:nvPr/>
        </p:nvCxnSpPr>
        <p:spPr>
          <a:xfrm>
            <a:off x="7316788" y="1680136"/>
            <a:ext cx="30607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oval" w="sm" len="sm"/>
            <a:tailEnd type="oval" w="sm" len="sm"/>
          </a:ln>
        </p:spPr>
      </p:cxnSp>
      <p:sp>
        <p:nvSpPr>
          <p:cNvPr id="147" name="Google Shape;147;p16"/>
          <p:cNvSpPr txBox="1"/>
          <p:nvPr/>
        </p:nvSpPr>
        <p:spPr>
          <a:xfrm>
            <a:off x="3201988" y="1157849"/>
            <a:ext cx="407988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6249988" y="1146736"/>
            <a:ext cx="4079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7164388" y="1234049"/>
            <a:ext cx="9159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A’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10212388" y="1222936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B’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4573588" y="1070536"/>
            <a:ext cx="11430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6,3 cm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8612188" y="1146736"/>
            <a:ext cx="11430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6,3 cm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6249988" y="1908736"/>
            <a:ext cx="16764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AB = A’B’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0" y="-87313"/>
            <a:ext cx="12192000" cy="733426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KIẾN THỨC CŨ</a:t>
            </a:r>
            <a:endParaRPr/>
          </a:p>
        </p:txBody>
      </p:sp>
      <p:sp>
        <p:nvSpPr>
          <p:cNvPr id="19" name="Google Shape;139;p16"/>
          <p:cNvSpPr/>
          <p:nvPr/>
        </p:nvSpPr>
        <p:spPr>
          <a:xfrm>
            <a:off x="219062" y="700489"/>
            <a:ext cx="1911552" cy="18164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1.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Thế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đoạn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0" name="Google Shape;139;p16"/>
          <p:cNvSpPr/>
          <p:nvPr/>
        </p:nvSpPr>
        <p:spPr>
          <a:xfrm>
            <a:off x="334851" y="3925664"/>
            <a:ext cx="1898794" cy="176869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2.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Thế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góc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nhau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882330"/>
              </p:ext>
            </p:extLst>
          </p:nvPr>
        </p:nvGraphicFramePr>
        <p:xfrm>
          <a:off x="4394200" y="2362200"/>
          <a:ext cx="9144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Equation" r:id="rId9" imgW="914400" imgH="358560" progId="Equation.DSMT4">
                  <p:embed/>
                </p:oleObj>
              </mc:Choice>
              <mc:Fallback>
                <p:oleObj name="Equation" r:id="rId9" imgW="914400" imgH="358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966175"/>
              </p:ext>
            </p:extLst>
          </p:nvPr>
        </p:nvGraphicFramePr>
        <p:xfrm>
          <a:off x="4394200" y="2362200"/>
          <a:ext cx="9144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11" imgW="914400" imgH="358560" progId="Equation.DSMT4">
                  <p:embed/>
                </p:oleObj>
              </mc:Choice>
              <mc:Fallback>
                <p:oleObj name="Equation" r:id="rId11" imgW="914400" imgH="358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536013"/>
              </p:ext>
            </p:extLst>
          </p:nvPr>
        </p:nvGraphicFramePr>
        <p:xfrm>
          <a:off x="5207292" y="5389563"/>
          <a:ext cx="2044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12" imgW="2044440" imgH="571320" progId="Equation.DSMT4">
                  <p:embed/>
                </p:oleObj>
              </mc:Choice>
              <mc:Fallback>
                <p:oleObj name="Equation" r:id="rId12" imgW="20444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07292" y="5389563"/>
                        <a:ext cx="20447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82DE05-033B-4648-9316-E4ACC18364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53"/>
    </mc:Choice>
    <mc:Fallback xmlns="">
      <p:transition spd="slow" advTm="7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8" grpId="0" animBg="1"/>
      <p:bldP spid="139" grpId="0" animBg="1"/>
      <p:bldP spid="153" grpId="0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4"/>
          <p:cNvSpPr/>
          <p:nvPr/>
        </p:nvSpPr>
        <p:spPr>
          <a:xfrm>
            <a:off x="0" y="0"/>
            <a:ext cx="12192000" cy="733425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KIẾN THỨC CẦN NHỚ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0" name="Google Shape;760;p34" descr="image0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22576">
            <a:off x="3719513" y="1341438"/>
            <a:ext cx="1668462" cy="224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34" descr="image0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41575">
            <a:off x="3730625" y="3217863"/>
            <a:ext cx="4205288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34" descr="4caedf8713aa83b3fcb-7ff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2825" y="2781300"/>
            <a:ext cx="38100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34" descr="image00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3475" y="3717925"/>
            <a:ext cx="3856038" cy="265271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34"/>
          <p:cNvSpPr/>
          <p:nvPr/>
        </p:nvSpPr>
        <p:spPr>
          <a:xfrm>
            <a:off x="5562600" y="2955925"/>
            <a:ext cx="2209800" cy="407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34"/>
          <p:cNvSpPr/>
          <p:nvPr/>
        </p:nvSpPr>
        <p:spPr>
          <a:xfrm>
            <a:off x="5562600" y="1431925"/>
            <a:ext cx="79375" cy="373063"/>
          </a:xfrm>
          <a:prstGeom prst="leftBrace">
            <a:avLst>
              <a:gd name="adj1" fmla="val 8312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34"/>
          <p:cNvSpPr/>
          <p:nvPr/>
        </p:nvSpPr>
        <p:spPr>
          <a:xfrm>
            <a:off x="4953000" y="1431925"/>
            <a:ext cx="3276600" cy="369888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4"/>
          <p:cNvSpPr/>
          <p:nvPr/>
        </p:nvSpPr>
        <p:spPr>
          <a:xfrm>
            <a:off x="4953000" y="1433513"/>
            <a:ext cx="3276600" cy="369887"/>
          </a:xfrm>
          <a:prstGeom prst="flowChartProcess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B05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4"/>
          <p:cNvSpPr txBox="1"/>
          <p:nvPr/>
        </p:nvSpPr>
        <p:spPr>
          <a:xfrm>
            <a:off x="5638800" y="65341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p34" descr="image00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638736">
            <a:off x="5180013" y="587375"/>
            <a:ext cx="2892425" cy="31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34" descr="image00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252304">
            <a:off x="4819650" y="585788"/>
            <a:ext cx="3048000" cy="1754187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34"/>
          <p:cNvSpPr/>
          <p:nvPr/>
        </p:nvSpPr>
        <p:spPr>
          <a:xfrm>
            <a:off x="1644650" y="3117850"/>
            <a:ext cx="2503488" cy="1008063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D41A93-EF46-4807-88C7-BCB7701A8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4"/>
    </mc:Choice>
    <mc:Fallback xmlns="">
      <p:transition spd="slow" advTm="2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5"/>
          <p:cNvSpPr/>
          <p:nvPr/>
        </p:nvSpPr>
        <p:spPr>
          <a:xfrm>
            <a:off x="136525" y="1281113"/>
            <a:ext cx="110998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35"/>
          <p:cNvSpPr txBox="1"/>
          <p:nvPr/>
        </p:nvSpPr>
        <p:spPr>
          <a:xfrm>
            <a:off x="1149350" y="1254125"/>
            <a:ext cx="9120188" cy="95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đỉnh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778" name="Google Shape;778;p35"/>
          <p:cNvSpPr txBox="1"/>
          <p:nvPr/>
        </p:nvSpPr>
        <p:spPr>
          <a:xfrm>
            <a:off x="1133475" y="2586038"/>
            <a:ext cx="9058275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Nắm vững cách viết kí hiệu hai tam giác bằng nhau.</a:t>
            </a:r>
            <a:endParaRPr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9" name="Google Shape;779;p35"/>
          <p:cNvSpPr txBox="1"/>
          <p:nvPr/>
        </p:nvSpPr>
        <p:spPr>
          <a:xfrm>
            <a:off x="1139825" y="3478213"/>
            <a:ext cx="109013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 (SGK/Tr. 111),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11 (SGK/Tr.112),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 (SGK/tr.112) </a:t>
            </a:r>
            <a:endParaRPr sz="2800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0" name="Google Shape;780;p35"/>
          <p:cNvSpPr txBox="1"/>
          <p:nvPr/>
        </p:nvSpPr>
        <p:spPr>
          <a:xfrm>
            <a:off x="539750" y="1333500"/>
            <a:ext cx="658813" cy="52863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Noto Sans Symbols"/>
              <a:buChar char="✔"/>
            </a:pPr>
            <a:r>
              <a:rPr lang="en-US" sz="28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1" name="Google Shape;781;p35"/>
          <p:cNvSpPr txBox="1"/>
          <p:nvPr/>
        </p:nvSpPr>
        <p:spPr>
          <a:xfrm>
            <a:off x="531813" y="2608263"/>
            <a:ext cx="658812" cy="52863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Noto Sans Symbols"/>
              <a:buChar char="✔"/>
            </a:pPr>
            <a:r>
              <a:rPr lang="en-US" sz="28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2" name="Google Shape;782;p35"/>
          <p:cNvSpPr txBox="1"/>
          <p:nvPr/>
        </p:nvSpPr>
        <p:spPr>
          <a:xfrm>
            <a:off x="495300" y="3514725"/>
            <a:ext cx="658813" cy="52863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Noto Sans Symbols"/>
              <a:buChar char="✔"/>
            </a:pPr>
            <a:r>
              <a:rPr lang="en-US" sz="28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3" name="Google Shape;783;p35"/>
          <p:cNvSpPr txBox="1"/>
          <p:nvPr/>
        </p:nvSpPr>
        <p:spPr>
          <a:xfrm>
            <a:off x="1081088" y="4316413"/>
            <a:ext cx="1096010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ảnh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r>
              <a:rPr lang="en-US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4" name="Google Shape;784;p35"/>
          <p:cNvSpPr txBox="1"/>
          <p:nvPr/>
        </p:nvSpPr>
        <p:spPr>
          <a:xfrm>
            <a:off x="482600" y="4352925"/>
            <a:ext cx="658813" cy="52863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Noto Sans Symbols"/>
              <a:buChar char="✔"/>
            </a:pPr>
            <a:r>
              <a:rPr lang="en-US" sz="28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/>
          </a:p>
        </p:txBody>
      </p:sp>
      <p:sp>
        <p:nvSpPr>
          <p:cNvPr id="785" name="Google Shape;785;p35"/>
          <p:cNvSpPr/>
          <p:nvPr/>
        </p:nvSpPr>
        <p:spPr>
          <a:xfrm>
            <a:off x="0" y="14288"/>
            <a:ext cx="12192000" cy="733425"/>
          </a:xfrm>
          <a:prstGeom prst="rect">
            <a:avLst/>
          </a:prstGeom>
          <a:solidFill>
            <a:srgbClr val="61FFA8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HƯỚNG DẪN VỀ NHÀ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2D5FAB-CB51-484D-A895-C139ACA10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7"/>
    </mc:Choice>
    <mc:Fallback xmlns="">
      <p:transition spd="slow" advTm="1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6"/>
          <p:cNvSpPr/>
          <p:nvPr/>
        </p:nvSpPr>
        <p:spPr>
          <a:xfrm>
            <a:off x="990600" y="3667125"/>
            <a:ext cx="10566400" cy="1473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Xin chào và hẹn gặp lại!</a:t>
            </a:r>
          </a:p>
        </p:txBody>
      </p:sp>
      <p:sp>
        <p:nvSpPr>
          <p:cNvPr id="793" name="Google Shape;793;p36"/>
          <p:cNvSpPr/>
          <p:nvPr/>
        </p:nvSpPr>
        <p:spPr>
          <a:xfrm>
            <a:off x="0" y="4915694"/>
            <a:ext cx="14570076" cy="1855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94" name="Google Shape;794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0" y="5880100"/>
            <a:ext cx="1716088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400" y="5880100"/>
            <a:ext cx="17526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9000" y="5880100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1200" y="5867400"/>
            <a:ext cx="187642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43588"/>
            <a:ext cx="19812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0" y="5867400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36" descr="G:\tuyen-tap-100-hinh-dong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9000" y="5859463"/>
            <a:ext cx="1905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36"/>
          <p:cNvSpPr/>
          <p:nvPr/>
        </p:nvSpPr>
        <p:spPr>
          <a:xfrm>
            <a:off x="914400" y="947738"/>
            <a:ext cx="10566400" cy="1473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Chúc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các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em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học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 </a:t>
            </a:r>
            <a:r>
              <a:rPr b="0" i="0" dirty="0" err="1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tốt</a:t>
            </a:r>
            <a:r>
              <a:rPr b="0" i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0"/>
                </a:gradFill>
                <a:latin typeface="Times New Roman"/>
              </a:rPr>
              <a:t>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B5A29F-86C2-4BEB-994C-268DD61A6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"/>
    </mc:Choice>
    <mc:Fallback xmlns=""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7"/>
          <p:cNvGrpSpPr/>
          <p:nvPr/>
        </p:nvGrpSpPr>
        <p:grpSpPr>
          <a:xfrm>
            <a:off x="668338" y="3055938"/>
            <a:ext cx="3949700" cy="2603500"/>
            <a:chOff x="192" y="1514"/>
            <a:chExt cx="2488" cy="1640"/>
          </a:xfrm>
        </p:grpSpPr>
        <p:sp>
          <p:nvSpPr>
            <p:cNvPr id="160" name="Google Shape;160;p17"/>
            <p:cNvSpPr txBox="1"/>
            <p:nvPr/>
          </p:nvSpPr>
          <p:spPr>
            <a:xfrm>
              <a:off x="192" y="2866"/>
              <a:ext cx="576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/>
            </a:p>
          </p:txBody>
        </p:sp>
        <p:sp>
          <p:nvSpPr>
            <p:cNvPr id="161" name="Google Shape;161;p17"/>
            <p:cNvSpPr txBox="1"/>
            <p:nvPr/>
          </p:nvSpPr>
          <p:spPr>
            <a:xfrm>
              <a:off x="2104" y="2850"/>
              <a:ext cx="576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  <a:endParaRPr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600" y="1514"/>
              <a:ext cx="576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/>
            </a:p>
          </p:txBody>
        </p:sp>
        <p:grpSp>
          <p:nvGrpSpPr>
            <p:cNvPr id="163" name="Google Shape;163;p17"/>
            <p:cNvGrpSpPr/>
            <p:nvPr/>
          </p:nvGrpSpPr>
          <p:grpSpPr>
            <a:xfrm>
              <a:off x="474" y="1784"/>
              <a:ext cx="1917" cy="1095"/>
              <a:chOff x="474" y="1784"/>
              <a:chExt cx="1917" cy="1095"/>
            </a:xfrm>
          </p:grpSpPr>
          <p:cxnSp>
            <p:nvCxnSpPr>
              <p:cNvPr id="164" name="Google Shape;164;p17"/>
              <p:cNvCxnSpPr/>
              <p:nvPr/>
            </p:nvCxnSpPr>
            <p:spPr>
              <a:xfrm rot="2100000">
                <a:off x="694" y="2315"/>
                <a:ext cx="1856" cy="1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17"/>
              <p:cNvCxnSpPr/>
              <p:nvPr/>
            </p:nvCxnSpPr>
            <p:spPr>
              <a:xfrm rot="-4200000">
                <a:off x="101" y="2338"/>
                <a:ext cx="1152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17"/>
              <p:cNvCxnSpPr/>
              <p:nvPr/>
            </p:nvCxnSpPr>
            <p:spPr>
              <a:xfrm>
                <a:off x="474" y="2871"/>
                <a:ext cx="1917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67" name="Google Shape;167;p17"/>
          <p:cNvGrpSpPr/>
          <p:nvPr/>
        </p:nvGrpSpPr>
        <p:grpSpPr>
          <a:xfrm>
            <a:off x="6121400" y="2754313"/>
            <a:ext cx="3467100" cy="3832341"/>
            <a:chOff x="3144" y="345"/>
            <a:chExt cx="2184" cy="2414"/>
          </a:xfrm>
        </p:grpSpPr>
        <p:sp>
          <p:nvSpPr>
            <p:cNvPr id="168" name="Google Shape;168;p17"/>
            <p:cNvSpPr txBox="1"/>
            <p:nvPr/>
          </p:nvSpPr>
          <p:spPr>
            <a:xfrm>
              <a:off x="3663" y="345"/>
              <a:ext cx="576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B’</a:t>
              </a:r>
              <a:endParaRPr/>
            </a:p>
          </p:txBody>
        </p:sp>
        <p:grpSp>
          <p:nvGrpSpPr>
            <p:cNvPr id="169" name="Google Shape;169;p17"/>
            <p:cNvGrpSpPr/>
            <p:nvPr/>
          </p:nvGrpSpPr>
          <p:grpSpPr>
            <a:xfrm rot="6418867">
              <a:off x="3248" y="1136"/>
              <a:ext cx="1916" cy="1095"/>
              <a:chOff x="896" y="672"/>
              <a:chExt cx="1916" cy="1095"/>
            </a:xfrm>
          </p:grpSpPr>
          <p:cxnSp>
            <p:nvCxnSpPr>
              <p:cNvPr id="170" name="Google Shape;170;p17"/>
              <p:cNvCxnSpPr/>
              <p:nvPr/>
            </p:nvCxnSpPr>
            <p:spPr>
              <a:xfrm rot="10800000" flipH="1">
                <a:off x="896" y="1752"/>
                <a:ext cx="1900" cy="1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0FB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17"/>
              <p:cNvCxnSpPr/>
              <p:nvPr/>
            </p:nvCxnSpPr>
            <p:spPr>
              <a:xfrm rot="2100000">
                <a:off x="1118" y="1203"/>
                <a:ext cx="1856" cy="1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0FB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17"/>
              <p:cNvCxnSpPr/>
              <p:nvPr/>
            </p:nvCxnSpPr>
            <p:spPr>
              <a:xfrm rot="-4200000">
                <a:off x="525" y="1226"/>
                <a:ext cx="1152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70FB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3" name="Google Shape;173;p17"/>
            <p:cNvSpPr txBox="1"/>
            <p:nvPr/>
          </p:nvSpPr>
          <p:spPr>
            <a:xfrm>
              <a:off x="3144" y="2424"/>
              <a:ext cx="576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C’</a:t>
              </a:r>
              <a:endParaRPr/>
            </a:p>
          </p:txBody>
        </p:sp>
        <p:sp>
          <p:nvSpPr>
            <p:cNvPr id="174" name="Google Shape;174;p17"/>
            <p:cNvSpPr txBox="1"/>
            <p:nvPr/>
          </p:nvSpPr>
          <p:spPr>
            <a:xfrm>
              <a:off x="4752" y="1197"/>
              <a:ext cx="576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A’</a:t>
              </a:r>
              <a:endParaRPr/>
            </a:p>
          </p:txBody>
        </p:sp>
      </p:grpSp>
      <p:grpSp>
        <p:nvGrpSpPr>
          <p:cNvPr id="175" name="Google Shape;175;p17"/>
          <p:cNvGrpSpPr/>
          <p:nvPr/>
        </p:nvGrpSpPr>
        <p:grpSpPr>
          <a:xfrm>
            <a:off x="4830763" y="4668838"/>
            <a:ext cx="920750" cy="361950"/>
            <a:chOff x="2384" y="2112"/>
            <a:chExt cx="580" cy="228"/>
          </a:xfrm>
        </p:grpSpPr>
        <p:cxnSp>
          <p:nvCxnSpPr>
            <p:cNvPr id="176" name="Google Shape;176;p17"/>
            <p:cNvCxnSpPr/>
            <p:nvPr/>
          </p:nvCxnSpPr>
          <p:spPr>
            <a:xfrm>
              <a:off x="2384" y="2112"/>
              <a:ext cx="576" cy="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17"/>
            <p:cNvCxnSpPr/>
            <p:nvPr/>
          </p:nvCxnSpPr>
          <p:spPr>
            <a:xfrm>
              <a:off x="2388" y="2340"/>
              <a:ext cx="576" cy="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78" name="Google Shape;178;p17" descr="j0232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45613" y="1874838"/>
            <a:ext cx="1916112" cy="20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 descr="qustionsm_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3913" y="3759200"/>
            <a:ext cx="1524000" cy="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7"/>
          <p:cNvSpPr/>
          <p:nvPr/>
        </p:nvSpPr>
        <p:spPr>
          <a:xfrm>
            <a:off x="668338" y="150813"/>
            <a:ext cx="8005762" cy="2438400"/>
          </a:xfrm>
          <a:prstGeom prst="cloudCallout">
            <a:avLst>
              <a:gd name="adj1" fmla="val 55333"/>
              <a:gd name="adj2" fmla="val 53634"/>
            </a:avLst>
          </a:prstGeom>
          <a:solidFill>
            <a:srgbClr val="15FF7F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?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ký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?</a:t>
            </a:r>
            <a:endParaRPr sz="28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928E13-2EBB-4246-8D2E-D8A242B5D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6"/>
    </mc:Choice>
    <mc:Fallback xmlns="">
      <p:transition spd="slow" advTm="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/>
        </p:nvSpPr>
        <p:spPr>
          <a:xfrm>
            <a:off x="2809875" y="307975"/>
            <a:ext cx="6089650" cy="40005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PHÒNG GIÁO DỤC VÀ ĐÀO TẠO QUẬN GÒ VẤP</a:t>
            </a:r>
            <a:endParaRPr sz="2000" dirty="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2260230" y="1655915"/>
            <a:ext cx="7135091" cy="65057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>
                  <a:noFill/>
                </a:ln>
                <a:solidFill>
                  <a:srgbClr val="FF0000"/>
                </a:solidFill>
                <a:latin typeface="+mj-lt"/>
              </a:rPr>
              <a:t>§2. HAI TAM GIÁC BẰNG NHAU</a:t>
            </a:r>
          </a:p>
        </p:txBody>
      </p:sp>
      <p:sp>
        <p:nvSpPr>
          <p:cNvPr id="187" name="Google Shape;187;p18"/>
          <p:cNvSpPr txBox="1"/>
          <p:nvPr/>
        </p:nvSpPr>
        <p:spPr>
          <a:xfrm>
            <a:off x="5791200" y="2252663"/>
            <a:ext cx="33528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18"/>
          <p:cNvSpPr txBox="1"/>
          <p:nvPr/>
        </p:nvSpPr>
        <p:spPr>
          <a:xfrm>
            <a:off x="2120900" y="4011613"/>
            <a:ext cx="14033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Kí hiệu</a:t>
            </a: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18"/>
          <p:cNvSpPr/>
          <p:nvPr/>
        </p:nvSpPr>
        <p:spPr>
          <a:xfrm>
            <a:off x="1530350" y="4113213"/>
            <a:ext cx="361950" cy="361950"/>
          </a:xfrm>
          <a:prstGeom prst="ellipse">
            <a:avLst/>
          </a:prstGeom>
          <a:solidFill>
            <a:srgbClr val="38373E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75434" dir="2699985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2092325" y="3032125"/>
            <a:ext cx="2020888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 nghĩa</a:t>
            </a: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18"/>
          <p:cNvSpPr/>
          <p:nvPr/>
        </p:nvSpPr>
        <p:spPr>
          <a:xfrm>
            <a:off x="1503363" y="3165475"/>
            <a:ext cx="361950" cy="361950"/>
          </a:xfrm>
          <a:prstGeom prst="ellipse">
            <a:avLst/>
          </a:prstGeom>
          <a:solidFill>
            <a:srgbClr val="38373E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75434" dir="2699985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p18" descr="POINSET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641600" cy="197326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/>
          <p:nvPr/>
        </p:nvSpPr>
        <p:spPr>
          <a:xfrm>
            <a:off x="0" y="5002213"/>
            <a:ext cx="14570076" cy="1855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" name="Google Shape;194;p18" descr="POINSET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9616282" y="-581819"/>
            <a:ext cx="1981200" cy="31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10000" y="5888038"/>
            <a:ext cx="1716088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400" y="5888038"/>
            <a:ext cx="17526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9000" y="5888038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81200" y="5875338"/>
            <a:ext cx="187642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851525"/>
            <a:ext cx="19812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44000" y="5875338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 descr="G:\tuyen-tap-100-hinh-dong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49000" y="5867400"/>
            <a:ext cx="19050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3881B3-2478-48A3-85AF-A95F513167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"/>
    </mc:Choice>
    <mc:Fallback xmlns="">
      <p:transition spd="slow" advTm="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/>
        </p:nvSpPr>
        <p:spPr>
          <a:xfrm>
            <a:off x="990600" y="2120900"/>
            <a:ext cx="1841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07" name="Google Shape;207;p19"/>
          <p:cNvGrpSpPr/>
          <p:nvPr/>
        </p:nvGrpSpPr>
        <p:grpSpPr>
          <a:xfrm>
            <a:off x="700430" y="1869266"/>
            <a:ext cx="11491570" cy="1600438"/>
            <a:chOff x="-171018" y="2130870"/>
            <a:chExt cx="8763000" cy="1760892"/>
          </a:xfrm>
        </p:grpSpPr>
        <p:sp>
          <p:nvSpPr>
            <p:cNvPr id="208" name="Google Shape;208;p19"/>
            <p:cNvSpPr txBox="1"/>
            <p:nvPr/>
          </p:nvSpPr>
          <p:spPr>
            <a:xfrm>
              <a:off x="-171018" y="2130870"/>
              <a:ext cx="8763000" cy="1760892"/>
            </a:xfrm>
            <a:prstGeom prst="rect">
              <a:avLst/>
            </a:prstGeom>
            <a:solidFill>
              <a:srgbClr val="61FF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Cho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hai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tam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giác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ABC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A’B’C’.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Hãy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dùng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thước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chia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khoảng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thước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đo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góc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để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kiểm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nghiệm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rằng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trên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hình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 ta </a:t>
              </a:r>
              <a:r>
                <a:rPr lang="en-US" sz="2800" dirty="0" err="1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có</a:t>
              </a: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ea typeface="Times New Roman"/>
                  <a:cs typeface="Times New Roman" pitchFamily="18" charset="0"/>
                  <a:sym typeface="Times New Roman"/>
                </a:rPr>
                <a:t>: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140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AB = A’B’,  AC= A’C’ ,  BC = B’C’ , A = A’ , B = B’ ,  C = C</a:t>
              </a:r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’</a:t>
              </a:r>
              <a:endParaRPr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5450573" y="3201892"/>
              <a:ext cx="304800" cy="141288"/>
            </a:xfrm>
            <a:custGeom>
              <a:avLst/>
              <a:gdLst/>
              <a:ahLst/>
              <a:cxnLst/>
              <a:rect l="l" t="t" r="r" b="b"/>
              <a:pathLst>
                <a:path w="192" h="89" extrusionOk="0">
                  <a:moveTo>
                    <a:pt x="0" y="88"/>
                  </a:moveTo>
                  <a:lnTo>
                    <a:pt x="96" y="0"/>
                  </a:lnTo>
                  <a:lnTo>
                    <a:pt x="192" y="89"/>
                  </a:lnTo>
                </a:path>
              </a:pathLst>
            </a:custGeom>
            <a:solidFill>
              <a:srgbClr val="61F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6528365" y="3198003"/>
              <a:ext cx="304800" cy="141288"/>
            </a:xfrm>
            <a:custGeom>
              <a:avLst/>
              <a:gdLst/>
              <a:ahLst/>
              <a:cxnLst/>
              <a:rect l="l" t="t" r="r" b="b"/>
              <a:pathLst>
                <a:path w="192" h="89" extrusionOk="0">
                  <a:moveTo>
                    <a:pt x="0" y="88"/>
                  </a:moveTo>
                  <a:lnTo>
                    <a:pt x="96" y="0"/>
                  </a:lnTo>
                  <a:lnTo>
                    <a:pt x="192" y="89"/>
                  </a:lnTo>
                </a:path>
              </a:pathLst>
            </a:custGeom>
            <a:solidFill>
              <a:srgbClr val="61F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6034123" y="3240462"/>
              <a:ext cx="304800" cy="141288"/>
            </a:xfrm>
            <a:custGeom>
              <a:avLst/>
              <a:gdLst/>
              <a:ahLst/>
              <a:cxnLst/>
              <a:rect l="l" t="t" r="r" b="b"/>
              <a:pathLst>
                <a:path w="192" h="89" extrusionOk="0">
                  <a:moveTo>
                    <a:pt x="0" y="88"/>
                  </a:moveTo>
                  <a:lnTo>
                    <a:pt x="96" y="0"/>
                  </a:lnTo>
                  <a:lnTo>
                    <a:pt x="192" y="89"/>
                  </a:lnTo>
                </a:path>
              </a:pathLst>
            </a:custGeom>
            <a:solidFill>
              <a:srgbClr val="61F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4002799" y="3240462"/>
              <a:ext cx="304800" cy="141288"/>
            </a:xfrm>
            <a:custGeom>
              <a:avLst/>
              <a:gdLst/>
              <a:ahLst/>
              <a:cxnLst/>
              <a:rect l="l" t="t" r="r" b="b"/>
              <a:pathLst>
                <a:path w="192" h="89" extrusionOk="0">
                  <a:moveTo>
                    <a:pt x="0" y="88"/>
                  </a:moveTo>
                  <a:lnTo>
                    <a:pt x="96" y="0"/>
                  </a:lnTo>
                  <a:lnTo>
                    <a:pt x="192" y="89"/>
                  </a:lnTo>
                </a:path>
              </a:pathLst>
            </a:custGeom>
            <a:solidFill>
              <a:srgbClr val="61F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4496424" y="3240462"/>
              <a:ext cx="304800" cy="141288"/>
            </a:xfrm>
            <a:custGeom>
              <a:avLst/>
              <a:gdLst/>
              <a:ahLst/>
              <a:cxnLst/>
              <a:rect l="l" t="t" r="r" b="b"/>
              <a:pathLst>
                <a:path w="192" h="89" extrusionOk="0">
                  <a:moveTo>
                    <a:pt x="0" y="88"/>
                  </a:moveTo>
                  <a:lnTo>
                    <a:pt x="96" y="0"/>
                  </a:lnTo>
                  <a:lnTo>
                    <a:pt x="192" y="89"/>
                  </a:lnTo>
                </a:path>
              </a:pathLst>
            </a:custGeom>
            <a:solidFill>
              <a:srgbClr val="61F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4973993" y="3242295"/>
              <a:ext cx="304800" cy="141288"/>
            </a:xfrm>
            <a:custGeom>
              <a:avLst/>
              <a:gdLst/>
              <a:ahLst/>
              <a:cxnLst/>
              <a:rect l="l" t="t" r="r" b="b"/>
              <a:pathLst>
                <a:path w="192" h="89" extrusionOk="0">
                  <a:moveTo>
                    <a:pt x="0" y="88"/>
                  </a:moveTo>
                  <a:lnTo>
                    <a:pt x="96" y="0"/>
                  </a:lnTo>
                  <a:lnTo>
                    <a:pt x="192" y="89"/>
                  </a:lnTo>
                </a:path>
              </a:pathLst>
            </a:custGeom>
            <a:solidFill>
              <a:srgbClr val="61FFA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9"/>
          <p:cNvGrpSpPr/>
          <p:nvPr/>
        </p:nvGrpSpPr>
        <p:grpSpPr>
          <a:xfrm>
            <a:off x="2738438" y="4213225"/>
            <a:ext cx="2514600" cy="1398588"/>
            <a:chOff x="1143000" y="3921745"/>
            <a:chExt cx="2514600" cy="1397968"/>
          </a:xfrm>
        </p:grpSpPr>
        <p:cxnSp>
          <p:nvCxnSpPr>
            <p:cNvPr id="216" name="Google Shape;216;p19"/>
            <p:cNvCxnSpPr/>
            <p:nvPr/>
          </p:nvCxnSpPr>
          <p:spPr>
            <a:xfrm rot="10800000">
              <a:off x="1972887" y="4191000"/>
              <a:ext cx="1162050" cy="85725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9"/>
            <p:cNvCxnSpPr/>
            <p:nvPr/>
          </p:nvCxnSpPr>
          <p:spPr>
            <a:xfrm>
              <a:off x="1447800" y="5029200"/>
              <a:ext cx="16764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9"/>
            <p:cNvCxnSpPr/>
            <p:nvPr/>
          </p:nvCxnSpPr>
          <p:spPr>
            <a:xfrm flipH="1">
              <a:off x="1447799" y="4172989"/>
              <a:ext cx="530629" cy="858635"/>
            </a:xfrm>
            <a:prstGeom prst="straightConnector1">
              <a:avLst/>
            </a:pr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9" name="Google Shape;219;p19"/>
            <p:cNvSpPr txBox="1"/>
            <p:nvPr/>
          </p:nvSpPr>
          <p:spPr>
            <a:xfrm>
              <a:off x="1591887" y="3921745"/>
              <a:ext cx="400050" cy="366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</a:t>
              </a:r>
              <a:endParaRPr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0" name="Google Shape;220;p19"/>
            <p:cNvSpPr txBox="1"/>
            <p:nvPr/>
          </p:nvSpPr>
          <p:spPr>
            <a:xfrm>
              <a:off x="1143000" y="4953000"/>
              <a:ext cx="609600" cy="366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</a:t>
              </a:r>
              <a:endParaRPr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1" name="Google Shape;221;p19"/>
            <p:cNvSpPr txBox="1"/>
            <p:nvPr/>
          </p:nvSpPr>
          <p:spPr>
            <a:xfrm>
              <a:off x="3048000" y="4953000"/>
              <a:ext cx="609600" cy="366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endParaRPr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22" name="Google Shape;222;p19"/>
          <p:cNvGrpSpPr/>
          <p:nvPr/>
        </p:nvGrpSpPr>
        <p:grpSpPr>
          <a:xfrm>
            <a:off x="5938838" y="4102100"/>
            <a:ext cx="2743200" cy="1600200"/>
            <a:chOff x="4343400" y="3810000"/>
            <a:chExt cx="2743200" cy="1600200"/>
          </a:xfrm>
        </p:grpSpPr>
        <p:cxnSp>
          <p:nvCxnSpPr>
            <p:cNvPr id="223" name="Google Shape;223;p19"/>
            <p:cNvCxnSpPr/>
            <p:nvPr/>
          </p:nvCxnSpPr>
          <p:spPr>
            <a:xfrm rot="10800000" flipH="1">
              <a:off x="4724400" y="4114800"/>
              <a:ext cx="1219200" cy="914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9"/>
            <p:cNvCxnSpPr/>
            <p:nvPr/>
          </p:nvCxnSpPr>
          <p:spPr>
            <a:xfrm>
              <a:off x="4724400" y="5029200"/>
              <a:ext cx="1676400" cy="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19"/>
            <p:cNvCxnSpPr/>
            <p:nvPr/>
          </p:nvCxnSpPr>
          <p:spPr>
            <a:xfrm>
              <a:off x="5926974" y="4114800"/>
              <a:ext cx="457200" cy="914400"/>
            </a:xfrm>
            <a:prstGeom prst="straightConnector1">
              <a:avLst/>
            </a:pr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6" name="Google Shape;226;p19"/>
            <p:cNvSpPr txBox="1"/>
            <p:nvPr/>
          </p:nvSpPr>
          <p:spPr>
            <a:xfrm>
              <a:off x="5562600" y="3810000"/>
              <a:ext cx="609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</a:t>
              </a:r>
              <a:r>
                <a:rPr lang="en-US" sz="2400" b="1" baseline="3000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’</a:t>
              </a:r>
              <a:endParaRPr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7" name="Google Shape;227;p19"/>
            <p:cNvSpPr txBox="1"/>
            <p:nvPr/>
          </p:nvSpPr>
          <p:spPr>
            <a:xfrm>
              <a:off x="6477000" y="4876800"/>
              <a:ext cx="609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</a:t>
              </a:r>
              <a:r>
                <a:rPr lang="en-US" sz="2400" b="1" baseline="3000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’</a:t>
              </a:r>
              <a:endParaRPr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8" name="Google Shape;228;p19"/>
            <p:cNvSpPr txBox="1"/>
            <p:nvPr/>
          </p:nvSpPr>
          <p:spPr>
            <a:xfrm>
              <a:off x="4343400" y="4953000"/>
              <a:ext cx="609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r>
                <a:rPr lang="en-US" sz="2400" b="1" baseline="3000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’</a:t>
              </a:r>
              <a:endParaRPr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29" name="Google Shape;229;p19"/>
          <p:cNvSpPr txBox="1"/>
          <p:nvPr/>
        </p:nvSpPr>
        <p:spPr>
          <a:xfrm>
            <a:off x="111125" y="1131888"/>
            <a:ext cx="215900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6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6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14288" y="1873250"/>
            <a:ext cx="685800" cy="50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?1</a:t>
            </a:r>
            <a:endParaRPr/>
          </a:p>
        </p:txBody>
      </p:sp>
      <p:sp>
        <p:nvSpPr>
          <p:cNvPr id="231" name="Google Shape;231;p19"/>
          <p:cNvSpPr/>
          <p:nvPr/>
        </p:nvSpPr>
        <p:spPr>
          <a:xfrm>
            <a:off x="1841500" y="320675"/>
            <a:ext cx="8243888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§2.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HAI TAM GIÁC BẰNG NHAU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824053-600E-417D-B816-4AF66285B0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5"/>
    </mc:Choice>
    <mc:Fallback xmlns="">
      <p:transition spd="slow" advTm="4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"/>
          <p:cNvSpPr txBox="1"/>
          <p:nvPr/>
        </p:nvSpPr>
        <p:spPr>
          <a:xfrm>
            <a:off x="266700" y="304800"/>
            <a:ext cx="111887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8" name="Google Shape;238;p20" descr="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901707">
            <a:off x="4363243" y="-1196181"/>
            <a:ext cx="8458201" cy="1373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0"/>
          <p:cNvCxnSpPr/>
          <p:nvPr/>
        </p:nvCxnSpPr>
        <p:spPr>
          <a:xfrm flipH="1">
            <a:off x="6267450" y="1836738"/>
            <a:ext cx="457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0" name="Google Shape;240;p20"/>
          <p:cNvCxnSpPr/>
          <p:nvPr/>
        </p:nvCxnSpPr>
        <p:spPr>
          <a:xfrm>
            <a:off x="6248400" y="2827338"/>
            <a:ext cx="1676400" cy="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1" name="Google Shape;241;p20"/>
          <p:cNvCxnSpPr/>
          <p:nvPr/>
        </p:nvCxnSpPr>
        <p:spPr>
          <a:xfrm>
            <a:off x="6705600" y="1836738"/>
            <a:ext cx="1219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2" name="Google Shape;242;p20"/>
          <p:cNvSpPr txBox="1"/>
          <p:nvPr/>
        </p:nvSpPr>
        <p:spPr>
          <a:xfrm>
            <a:off x="5867400" y="2590800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6477000" y="1371600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6705600" y="3657600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A’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5867400" y="5029200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B’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7848600" y="5029200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C’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7945438" y="2590800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/>
          </a:p>
        </p:txBody>
      </p:sp>
      <p:cxnSp>
        <p:nvCxnSpPr>
          <p:cNvPr id="248" name="Google Shape;248;p20"/>
          <p:cNvCxnSpPr/>
          <p:nvPr/>
        </p:nvCxnSpPr>
        <p:spPr>
          <a:xfrm flipH="1">
            <a:off x="6267450" y="4114800"/>
            <a:ext cx="457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0"/>
          <p:cNvCxnSpPr/>
          <p:nvPr/>
        </p:nvCxnSpPr>
        <p:spPr>
          <a:xfrm>
            <a:off x="6248400" y="5105400"/>
            <a:ext cx="1676400" cy="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20"/>
          <p:cNvCxnSpPr/>
          <p:nvPr/>
        </p:nvCxnSpPr>
        <p:spPr>
          <a:xfrm>
            <a:off x="6705600" y="4114800"/>
            <a:ext cx="1219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1" name="Google Shape;251;p20" descr="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901707">
            <a:off x="4371182" y="1104106"/>
            <a:ext cx="8458200" cy="137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 descr="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9800" y="2857500"/>
            <a:ext cx="8458200" cy="137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 descr="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9800" y="5143500"/>
            <a:ext cx="8458200" cy="137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 descr="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300938">
            <a:off x="5162550" y="4189413"/>
            <a:ext cx="8458200" cy="137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 descr="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300938">
            <a:off x="5168900" y="6475413"/>
            <a:ext cx="8458200" cy="1373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 txBox="1"/>
          <p:nvPr/>
        </p:nvSpPr>
        <p:spPr>
          <a:xfrm>
            <a:off x="5867400" y="1935163"/>
            <a:ext cx="762000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2cm</a:t>
            </a:r>
            <a:endParaRPr/>
          </a:p>
        </p:txBody>
      </p:sp>
      <p:sp>
        <p:nvSpPr>
          <p:cNvPr id="257" name="Google Shape;257;p20"/>
          <p:cNvSpPr txBox="1"/>
          <p:nvPr/>
        </p:nvSpPr>
        <p:spPr>
          <a:xfrm>
            <a:off x="6477000" y="2838450"/>
            <a:ext cx="9906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3,2cm</a:t>
            </a:r>
            <a:endParaRPr/>
          </a:p>
        </p:txBody>
      </p:sp>
      <p:sp>
        <p:nvSpPr>
          <p:cNvPr id="258" name="Google Shape;258;p20"/>
          <p:cNvSpPr txBox="1"/>
          <p:nvPr/>
        </p:nvSpPr>
        <p:spPr>
          <a:xfrm>
            <a:off x="7239000" y="1905000"/>
            <a:ext cx="7620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3cm</a:t>
            </a:r>
            <a:endParaRPr/>
          </a:p>
        </p:txBody>
      </p:sp>
      <p:sp>
        <p:nvSpPr>
          <p:cNvPr id="259" name="Google Shape;259;p20"/>
          <p:cNvSpPr txBox="1"/>
          <p:nvPr/>
        </p:nvSpPr>
        <p:spPr>
          <a:xfrm>
            <a:off x="6686550" y="5086350"/>
            <a:ext cx="9906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3,2cm</a:t>
            </a:r>
            <a:endParaRPr/>
          </a:p>
        </p:txBody>
      </p:sp>
      <p:sp>
        <p:nvSpPr>
          <p:cNvPr id="260" name="Google Shape;260;p20"/>
          <p:cNvSpPr txBox="1"/>
          <p:nvPr/>
        </p:nvSpPr>
        <p:spPr>
          <a:xfrm>
            <a:off x="7239000" y="4191000"/>
            <a:ext cx="7620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3cm</a:t>
            </a:r>
            <a:endParaRPr/>
          </a:p>
        </p:txBody>
      </p:sp>
      <p:sp>
        <p:nvSpPr>
          <p:cNvPr id="261" name="Google Shape;261;p20"/>
          <p:cNvSpPr txBox="1"/>
          <p:nvPr/>
        </p:nvSpPr>
        <p:spPr>
          <a:xfrm>
            <a:off x="5810250" y="4297363"/>
            <a:ext cx="762000" cy="42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2cm</a:t>
            </a:r>
            <a:endParaRPr/>
          </a:p>
        </p:txBody>
      </p:sp>
      <p:sp>
        <p:nvSpPr>
          <p:cNvPr id="262" name="Google Shape;262;p20"/>
          <p:cNvSpPr txBox="1"/>
          <p:nvPr/>
        </p:nvSpPr>
        <p:spPr>
          <a:xfrm>
            <a:off x="2143125" y="18288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A’B’</a:t>
            </a:r>
            <a:endParaRPr dirty="0"/>
          </a:p>
        </p:txBody>
      </p:sp>
      <p:sp>
        <p:nvSpPr>
          <p:cNvPr id="263" name="Google Shape;263;p20"/>
          <p:cNvSpPr txBox="1"/>
          <p:nvPr/>
        </p:nvSpPr>
        <p:spPr>
          <a:xfrm>
            <a:off x="2041525" y="2991857"/>
            <a:ext cx="9175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A’C’</a:t>
            </a:r>
            <a:endParaRPr dirty="0"/>
          </a:p>
        </p:txBody>
      </p:sp>
      <p:sp>
        <p:nvSpPr>
          <p:cNvPr id="264" name="Google Shape;264;p20"/>
          <p:cNvSpPr txBox="1"/>
          <p:nvPr/>
        </p:nvSpPr>
        <p:spPr>
          <a:xfrm>
            <a:off x="2168525" y="2400300"/>
            <a:ext cx="8064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C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B’C’</a:t>
            </a:r>
            <a:endParaRPr/>
          </a:p>
        </p:txBody>
      </p:sp>
      <p:sp>
        <p:nvSpPr>
          <p:cNvPr id="265" name="Google Shape;265;p20"/>
          <p:cNvSpPr txBox="1"/>
          <p:nvPr/>
        </p:nvSpPr>
        <p:spPr>
          <a:xfrm>
            <a:off x="1905000" y="1828800"/>
            <a:ext cx="3587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sp>
        <p:nvSpPr>
          <p:cNvPr id="266" name="Google Shape;266;p20"/>
          <p:cNvSpPr txBox="1"/>
          <p:nvPr/>
        </p:nvSpPr>
        <p:spPr>
          <a:xfrm>
            <a:off x="1905000" y="2362200"/>
            <a:ext cx="3587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sp>
        <p:nvSpPr>
          <p:cNvPr id="267" name="Google Shape;267;p20"/>
          <p:cNvSpPr txBox="1"/>
          <p:nvPr/>
        </p:nvSpPr>
        <p:spPr>
          <a:xfrm>
            <a:off x="1924050" y="2971800"/>
            <a:ext cx="3587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endParaRPr/>
          </a:p>
        </p:txBody>
      </p:sp>
      <p:sp>
        <p:nvSpPr>
          <p:cNvPr id="268" name="Google Shape;268;p20"/>
          <p:cNvSpPr txBox="1"/>
          <p:nvPr/>
        </p:nvSpPr>
        <p:spPr>
          <a:xfrm>
            <a:off x="1285875" y="1828800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</a:t>
            </a:r>
            <a:endParaRPr/>
          </a:p>
        </p:txBody>
      </p:sp>
      <p:sp>
        <p:nvSpPr>
          <p:cNvPr id="269" name="Google Shape;269;p20"/>
          <p:cNvSpPr txBox="1"/>
          <p:nvPr/>
        </p:nvSpPr>
        <p:spPr>
          <a:xfrm>
            <a:off x="1279525" y="2991857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</a:t>
            </a:r>
            <a:endParaRPr dirty="0"/>
          </a:p>
        </p:txBody>
      </p:sp>
      <p:sp>
        <p:nvSpPr>
          <p:cNvPr id="270" name="Google Shape;270;p20"/>
          <p:cNvSpPr txBox="1"/>
          <p:nvPr/>
        </p:nvSpPr>
        <p:spPr>
          <a:xfrm>
            <a:off x="1298575" y="2400300"/>
            <a:ext cx="685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C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</a:t>
            </a:r>
            <a:endParaRPr/>
          </a:p>
        </p:txBody>
      </p:sp>
      <p:sp>
        <p:nvSpPr>
          <p:cNvPr id="271" name="Google Shape;271;p20"/>
          <p:cNvSpPr txBox="1"/>
          <p:nvPr/>
        </p:nvSpPr>
        <p:spPr>
          <a:xfrm>
            <a:off x="3048000" y="1808163"/>
            <a:ext cx="110807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(=2cm)</a:t>
            </a:r>
            <a:endParaRPr/>
          </a:p>
        </p:txBody>
      </p:sp>
      <p:sp>
        <p:nvSpPr>
          <p:cNvPr id="272" name="Google Shape;272;p20"/>
          <p:cNvSpPr txBox="1"/>
          <p:nvPr/>
        </p:nvSpPr>
        <p:spPr>
          <a:xfrm>
            <a:off x="3051175" y="2376488"/>
            <a:ext cx="14954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(=3,2cm)</a:t>
            </a:r>
            <a:endParaRPr/>
          </a:p>
        </p:txBody>
      </p:sp>
      <p:sp>
        <p:nvSpPr>
          <p:cNvPr id="273" name="Google Shape;273;p20"/>
          <p:cNvSpPr txBox="1"/>
          <p:nvPr/>
        </p:nvSpPr>
        <p:spPr>
          <a:xfrm>
            <a:off x="3041650" y="2993444"/>
            <a:ext cx="110807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(=3cm)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C3ECD1-8C4E-4D27-A69D-996E069A08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56"/>
    </mc:Choice>
    <mc:Fallback xmlns="">
      <p:transition spd="slow" advTm="79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21"/>
          <p:cNvCxnSpPr/>
          <p:nvPr/>
        </p:nvCxnSpPr>
        <p:spPr>
          <a:xfrm flipH="1">
            <a:off x="6369050" y="1598613"/>
            <a:ext cx="457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Google Shape;280;p21"/>
          <p:cNvCxnSpPr/>
          <p:nvPr/>
        </p:nvCxnSpPr>
        <p:spPr>
          <a:xfrm>
            <a:off x="6350000" y="2589213"/>
            <a:ext cx="1676400" cy="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Google Shape;281;p21"/>
          <p:cNvCxnSpPr/>
          <p:nvPr/>
        </p:nvCxnSpPr>
        <p:spPr>
          <a:xfrm>
            <a:off x="6807200" y="1598613"/>
            <a:ext cx="1219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2" name="Google Shape;282;p21"/>
          <p:cNvSpPr txBox="1"/>
          <p:nvPr/>
        </p:nvSpPr>
        <p:spPr>
          <a:xfrm>
            <a:off x="5969000" y="2352675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6578600" y="1133475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/>
          </a:p>
        </p:txBody>
      </p:sp>
      <p:sp>
        <p:nvSpPr>
          <p:cNvPr id="284" name="Google Shape;284;p21"/>
          <p:cNvSpPr txBox="1"/>
          <p:nvPr/>
        </p:nvSpPr>
        <p:spPr>
          <a:xfrm>
            <a:off x="8047038" y="2352675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/>
          </a:p>
        </p:txBody>
      </p:sp>
      <p:cxnSp>
        <p:nvCxnSpPr>
          <p:cNvPr id="285" name="Google Shape;285;p21"/>
          <p:cNvCxnSpPr/>
          <p:nvPr/>
        </p:nvCxnSpPr>
        <p:spPr>
          <a:xfrm flipH="1">
            <a:off x="6370638" y="3865563"/>
            <a:ext cx="457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6" name="Google Shape;286;p21"/>
          <p:cNvCxnSpPr/>
          <p:nvPr/>
        </p:nvCxnSpPr>
        <p:spPr>
          <a:xfrm>
            <a:off x="6351588" y="4856163"/>
            <a:ext cx="1676400" cy="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7" name="Google Shape;287;p21"/>
          <p:cNvCxnSpPr/>
          <p:nvPr/>
        </p:nvCxnSpPr>
        <p:spPr>
          <a:xfrm>
            <a:off x="6808788" y="3865563"/>
            <a:ext cx="1219200" cy="990600"/>
          </a:xfrm>
          <a:prstGeom prst="straightConnector1">
            <a:avLst/>
          </a:prstGeom>
          <a:noFill/>
          <a:ln w="381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21"/>
          <p:cNvSpPr txBox="1"/>
          <p:nvPr/>
        </p:nvSpPr>
        <p:spPr>
          <a:xfrm>
            <a:off x="5970588" y="4619625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B’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6656388" y="3400425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A’</a:t>
            </a:r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8048625" y="4619625"/>
            <a:ext cx="533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C’</a:t>
            </a:r>
            <a:endParaRPr/>
          </a:p>
        </p:txBody>
      </p:sp>
      <p:pic>
        <p:nvPicPr>
          <p:cNvPr id="291" name="Google Shape;291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837565">
            <a:off x="5374483" y="842168"/>
            <a:ext cx="4953000" cy="260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856916">
            <a:off x="5390357" y="3090068"/>
            <a:ext cx="4953000" cy="260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1288" y="134938"/>
            <a:ext cx="4953000" cy="260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6050" y="2398713"/>
            <a:ext cx="4953000" cy="260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08638" y="123825"/>
            <a:ext cx="4953000" cy="260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08638" y="2395538"/>
            <a:ext cx="4953000" cy="260191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1"/>
          <p:cNvSpPr txBox="1"/>
          <p:nvPr/>
        </p:nvSpPr>
        <p:spPr>
          <a:xfrm>
            <a:off x="6751638" y="4810125"/>
            <a:ext cx="9906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3,2cm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7418388" y="4010025"/>
            <a:ext cx="7620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3cm</a:t>
            </a:r>
            <a:endParaRPr/>
          </a:p>
        </p:txBody>
      </p:sp>
      <p:sp>
        <p:nvSpPr>
          <p:cNvPr id="308" name="Google Shape;308;p21"/>
          <p:cNvSpPr txBox="1"/>
          <p:nvPr/>
        </p:nvSpPr>
        <p:spPr>
          <a:xfrm>
            <a:off x="5970588" y="1724025"/>
            <a:ext cx="6858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2cm</a:t>
            </a:r>
            <a:endParaRPr/>
          </a:p>
        </p:txBody>
      </p:sp>
      <p:sp>
        <p:nvSpPr>
          <p:cNvPr id="309" name="Google Shape;309;p21"/>
          <p:cNvSpPr txBox="1"/>
          <p:nvPr/>
        </p:nvSpPr>
        <p:spPr>
          <a:xfrm>
            <a:off x="5894388" y="4086225"/>
            <a:ext cx="6858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2cm</a:t>
            </a:r>
            <a:endParaRPr/>
          </a:p>
        </p:txBody>
      </p:sp>
      <p:sp>
        <p:nvSpPr>
          <p:cNvPr id="310" name="Google Shape;310;p21"/>
          <p:cNvSpPr txBox="1"/>
          <p:nvPr/>
        </p:nvSpPr>
        <p:spPr>
          <a:xfrm>
            <a:off x="6808788" y="2562225"/>
            <a:ext cx="9906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3,2cm</a:t>
            </a:r>
            <a:endParaRPr/>
          </a:p>
        </p:txBody>
      </p:sp>
      <p:sp>
        <p:nvSpPr>
          <p:cNvPr id="311" name="Google Shape;311;p21"/>
          <p:cNvSpPr txBox="1"/>
          <p:nvPr/>
        </p:nvSpPr>
        <p:spPr>
          <a:xfrm>
            <a:off x="7342188" y="1724025"/>
            <a:ext cx="685800" cy="42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3cm</a:t>
            </a:r>
            <a:endParaRPr dirty="0"/>
          </a:p>
        </p:txBody>
      </p:sp>
      <p:sp>
        <p:nvSpPr>
          <p:cNvPr id="312" name="Google Shape;312;p21"/>
          <p:cNvSpPr txBox="1"/>
          <p:nvPr/>
        </p:nvSpPr>
        <p:spPr>
          <a:xfrm>
            <a:off x="1443038" y="762000"/>
            <a:ext cx="685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3" name="Google Shape;313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27788" y="2257425"/>
            <a:ext cx="381000" cy="32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32588" y="1724025"/>
            <a:ext cx="381000" cy="32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42188" y="2257425"/>
            <a:ext cx="395287" cy="31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4938" y="4506913"/>
            <a:ext cx="381000" cy="32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18388" y="4543425"/>
            <a:ext cx="395287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32588" y="4010025"/>
            <a:ext cx="381000" cy="32226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/>
          <p:cNvSpPr txBox="1"/>
          <p:nvPr/>
        </p:nvSpPr>
        <p:spPr>
          <a:xfrm>
            <a:off x="623888" y="114770"/>
            <a:ext cx="110474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giác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0" name="Google Shape;32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69344" y="2308270"/>
            <a:ext cx="1117600" cy="6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67756" y="3083719"/>
            <a:ext cx="1119188" cy="63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69344" y="3879850"/>
            <a:ext cx="1119188" cy="6334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013004"/>
              </p:ext>
            </p:extLst>
          </p:nvPr>
        </p:nvGraphicFramePr>
        <p:xfrm>
          <a:off x="1201379" y="2322513"/>
          <a:ext cx="111760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Equation" r:id="rId15" imgW="1117440" imgH="533160" progId="Equation.DSMT4">
                  <p:embed/>
                </p:oleObj>
              </mc:Choice>
              <mc:Fallback>
                <p:oleObj name="Equation" r:id="rId15" imgW="11174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201379" y="2322513"/>
                        <a:ext cx="1117601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531654"/>
              </p:ext>
            </p:extLst>
          </p:nvPr>
        </p:nvGraphicFramePr>
        <p:xfrm>
          <a:off x="1227138" y="3083719"/>
          <a:ext cx="901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Equation" r:id="rId17" imgW="901440" imgH="533160" progId="Equation.DSMT4">
                  <p:embed/>
                </p:oleObj>
              </mc:Choice>
              <mc:Fallback>
                <p:oleObj name="Equation" r:id="rId17" imgW="9014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227138" y="3083719"/>
                        <a:ext cx="901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258940"/>
              </p:ext>
            </p:extLst>
          </p:nvPr>
        </p:nvGraphicFramePr>
        <p:xfrm>
          <a:off x="1227138" y="3799123"/>
          <a:ext cx="901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19" imgW="901440" imgH="545760" progId="Equation.DSMT4">
                  <p:embed/>
                </p:oleObj>
              </mc:Choice>
              <mc:Fallback>
                <p:oleObj name="Equation" r:id="rId19" imgW="9014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227138" y="3799123"/>
                        <a:ext cx="9017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4F2A3B-3988-4330-B09A-2520CE5F9D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05"/>
    </mc:Choice>
    <mc:Fallback xmlns="">
      <p:transition spd="slow" advTm="7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"/>
          <p:cNvSpPr txBox="1"/>
          <p:nvPr/>
        </p:nvSpPr>
        <p:spPr>
          <a:xfrm>
            <a:off x="333375" y="571500"/>
            <a:ext cx="4648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Hai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tam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giác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ABC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A’B’C’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có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328" name="Google Shape;32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2563" y="1198563"/>
            <a:ext cx="323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38850" y="2249488"/>
            <a:ext cx="304800" cy="26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22"/>
          <p:cNvCxnSpPr/>
          <p:nvPr/>
        </p:nvCxnSpPr>
        <p:spPr>
          <a:xfrm rot="10800000" flipH="1">
            <a:off x="6038850" y="1258888"/>
            <a:ext cx="609600" cy="121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1" name="Google Shape;33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01050" y="2278063"/>
            <a:ext cx="3810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3600" y="1219200"/>
            <a:ext cx="3333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77475" y="2216150"/>
            <a:ext cx="4095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77163" y="2259013"/>
            <a:ext cx="333375" cy="29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Google Shape;335;p22"/>
          <p:cNvCxnSpPr/>
          <p:nvPr/>
        </p:nvCxnSpPr>
        <p:spPr>
          <a:xfrm>
            <a:off x="6057900" y="2478088"/>
            <a:ext cx="2057400" cy="190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" name="Google Shape;336;p22"/>
          <p:cNvCxnSpPr/>
          <p:nvPr/>
        </p:nvCxnSpPr>
        <p:spPr>
          <a:xfrm>
            <a:off x="6648450" y="1243013"/>
            <a:ext cx="1447800" cy="121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22"/>
          <p:cNvSpPr txBox="1"/>
          <p:nvPr/>
        </p:nvSpPr>
        <p:spPr>
          <a:xfrm>
            <a:off x="6527800" y="1106488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Google Shape;338;p22"/>
          <p:cNvSpPr txBox="1"/>
          <p:nvPr/>
        </p:nvSpPr>
        <p:spPr>
          <a:xfrm>
            <a:off x="5886450" y="2325688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Google Shape;339;p22"/>
          <p:cNvSpPr txBox="1"/>
          <p:nvPr/>
        </p:nvSpPr>
        <p:spPr>
          <a:xfrm>
            <a:off x="7988300" y="2325688"/>
            <a:ext cx="1841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Google Shape;340;p22"/>
          <p:cNvSpPr txBox="1"/>
          <p:nvPr/>
        </p:nvSpPr>
        <p:spPr>
          <a:xfrm>
            <a:off x="6381750" y="954088"/>
            <a:ext cx="381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Google Shape;341;p22"/>
          <p:cNvSpPr txBox="1"/>
          <p:nvPr/>
        </p:nvSpPr>
        <p:spPr>
          <a:xfrm>
            <a:off x="7889875" y="2525468"/>
            <a:ext cx="381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5886450" y="2416175"/>
            <a:ext cx="381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3" name="Google Shape;343;p22"/>
          <p:cNvCxnSpPr/>
          <p:nvPr/>
        </p:nvCxnSpPr>
        <p:spPr>
          <a:xfrm>
            <a:off x="6315075" y="1716088"/>
            <a:ext cx="1524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4" name="Google Shape;344;p22"/>
          <p:cNvGrpSpPr/>
          <p:nvPr/>
        </p:nvGrpSpPr>
        <p:grpSpPr>
          <a:xfrm>
            <a:off x="7248525" y="1687513"/>
            <a:ext cx="180975" cy="180975"/>
            <a:chOff x="1608" y="2190"/>
            <a:chExt cx="114" cy="114"/>
          </a:xfrm>
        </p:grpSpPr>
        <p:cxnSp>
          <p:nvCxnSpPr>
            <p:cNvPr id="345" name="Google Shape;345;p22"/>
            <p:cNvCxnSpPr/>
            <p:nvPr/>
          </p:nvCxnSpPr>
          <p:spPr>
            <a:xfrm rot="10800000" flipH="1">
              <a:off x="1608" y="2190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22"/>
            <p:cNvCxnSpPr/>
            <p:nvPr/>
          </p:nvCxnSpPr>
          <p:spPr>
            <a:xfrm rot="10800000" flipH="1">
              <a:off x="1626" y="220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7" name="Google Shape;347;p22"/>
          <p:cNvGrpSpPr/>
          <p:nvPr/>
        </p:nvGrpSpPr>
        <p:grpSpPr>
          <a:xfrm>
            <a:off x="6972300" y="2401888"/>
            <a:ext cx="152400" cy="152400"/>
            <a:chOff x="1248" y="3168"/>
            <a:chExt cx="96" cy="96"/>
          </a:xfrm>
        </p:grpSpPr>
        <p:cxnSp>
          <p:nvCxnSpPr>
            <p:cNvPr id="348" name="Google Shape;348;p22"/>
            <p:cNvCxnSpPr/>
            <p:nvPr/>
          </p:nvCxnSpPr>
          <p:spPr>
            <a:xfrm rot="10800000" flipH="1"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22"/>
            <p:cNvCxnSpPr/>
            <p:nvPr/>
          </p:nvCxnSpPr>
          <p:spPr>
            <a:xfrm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50" name="Google Shape;350;p22"/>
          <p:cNvCxnSpPr/>
          <p:nvPr/>
        </p:nvCxnSpPr>
        <p:spPr>
          <a:xfrm rot="10800000">
            <a:off x="8477250" y="2478088"/>
            <a:ext cx="2076450" cy="2857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1" name="Google Shape;351;p22"/>
          <p:cNvCxnSpPr/>
          <p:nvPr/>
        </p:nvCxnSpPr>
        <p:spPr>
          <a:xfrm rot="10800000">
            <a:off x="9925050" y="1258888"/>
            <a:ext cx="685800" cy="121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p22"/>
          <p:cNvCxnSpPr/>
          <p:nvPr/>
        </p:nvCxnSpPr>
        <p:spPr>
          <a:xfrm flipH="1">
            <a:off x="8466138" y="1227138"/>
            <a:ext cx="1458912" cy="126047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3" name="Google Shape;353;p22"/>
          <p:cNvSpPr txBox="1"/>
          <p:nvPr/>
        </p:nvSpPr>
        <p:spPr>
          <a:xfrm flipH="1">
            <a:off x="9769475" y="1066800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4" name="Google Shape;354;p22"/>
          <p:cNvSpPr txBox="1"/>
          <p:nvPr/>
        </p:nvSpPr>
        <p:spPr>
          <a:xfrm flipH="1">
            <a:off x="10496550" y="2325688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 flipH="1">
            <a:off x="8324850" y="2325688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 flipH="1">
            <a:off x="9915525" y="998538"/>
            <a:ext cx="54292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26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7" name="Google Shape;357;p22"/>
          <p:cNvSpPr txBox="1"/>
          <p:nvPr/>
        </p:nvSpPr>
        <p:spPr>
          <a:xfrm flipH="1">
            <a:off x="8315325" y="2401888"/>
            <a:ext cx="6191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’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" name="Google Shape;358;p22"/>
          <p:cNvSpPr txBox="1"/>
          <p:nvPr/>
        </p:nvSpPr>
        <p:spPr>
          <a:xfrm flipH="1">
            <a:off x="10382250" y="2492375"/>
            <a:ext cx="4572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9" name="Google Shape;359;p22"/>
          <p:cNvCxnSpPr/>
          <p:nvPr/>
        </p:nvCxnSpPr>
        <p:spPr>
          <a:xfrm flipH="1">
            <a:off x="10153650" y="1716088"/>
            <a:ext cx="1524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0" name="Google Shape;360;p22"/>
          <p:cNvGrpSpPr/>
          <p:nvPr/>
        </p:nvGrpSpPr>
        <p:grpSpPr>
          <a:xfrm flipH="1">
            <a:off x="9010650" y="1839913"/>
            <a:ext cx="180975" cy="180975"/>
            <a:chOff x="1608" y="2190"/>
            <a:chExt cx="114" cy="114"/>
          </a:xfrm>
        </p:grpSpPr>
        <p:cxnSp>
          <p:nvCxnSpPr>
            <p:cNvPr id="361" name="Google Shape;361;p22"/>
            <p:cNvCxnSpPr/>
            <p:nvPr/>
          </p:nvCxnSpPr>
          <p:spPr>
            <a:xfrm rot="10800000" flipH="1">
              <a:off x="1608" y="2190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22"/>
            <p:cNvCxnSpPr/>
            <p:nvPr/>
          </p:nvCxnSpPr>
          <p:spPr>
            <a:xfrm rot="10800000" flipH="1">
              <a:off x="1626" y="220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3" name="Google Shape;363;p22"/>
          <p:cNvGrpSpPr/>
          <p:nvPr/>
        </p:nvGrpSpPr>
        <p:grpSpPr>
          <a:xfrm flipH="1">
            <a:off x="9448800" y="2401888"/>
            <a:ext cx="152400" cy="152400"/>
            <a:chOff x="1248" y="3168"/>
            <a:chExt cx="96" cy="96"/>
          </a:xfrm>
        </p:grpSpPr>
        <p:cxnSp>
          <p:nvCxnSpPr>
            <p:cNvPr id="364" name="Google Shape;364;p22"/>
            <p:cNvCxnSpPr/>
            <p:nvPr/>
          </p:nvCxnSpPr>
          <p:spPr>
            <a:xfrm rot="10800000" flipH="1"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22"/>
            <p:cNvCxnSpPr/>
            <p:nvPr/>
          </p:nvCxnSpPr>
          <p:spPr>
            <a:xfrm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3" name="Google Shape;393;p22"/>
          <p:cNvSpPr/>
          <p:nvPr/>
        </p:nvSpPr>
        <p:spPr>
          <a:xfrm>
            <a:off x="236079" y="2332038"/>
            <a:ext cx="5576552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Hai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tam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giác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ABC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A’B’C’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như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gọi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là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hai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tam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giác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bằng</a:t>
            </a:r>
            <a:r>
              <a:rPr lang="en-US" sz="2400" b="1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Google Shape;394;p22"/>
          <p:cNvSpPr/>
          <p:nvPr/>
        </p:nvSpPr>
        <p:spPr>
          <a:xfrm>
            <a:off x="730250" y="1427163"/>
            <a:ext cx="92075" cy="554037"/>
          </a:xfrm>
          <a:prstGeom prst="leftBrace">
            <a:avLst>
              <a:gd name="adj1" fmla="val 50144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70FB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pSp>
        <p:nvGrpSpPr>
          <p:cNvPr id="395" name="Google Shape;395;p22"/>
          <p:cNvGrpSpPr/>
          <p:nvPr/>
        </p:nvGrpSpPr>
        <p:grpSpPr>
          <a:xfrm>
            <a:off x="1346200" y="1822450"/>
            <a:ext cx="217488" cy="73025"/>
            <a:chOff x="1247" y="3497"/>
            <a:chExt cx="137" cy="46"/>
          </a:xfrm>
        </p:grpSpPr>
        <p:cxnSp>
          <p:nvCxnSpPr>
            <p:cNvPr id="396" name="Google Shape;396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8" name="Google Shape;398;p22"/>
          <p:cNvGrpSpPr/>
          <p:nvPr/>
        </p:nvGrpSpPr>
        <p:grpSpPr>
          <a:xfrm>
            <a:off x="2165350" y="1822450"/>
            <a:ext cx="217488" cy="73025"/>
            <a:chOff x="1247" y="3497"/>
            <a:chExt cx="137" cy="46"/>
          </a:xfrm>
        </p:grpSpPr>
        <p:cxnSp>
          <p:nvCxnSpPr>
            <p:cNvPr id="399" name="Google Shape;399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1" name="Google Shape;401;p22"/>
          <p:cNvGrpSpPr/>
          <p:nvPr/>
        </p:nvGrpSpPr>
        <p:grpSpPr>
          <a:xfrm>
            <a:off x="2555875" y="1822450"/>
            <a:ext cx="217488" cy="73025"/>
            <a:chOff x="1247" y="3497"/>
            <a:chExt cx="137" cy="46"/>
          </a:xfrm>
        </p:grpSpPr>
        <p:cxnSp>
          <p:nvCxnSpPr>
            <p:cNvPr id="402" name="Google Shape;402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4" name="Google Shape;404;p22"/>
          <p:cNvGrpSpPr/>
          <p:nvPr/>
        </p:nvGrpSpPr>
        <p:grpSpPr>
          <a:xfrm>
            <a:off x="3413125" y="1822450"/>
            <a:ext cx="217488" cy="73025"/>
            <a:chOff x="1247" y="3497"/>
            <a:chExt cx="137" cy="46"/>
          </a:xfrm>
        </p:grpSpPr>
        <p:cxnSp>
          <p:nvCxnSpPr>
            <p:cNvPr id="405" name="Google Shape;405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7" name="Google Shape;407;p22"/>
          <p:cNvGrpSpPr/>
          <p:nvPr/>
        </p:nvGrpSpPr>
        <p:grpSpPr>
          <a:xfrm>
            <a:off x="3832225" y="1822450"/>
            <a:ext cx="217488" cy="73025"/>
            <a:chOff x="1247" y="3497"/>
            <a:chExt cx="137" cy="46"/>
          </a:xfrm>
        </p:grpSpPr>
        <p:cxnSp>
          <p:nvCxnSpPr>
            <p:cNvPr id="408" name="Google Shape;408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0" name="Google Shape;410;p22"/>
          <p:cNvGrpSpPr/>
          <p:nvPr/>
        </p:nvGrpSpPr>
        <p:grpSpPr>
          <a:xfrm>
            <a:off x="900113" y="1841500"/>
            <a:ext cx="217487" cy="73025"/>
            <a:chOff x="1247" y="3497"/>
            <a:chExt cx="137" cy="46"/>
          </a:xfrm>
        </p:grpSpPr>
        <p:cxnSp>
          <p:nvCxnSpPr>
            <p:cNvPr id="411" name="Google Shape;411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1" name="Google Shape;327;p22"/>
          <p:cNvSpPr txBox="1"/>
          <p:nvPr/>
        </p:nvSpPr>
        <p:spPr>
          <a:xfrm>
            <a:off x="286544" y="871925"/>
            <a:ext cx="46482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</a:t>
            </a:r>
            <a:endParaRPr sz="1800" i="1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    AB = A’B’;  AC = A’C’;  BC = B’C’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    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     A = A’;        B = B’;        C = C’</a:t>
            </a:r>
            <a:endParaRPr sz="2000" u="sng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27A108-A807-49F7-9B18-7A3465EBEB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48"/>
    </mc:Choice>
    <mc:Fallback xmlns="">
      <p:transition spd="slow" advTm="3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4" grpId="0" animBg="1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"/>
          <p:cNvSpPr txBox="1"/>
          <p:nvPr/>
        </p:nvSpPr>
        <p:spPr>
          <a:xfrm>
            <a:off x="2667000" y="1254125"/>
            <a:ext cx="1841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23"/>
          <p:cNvSpPr txBox="1"/>
          <p:nvPr/>
        </p:nvSpPr>
        <p:spPr>
          <a:xfrm>
            <a:off x="254000" y="1016000"/>
            <a:ext cx="2139950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6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6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23"/>
          <p:cNvSpPr txBox="1"/>
          <p:nvPr/>
        </p:nvSpPr>
        <p:spPr>
          <a:xfrm>
            <a:off x="223838" y="2573615"/>
            <a:ext cx="37909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ΔABC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ΔA’B’C’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455" name="Google Shape;455;p23"/>
          <p:cNvSpPr txBox="1"/>
          <p:nvPr/>
        </p:nvSpPr>
        <p:spPr>
          <a:xfrm>
            <a:off x="128588" y="4291223"/>
            <a:ext cx="7739130" cy="8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 </a:t>
            </a: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nói</a:t>
            </a: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ΔABC </a:t>
            </a: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ΔA’B’C’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dirty="0"/>
          </a:p>
        </p:txBody>
      </p:sp>
      <p:sp>
        <p:nvSpPr>
          <p:cNvPr id="456" name="Google Shape;456;p23"/>
          <p:cNvSpPr/>
          <p:nvPr/>
        </p:nvSpPr>
        <p:spPr>
          <a:xfrm>
            <a:off x="625475" y="184150"/>
            <a:ext cx="8243888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§2.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HAI TAM GIÁC BẰNG NHAU</a:t>
            </a:r>
            <a:endParaRPr dirty="0"/>
          </a:p>
        </p:txBody>
      </p:sp>
      <p:sp>
        <p:nvSpPr>
          <p:cNvPr id="457" name="Google Shape;457;p23"/>
          <p:cNvSpPr txBox="1"/>
          <p:nvPr/>
        </p:nvSpPr>
        <p:spPr>
          <a:xfrm>
            <a:off x="214313" y="5106791"/>
            <a:ext cx="2452687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nghĩa</a:t>
            </a:r>
            <a:r>
              <a:rPr lang="en-US" sz="2800" b="1" i="1" u="sng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dirty="0"/>
          </a:p>
        </p:txBody>
      </p:sp>
      <p:sp>
        <p:nvSpPr>
          <p:cNvPr id="458" name="Google Shape;458;p23"/>
          <p:cNvSpPr txBox="1"/>
          <p:nvPr/>
        </p:nvSpPr>
        <p:spPr>
          <a:xfrm>
            <a:off x="315689" y="5719493"/>
            <a:ext cx="8335963" cy="954067"/>
          </a:xfrm>
          <a:prstGeom prst="rect">
            <a:avLst/>
          </a:prstGeom>
          <a:solidFill>
            <a:srgbClr val="FEE5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-US" sz="28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8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</a:t>
            </a:r>
            <a:r>
              <a:rPr lang="en-US" sz="28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tam </a:t>
            </a:r>
            <a:r>
              <a:rPr lang="en-US" sz="2800" b="1" i="1" u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giác</a:t>
            </a:r>
            <a:r>
              <a:rPr lang="en-US" sz="2800" b="1" i="1" u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cạnh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góc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tương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ứng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nhau</a:t>
            </a:r>
            <a:r>
              <a:rPr lang="en-US" sz="2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046317"/>
              </p:ext>
            </p:extLst>
          </p:nvPr>
        </p:nvGraphicFramePr>
        <p:xfrm>
          <a:off x="223838" y="3221737"/>
          <a:ext cx="43307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7" imgW="4330440" imgH="1091880" progId="Equation.DSMT4">
                  <p:embed/>
                </p:oleObj>
              </mc:Choice>
              <mc:Fallback>
                <p:oleObj name="Equation" r:id="rId7" imgW="4330440" imgH="1091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838" y="3221737"/>
                        <a:ext cx="43307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Google Shape;366;p22"/>
          <p:cNvSpPr txBox="1"/>
          <p:nvPr/>
        </p:nvSpPr>
        <p:spPr>
          <a:xfrm>
            <a:off x="8815142" y="2675209"/>
            <a:ext cx="1295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’;</a:t>
            </a:r>
            <a:endParaRPr sz="20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44" name="Google Shape;367;p22"/>
          <p:cNvSpPr txBox="1"/>
          <p:nvPr/>
        </p:nvSpPr>
        <p:spPr>
          <a:xfrm>
            <a:off x="10185064" y="2687909"/>
            <a:ext cx="14352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C’+</a:t>
            </a:r>
            <a:endParaRPr sz="18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45" name="Google Shape;368;p22"/>
          <p:cNvSpPr txBox="1"/>
          <p:nvPr/>
        </p:nvSpPr>
        <p:spPr>
          <a:xfrm>
            <a:off x="8948492" y="3321321"/>
            <a:ext cx="1143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’;</a:t>
            </a:r>
            <a:endParaRPr sz="20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grpSp>
        <p:nvGrpSpPr>
          <p:cNvPr id="46" name="Google Shape;369;p22"/>
          <p:cNvGrpSpPr/>
          <p:nvPr/>
        </p:nvGrpSpPr>
        <p:grpSpPr>
          <a:xfrm>
            <a:off x="8996117" y="3311796"/>
            <a:ext cx="217487" cy="73025"/>
            <a:chOff x="1247" y="3497"/>
            <a:chExt cx="137" cy="46"/>
          </a:xfrm>
        </p:grpSpPr>
        <p:cxnSp>
          <p:nvCxnSpPr>
            <p:cNvPr id="47" name="Google Shape;370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371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" name="Google Shape;372;p22"/>
          <p:cNvGrpSpPr/>
          <p:nvPr/>
        </p:nvGrpSpPr>
        <p:grpSpPr>
          <a:xfrm>
            <a:off x="9529517" y="3311796"/>
            <a:ext cx="217487" cy="73025"/>
            <a:chOff x="1247" y="3497"/>
            <a:chExt cx="137" cy="46"/>
          </a:xfrm>
        </p:grpSpPr>
        <p:cxnSp>
          <p:nvCxnSpPr>
            <p:cNvPr id="50" name="Google Shape;373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374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2" name="Google Shape;375;p22"/>
          <p:cNvSpPr txBox="1"/>
          <p:nvPr/>
        </p:nvSpPr>
        <p:spPr>
          <a:xfrm>
            <a:off x="7743579" y="3340371"/>
            <a:ext cx="12954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A </a:t>
            </a:r>
            <a:r>
              <a:rPr lang="en-US" sz="18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 A’ ;</a:t>
            </a:r>
            <a:endParaRPr sz="18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grpSp>
        <p:nvGrpSpPr>
          <p:cNvPr id="53" name="Google Shape;376;p22"/>
          <p:cNvGrpSpPr/>
          <p:nvPr/>
        </p:nvGrpSpPr>
        <p:grpSpPr>
          <a:xfrm>
            <a:off x="7942017" y="3362596"/>
            <a:ext cx="217487" cy="73025"/>
            <a:chOff x="1247" y="3497"/>
            <a:chExt cx="137" cy="46"/>
          </a:xfrm>
        </p:grpSpPr>
        <p:cxnSp>
          <p:nvCxnSpPr>
            <p:cNvPr id="54" name="Google Shape;377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378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" name="Google Shape;379;p22"/>
          <p:cNvGrpSpPr/>
          <p:nvPr/>
        </p:nvGrpSpPr>
        <p:grpSpPr>
          <a:xfrm>
            <a:off x="8503299" y="3362596"/>
            <a:ext cx="217488" cy="73025"/>
            <a:chOff x="1247" y="3497"/>
            <a:chExt cx="137" cy="46"/>
          </a:xfrm>
        </p:grpSpPr>
        <p:cxnSp>
          <p:nvCxnSpPr>
            <p:cNvPr id="57" name="Google Shape;380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381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382;p22"/>
          <p:cNvSpPr txBox="1"/>
          <p:nvPr/>
        </p:nvSpPr>
        <p:spPr>
          <a:xfrm>
            <a:off x="9989892" y="3329259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 </a:t>
            </a:r>
            <a:r>
              <a:rPr lang="en-US" sz="18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C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’</a:t>
            </a:r>
            <a:endParaRPr sz="20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grpSp>
        <p:nvGrpSpPr>
          <p:cNvPr id="60" name="Google Shape;383;p22"/>
          <p:cNvGrpSpPr/>
          <p:nvPr/>
        </p:nvGrpSpPr>
        <p:grpSpPr>
          <a:xfrm>
            <a:off x="10193092" y="3318146"/>
            <a:ext cx="217487" cy="73025"/>
            <a:chOff x="1247" y="3497"/>
            <a:chExt cx="137" cy="46"/>
          </a:xfrm>
        </p:grpSpPr>
        <p:cxnSp>
          <p:nvCxnSpPr>
            <p:cNvPr id="61" name="Google Shape;384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385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3" name="Google Shape;386;p22"/>
          <p:cNvGrpSpPr/>
          <p:nvPr/>
        </p:nvGrpSpPr>
        <p:grpSpPr>
          <a:xfrm>
            <a:off x="10704267" y="3318146"/>
            <a:ext cx="217487" cy="73025"/>
            <a:chOff x="1247" y="3497"/>
            <a:chExt cx="137" cy="46"/>
          </a:xfrm>
        </p:grpSpPr>
        <p:cxnSp>
          <p:nvCxnSpPr>
            <p:cNvPr id="64" name="Google Shape;387;p22"/>
            <p:cNvCxnSpPr/>
            <p:nvPr/>
          </p:nvCxnSpPr>
          <p:spPr>
            <a:xfrm rot="10800000" flipH="1">
              <a:off x="1247" y="3497"/>
              <a:ext cx="69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388;p22"/>
            <p:cNvCxnSpPr/>
            <p:nvPr/>
          </p:nvCxnSpPr>
          <p:spPr>
            <a:xfrm>
              <a:off x="1316" y="3497"/>
              <a:ext cx="68" cy="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6" name="Google Shape;389;p22"/>
          <p:cNvSpPr txBox="1"/>
          <p:nvPr/>
        </p:nvSpPr>
        <p:spPr>
          <a:xfrm>
            <a:off x="7727704" y="3956321"/>
            <a:ext cx="1752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AB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A’B’;</a:t>
            </a:r>
            <a:endParaRPr sz="18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67" name="Google Shape;390;p22"/>
          <p:cNvSpPr txBox="1"/>
          <p:nvPr/>
        </p:nvSpPr>
        <p:spPr>
          <a:xfrm>
            <a:off x="9210429" y="3951559"/>
            <a:ext cx="1752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AC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A’C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’;</a:t>
            </a:r>
            <a:endParaRPr sz="20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68" name="Google Shape;391;p22"/>
          <p:cNvSpPr txBox="1"/>
          <p:nvPr/>
        </p:nvSpPr>
        <p:spPr>
          <a:xfrm>
            <a:off x="10698923" y="3959496"/>
            <a:ext cx="1752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BC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 </a:t>
            </a: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B’C’</a:t>
            </a:r>
            <a:endParaRPr sz="1800" dirty="0">
              <a:solidFill>
                <a:schemeClr val="dk1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sp>
        <p:nvSpPr>
          <p:cNvPr id="69" name="Google Shape;392;p22"/>
          <p:cNvSpPr txBox="1"/>
          <p:nvPr/>
        </p:nvSpPr>
        <p:spPr>
          <a:xfrm>
            <a:off x="7666841" y="2687909"/>
            <a:ext cx="13179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A </a:t>
            </a:r>
            <a:r>
              <a:rPr lang="en-US" sz="2000" dirty="0" err="1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A’;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Google Shape;413;p22"/>
          <p:cNvSpPr/>
          <p:nvPr/>
        </p:nvSpPr>
        <p:spPr>
          <a:xfrm>
            <a:off x="5073404" y="2633934"/>
            <a:ext cx="2722563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đỉnh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tương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ứng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</a:t>
            </a:r>
            <a:endParaRPr sz="2400" dirty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71" name="Google Shape;414;p22"/>
          <p:cNvSpPr/>
          <p:nvPr/>
        </p:nvSpPr>
        <p:spPr>
          <a:xfrm>
            <a:off x="5097217" y="3281634"/>
            <a:ext cx="261937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góc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tương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ứng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</a:t>
            </a:r>
            <a:endParaRPr sz="2400" dirty="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72" name="Google Shape;415;p22"/>
          <p:cNvSpPr/>
          <p:nvPr/>
        </p:nvSpPr>
        <p:spPr>
          <a:xfrm>
            <a:off x="5062292" y="3951559"/>
            <a:ext cx="27559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Các cạnh tương ứng:</a:t>
            </a:r>
            <a:endParaRPr sz="2400">
              <a:solidFill>
                <a:schemeClr val="dk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132" name="Google Shape;328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59305" y="955675"/>
            <a:ext cx="3238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329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65592" y="2006600"/>
            <a:ext cx="304800" cy="26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330;p22"/>
          <p:cNvCxnSpPr/>
          <p:nvPr/>
        </p:nvCxnSpPr>
        <p:spPr>
          <a:xfrm rot="10800000" flipH="1">
            <a:off x="2665592" y="1016000"/>
            <a:ext cx="609600" cy="121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5" name="Google Shape;331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27792" y="2035175"/>
            <a:ext cx="3810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332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80342" y="976312"/>
            <a:ext cx="3333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333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04217" y="1973262"/>
            <a:ext cx="4095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334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403905" y="2016125"/>
            <a:ext cx="333375" cy="29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" name="Google Shape;335;p22"/>
          <p:cNvCxnSpPr/>
          <p:nvPr/>
        </p:nvCxnSpPr>
        <p:spPr>
          <a:xfrm>
            <a:off x="2684642" y="2235200"/>
            <a:ext cx="2057400" cy="190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336;p22"/>
          <p:cNvCxnSpPr/>
          <p:nvPr/>
        </p:nvCxnSpPr>
        <p:spPr>
          <a:xfrm>
            <a:off x="3275192" y="1000125"/>
            <a:ext cx="1447800" cy="121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337;p22"/>
          <p:cNvSpPr txBox="1"/>
          <p:nvPr/>
        </p:nvSpPr>
        <p:spPr>
          <a:xfrm>
            <a:off x="3154542" y="863600"/>
            <a:ext cx="457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Google Shape;338;p22"/>
          <p:cNvSpPr txBox="1"/>
          <p:nvPr/>
        </p:nvSpPr>
        <p:spPr>
          <a:xfrm>
            <a:off x="2513192" y="2082800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Google Shape;339;p22"/>
          <p:cNvSpPr txBox="1"/>
          <p:nvPr/>
        </p:nvSpPr>
        <p:spPr>
          <a:xfrm>
            <a:off x="4615042" y="2082800"/>
            <a:ext cx="1841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Google Shape;340;p22"/>
          <p:cNvSpPr txBox="1"/>
          <p:nvPr/>
        </p:nvSpPr>
        <p:spPr>
          <a:xfrm>
            <a:off x="3008492" y="711200"/>
            <a:ext cx="381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Google Shape;341;p22"/>
          <p:cNvSpPr txBox="1"/>
          <p:nvPr/>
        </p:nvSpPr>
        <p:spPr>
          <a:xfrm>
            <a:off x="4516617" y="2282580"/>
            <a:ext cx="381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Google Shape;342;p22"/>
          <p:cNvSpPr txBox="1"/>
          <p:nvPr/>
        </p:nvSpPr>
        <p:spPr>
          <a:xfrm>
            <a:off x="2513192" y="2173287"/>
            <a:ext cx="3810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7" name="Google Shape;343;p22"/>
          <p:cNvCxnSpPr/>
          <p:nvPr/>
        </p:nvCxnSpPr>
        <p:spPr>
          <a:xfrm>
            <a:off x="2941817" y="1473200"/>
            <a:ext cx="1524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8" name="Google Shape;344;p22"/>
          <p:cNvGrpSpPr/>
          <p:nvPr/>
        </p:nvGrpSpPr>
        <p:grpSpPr>
          <a:xfrm>
            <a:off x="3875267" y="1444625"/>
            <a:ext cx="180975" cy="180975"/>
            <a:chOff x="1608" y="2190"/>
            <a:chExt cx="114" cy="114"/>
          </a:xfrm>
        </p:grpSpPr>
        <p:cxnSp>
          <p:nvCxnSpPr>
            <p:cNvPr id="149" name="Google Shape;345;p22"/>
            <p:cNvCxnSpPr/>
            <p:nvPr/>
          </p:nvCxnSpPr>
          <p:spPr>
            <a:xfrm rot="10800000" flipH="1">
              <a:off x="1608" y="2190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346;p22"/>
            <p:cNvCxnSpPr/>
            <p:nvPr/>
          </p:nvCxnSpPr>
          <p:spPr>
            <a:xfrm rot="10800000" flipH="1">
              <a:off x="1626" y="220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1" name="Google Shape;347;p22"/>
          <p:cNvGrpSpPr/>
          <p:nvPr/>
        </p:nvGrpSpPr>
        <p:grpSpPr>
          <a:xfrm>
            <a:off x="3599042" y="2159000"/>
            <a:ext cx="152400" cy="152400"/>
            <a:chOff x="1248" y="3168"/>
            <a:chExt cx="96" cy="96"/>
          </a:xfrm>
        </p:grpSpPr>
        <p:cxnSp>
          <p:nvCxnSpPr>
            <p:cNvPr id="152" name="Google Shape;348;p22"/>
            <p:cNvCxnSpPr/>
            <p:nvPr/>
          </p:nvCxnSpPr>
          <p:spPr>
            <a:xfrm rot="10800000" flipH="1"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349;p22"/>
            <p:cNvCxnSpPr/>
            <p:nvPr/>
          </p:nvCxnSpPr>
          <p:spPr>
            <a:xfrm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4" name="Google Shape;350;p22"/>
          <p:cNvCxnSpPr/>
          <p:nvPr/>
        </p:nvCxnSpPr>
        <p:spPr>
          <a:xfrm rot="10800000">
            <a:off x="5103992" y="2235200"/>
            <a:ext cx="2076450" cy="2857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351;p22"/>
          <p:cNvCxnSpPr/>
          <p:nvPr/>
        </p:nvCxnSpPr>
        <p:spPr>
          <a:xfrm rot="10800000">
            <a:off x="6551792" y="1016000"/>
            <a:ext cx="685800" cy="121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352;p22"/>
          <p:cNvCxnSpPr/>
          <p:nvPr/>
        </p:nvCxnSpPr>
        <p:spPr>
          <a:xfrm flipH="1">
            <a:off x="5118638" y="971371"/>
            <a:ext cx="1458912" cy="126047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Google Shape;353;p22"/>
          <p:cNvSpPr txBox="1"/>
          <p:nvPr/>
        </p:nvSpPr>
        <p:spPr>
          <a:xfrm flipH="1">
            <a:off x="6396217" y="823912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Google Shape;354;p22"/>
          <p:cNvSpPr txBox="1"/>
          <p:nvPr/>
        </p:nvSpPr>
        <p:spPr>
          <a:xfrm flipH="1">
            <a:off x="7123292" y="2082800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Google Shape;355;p22"/>
          <p:cNvSpPr txBox="1"/>
          <p:nvPr/>
        </p:nvSpPr>
        <p:spPr>
          <a:xfrm flipH="1">
            <a:off x="4951592" y="2082800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Google Shape;356;p22"/>
          <p:cNvSpPr txBox="1"/>
          <p:nvPr/>
        </p:nvSpPr>
        <p:spPr>
          <a:xfrm flipH="1">
            <a:off x="6542267" y="755650"/>
            <a:ext cx="54292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26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Google Shape;357;p22"/>
          <p:cNvSpPr txBox="1"/>
          <p:nvPr/>
        </p:nvSpPr>
        <p:spPr>
          <a:xfrm flipH="1">
            <a:off x="4942067" y="2159000"/>
            <a:ext cx="6191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’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Google Shape;358;p22"/>
          <p:cNvSpPr txBox="1"/>
          <p:nvPr/>
        </p:nvSpPr>
        <p:spPr>
          <a:xfrm flipH="1">
            <a:off x="7008992" y="2249487"/>
            <a:ext cx="4572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B’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" name="Google Shape;359;p22"/>
          <p:cNvCxnSpPr/>
          <p:nvPr/>
        </p:nvCxnSpPr>
        <p:spPr>
          <a:xfrm flipH="1">
            <a:off x="6780392" y="1473200"/>
            <a:ext cx="1524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4" name="Google Shape;360;p22"/>
          <p:cNvGrpSpPr/>
          <p:nvPr/>
        </p:nvGrpSpPr>
        <p:grpSpPr>
          <a:xfrm flipH="1">
            <a:off x="5637392" y="1597025"/>
            <a:ext cx="180975" cy="180975"/>
            <a:chOff x="1608" y="2190"/>
            <a:chExt cx="114" cy="114"/>
          </a:xfrm>
        </p:grpSpPr>
        <p:cxnSp>
          <p:nvCxnSpPr>
            <p:cNvPr id="165" name="Google Shape;361;p22"/>
            <p:cNvCxnSpPr/>
            <p:nvPr/>
          </p:nvCxnSpPr>
          <p:spPr>
            <a:xfrm rot="10800000" flipH="1">
              <a:off x="1608" y="2190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362;p22"/>
            <p:cNvCxnSpPr/>
            <p:nvPr/>
          </p:nvCxnSpPr>
          <p:spPr>
            <a:xfrm rot="10800000" flipH="1">
              <a:off x="1626" y="220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7" name="Google Shape;363;p22"/>
          <p:cNvGrpSpPr/>
          <p:nvPr/>
        </p:nvGrpSpPr>
        <p:grpSpPr>
          <a:xfrm flipH="1">
            <a:off x="6075542" y="2159000"/>
            <a:ext cx="152400" cy="152400"/>
            <a:chOff x="1248" y="3168"/>
            <a:chExt cx="96" cy="96"/>
          </a:xfrm>
        </p:grpSpPr>
        <p:cxnSp>
          <p:nvCxnSpPr>
            <p:cNvPr id="168" name="Google Shape;364;p22"/>
            <p:cNvCxnSpPr/>
            <p:nvPr/>
          </p:nvCxnSpPr>
          <p:spPr>
            <a:xfrm rot="10800000" flipH="1"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365;p22"/>
            <p:cNvCxnSpPr/>
            <p:nvPr/>
          </p:nvCxnSpPr>
          <p:spPr>
            <a:xfrm>
              <a:off x="1248" y="3168"/>
              <a:ext cx="96" cy="9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277437-A115-4ED9-80A8-F2DDD97B3C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6"/>
    </mc:Choice>
    <mc:Fallback xmlns="">
      <p:transition spd="slow" advTm="7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7" grpId="0"/>
      <p:bldP spid="458" grpId="0" animBg="1"/>
      <p:bldP spid="45" grpId="0"/>
      <p:bldP spid="52" grpId="0"/>
      <p:bldP spid="59" grpId="0"/>
      <p:bldP spid="66" grpId="0"/>
      <p:bldP spid="67" grpId="0"/>
      <p:bldP spid="68" grpId="0"/>
      <p:bldP spid="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0.7|5.6|26|0.7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4.2|0.6|4.3|31.4|0.8|3|11.3|11.4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6|9.4|6|1.8|1|0.8|24.7|13.3|20.6|1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|8.2|1.6|2|13.7|2.7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9|1.4|1.5|7|7.2|4.8|4.1|6.7|0.7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|0.8|0.5|6.6|8.2|3.3|0.8|2.7|0.7|4.9|0.9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4|22.2|20.3|1|10.1|10.9|3.5|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1|2.5|2.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6.6|0.6|4.2|1.2|10.5|7.3|0.5|5.8|0.9|10.1|5.5|0.5|4.8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7.3|1|3.7|1.1|5.5|0.8|1.3|5.4|0.7|4.5|1.7|0.7|5|1.4|5.1|0.7|0.9|2.3|0.6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6|28.4|8.9|1.9|2.7|1.7|6|1.1|3|3.1|9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15.2|8.2|7|1.4|3.2|2.2|9.8|1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6.6|2.9|8.9|9.2|21.1|1.5|1.7|4.2|8.3|15.2|6.5|0.8|3|0.9|7.1|0.8|5|10.7|4.3|2.3|8.1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1323</Words>
  <Application>Microsoft Office PowerPoint</Application>
  <PresentationFormat>Widescreen</PresentationFormat>
  <Paragraphs>287</Paragraphs>
  <Slides>22</Slides>
  <Notes>21</Notes>
  <HiddenSlides>0</HiddenSlides>
  <MMClips>21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 Black</vt:lpstr>
      <vt:lpstr>Noto Sans Symbols</vt:lpstr>
      <vt:lpstr>Times New Roman</vt:lpstr>
      <vt:lpstr>Calibri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BÀI 1: Cách viết nào sau đây kí hiệu sự bằng nhau của hai tam giác      ABC và MNP trên hình vẽ?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51</cp:revision>
  <dcterms:modified xsi:type="dcterms:W3CDTF">2021-10-12T17:24:01Z</dcterms:modified>
</cp:coreProperties>
</file>