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23"/>
  </p:notesMasterIdLst>
  <p:handoutMasterIdLst>
    <p:handoutMasterId r:id="rId24"/>
  </p:handoutMasterIdLst>
  <p:sldIdLst>
    <p:sldId id="429" r:id="rId2"/>
    <p:sldId id="458" r:id="rId3"/>
    <p:sldId id="431" r:id="rId4"/>
    <p:sldId id="457" r:id="rId5"/>
    <p:sldId id="462" r:id="rId6"/>
    <p:sldId id="471" r:id="rId7"/>
    <p:sldId id="424" r:id="rId8"/>
    <p:sldId id="472" r:id="rId9"/>
    <p:sldId id="435" r:id="rId10"/>
    <p:sldId id="473" r:id="rId11"/>
    <p:sldId id="463" r:id="rId12"/>
    <p:sldId id="464" r:id="rId13"/>
    <p:sldId id="459" r:id="rId14"/>
    <p:sldId id="460" r:id="rId15"/>
    <p:sldId id="452" r:id="rId16"/>
    <p:sldId id="474" r:id="rId17"/>
    <p:sldId id="475" r:id="rId18"/>
    <p:sldId id="466" r:id="rId19"/>
    <p:sldId id="468" r:id="rId20"/>
    <p:sldId id="469" r:id="rId21"/>
    <p:sldId id="470" r:id="rId22"/>
  </p:sldIdLst>
  <p:sldSz cx="12192000" cy="6858000"/>
  <p:notesSz cx="6858000" cy="9144000"/>
  <p:custDataLst>
    <p:tags r:id="rId25"/>
  </p:custDataLst>
  <p:defaultTextStyle>
    <a:defPPr>
      <a:defRPr lang="en-US"/>
    </a:defPPr>
    <a:lvl1pPr algn="l" rtl="0" eaLnBrk="0" fontAlgn="base" hangingPunct="0">
      <a:spcBef>
        <a:spcPct val="0"/>
      </a:spcBef>
      <a:spcAft>
        <a:spcPct val="0"/>
      </a:spcAft>
      <a:defRPr sz="2600" b="1" kern="1200">
        <a:solidFill>
          <a:srgbClr val="FFFF99"/>
        </a:solidFill>
        <a:latin typeface="Times New Roman" pitchFamily="18" charset="0"/>
        <a:ea typeface="+mn-ea"/>
        <a:cs typeface="+mn-cs"/>
      </a:defRPr>
    </a:lvl1pPr>
    <a:lvl2pPr marL="457200" algn="l" rtl="0" eaLnBrk="0" fontAlgn="base" hangingPunct="0">
      <a:spcBef>
        <a:spcPct val="0"/>
      </a:spcBef>
      <a:spcAft>
        <a:spcPct val="0"/>
      </a:spcAft>
      <a:defRPr sz="2600" b="1" kern="1200">
        <a:solidFill>
          <a:srgbClr val="FFFF99"/>
        </a:solidFill>
        <a:latin typeface="Times New Roman" pitchFamily="18" charset="0"/>
        <a:ea typeface="+mn-ea"/>
        <a:cs typeface="+mn-cs"/>
      </a:defRPr>
    </a:lvl2pPr>
    <a:lvl3pPr marL="914400" algn="l" rtl="0" eaLnBrk="0" fontAlgn="base" hangingPunct="0">
      <a:spcBef>
        <a:spcPct val="0"/>
      </a:spcBef>
      <a:spcAft>
        <a:spcPct val="0"/>
      </a:spcAft>
      <a:defRPr sz="2600" b="1" kern="1200">
        <a:solidFill>
          <a:srgbClr val="FFFF99"/>
        </a:solidFill>
        <a:latin typeface="Times New Roman" pitchFamily="18" charset="0"/>
        <a:ea typeface="+mn-ea"/>
        <a:cs typeface="+mn-cs"/>
      </a:defRPr>
    </a:lvl3pPr>
    <a:lvl4pPr marL="1371600" algn="l" rtl="0" eaLnBrk="0" fontAlgn="base" hangingPunct="0">
      <a:spcBef>
        <a:spcPct val="0"/>
      </a:spcBef>
      <a:spcAft>
        <a:spcPct val="0"/>
      </a:spcAft>
      <a:defRPr sz="2600" b="1" kern="1200">
        <a:solidFill>
          <a:srgbClr val="FFFF99"/>
        </a:solidFill>
        <a:latin typeface="Times New Roman" pitchFamily="18" charset="0"/>
        <a:ea typeface="+mn-ea"/>
        <a:cs typeface="+mn-cs"/>
      </a:defRPr>
    </a:lvl4pPr>
    <a:lvl5pPr marL="1828800" algn="l" rtl="0" eaLnBrk="0" fontAlgn="base" hangingPunct="0">
      <a:spcBef>
        <a:spcPct val="0"/>
      </a:spcBef>
      <a:spcAft>
        <a:spcPct val="0"/>
      </a:spcAft>
      <a:defRPr sz="2600" b="1" kern="1200">
        <a:solidFill>
          <a:srgbClr val="FFFF99"/>
        </a:solidFill>
        <a:latin typeface="Times New Roman" pitchFamily="18" charset="0"/>
        <a:ea typeface="+mn-ea"/>
        <a:cs typeface="+mn-cs"/>
      </a:defRPr>
    </a:lvl5pPr>
    <a:lvl6pPr marL="2286000" algn="l" defTabSz="914400" rtl="0" eaLnBrk="1" latinLnBrk="0" hangingPunct="1">
      <a:defRPr sz="2600" b="1" kern="1200">
        <a:solidFill>
          <a:srgbClr val="FFFF99"/>
        </a:solidFill>
        <a:latin typeface="Times New Roman" pitchFamily="18" charset="0"/>
        <a:ea typeface="+mn-ea"/>
        <a:cs typeface="+mn-cs"/>
      </a:defRPr>
    </a:lvl6pPr>
    <a:lvl7pPr marL="2743200" algn="l" defTabSz="914400" rtl="0" eaLnBrk="1" latinLnBrk="0" hangingPunct="1">
      <a:defRPr sz="2600" b="1" kern="1200">
        <a:solidFill>
          <a:srgbClr val="FFFF99"/>
        </a:solidFill>
        <a:latin typeface="Times New Roman" pitchFamily="18" charset="0"/>
        <a:ea typeface="+mn-ea"/>
        <a:cs typeface="+mn-cs"/>
      </a:defRPr>
    </a:lvl7pPr>
    <a:lvl8pPr marL="3200400" algn="l" defTabSz="914400" rtl="0" eaLnBrk="1" latinLnBrk="0" hangingPunct="1">
      <a:defRPr sz="2600" b="1" kern="1200">
        <a:solidFill>
          <a:srgbClr val="FFFF99"/>
        </a:solidFill>
        <a:latin typeface="Times New Roman" pitchFamily="18" charset="0"/>
        <a:ea typeface="+mn-ea"/>
        <a:cs typeface="+mn-cs"/>
      </a:defRPr>
    </a:lvl8pPr>
    <a:lvl9pPr marL="3657600" algn="l" defTabSz="914400" rtl="0" eaLnBrk="1" latinLnBrk="0" hangingPunct="1">
      <a:defRPr sz="2600" b="1" kern="1200">
        <a:solidFill>
          <a:srgbClr val="FFFF99"/>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00FF"/>
    <a:srgbClr val="0066FF"/>
    <a:srgbClr val="FFFFCC"/>
    <a:srgbClr val="CCFF99"/>
    <a:srgbClr val="FFFFFF"/>
    <a:srgbClr val="FF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735" autoAdjust="0"/>
    <p:restoredTop sz="93803" autoAdjust="0"/>
  </p:normalViewPr>
  <p:slideViewPr>
    <p:cSldViewPr snapToGrid="0">
      <p:cViewPr varScale="1">
        <p:scale>
          <a:sx n="69" d="100"/>
          <a:sy n="69" d="100"/>
        </p:scale>
        <p:origin x="-750" y="-102"/>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33" d="100"/>
          <a:sy n="33" d="100"/>
        </p:scale>
        <p:origin x="-1632" y="-78"/>
      </p:cViewPr>
      <p:guideLst>
        <p:guide orient="horz" pos="2880"/>
        <p:guide pos="2160"/>
      </p:guideLst>
    </p:cSldViewPr>
  </p:notes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wmf"/><Relationship Id="rId7" Type="http://schemas.openxmlformats.org/officeDocument/2006/relationships/image" Target="../media/image17.wmf"/><Relationship Id="rId2" Type="http://schemas.openxmlformats.org/officeDocument/2006/relationships/image" Target="../media/image12.wmf"/><Relationship Id="rId1" Type="http://schemas.openxmlformats.org/officeDocument/2006/relationships/image" Target="../media/image11.wmf"/><Relationship Id="rId6" Type="http://schemas.openxmlformats.org/officeDocument/2006/relationships/image" Target="../media/image16.wmf"/><Relationship Id="rId5" Type="http://schemas.openxmlformats.org/officeDocument/2006/relationships/image" Target="../media/image15.wmf"/><Relationship Id="rId4"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27.wmf"/><Relationship Id="rId13" Type="http://schemas.openxmlformats.org/officeDocument/2006/relationships/image" Target="../media/image32.wmf"/><Relationship Id="rId18" Type="http://schemas.openxmlformats.org/officeDocument/2006/relationships/image" Target="../media/image37.wmf"/><Relationship Id="rId3" Type="http://schemas.openxmlformats.org/officeDocument/2006/relationships/image" Target="../media/image22.wmf"/><Relationship Id="rId7" Type="http://schemas.openxmlformats.org/officeDocument/2006/relationships/image" Target="../media/image26.wmf"/><Relationship Id="rId12" Type="http://schemas.openxmlformats.org/officeDocument/2006/relationships/image" Target="../media/image31.wmf"/><Relationship Id="rId17" Type="http://schemas.openxmlformats.org/officeDocument/2006/relationships/image" Target="../media/image36.wmf"/><Relationship Id="rId2" Type="http://schemas.openxmlformats.org/officeDocument/2006/relationships/image" Target="../media/image21.emf"/><Relationship Id="rId16" Type="http://schemas.openxmlformats.org/officeDocument/2006/relationships/image" Target="../media/image35.wmf"/><Relationship Id="rId1" Type="http://schemas.openxmlformats.org/officeDocument/2006/relationships/image" Target="../media/image20.emf"/><Relationship Id="rId6" Type="http://schemas.openxmlformats.org/officeDocument/2006/relationships/image" Target="../media/image25.wmf"/><Relationship Id="rId11" Type="http://schemas.openxmlformats.org/officeDocument/2006/relationships/image" Target="../media/image30.wmf"/><Relationship Id="rId5" Type="http://schemas.openxmlformats.org/officeDocument/2006/relationships/image" Target="../media/image24.wmf"/><Relationship Id="rId15" Type="http://schemas.openxmlformats.org/officeDocument/2006/relationships/image" Target="../media/image34.wmf"/><Relationship Id="rId10" Type="http://schemas.openxmlformats.org/officeDocument/2006/relationships/image" Target="../media/image29.wmf"/><Relationship Id="rId4" Type="http://schemas.openxmlformats.org/officeDocument/2006/relationships/image" Target="../media/image23.wmf"/><Relationship Id="rId9" Type="http://schemas.openxmlformats.org/officeDocument/2006/relationships/image" Target="../media/image28.wmf"/><Relationship Id="rId14" Type="http://schemas.openxmlformats.org/officeDocument/2006/relationships/image" Target="../media/image3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 Id="rId5" Type="http://schemas.openxmlformats.org/officeDocument/2006/relationships/image" Target="../media/image46.wmf"/><Relationship Id="rId4" Type="http://schemas.openxmlformats.org/officeDocument/2006/relationships/image" Target="../media/image45.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image" Target="../media/image13.wmf"/><Relationship Id="rId7" Type="http://schemas.openxmlformats.org/officeDocument/2006/relationships/image" Target="../media/image17.wmf"/><Relationship Id="rId2" Type="http://schemas.openxmlformats.org/officeDocument/2006/relationships/image" Target="../media/image12.wmf"/><Relationship Id="rId1" Type="http://schemas.openxmlformats.org/officeDocument/2006/relationships/image" Target="../media/image11.wmf"/><Relationship Id="rId6" Type="http://schemas.openxmlformats.org/officeDocument/2006/relationships/image" Target="../media/image16.wmf"/><Relationship Id="rId5" Type="http://schemas.openxmlformats.org/officeDocument/2006/relationships/image" Target="../media/image15.wmf"/><Relationship Id="rId4" Type="http://schemas.openxmlformats.org/officeDocument/2006/relationships/image" Target="../media/image14.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27.wmf"/><Relationship Id="rId13" Type="http://schemas.openxmlformats.org/officeDocument/2006/relationships/image" Target="../media/image32.wmf"/><Relationship Id="rId18" Type="http://schemas.openxmlformats.org/officeDocument/2006/relationships/image" Target="../media/image37.wmf"/><Relationship Id="rId3" Type="http://schemas.openxmlformats.org/officeDocument/2006/relationships/image" Target="../media/image22.wmf"/><Relationship Id="rId7" Type="http://schemas.openxmlformats.org/officeDocument/2006/relationships/image" Target="../media/image26.wmf"/><Relationship Id="rId12" Type="http://schemas.openxmlformats.org/officeDocument/2006/relationships/image" Target="../media/image31.wmf"/><Relationship Id="rId17" Type="http://schemas.openxmlformats.org/officeDocument/2006/relationships/image" Target="../media/image36.wmf"/><Relationship Id="rId2" Type="http://schemas.openxmlformats.org/officeDocument/2006/relationships/image" Target="../media/image51.emf"/><Relationship Id="rId16" Type="http://schemas.openxmlformats.org/officeDocument/2006/relationships/image" Target="../media/image35.wmf"/><Relationship Id="rId1" Type="http://schemas.openxmlformats.org/officeDocument/2006/relationships/image" Target="../media/image50.emf"/><Relationship Id="rId6" Type="http://schemas.openxmlformats.org/officeDocument/2006/relationships/image" Target="../media/image25.wmf"/><Relationship Id="rId11" Type="http://schemas.openxmlformats.org/officeDocument/2006/relationships/image" Target="../media/image30.wmf"/><Relationship Id="rId5" Type="http://schemas.openxmlformats.org/officeDocument/2006/relationships/image" Target="../media/image24.wmf"/><Relationship Id="rId15" Type="http://schemas.openxmlformats.org/officeDocument/2006/relationships/image" Target="../media/image34.wmf"/><Relationship Id="rId10" Type="http://schemas.openxmlformats.org/officeDocument/2006/relationships/image" Target="../media/image29.wmf"/><Relationship Id="rId4" Type="http://schemas.openxmlformats.org/officeDocument/2006/relationships/image" Target="../media/image23.wmf"/><Relationship Id="rId9" Type="http://schemas.openxmlformats.org/officeDocument/2006/relationships/image" Target="../media/image28.wmf"/><Relationship Id="rId14" Type="http://schemas.openxmlformats.org/officeDocument/2006/relationships/image" Target="../media/image3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latin typeface="Arial" charset="0"/>
              </a:defRPr>
            </a:lvl1pPr>
          </a:lstStyle>
          <a:p>
            <a:pPr>
              <a:defRPr/>
            </a:pPr>
            <a:endParaRPr lang="en-US"/>
          </a:p>
        </p:txBody>
      </p:sp>
      <p:sp>
        <p:nvSpPr>
          <p:cNvPr id="15667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Arial" charset="0"/>
              </a:defRPr>
            </a:lvl1pPr>
          </a:lstStyle>
          <a:p>
            <a:pPr>
              <a:defRPr/>
            </a:pPr>
            <a:fld id="{0F4A3ABA-709A-4B63-9EA8-9E05ECC8C1FA}" type="datetimeFigureOut">
              <a:rPr lang="en-US"/>
              <a:pPr>
                <a:defRPr/>
              </a:pPr>
              <a:t>11/7/2021</a:t>
            </a:fld>
            <a:endParaRPr lang="en-US"/>
          </a:p>
        </p:txBody>
      </p:sp>
      <p:sp>
        <p:nvSpPr>
          <p:cNvPr id="15667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charset="0"/>
              </a:defRPr>
            </a:lvl1pPr>
          </a:lstStyle>
          <a:p>
            <a:pPr>
              <a:defRPr/>
            </a:pPr>
            <a:r>
              <a:rPr lang="en-US"/>
              <a:t>Gv: Nguyễn Quang Phúc</a:t>
            </a:r>
          </a:p>
        </p:txBody>
      </p:sp>
      <p:sp>
        <p:nvSpPr>
          <p:cNvPr id="15667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fld id="{993651F0-C247-4FE8-8AD6-EA309E47BD9E}" type="slidenum">
              <a:rPr lang="en-US" altLang="en-US"/>
              <a:pPr/>
              <a:t>‹#›</a:t>
            </a:fld>
            <a:endParaRPr lang="en-US" altLang="en-US"/>
          </a:p>
        </p:txBody>
      </p:sp>
    </p:spTree>
    <p:extLst>
      <p:ext uri="{BB962C8B-B14F-4D97-AF65-F5344CB8AC3E}">
        <p14:creationId xmlns:p14="http://schemas.microsoft.com/office/powerpoint/2010/main" val="565325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b="0">
                <a:solidFill>
                  <a:schemeClr val="tx1"/>
                </a:solidFill>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b="0">
                <a:solidFill>
                  <a:schemeClr val="tx1"/>
                </a:solidFill>
                <a:latin typeface="Arial" charset="0"/>
              </a:defRPr>
            </a:lvl1pPr>
          </a:lstStyle>
          <a:p>
            <a:pPr>
              <a:defRPr/>
            </a:pPr>
            <a:fld id="{59EA4CF1-1DA8-41FE-B5A1-CE350250CC43}" type="datetimeFigureOut">
              <a:rPr lang="en-US"/>
              <a:pPr>
                <a:defRPr/>
              </a:pPr>
              <a:t>11/7/2021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b="0">
                <a:solidFill>
                  <a:schemeClr val="tx1"/>
                </a:solidFill>
                <a:latin typeface="Arial" charset="0"/>
              </a:defRPr>
            </a:lvl1pPr>
          </a:lstStyle>
          <a:p>
            <a:pPr>
              <a:defRPr/>
            </a:pPr>
            <a:r>
              <a:rPr lang="en-US"/>
              <a:t>Gv: Nguyễn Quang Phúc</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b="0">
                <a:solidFill>
                  <a:schemeClr val="tx1"/>
                </a:solidFill>
                <a:latin typeface="Arial" charset="0"/>
              </a:defRPr>
            </a:lvl1pPr>
          </a:lstStyle>
          <a:p>
            <a:fld id="{188DE471-E545-4D28-92B1-E2FF7D417543}" type="slidenum">
              <a:rPr lang="en-US" altLang="en-US"/>
              <a:pPr/>
              <a:t>‹#›</a:t>
            </a:fld>
            <a:endParaRPr lang="en-US" altLang="en-US"/>
          </a:p>
        </p:txBody>
      </p:sp>
    </p:spTree>
    <p:extLst>
      <p:ext uri="{BB962C8B-B14F-4D97-AF65-F5344CB8AC3E}">
        <p14:creationId xmlns:p14="http://schemas.microsoft.com/office/powerpoint/2010/main" val="269977271"/>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smtClean="0">
              <a:latin typeface="Calibri" pitchFamily="34" charset="0"/>
            </a:endParaRPr>
          </a:p>
        </p:txBody>
      </p:sp>
      <p:sp>
        <p:nvSpPr>
          <p:cNvPr id="13316"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FF99"/>
                </a:solidFill>
                <a:latin typeface="Times New Roman" pitchFamily="18" charset="0"/>
              </a:defRPr>
            </a:lvl1pPr>
            <a:lvl2pPr marL="742950" indent="-285750">
              <a:defRPr sz="2600" b="1">
                <a:solidFill>
                  <a:srgbClr val="FFFF99"/>
                </a:solidFill>
                <a:latin typeface="Times New Roman" pitchFamily="18" charset="0"/>
              </a:defRPr>
            </a:lvl2pPr>
            <a:lvl3pPr marL="1143000" indent="-228600">
              <a:defRPr sz="2600" b="1">
                <a:solidFill>
                  <a:srgbClr val="FFFF99"/>
                </a:solidFill>
                <a:latin typeface="Times New Roman" pitchFamily="18" charset="0"/>
              </a:defRPr>
            </a:lvl3pPr>
            <a:lvl4pPr marL="1600200" indent="-228600">
              <a:defRPr sz="2600" b="1">
                <a:solidFill>
                  <a:srgbClr val="FFFF99"/>
                </a:solidFill>
                <a:latin typeface="Times New Roman" pitchFamily="18" charset="0"/>
              </a:defRPr>
            </a:lvl4pPr>
            <a:lvl5pPr marL="2057400" indent="-228600">
              <a:defRPr sz="2600" b="1">
                <a:solidFill>
                  <a:srgbClr val="FFFF99"/>
                </a:solidFill>
                <a:latin typeface="Times New Roman" pitchFamily="18" charset="0"/>
              </a:defRPr>
            </a:lvl5pPr>
            <a:lvl6pPr marL="2514600" indent="-228600" eaLnBrk="0" fontAlgn="base" hangingPunct="0">
              <a:spcBef>
                <a:spcPct val="0"/>
              </a:spcBef>
              <a:spcAft>
                <a:spcPct val="0"/>
              </a:spcAft>
              <a:defRPr sz="2600" b="1">
                <a:solidFill>
                  <a:srgbClr val="FFFF99"/>
                </a:solidFill>
                <a:latin typeface="Times New Roman" pitchFamily="18" charset="0"/>
              </a:defRPr>
            </a:lvl6pPr>
            <a:lvl7pPr marL="2971800" indent="-228600" eaLnBrk="0" fontAlgn="base" hangingPunct="0">
              <a:spcBef>
                <a:spcPct val="0"/>
              </a:spcBef>
              <a:spcAft>
                <a:spcPct val="0"/>
              </a:spcAft>
              <a:defRPr sz="2600" b="1">
                <a:solidFill>
                  <a:srgbClr val="FFFF99"/>
                </a:solidFill>
                <a:latin typeface="Times New Roman" pitchFamily="18" charset="0"/>
              </a:defRPr>
            </a:lvl7pPr>
            <a:lvl8pPr marL="3429000" indent="-228600" eaLnBrk="0" fontAlgn="base" hangingPunct="0">
              <a:spcBef>
                <a:spcPct val="0"/>
              </a:spcBef>
              <a:spcAft>
                <a:spcPct val="0"/>
              </a:spcAft>
              <a:defRPr sz="2600" b="1">
                <a:solidFill>
                  <a:srgbClr val="FFFF99"/>
                </a:solidFill>
                <a:latin typeface="Times New Roman" pitchFamily="18" charset="0"/>
              </a:defRPr>
            </a:lvl8pPr>
            <a:lvl9pPr marL="3886200" indent="-228600" eaLnBrk="0" fontAlgn="base" hangingPunct="0">
              <a:spcBef>
                <a:spcPct val="0"/>
              </a:spcBef>
              <a:spcAft>
                <a:spcPct val="0"/>
              </a:spcAft>
              <a:defRPr sz="2600" b="1">
                <a:solidFill>
                  <a:srgbClr val="FFFF99"/>
                </a:solidFill>
                <a:latin typeface="Times New Roman" pitchFamily="18" charset="0"/>
              </a:defRPr>
            </a:lvl9pPr>
          </a:lstStyle>
          <a:p>
            <a:r>
              <a:rPr lang="en-US" altLang="en-US" sz="1200" b="0" smtClean="0">
                <a:solidFill>
                  <a:schemeClr val="tx1"/>
                </a:solidFill>
                <a:latin typeface="Arial" charset="0"/>
              </a:rPr>
              <a:t>Gv: Nguyễn Quang Phúc</a:t>
            </a:r>
          </a:p>
        </p:txBody>
      </p:sp>
      <p:sp>
        <p:nvSpPr>
          <p:cNvPr id="13317"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FF99"/>
                </a:solidFill>
                <a:latin typeface="Times New Roman" pitchFamily="18" charset="0"/>
              </a:defRPr>
            </a:lvl1pPr>
            <a:lvl2pPr marL="742950" indent="-285750">
              <a:defRPr sz="2600" b="1">
                <a:solidFill>
                  <a:srgbClr val="FFFF99"/>
                </a:solidFill>
                <a:latin typeface="Times New Roman" pitchFamily="18" charset="0"/>
              </a:defRPr>
            </a:lvl2pPr>
            <a:lvl3pPr marL="1143000" indent="-228600">
              <a:defRPr sz="2600" b="1">
                <a:solidFill>
                  <a:srgbClr val="FFFF99"/>
                </a:solidFill>
                <a:latin typeface="Times New Roman" pitchFamily="18" charset="0"/>
              </a:defRPr>
            </a:lvl3pPr>
            <a:lvl4pPr marL="1600200" indent="-228600">
              <a:defRPr sz="2600" b="1">
                <a:solidFill>
                  <a:srgbClr val="FFFF99"/>
                </a:solidFill>
                <a:latin typeface="Times New Roman" pitchFamily="18" charset="0"/>
              </a:defRPr>
            </a:lvl4pPr>
            <a:lvl5pPr marL="2057400" indent="-228600">
              <a:defRPr sz="2600" b="1">
                <a:solidFill>
                  <a:srgbClr val="FFFF99"/>
                </a:solidFill>
                <a:latin typeface="Times New Roman" pitchFamily="18" charset="0"/>
              </a:defRPr>
            </a:lvl5pPr>
            <a:lvl6pPr marL="2514600" indent="-228600" eaLnBrk="0" fontAlgn="base" hangingPunct="0">
              <a:spcBef>
                <a:spcPct val="0"/>
              </a:spcBef>
              <a:spcAft>
                <a:spcPct val="0"/>
              </a:spcAft>
              <a:defRPr sz="2600" b="1">
                <a:solidFill>
                  <a:srgbClr val="FFFF99"/>
                </a:solidFill>
                <a:latin typeface="Times New Roman" pitchFamily="18" charset="0"/>
              </a:defRPr>
            </a:lvl6pPr>
            <a:lvl7pPr marL="2971800" indent="-228600" eaLnBrk="0" fontAlgn="base" hangingPunct="0">
              <a:spcBef>
                <a:spcPct val="0"/>
              </a:spcBef>
              <a:spcAft>
                <a:spcPct val="0"/>
              </a:spcAft>
              <a:defRPr sz="2600" b="1">
                <a:solidFill>
                  <a:srgbClr val="FFFF99"/>
                </a:solidFill>
                <a:latin typeface="Times New Roman" pitchFamily="18" charset="0"/>
              </a:defRPr>
            </a:lvl7pPr>
            <a:lvl8pPr marL="3429000" indent="-228600" eaLnBrk="0" fontAlgn="base" hangingPunct="0">
              <a:spcBef>
                <a:spcPct val="0"/>
              </a:spcBef>
              <a:spcAft>
                <a:spcPct val="0"/>
              </a:spcAft>
              <a:defRPr sz="2600" b="1">
                <a:solidFill>
                  <a:srgbClr val="FFFF99"/>
                </a:solidFill>
                <a:latin typeface="Times New Roman" pitchFamily="18" charset="0"/>
              </a:defRPr>
            </a:lvl8pPr>
            <a:lvl9pPr marL="3886200" indent="-228600" eaLnBrk="0" fontAlgn="base" hangingPunct="0">
              <a:spcBef>
                <a:spcPct val="0"/>
              </a:spcBef>
              <a:spcAft>
                <a:spcPct val="0"/>
              </a:spcAft>
              <a:defRPr sz="2600" b="1">
                <a:solidFill>
                  <a:srgbClr val="FFFF99"/>
                </a:solidFill>
                <a:latin typeface="Times New Roman" pitchFamily="18" charset="0"/>
              </a:defRPr>
            </a:lvl9pPr>
          </a:lstStyle>
          <a:p>
            <a:fld id="{2411431F-A872-4066-B1A7-0265CBE80EC2}" type="slidenum">
              <a:rPr lang="en-US" altLang="en-US" sz="1200" b="0">
                <a:solidFill>
                  <a:schemeClr val="tx1"/>
                </a:solidFill>
                <a:latin typeface="Arial" charset="0"/>
              </a:rPr>
              <a:pPr/>
              <a:t>8</a:t>
            </a:fld>
            <a:endParaRPr lang="en-US" altLang="en-US" sz="1200" b="0">
              <a:solidFill>
                <a:schemeClr val="tx1"/>
              </a:solidFill>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5364"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FF99"/>
                </a:solidFill>
                <a:latin typeface="Times New Roman" pitchFamily="18" charset="0"/>
              </a:defRPr>
            </a:lvl1pPr>
            <a:lvl2pPr marL="742950" indent="-285750">
              <a:defRPr sz="2600" b="1">
                <a:solidFill>
                  <a:srgbClr val="FFFF99"/>
                </a:solidFill>
                <a:latin typeface="Times New Roman" pitchFamily="18" charset="0"/>
              </a:defRPr>
            </a:lvl2pPr>
            <a:lvl3pPr marL="1143000" indent="-228600">
              <a:defRPr sz="2600" b="1">
                <a:solidFill>
                  <a:srgbClr val="FFFF99"/>
                </a:solidFill>
                <a:latin typeface="Times New Roman" pitchFamily="18" charset="0"/>
              </a:defRPr>
            </a:lvl3pPr>
            <a:lvl4pPr marL="1600200" indent="-228600">
              <a:defRPr sz="2600" b="1">
                <a:solidFill>
                  <a:srgbClr val="FFFF99"/>
                </a:solidFill>
                <a:latin typeface="Times New Roman" pitchFamily="18" charset="0"/>
              </a:defRPr>
            </a:lvl4pPr>
            <a:lvl5pPr marL="2057400" indent="-228600">
              <a:defRPr sz="2600" b="1">
                <a:solidFill>
                  <a:srgbClr val="FFFF99"/>
                </a:solidFill>
                <a:latin typeface="Times New Roman" pitchFamily="18" charset="0"/>
              </a:defRPr>
            </a:lvl5pPr>
            <a:lvl6pPr marL="2514600" indent="-228600" eaLnBrk="0" fontAlgn="base" hangingPunct="0">
              <a:spcBef>
                <a:spcPct val="0"/>
              </a:spcBef>
              <a:spcAft>
                <a:spcPct val="0"/>
              </a:spcAft>
              <a:defRPr sz="2600" b="1">
                <a:solidFill>
                  <a:srgbClr val="FFFF99"/>
                </a:solidFill>
                <a:latin typeface="Times New Roman" pitchFamily="18" charset="0"/>
              </a:defRPr>
            </a:lvl6pPr>
            <a:lvl7pPr marL="2971800" indent="-228600" eaLnBrk="0" fontAlgn="base" hangingPunct="0">
              <a:spcBef>
                <a:spcPct val="0"/>
              </a:spcBef>
              <a:spcAft>
                <a:spcPct val="0"/>
              </a:spcAft>
              <a:defRPr sz="2600" b="1">
                <a:solidFill>
                  <a:srgbClr val="FFFF99"/>
                </a:solidFill>
                <a:latin typeface="Times New Roman" pitchFamily="18" charset="0"/>
              </a:defRPr>
            </a:lvl7pPr>
            <a:lvl8pPr marL="3429000" indent="-228600" eaLnBrk="0" fontAlgn="base" hangingPunct="0">
              <a:spcBef>
                <a:spcPct val="0"/>
              </a:spcBef>
              <a:spcAft>
                <a:spcPct val="0"/>
              </a:spcAft>
              <a:defRPr sz="2600" b="1">
                <a:solidFill>
                  <a:srgbClr val="FFFF99"/>
                </a:solidFill>
                <a:latin typeface="Times New Roman" pitchFamily="18" charset="0"/>
              </a:defRPr>
            </a:lvl8pPr>
            <a:lvl9pPr marL="3886200" indent="-228600" eaLnBrk="0" fontAlgn="base" hangingPunct="0">
              <a:spcBef>
                <a:spcPct val="0"/>
              </a:spcBef>
              <a:spcAft>
                <a:spcPct val="0"/>
              </a:spcAft>
              <a:defRPr sz="2600" b="1">
                <a:solidFill>
                  <a:srgbClr val="FFFF99"/>
                </a:solidFill>
                <a:latin typeface="Times New Roman" pitchFamily="18" charset="0"/>
              </a:defRPr>
            </a:lvl9pPr>
          </a:lstStyle>
          <a:p>
            <a:r>
              <a:rPr lang="en-US" altLang="en-US" sz="1200" b="0" smtClean="0">
                <a:solidFill>
                  <a:schemeClr val="tx1"/>
                </a:solidFill>
                <a:latin typeface="Arial" charset="0"/>
              </a:rPr>
              <a:t>Gv: Nguyễn Quang Phúc</a:t>
            </a:r>
          </a:p>
        </p:txBody>
      </p:sp>
      <p:sp>
        <p:nvSpPr>
          <p:cNvPr id="1536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FF99"/>
                </a:solidFill>
                <a:latin typeface="Times New Roman" pitchFamily="18" charset="0"/>
              </a:defRPr>
            </a:lvl1pPr>
            <a:lvl2pPr marL="742950" indent="-285750">
              <a:defRPr sz="2600" b="1">
                <a:solidFill>
                  <a:srgbClr val="FFFF99"/>
                </a:solidFill>
                <a:latin typeface="Times New Roman" pitchFamily="18" charset="0"/>
              </a:defRPr>
            </a:lvl2pPr>
            <a:lvl3pPr marL="1143000" indent="-228600">
              <a:defRPr sz="2600" b="1">
                <a:solidFill>
                  <a:srgbClr val="FFFF99"/>
                </a:solidFill>
                <a:latin typeface="Times New Roman" pitchFamily="18" charset="0"/>
              </a:defRPr>
            </a:lvl3pPr>
            <a:lvl4pPr marL="1600200" indent="-228600">
              <a:defRPr sz="2600" b="1">
                <a:solidFill>
                  <a:srgbClr val="FFFF99"/>
                </a:solidFill>
                <a:latin typeface="Times New Roman" pitchFamily="18" charset="0"/>
              </a:defRPr>
            </a:lvl4pPr>
            <a:lvl5pPr marL="2057400" indent="-228600">
              <a:defRPr sz="2600" b="1">
                <a:solidFill>
                  <a:srgbClr val="FFFF99"/>
                </a:solidFill>
                <a:latin typeface="Times New Roman" pitchFamily="18" charset="0"/>
              </a:defRPr>
            </a:lvl5pPr>
            <a:lvl6pPr marL="2514600" indent="-228600" eaLnBrk="0" fontAlgn="base" hangingPunct="0">
              <a:spcBef>
                <a:spcPct val="0"/>
              </a:spcBef>
              <a:spcAft>
                <a:spcPct val="0"/>
              </a:spcAft>
              <a:defRPr sz="2600" b="1">
                <a:solidFill>
                  <a:srgbClr val="FFFF99"/>
                </a:solidFill>
                <a:latin typeface="Times New Roman" pitchFamily="18" charset="0"/>
              </a:defRPr>
            </a:lvl6pPr>
            <a:lvl7pPr marL="2971800" indent="-228600" eaLnBrk="0" fontAlgn="base" hangingPunct="0">
              <a:spcBef>
                <a:spcPct val="0"/>
              </a:spcBef>
              <a:spcAft>
                <a:spcPct val="0"/>
              </a:spcAft>
              <a:defRPr sz="2600" b="1">
                <a:solidFill>
                  <a:srgbClr val="FFFF99"/>
                </a:solidFill>
                <a:latin typeface="Times New Roman" pitchFamily="18" charset="0"/>
              </a:defRPr>
            </a:lvl7pPr>
            <a:lvl8pPr marL="3429000" indent="-228600" eaLnBrk="0" fontAlgn="base" hangingPunct="0">
              <a:spcBef>
                <a:spcPct val="0"/>
              </a:spcBef>
              <a:spcAft>
                <a:spcPct val="0"/>
              </a:spcAft>
              <a:defRPr sz="2600" b="1">
                <a:solidFill>
                  <a:srgbClr val="FFFF99"/>
                </a:solidFill>
                <a:latin typeface="Times New Roman" pitchFamily="18" charset="0"/>
              </a:defRPr>
            </a:lvl8pPr>
            <a:lvl9pPr marL="3886200" indent="-228600" eaLnBrk="0" fontAlgn="base" hangingPunct="0">
              <a:spcBef>
                <a:spcPct val="0"/>
              </a:spcBef>
              <a:spcAft>
                <a:spcPct val="0"/>
              </a:spcAft>
              <a:defRPr sz="2600" b="1">
                <a:solidFill>
                  <a:srgbClr val="FFFF99"/>
                </a:solidFill>
                <a:latin typeface="Times New Roman" pitchFamily="18" charset="0"/>
              </a:defRPr>
            </a:lvl9pPr>
          </a:lstStyle>
          <a:p>
            <a:fld id="{EF8F8FA9-EFBE-4C1D-BB83-6993512F402C}" type="slidenum">
              <a:rPr lang="en-US" altLang="en-US" sz="1200" b="0">
                <a:solidFill>
                  <a:schemeClr val="tx1"/>
                </a:solidFill>
                <a:latin typeface="Arial" charset="0"/>
              </a:rPr>
              <a:pPr/>
              <a:t>9</a:t>
            </a:fld>
            <a:endParaRPr lang="en-US" altLang="en-US" sz="1200" b="0">
              <a:solidFill>
                <a:schemeClr val="tx1"/>
              </a:solidFill>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8436"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FF99"/>
                </a:solidFill>
                <a:latin typeface="Times New Roman" pitchFamily="18" charset="0"/>
              </a:defRPr>
            </a:lvl1pPr>
            <a:lvl2pPr marL="742950" indent="-285750">
              <a:defRPr sz="2600" b="1">
                <a:solidFill>
                  <a:srgbClr val="FFFF99"/>
                </a:solidFill>
                <a:latin typeface="Times New Roman" pitchFamily="18" charset="0"/>
              </a:defRPr>
            </a:lvl2pPr>
            <a:lvl3pPr marL="1143000" indent="-228600">
              <a:defRPr sz="2600" b="1">
                <a:solidFill>
                  <a:srgbClr val="FFFF99"/>
                </a:solidFill>
                <a:latin typeface="Times New Roman" pitchFamily="18" charset="0"/>
              </a:defRPr>
            </a:lvl3pPr>
            <a:lvl4pPr marL="1600200" indent="-228600">
              <a:defRPr sz="2600" b="1">
                <a:solidFill>
                  <a:srgbClr val="FFFF99"/>
                </a:solidFill>
                <a:latin typeface="Times New Roman" pitchFamily="18" charset="0"/>
              </a:defRPr>
            </a:lvl4pPr>
            <a:lvl5pPr marL="2057400" indent="-228600">
              <a:defRPr sz="2600" b="1">
                <a:solidFill>
                  <a:srgbClr val="FFFF99"/>
                </a:solidFill>
                <a:latin typeface="Times New Roman" pitchFamily="18" charset="0"/>
              </a:defRPr>
            </a:lvl5pPr>
            <a:lvl6pPr marL="2514600" indent="-228600" eaLnBrk="0" fontAlgn="base" hangingPunct="0">
              <a:spcBef>
                <a:spcPct val="0"/>
              </a:spcBef>
              <a:spcAft>
                <a:spcPct val="0"/>
              </a:spcAft>
              <a:defRPr sz="2600" b="1">
                <a:solidFill>
                  <a:srgbClr val="FFFF99"/>
                </a:solidFill>
                <a:latin typeface="Times New Roman" pitchFamily="18" charset="0"/>
              </a:defRPr>
            </a:lvl6pPr>
            <a:lvl7pPr marL="2971800" indent="-228600" eaLnBrk="0" fontAlgn="base" hangingPunct="0">
              <a:spcBef>
                <a:spcPct val="0"/>
              </a:spcBef>
              <a:spcAft>
                <a:spcPct val="0"/>
              </a:spcAft>
              <a:defRPr sz="2600" b="1">
                <a:solidFill>
                  <a:srgbClr val="FFFF99"/>
                </a:solidFill>
                <a:latin typeface="Times New Roman" pitchFamily="18" charset="0"/>
              </a:defRPr>
            </a:lvl7pPr>
            <a:lvl8pPr marL="3429000" indent="-228600" eaLnBrk="0" fontAlgn="base" hangingPunct="0">
              <a:spcBef>
                <a:spcPct val="0"/>
              </a:spcBef>
              <a:spcAft>
                <a:spcPct val="0"/>
              </a:spcAft>
              <a:defRPr sz="2600" b="1">
                <a:solidFill>
                  <a:srgbClr val="FFFF99"/>
                </a:solidFill>
                <a:latin typeface="Times New Roman" pitchFamily="18" charset="0"/>
              </a:defRPr>
            </a:lvl8pPr>
            <a:lvl9pPr marL="3886200" indent="-228600" eaLnBrk="0" fontAlgn="base" hangingPunct="0">
              <a:spcBef>
                <a:spcPct val="0"/>
              </a:spcBef>
              <a:spcAft>
                <a:spcPct val="0"/>
              </a:spcAft>
              <a:defRPr sz="2600" b="1">
                <a:solidFill>
                  <a:srgbClr val="FFFF99"/>
                </a:solidFill>
                <a:latin typeface="Times New Roman" pitchFamily="18" charset="0"/>
              </a:defRPr>
            </a:lvl9pPr>
          </a:lstStyle>
          <a:p>
            <a:r>
              <a:rPr lang="en-US" altLang="en-US" sz="1200" b="0" smtClean="0">
                <a:solidFill>
                  <a:schemeClr val="tx1"/>
                </a:solidFill>
                <a:latin typeface="Arial" charset="0"/>
              </a:rPr>
              <a:t>Gv: Nguyễn Quang Phúc</a:t>
            </a:r>
          </a:p>
        </p:txBody>
      </p:sp>
      <p:sp>
        <p:nvSpPr>
          <p:cNvPr id="18437"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FF99"/>
                </a:solidFill>
                <a:latin typeface="Times New Roman" pitchFamily="18" charset="0"/>
              </a:defRPr>
            </a:lvl1pPr>
            <a:lvl2pPr marL="742950" indent="-285750">
              <a:defRPr sz="2600" b="1">
                <a:solidFill>
                  <a:srgbClr val="FFFF99"/>
                </a:solidFill>
                <a:latin typeface="Times New Roman" pitchFamily="18" charset="0"/>
              </a:defRPr>
            </a:lvl2pPr>
            <a:lvl3pPr marL="1143000" indent="-228600">
              <a:defRPr sz="2600" b="1">
                <a:solidFill>
                  <a:srgbClr val="FFFF99"/>
                </a:solidFill>
                <a:latin typeface="Times New Roman" pitchFamily="18" charset="0"/>
              </a:defRPr>
            </a:lvl3pPr>
            <a:lvl4pPr marL="1600200" indent="-228600">
              <a:defRPr sz="2600" b="1">
                <a:solidFill>
                  <a:srgbClr val="FFFF99"/>
                </a:solidFill>
                <a:latin typeface="Times New Roman" pitchFamily="18" charset="0"/>
              </a:defRPr>
            </a:lvl4pPr>
            <a:lvl5pPr marL="2057400" indent="-228600">
              <a:defRPr sz="2600" b="1">
                <a:solidFill>
                  <a:srgbClr val="FFFF99"/>
                </a:solidFill>
                <a:latin typeface="Times New Roman" pitchFamily="18" charset="0"/>
              </a:defRPr>
            </a:lvl5pPr>
            <a:lvl6pPr marL="2514600" indent="-228600" eaLnBrk="0" fontAlgn="base" hangingPunct="0">
              <a:spcBef>
                <a:spcPct val="0"/>
              </a:spcBef>
              <a:spcAft>
                <a:spcPct val="0"/>
              </a:spcAft>
              <a:defRPr sz="2600" b="1">
                <a:solidFill>
                  <a:srgbClr val="FFFF99"/>
                </a:solidFill>
                <a:latin typeface="Times New Roman" pitchFamily="18" charset="0"/>
              </a:defRPr>
            </a:lvl6pPr>
            <a:lvl7pPr marL="2971800" indent="-228600" eaLnBrk="0" fontAlgn="base" hangingPunct="0">
              <a:spcBef>
                <a:spcPct val="0"/>
              </a:spcBef>
              <a:spcAft>
                <a:spcPct val="0"/>
              </a:spcAft>
              <a:defRPr sz="2600" b="1">
                <a:solidFill>
                  <a:srgbClr val="FFFF99"/>
                </a:solidFill>
                <a:latin typeface="Times New Roman" pitchFamily="18" charset="0"/>
              </a:defRPr>
            </a:lvl7pPr>
            <a:lvl8pPr marL="3429000" indent="-228600" eaLnBrk="0" fontAlgn="base" hangingPunct="0">
              <a:spcBef>
                <a:spcPct val="0"/>
              </a:spcBef>
              <a:spcAft>
                <a:spcPct val="0"/>
              </a:spcAft>
              <a:defRPr sz="2600" b="1">
                <a:solidFill>
                  <a:srgbClr val="FFFF99"/>
                </a:solidFill>
                <a:latin typeface="Times New Roman" pitchFamily="18" charset="0"/>
              </a:defRPr>
            </a:lvl8pPr>
            <a:lvl9pPr marL="3886200" indent="-228600" eaLnBrk="0" fontAlgn="base" hangingPunct="0">
              <a:spcBef>
                <a:spcPct val="0"/>
              </a:spcBef>
              <a:spcAft>
                <a:spcPct val="0"/>
              </a:spcAft>
              <a:defRPr sz="2600" b="1">
                <a:solidFill>
                  <a:srgbClr val="FFFF99"/>
                </a:solidFill>
                <a:latin typeface="Times New Roman" pitchFamily="18" charset="0"/>
              </a:defRPr>
            </a:lvl9pPr>
          </a:lstStyle>
          <a:p>
            <a:fld id="{707B9AB4-04B4-4D70-A0B7-19209601F12A}" type="slidenum">
              <a:rPr lang="en-US" altLang="en-US" sz="1200" b="0">
                <a:solidFill>
                  <a:schemeClr val="tx1"/>
                </a:solidFill>
                <a:latin typeface="Arial" charset="0"/>
              </a:rPr>
              <a:pPr/>
              <a:t>11</a:t>
            </a:fld>
            <a:endParaRPr lang="en-US" altLang="en-US" sz="1200" b="0">
              <a:solidFill>
                <a:schemeClr val="tx1"/>
              </a:solidFill>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1508"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FF99"/>
                </a:solidFill>
                <a:latin typeface="Times New Roman" pitchFamily="18" charset="0"/>
              </a:defRPr>
            </a:lvl1pPr>
            <a:lvl2pPr marL="742950" indent="-285750">
              <a:defRPr sz="2600" b="1">
                <a:solidFill>
                  <a:srgbClr val="FFFF99"/>
                </a:solidFill>
                <a:latin typeface="Times New Roman" pitchFamily="18" charset="0"/>
              </a:defRPr>
            </a:lvl2pPr>
            <a:lvl3pPr marL="1143000" indent="-228600">
              <a:defRPr sz="2600" b="1">
                <a:solidFill>
                  <a:srgbClr val="FFFF99"/>
                </a:solidFill>
                <a:latin typeface="Times New Roman" pitchFamily="18" charset="0"/>
              </a:defRPr>
            </a:lvl3pPr>
            <a:lvl4pPr marL="1600200" indent="-228600">
              <a:defRPr sz="2600" b="1">
                <a:solidFill>
                  <a:srgbClr val="FFFF99"/>
                </a:solidFill>
                <a:latin typeface="Times New Roman" pitchFamily="18" charset="0"/>
              </a:defRPr>
            </a:lvl4pPr>
            <a:lvl5pPr marL="2057400" indent="-228600">
              <a:defRPr sz="2600" b="1">
                <a:solidFill>
                  <a:srgbClr val="FFFF99"/>
                </a:solidFill>
                <a:latin typeface="Times New Roman" pitchFamily="18" charset="0"/>
              </a:defRPr>
            </a:lvl5pPr>
            <a:lvl6pPr marL="2514600" indent="-228600" eaLnBrk="0" fontAlgn="base" hangingPunct="0">
              <a:spcBef>
                <a:spcPct val="0"/>
              </a:spcBef>
              <a:spcAft>
                <a:spcPct val="0"/>
              </a:spcAft>
              <a:defRPr sz="2600" b="1">
                <a:solidFill>
                  <a:srgbClr val="FFFF99"/>
                </a:solidFill>
                <a:latin typeface="Times New Roman" pitchFamily="18" charset="0"/>
              </a:defRPr>
            </a:lvl6pPr>
            <a:lvl7pPr marL="2971800" indent="-228600" eaLnBrk="0" fontAlgn="base" hangingPunct="0">
              <a:spcBef>
                <a:spcPct val="0"/>
              </a:spcBef>
              <a:spcAft>
                <a:spcPct val="0"/>
              </a:spcAft>
              <a:defRPr sz="2600" b="1">
                <a:solidFill>
                  <a:srgbClr val="FFFF99"/>
                </a:solidFill>
                <a:latin typeface="Times New Roman" pitchFamily="18" charset="0"/>
              </a:defRPr>
            </a:lvl7pPr>
            <a:lvl8pPr marL="3429000" indent="-228600" eaLnBrk="0" fontAlgn="base" hangingPunct="0">
              <a:spcBef>
                <a:spcPct val="0"/>
              </a:spcBef>
              <a:spcAft>
                <a:spcPct val="0"/>
              </a:spcAft>
              <a:defRPr sz="2600" b="1">
                <a:solidFill>
                  <a:srgbClr val="FFFF99"/>
                </a:solidFill>
                <a:latin typeface="Times New Roman" pitchFamily="18" charset="0"/>
              </a:defRPr>
            </a:lvl8pPr>
            <a:lvl9pPr marL="3886200" indent="-228600" eaLnBrk="0" fontAlgn="base" hangingPunct="0">
              <a:spcBef>
                <a:spcPct val="0"/>
              </a:spcBef>
              <a:spcAft>
                <a:spcPct val="0"/>
              </a:spcAft>
              <a:defRPr sz="2600" b="1">
                <a:solidFill>
                  <a:srgbClr val="FFFF99"/>
                </a:solidFill>
                <a:latin typeface="Times New Roman" pitchFamily="18" charset="0"/>
              </a:defRPr>
            </a:lvl9pPr>
          </a:lstStyle>
          <a:p>
            <a:r>
              <a:rPr lang="en-US" altLang="en-US" sz="1200" b="0" smtClean="0">
                <a:solidFill>
                  <a:schemeClr val="tx1"/>
                </a:solidFill>
                <a:latin typeface="Arial" charset="0"/>
              </a:rPr>
              <a:t>Gv: Nguyễn Quang Phúc</a:t>
            </a:r>
          </a:p>
        </p:txBody>
      </p:sp>
      <p:sp>
        <p:nvSpPr>
          <p:cNvPr id="2150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FF99"/>
                </a:solidFill>
                <a:latin typeface="Times New Roman" pitchFamily="18" charset="0"/>
              </a:defRPr>
            </a:lvl1pPr>
            <a:lvl2pPr marL="742950" indent="-285750">
              <a:defRPr sz="2600" b="1">
                <a:solidFill>
                  <a:srgbClr val="FFFF99"/>
                </a:solidFill>
                <a:latin typeface="Times New Roman" pitchFamily="18" charset="0"/>
              </a:defRPr>
            </a:lvl2pPr>
            <a:lvl3pPr marL="1143000" indent="-228600">
              <a:defRPr sz="2600" b="1">
                <a:solidFill>
                  <a:srgbClr val="FFFF99"/>
                </a:solidFill>
                <a:latin typeface="Times New Roman" pitchFamily="18" charset="0"/>
              </a:defRPr>
            </a:lvl3pPr>
            <a:lvl4pPr marL="1600200" indent="-228600">
              <a:defRPr sz="2600" b="1">
                <a:solidFill>
                  <a:srgbClr val="FFFF99"/>
                </a:solidFill>
                <a:latin typeface="Times New Roman" pitchFamily="18" charset="0"/>
              </a:defRPr>
            </a:lvl4pPr>
            <a:lvl5pPr marL="2057400" indent="-228600">
              <a:defRPr sz="2600" b="1">
                <a:solidFill>
                  <a:srgbClr val="FFFF99"/>
                </a:solidFill>
                <a:latin typeface="Times New Roman" pitchFamily="18" charset="0"/>
              </a:defRPr>
            </a:lvl5pPr>
            <a:lvl6pPr marL="2514600" indent="-228600" eaLnBrk="0" fontAlgn="base" hangingPunct="0">
              <a:spcBef>
                <a:spcPct val="0"/>
              </a:spcBef>
              <a:spcAft>
                <a:spcPct val="0"/>
              </a:spcAft>
              <a:defRPr sz="2600" b="1">
                <a:solidFill>
                  <a:srgbClr val="FFFF99"/>
                </a:solidFill>
                <a:latin typeface="Times New Roman" pitchFamily="18" charset="0"/>
              </a:defRPr>
            </a:lvl6pPr>
            <a:lvl7pPr marL="2971800" indent="-228600" eaLnBrk="0" fontAlgn="base" hangingPunct="0">
              <a:spcBef>
                <a:spcPct val="0"/>
              </a:spcBef>
              <a:spcAft>
                <a:spcPct val="0"/>
              </a:spcAft>
              <a:defRPr sz="2600" b="1">
                <a:solidFill>
                  <a:srgbClr val="FFFF99"/>
                </a:solidFill>
                <a:latin typeface="Times New Roman" pitchFamily="18" charset="0"/>
              </a:defRPr>
            </a:lvl7pPr>
            <a:lvl8pPr marL="3429000" indent="-228600" eaLnBrk="0" fontAlgn="base" hangingPunct="0">
              <a:spcBef>
                <a:spcPct val="0"/>
              </a:spcBef>
              <a:spcAft>
                <a:spcPct val="0"/>
              </a:spcAft>
              <a:defRPr sz="2600" b="1">
                <a:solidFill>
                  <a:srgbClr val="FFFF99"/>
                </a:solidFill>
                <a:latin typeface="Times New Roman" pitchFamily="18" charset="0"/>
              </a:defRPr>
            </a:lvl8pPr>
            <a:lvl9pPr marL="3886200" indent="-228600" eaLnBrk="0" fontAlgn="base" hangingPunct="0">
              <a:spcBef>
                <a:spcPct val="0"/>
              </a:spcBef>
              <a:spcAft>
                <a:spcPct val="0"/>
              </a:spcAft>
              <a:defRPr sz="2600" b="1">
                <a:solidFill>
                  <a:srgbClr val="FFFF99"/>
                </a:solidFill>
                <a:latin typeface="Times New Roman" pitchFamily="18" charset="0"/>
              </a:defRPr>
            </a:lvl9pPr>
          </a:lstStyle>
          <a:p>
            <a:fld id="{5D948835-D22C-45F5-961D-07C6A7029299}" type="slidenum">
              <a:rPr lang="en-US" altLang="en-US" sz="1200" b="0">
                <a:solidFill>
                  <a:schemeClr val="tx1"/>
                </a:solidFill>
                <a:latin typeface="Arial" charset="0"/>
              </a:rPr>
              <a:pPr/>
              <a:t>13</a:t>
            </a:fld>
            <a:endParaRPr lang="en-US" altLang="en-US" sz="1200" b="0">
              <a:solidFill>
                <a:schemeClr val="tx1"/>
              </a:solidFill>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580"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FF99"/>
                </a:solidFill>
                <a:latin typeface="Times New Roman" pitchFamily="18" charset="0"/>
              </a:defRPr>
            </a:lvl1pPr>
            <a:lvl2pPr marL="742950" indent="-285750">
              <a:defRPr sz="2600" b="1">
                <a:solidFill>
                  <a:srgbClr val="FFFF99"/>
                </a:solidFill>
                <a:latin typeface="Times New Roman" pitchFamily="18" charset="0"/>
              </a:defRPr>
            </a:lvl2pPr>
            <a:lvl3pPr marL="1143000" indent="-228600">
              <a:defRPr sz="2600" b="1">
                <a:solidFill>
                  <a:srgbClr val="FFFF99"/>
                </a:solidFill>
                <a:latin typeface="Times New Roman" pitchFamily="18" charset="0"/>
              </a:defRPr>
            </a:lvl3pPr>
            <a:lvl4pPr marL="1600200" indent="-228600">
              <a:defRPr sz="2600" b="1">
                <a:solidFill>
                  <a:srgbClr val="FFFF99"/>
                </a:solidFill>
                <a:latin typeface="Times New Roman" pitchFamily="18" charset="0"/>
              </a:defRPr>
            </a:lvl4pPr>
            <a:lvl5pPr marL="2057400" indent="-228600">
              <a:defRPr sz="2600" b="1">
                <a:solidFill>
                  <a:srgbClr val="FFFF99"/>
                </a:solidFill>
                <a:latin typeface="Times New Roman" pitchFamily="18" charset="0"/>
              </a:defRPr>
            </a:lvl5pPr>
            <a:lvl6pPr marL="2514600" indent="-228600" eaLnBrk="0" fontAlgn="base" hangingPunct="0">
              <a:spcBef>
                <a:spcPct val="0"/>
              </a:spcBef>
              <a:spcAft>
                <a:spcPct val="0"/>
              </a:spcAft>
              <a:defRPr sz="2600" b="1">
                <a:solidFill>
                  <a:srgbClr val="FFFF99"/>
                </a:solidFill>
                <a:latin typeface="Times New Roman" pitchFamily="18" charset="0"/>
              </a:defRPr>
            </a:lvl6pPr>
            <a:lvl7pPr marL="2971800" indent="-228600" eaLnBrk="0" fontAlgn="base" hangingPunct="0">
              <a:spcBef>
                <a:spcPct val="0"/>
              </a:spcBef>
              <a:spcAft>
                <a:spcPct val="0"/>
              </a:spcAft>
              <a:defRPr sz="2600" b="1">
                <a:solidFill>
                  <a:srgbClr val="FFFF99"/>
                </a:solidFill>
                <a:latin typeface="Times New Roman" pitchFamily="18" charset="0"/>
              </a:defRPr>
            </a:lvl7pPr>
            <a:lvl8pPr marL="3429000" indent="-228600" eaLnBrk="0" fontAlgn="base" hangingPunct="0">
              <a:spcBef>
                <a:spcPct val="0"/>
              </a:spcBef>
              <a:spcAft>
                <a:spcPct val="0"/>
              </a:spcAft>
              <a:defRPr sz="2600" b="1">
                <a:solidFill>
                  <a:srgbClr val="FFFF99"/>
                </a:solidFill>
                <a:latin typeface="Times New Roman" pitchFamily="18" charset="0"/>
              </a:defRPr>
            </a:lvl8pPr>
            <a:lvl9pPr marL="3886200" indent="-228600" eaLnBrk="0" fontAlgn="base" hangingPunct="0">
              <a:spcBef>
                <a:spcPct val="0"/>
              </a:spcBef>
              <a:spcAft>
                <a:spcPct val="0"/>
              </a:spcAft>
              <a:defRPr sz="2600" b="1">
                <a:solidFill>
                  <a:srgbClr val="FFFF99"/>
                </a:solidFill>
                <a:latin typeface="Times New Roman" pitchFamily="18" charset="0"/>
              </a:defRPr>
            </a:lvl9pPr>
          </a:lstStyle>
          <a:p>
            <a:r>
              <a:rPr lang="en-US" altLang="en-US" sz="1200" b="0" smtClean="0">
                <a:solidFill>
                  <a:schemeClr val="tx1"/>
                </a:solidFill>
                <a:latin typeface="Arial" charset="0"/>
              </a:rPr>
              <a:t>Gv: Nguyễn Quang Phúc</a:t>
            </a:r>
          </a:p>
        </p:txBody>
      </p:sp>
      <p:sp>
        <p:nvSpPr>
          <p:cNvPr id="2458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FF99"/>
                </a:solidFill>
                <a:latin typeface="Times New Roman" pitchFamily="18" charset="0"/>
              </a:defRPr>
            </a:lvl1pPr>
            <a:lvl2pPr marL="742950" indent="-285750">
              <a:defRPr sz="2600" b="1">
                <a:solidFill>
                  <a:srgbClr val="FFFF99"/>
                </a:solidFill>
                <a:latin typeface="Times New Roman" pitchFamily="18" charset="0"/>
              </a:defRPr>
            </a:lvl2pPr>
            <a:lvl3pPr marL="1143000" indent="-228600">
              <a:defRPr sz="2600" b="1">
                <a:solidFill>
                  <a:srgbClr val="FFFF99"/>
                </a:solidFill>
                <a:latin typeface="Times New Roman" pitchFamily="18" charset="0"/>
              </a:defRPr>
            </a:lvl3pPr>
            <a:lvl4pPr marL="1600200" indent="-228600">
              <a:defRPr sz="2600" b="1">
                <a:solidFill>
                  <a:srgbClr val="FFFF99"/>
                </a:solidFill>
                <a:latin typeface="Times New Roman" pitchFamily="18" charset="0"/>
              </a:defRPr>
            </a:lvl4pPr>
            <a:lvl5pPr marL="2057400" indent="-228600">
              <a:defRPr sz="2600" b="1">
                <a:solidFill>
                  <a:srgbClr val="FFFF99"/>
                </a:solidFill>
                <a:latin typeface="Times New Roman" pitchFamily="18" charset="0"/>
              </a:defRPr>
            </a:lvl5pPr>
            <a:lvl6pPr marL="2514600" indent="-228600" eaLnBrk="0" fontAlgn="base" hangingPunct="0">
              <a:spcBef>
                <a:spcPct val="0"/>
              </a:spcBef>
              <a:spcAft>
                <a:spcPct val="0"/>
              </a:spcAft>
              <a:defRPr sz="2600" b="1">
                <a:solidFill>
                  <a:srgbClr val="FFFF99"/>
                </a:solidFill>
                <a:latin typeface="Times New Roman" pitchFamily="18" charset="0"/>
              </a:defRPr>
            </a:lvl6pPr>
            <a:lvl7pPr marL="2971800" indent="-228600" eaLnBrk="0" fontAlgn="base" hangingPunct="0">
              <a:spcBef>
                <a:spcPct val="0"/>
              </a:spcBef>
              <a:spcAft>
                <a:spcPct val="0"/>
              </a:spcAft>
              <a:defRPr sz="2600" b="1">
                <a:solidFill>
                  <a:srgbClr val="FFFF99"/>
                </a:solidFill>
                <a:latin typeface="Times New Roman" pitchFamily="18" charset="0"/>
              </a:defRPr>
            </a:lvl7pPr>
            <a:lvl8pPr marL="3429000" indent="-228600" eaLnBrk="0" fontAlgn="base" hangingPunct="0">
              <a:spcBef>
                <a:spcPct val="0"/>
              </a:spcBef>
              <a:spcAft>
                <a:spcPct val="0"/>
              </a:spcAft>
              <a:defRPr sz="2600" b="1">
                <a:solidFill>
                  <a:srgbClr val="FFFF99"/>
                </a:solidFill>
                <a:latin typeface="Times New Roman" pitchFamily="18" charset="0"/>
              </a:defRPr>
            </a:lvl8pPr>
            <a:lvl9pPr marL="3886200" indent="-228600" eaLnBrk="0" fontAlgn="base" hangingPunct="0">
              <a:spcBef>
                <a:spcPct val="0"/>
              </a:spcBef>
              <a:spcAft>
                <a:spcPct val="0"/>
              </a:spcAft>
              <a:defRPr sz="2600" b="1">
                <a:solidFill>
                  <a:srgbClr val="FFFF99"/>
                </a:solidFill>
                <a:latin typeface="Times New Roman" pitchFamily="18" charset="0"/>
              </a:defRPr>
            </a:lvl9pPr>
          </a:lstStyle>
          <a:p>
            <a:fld id="{0AAE1743-0A83-4B99-AE7F-494F72D421FD}" type="slidenum">
              <a:rPr lang="en-US" altLang="en-US" sz="1200" b="0">
                <a:solidFill>
                  <a:schemeClr val="tx1"/>
                </a:solidFill>
                <a:latin typeface="Arial" charset="0"/>
              </a:rPr>
              <a:pPr/>
              <a:t>15</a:t>
            </a:fld>
            <a:endParaRPr lang="en-US" altLang="en-US" sz="1200" b="0">
              <a:solidFill>
                <a:schemeClr val="tx1"/>
              </a:solidFill>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6628"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FF99"/>
                </a:solidFill>
                <a:latin typeface="Times New Roman" pitchFamily="18" charset="0"/>
              </a:defRPr>
            </a:lvl1pPr>
            <a:lvl2pPr marL="742950" indent="-285750">
              <a:defRPr sz="2600" b="1">
                <a:solidFill>
                  <a:srgbClr val="FFFF99"/>
                </a:solidFill>
                <a:latin typeface="Times New Roman" pitchFamily="18" charset="0"/>
              </a:defRPr>
            </a:lvl2pPr>
            <a:lvl3pPr marL="1143000" indent="-228600">
              <a:defRPr sz="2600" b="1">
                <a:solidFill>
                  <a:srgbClr val="FFFF99"/>
                </a:solidFill>
                <a:latin typeface="Times New Roman" pitchFamily="18" charset="0"/>
              </a:defRPr>
            </a:lvl3pPr>
            <a:lvl4pPr marL="1600200" indent="-228600">
              <a:defRPr sz="2600" b="1">
                <a:solidFill>
                  <a:srgbClr val="FFFF99"/>
                </a:solidFill>
                <a:latin typeface="Times New Roman" pitchFamily="18" charset="0"/>
              </a:defRPr>
            </a:lvl4pPr>
            <a:lvl5pPr marL="2057400" indent="-228600">
              <a:defRPr sz="2600" b="1">
                <a:solidFill>
                  <a:srgbClr val="FFFF99"/>
                </a:solidFill>
                <a:latin typeface="Times New Roman" pitchFamily="18" charset="0"/>
              </a:defRPr>
            </a:lvl5pPr>
            <a:lvl6pPr marL="2514600" indent="-228600" eaLnBrk="0" fontAlgn="base" hangingPunct="0">
              <a:spcBef>
                <a:spcPct val="0"/>
              </a:spcBef>
              <a:spcAft>
                <a:spcPct val="0"/>
              </a:spcAft>
              <a:defRPr sz="2600" b="1">
                <a:solidFill>
                  <a:srgbClr val="FFFF99"/>
                </a:solidFill>
                <a:latin typeface="Times New Roman" pitchFamily="18" charset="0"/>
              </a:defRPr>
            </a:lvl6pPr>
            <a:lvl7pPr marL="2971800" indent="-228600" eaLnBrk="0" fontAlgn="base" hangingPunct="0">
              <a:spcBef>
                <a:spcPct val="0"/>
              </a:spcBef>
              <a:spcAft>
                <a:spcPct val="0"/>
              </a:spcAft>
              <a:defRPr sz="2600" b="1">
                <a:solidFill>
                  <a:srgbClr val="FFFF99"/>
                </a:solidFill>
                <a:latin typeface="Times New Roman" pitchFamily="18" charset="0"/>
              </a:defRPr>
            </a:lvl7pPr>
            <a:lvl8pPr marL="3429000" indent="-228600" eaLnBrk="0" fontAlgn="base" hangingPunct="0">
              <a:spcBef>
                <a:spcPct val="0"/>
              </a:spcBef>
              <a:spcAft>
                <a:spcPct val="0"/>
              </a:spcAft>
              <a:defRPr sz="2600" b="1">
                <a:solidFill>
                  <a:srgbClr val="FFFF99"/>
                </a:solidFill>
                <a:latin typeface="Times New Roman" pitchFamily="18" charset="0"/>
              </a:defRPr>
            </a:lvl8pPr>
            <a:lvl9pPr marL="3886200" indent="-228600" eaLnBrk="0" fontAlgn="base" hangingPunct="0">
              <a:spcBef>
                <a:spcPct val="0"/>
              </a:spcBef>
              <a:spcAft>
                <a:spcPct val="0"/>
              </a:spcAft>
              <a:defRPr sz="2600" b="1">
                <a:solidFill>
                  <a:srgbClr val="FFFF99"/>
                </a:solidFill>
                <a:latin typeface="Times New Roman" pitchFamily="18" charset="0"/>
              </a:defRPr>
            </a:lvl9pPr>
          </a:lstStyle>
          <a:p>
            <a:r>
              <a:rPr lang="en-US" altLang="en-US" sz="1200" b="0" smtClean="0">
                <a:solidFill>
                  <a:schemeClr val="tx1"/>
                </a:solidFill>
                <a:latin typeface="Arial" charset="0"/>
              </a:rPr>
              <a:t>Gv: Nguyễn Quang Phúc</a:t>
            </a:r>
          </a:p>
        </p:txBody>
      </p:sp>
      <p:sp>
        <p:nvSpPr>
          <p:cNvPr id="2662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1">
                <a:solidFill>
                  <a:srgbClr val="FFFF99"/>
                </a:solidFill>
                <a:latin typeface="Times New Roman" pitchFamily="18" charset="0"/>
              </a:defRPr>
            </a:lvl1pPr>
            <a:lvl2pPr marL="742950" indent="-285750">
              <a:defRPr sz="2600" b="1">
                <a:solidFill>
                  <a:srgbClr val="FFFF99"/>
                </a:solidFill>
                <a:latin typeface="Times New Roman" pitchFamily="18" charset="0"/>
              </a:defRPr>
            </a:lvl2pPr>
            <a:lvl3pPr marL="1143000" indent="-228600">
              <a:defRPr sz="2600" b="1">
                <a:solidFill>
                  <a:srgbClr val="FFFF99"/>
                </a:solidFill>
                <a:latin typeface="Times New Roman" pitchFamily="18" charset="0"/>
              </a:defRPr>
            </a:lvl3pPr>
            <a:lvl4pPr marL="1600200" indent="-228600">
              <a:defRPr sz="2600" b="1">
                <a:solidFill>
                  <a:srgbClr val="FFFF99"/>
                </a:solidFill>
                <a:latin typeface="Times New Roman" pitchFamily="18" charset="0"/>
              </a:defRPr>
            </a:lvl4pPr>
            <a:lvl5pPr marL="2057400" indent="-228600">
              <a:defRPr sz="2600" b="1">
                <a:solidFill>
                  <a:srgbClr val="FFFF99"/>
                </a:solidFill>
                <a:latin typeface="Times New Roman" pitchFamily="18" charset="0"/>
              </a:defRPr>
            </a:lvl5pPr>
            <a:lvl6pPr marL="2514600" indent="-228600" eaLnBrk="0" fontAlgn="base" hangingPunct="0">
              <a:spcBef>
                <a:spcPct val="0"/>
              </a:spcBef>
              <a:spcAft>
                <a:spcPct val="0"/>
              </a:spcAft>
              <a:defRPr sz="2600" b="1">
                <a:solidFill>
                  <a:srgbClr val="FFFF99"/>
                </a:solidFill>
                <a:latin typeface="Times New Roman" pitchFamily="18" charset="0"/>
              </a:defRPr>
            </a:lvl6pPr>
            <a:lvl7pPr marL="2971800" indent="-228600" eaLnBrk="0" fontAlgn="base" hangingPunct="0">
              <a:spcBef>
                <a:spcPct val="0"/>
              </a:spcBef>
              <a:spcAft>
                <a:spcPct val="0"/>
              </a:spcAft>
              <a:defRPr sz="2600" b="1">
                <a:solidFill>
                  <a:srgbClr val="FFFF99"/>
                </a:solidFill>
                <a:latin typeface="Times New Roman" pitchFamily="18" charset="0"/>
              </a:defRPr>
            </a:lvl7pPr>
            <a:lvl8pPr marL="3429000" indent="-228600" eaLnBrk="0" fontAlgn="base" hangingPunct="0">
              <a:spcBef>
                <a:spcPct val="0"/>
              </a:spcBef>
              <a:spcAft>
                <a:spcPct val="0"/>
              </a:spcAft>
              <a:defRPr sz="2600" b="1">
                <a:solidFill>
                  <a:srgbClr val="FFFF99"/>
                </a:solidFill>
                <a:latin typeface="Times New Roman" pitchFamily="18" charset="0"/>
              </a:defRPr>
            </a:lvl8pPr>
            <a:lvl9pPr marL="3886200" indent="-228600" eaLnBrk="0" fontAlgn="base" hangingPunct="0">
              <a:spcBef>
                <a:spcPct val="0"/>
              </a:spcBef>
              <a:spcAft>
                <a:spcPct val="0"/>
              </a:spcAft>
              <a:defRPr sz="2600" b="1">
                <a:solidFill>
                  <a:srgbClr val="FFFF99"/>
                </a:solidFill>
                <a:latin typeface="Times New Roman" pitchFamily="18" charset="0"/>
              </a:defRPr>
            </a:lvl9pPr>
          </a:lstStyle>
          <a:p>
            <a:fld id="{F9B9B678-7A79-4D17-A73E-B078E997D61F}" type="slidenum">
              <a:rPr lang="en-US" altLang="en-US" sz="1200" b="0">
                <a:solidFill>
                  <a:schemeClr val="tx1"/>
                </a:solidFill>
                <a:latin typeface="Arial" charset="0"/>
              </a:rPr>
              <a:pPr/>
              <a:t>16</a:t>
            </a:fld>
            <a:endParaRPr lang="en-US" altLang="en-US" sz="1200" b="0">
              <a:solidFill>
                <a:schemeClr val="tx1"/>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2D2E6CE-E4E9-4615-9D17-AE375D7802B3}" type="datetime1">
              <a:rPr lang="en-US"/>
              <a:pPr>
                <a:defRPr/>
              </a:pPr>
              <a:t>11/7/2021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Gv: Nguyễn Quang Phúc</a:t>
            </a:r>
          </a:p>
        </p:txBody>
      </p:sp>
      <p:sp>
        <p:nvSpPr>
          <p:cNvPr id="6" name="Rectangle 6"/>
          <p:cNvSpPr>
            <a:spLocks noGrp="1" noChangeArrowheads="1"/>
          </p:cNvSpPr>
          <p:nvPr>
            <p:ph type="sldNum" sz="quarter" idx="12"/>
          </p:nvPr>
        </p:nvSpPr>
        <p:spPr>
          <a:ln/>
        </p:spPr>
        <p:txBody>
          <a:bodyPr/>
          <a:lstStyle>
            <a:lvl1pPr>
              <a:defRPr/>
            </a:lvl1pPr>
          </a:lstStyle>
          <a:p>
            <a:fld id="{D2F773F0-D08C-4F83-A9D0-EAEB1DA63FCD}" type="slidenum">
              <a:rPr lang="en-US" altLang="en-US"/>
              <a:pPr/>
              <a:t>‹#›</a:t>
            </a:fld>
            <a:endParaRPr lang="en-US" altLang="en-US"/>
          </a:p>
        </p:txBody>
      </p:sp>
    </p:spTree>
    <p:extLst>
      <p:ext uri="{BB962C8B-B14F-4D97-AF65-F5344CB8AC3E}">
        <p14:creationId xmlns:p14="http://schemas.microsoft.com/office/powerpoint/2010/main" val="1625991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A5E15B5-3468-4EE4-BFC2-87BDE147379F}" type="datetime1">
              <a:rPr lang="en-US"/>
              <a:pPr>
                <a:defRPr/>
              </a:pPr>
              <a:t>11/7/2021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Gv: Nguyễn Quang Phúc</a:t>
            </a:r>
          </a:p>
        </p:txBody>
      </p:sp>
      <p:sp>
        <p:nvSpPr>
          <p:cNvPr id="6" name="Rectangle 6"/>
          <p:cNvSpPr>
            <a:spLocks noGrp="1" noChangeArrowheads="1"/>
          </p:cNvSpPr>
          <p:nvPr>
            <p:ph type="sldNum" sz="quarter" idx="12"/>
          </p:nvPr>
        </p:nvSpPr>
        <p:spPr>
          <a:ln/>
        </p:spPr>
        <p:txBody>
          <a:bodyPr/>
          <a:lstStyle>
            <a:lvl1pPr>
              <a:defRPr/>
            </a:lvl1pPr>
          </a:lstStyle>
          <a:p>
            <a:fld id="{7C95FA2A-463B-4F2F-AE9C-4469B920531B}" type="slidenum">
              <a:rPr lang="en-US" altLang="en-US"/>
              <a:pPr/>
              <a:t>‹#›</a:t>
            </a:fld>
            <a:endParaRPr lang="en-US" altLang="en-US"/>
          </a:p>
        </p:txBody>
      </p:sp>
    </p:spTree>
    <p:extLst>
      <p:ext uri="{BB962C8B-B14F-4D97-AF65-F5344CB8AC3E}">
        <p14:creationId xmlns:p14="http://schemas.microsoft.com/office/powerpoint/2010/main" val="203931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FF4F78D-B11F-4471-8BAF-1F01C4EA3D87}" type="datetime1">
              <a:rPr lang="en-US"/>
              <a:pPr>
                <a:defRPr/>
              </a:pPr>
              <a:t>11/7/2021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Gv: Nguyễn Quang Phúc</a:t>
            </a:r>
          </a:p>
        </p:txBody>
      </p:sp>
      <p:sp>
        <p:nvSpPr>
          <p:cNvPr id="6" name="Rectangle 6"/>
          <p:cNvSpPr>
            <a:spLocks noGrp="1" noChangeArrowheads="1"/>
          </p:cNvSpPr>
          <p:nvPr>
            <p:ph type="sldNum" sz="quarter" idx="12"/>
          </p:nvPr>
        </p:nvSpPr>
        <p:spPr>
          <a:ln/>
        </p:spPr>
        <p:txBody>
          <a:bodyPr/>
          <a:lstStyle>
            <a:lvl1pPr>
              <a:defRPr/>
            </a:lvl1pPr>
          </a:lstStyle>
          <a:p>
            <a:fld id="{25CFE627-9ACF-4D3B-8F7C-F54487059696}" type="slidenum">
              <a:rPr lang="en-US" altLang="en-US"/>
              <a:pPr/>
              <a:t>‹#›</a:t>
            </a:fld>
            <a:endParaRPr lang="en-US" altLang="en-US"/>
          </a:p>
        </p:txBody>
      </p:sp>
    </p:spTree>
    <p:extLst>
      <p:ext uri="{BB962C8B-B14F-4D97-AF65-F5344CB8AC3E}">
        <p14:creationId xmlns:p14="http://schemas.microsoft.com/office/powerpoint/2010/main" val="1595013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F2DC4C47-906E-4F96-9907-2FC8A0D93722}" type="datetime1">
              <a:rPr lang="en-US"/>
              <a:pPr>
                <a:defRPr/>
              </a:pPr>
              <a:t>11/7/2021</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Gv: Nguyễn Quang Phúc</a:t>
            </a:r>
          </a:p>
        </p:txBody>
      </p:sp>
      <p:sp>
        <p:nvSpPr>
          <p:cNvPr id="9" name="Rectangle 6"/>
          <p:cNvSpPr>
            <a:spLocks noGrp="1" noChangeArrowheads="1"/>
          </p:cNvSpPr>
          <p:nvPr>
            <p:ph type="sldNum" sz="quarter" idx="12"/>
          </p:nvPr>
        </p:nvSpPr>
        <p:spPr>
          <a:ln/>
        </p:spPr>
        <p:txBody>
          <a:bodyPr/>
          <a:lstStyle>
            <a:lvl1pPr>
              <a:defRPr/>
            </a:lvl1pPr>
          </a:lstStyle>
          <a:p>
            <a:fld id="{08B8E9F3-AFA8-41C3-9152-F5AE5A93EC67}" type="slidenum">
              <a:rPr lang="en-US" altLang="en-US"/>
              <a:pPr/>
              <a:t>‹#›</a:t>
            </a:fld>
            <a:endParaRPr lang="en-US" altLang="en-US"/>
          </a:p>
        </p:txBody>
      </p:sp>
    </p:spTree>
    <p:extLst>
      <p:ext uri="{BB962C8B-B14F-4D97-AF65-F5344CB8AC3E}">
        <p14:creationId xmlns:p14="http://schemas.microsoft.com/office/powerpoint/2010/main" val="3166085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D881C86D-136A-49C8-82AB-C7DF24019B1E}" type="slidenum">
              <a:rPr lang="en-US" altLang="en-US"/>
              <a:pPr/>
              <a:t>‹#›</a:t>
            </a:fld>
            <a:endParaRPr lang="en-US" altLang="en-US"/>
          </a:p>
        </p:txBody>
      </p:sp>
    </p:spTree>
    <p:extLst>
      <p:ext uri="{BB962C8B-B14F-4D97-AF65-F5344CB8AC3E}">
        <p14:creationId xmlns:p14="http://schemas.microsoft.com/office/powerpoint/2010/main" val="3550711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fld id="{C520749F-43FF-400B-9C04-AF3211598F8C}" type="datetime1">
              <a:rPr lang="en-US"/>
              <a:pPr>
                <a:defRPr/>
              </a:pPr>
              <a:t>11/7/2021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Gv: Nguyễn Quang Phúc</a:t>
            </a:r>
          </a:p>
        </p:txBody>
      </p:sp>
      <p:sp>
        <p:nvSpPr>
          <p:cNvPr id="6" name="Rectangle 6"/>
          <p:cNvSpPr>
            <a:spLocks noGrp="1" noChangeArrowheads="1"/>
          </p:cNvSpPr>
          <p:nvPr>
            <p:ph type="sldNum" sz="quarter" idx="12"/>
          </p:nvPr>
        </p:nvSpPr>
        <p:spPr>
          <a:ln/>
        </p:spPr>
        <p:txBody>
          <a:bodyPr/>
          <a:lstStyle>
            <a:lvl1pPr>
              <a:defRPr/>
            </a:lvl1pPr>
          </a:lstStyle>
          <a:p>
            <a:fld id="{658F54D8-517F-4007-BF18-A47B94C1565F}" type="slidenum">
              <a:rPr lang="en-US" altLang="en-US"/>
              <a:pPr/>
              <a:t>‹#›</a:t>
            </a:fld>
            <a:endParaRPr lang="en-US" altLang="en-US"/>
          </a:p>
        </p:txBody>
      </p:sp>
    </p:spTree>
    <p:extLst>
      <p:ext uri="{BB962C8B-B14F-4D97-AF65-F5344CB8AC3E}">
        <p14:creationId xmlns:p14="http://schemas.microsoft.com/office/powerpoint/2010/main" val="3073748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8BF2116-A7F5-44FC-8CED-6F27F8527B7B}" type="datetime1">
              <a:rPr lang="en-US"/>
              <a:pPr>
                <a:defRPr/>
              </a:pPr>
              <a:t>11/7/2021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Gv: Nguyễn Quang Phúc</a:t>
            </a:r>
          </a:p>
        </p:txBody>
      </p:sp>
      <p:sp>
        <p:nvSpPr>
          <p:cNvPr id="6" name="Rectangle 6"/>
          <p:cNvSpPr>
            <a:spLocks noGrp="1" noChangeArrowheads="1"/>
          </p:cNvSpPr>
          <p:nvPr>
            <p:ph type="sldNum" sz="quarter" idx="12"/>
          </p:nvPr>
        </p:nvSpPr>
        <p:spPr>
          <a:ln/>
        </p:spPr>
        <p:txBody>
          <a:bodyPr/>
          <a:lstStyle>
            <a:lvl1pPr>
              <a:defRPr/>
            </a:lvl1pPr>
          </a:lstStyle>
          <a:p>
            <a:fld id="{F8EDEA1D-789C-4AEC-9072-7E1020D86221}" type="slidenum">
              <a:rPr lang="en-US" altLang="en-US"/>
              <a:pPr/>
              <a:t>‹#›</a:t>
            </a:fld>
            <a:endParaRPr lang="en-US" altLang="en-US"/>
          </a:p>
        </p:txBody>
      </p:sp>
    </p:spTree>
    <p:extLst>
      <p:ext uri="{BB962C8B-B14F-4D97-AF65-F5344CB8AC3E}">
        <p14:creationId xmlns:p14="http://schemas.microsoft.com/office/powerpoint/2010/main" val="192356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61F6DA30-0F1B-4EFF-A5DB-662981CCF05C}" type="datetime1">
              <a:rPr lang="en-US"/>
              <a:pPr>
                <a:defRPr/>
              </a:pPr>
              <a:t>11/7/2021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Gv: Nguyễn Quang Phúc</a:t>
            </a:r>
          </a:p>
        </p:txBody>
      </p:sp>
      <p:sp>
        <p:nvSpPr>
          <p:cNvPr id="6" name="Rectangle 6"/>
          <p:cNvSpPr>
            <a:spLocks noGrp="1" noChangeArrowheads="1"/>
          </p:cNvSpPr>
          <p:nvPr>
            <p:ph type="sldNum" sz="quarter" idx="12"/>
          </p:nvPr>
        </p:nvSpPr>
        <p:spPr>
          <a:ln/>
        </p:spPr>
        <p:txBody>
          <a:bodyPr/>
          <a:lstStyle>
            <a:lvl1pPr>
              <a:defRPr/>
            </a:lvl1pPr>
          </a:lstStyle>
          <a:p>
            <a:fld id="{F6C4E083-892A-4707-8D8D-D8105298575E}" type="slidenum">
              <a:rPr lang="en-US" altLang="en-US"/>
              <a:pPr/>
              <a:t>‹#›</a:t>
            </a:fld>
            <a:endParaRPr lang="en-US" altLang="en-US"/>
          </a:p>
        </p:txBody>
      </p:sp>
    </p:spTree>
    <p:extLst>
      <p:ext uri="{BB962C8B-B14F-4D97-AF65-F5344CB8AC3E}">
        <p14:creationId xmlns:p14="http://schemas.microsoft.com/office/powerpoint/2010/main" val="401809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2893D58E-79A5-46B1-918F-9205C6A5C80A}" type="datetime1">
              <a:rPr lang="en-US"/>
              <a:pPr>
                <a:defRPr/>
              </a:pPr>
              <a:t>11/7/2021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Gv: Nguyễn Quang Phúc</a:t>
            </a:r>
          </a:p>
        </p:txBody>
      </p:sp>
      <p:sp>
        <p:nvSpPr>
          <p:cNvPr id="7" name="Rectangle 6"/>
          <p:cNvSpPr>
            <a:spLocks noGrp="1" noChangeArrowheads="1"/>
          </p:cNvSpPr>
          <p:nvPr>
            <p:ph type="sldNum" sz="quarter" idx="12"/>
          </p:nvPr>
        </p:nvSpPr>
        <p:spPr>
          <a:ln/>
        </p:spPr>
        <p:txBody>
          <a:bodyPr/>
          <a:lstStyle>
            <a:lvl1pPr>
              <a:defRPr/>
            </a:lvl1pPr>
          </a:lstStyle>
          <a:p>
            <a:fld id="{6E57094A-6948-4605-83E2-8C8B3733DFA9}" type="slidenum">
              <a:rPr lang="en-US" altLang="en-US"/>
              <a:pPr/>
              <a:t>‹#›</a:t>
            </a:fld>
            <a:endParaRPr lang="en-US" altLang="en-US"/>
          </a:p>
        </p:txBody>
      </p:sp>
    </p:spTree>
    <p:extLst>
      <p:ext uri="{BB962C8B-B14F-4D97-AF65-F5344CB8AC3E}">
        <p14:creationId xmlns:p14="http://schemas.microsoft.com/office/powerpoint/2010/main" val="2639772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E73DE6BB-30CE-4B50-9293-72F82FC2A1AD}" type="datetime1">
              <a:rPr lang="en-US"/>
              <a:pPr>
                <a:defRPr/>
              </a:pPr>
              <a:t>11/7/2021</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Gv: Nguyễn Quang Phúc</a:t>
            </a:r>
          </a:p>
        </p:txBody>
      </p:sp>
      <p:sp>
        <p:nvSpPr>
          <p:cNvPr id="9" name="Rectangle 6"/>
          <p:cNvSpPr>
            <a:spLocks noGrp="1" noChangeArrowheads="1"/>
          </p:cNvSpPr>
          <p:nvPr>
            <p:ph type="sldNum" sz="quarter" idx="12"/>
          </p:nvPr>
        </p:nvSpPr>
        <p:spPr>
          <a:ln/>
        </p:spPr>
        <p:txBody>
          <a:bodyPr/>
          <a:lstStyle>
            <a:lvl1pPr>
              <a:defRPr/>
            </a:lvl1pPr>
          </a:lstStyle>
          <a:p>
            <a:fld id="{9365857D-BE0B-4DF4-A275-3CCCE361768C}" type="slidenum">
              <a:rPr lang="en-US" altLang="en-US"/>
              <a:pPr/>
              <a:t>‹#›</a:t>
            </a:fld>
            <a:endParaRPr lang="en-US" altLang="en-US"/>
          </a:p>
        </p:txBody>
      </p:sp>
    </p:spTree>
    <p:extLst>
      <p:ext uri="{BB962C8B-B14F-4D97-AF65-F5344CB8AC3E}">
        <p14:creationId xmlns:p14="http://schemas.microsoft.com/office/powerpoint/2010/main" val="4132957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4A155955-0376-40B1-BC6A-D2D398287EE4}" type="datetime1">
              <a:rPr lang="en-US"/>
              <a:pPr>
                <a:defRPr/>
              </a:pPr>
              <a:t>11/7/2021</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Gv: Nguyễn Quang Phúc</a:t>
            </a:r>
          </a:p>
        </p:txBody>
      </p:sp>
      <p:sp>
        <p:nvSpPr>
          <p:cNvPr id="5" name="Rectangle 6"/>
          <p:cNvSpPr>
            <a:spLocks noGrp="1" noChangeArrowheads="1"/>
          </p:cNvSpPr>
          <p:nvPr>
            <p:ph type="sldNum" sz="quarter" idx="12"/>
          </p:nvPr>
        </p:nvSpPr>
        <p:spPr>
          <a:ln/>
        </p:spPr>
        <p:txBody>
          <a:bodyPr/>
          <a:lstStyle>
            <a:lvl1pPr>
              <a:defRPr/>
            </a:lvl1pPr>
          </a:lstStyle>
          <a:p>
            <a:fld id="{E4F78735-BAA6-4C1E-BA27-0C748CADAD5F}" type="slidenum">
              <a:rPr lang="en-US" altLang="en-US"/>
              <a:pPr/>
              <a:t>‹#›</a:t>
            </a:fld>
            <a:endParaRPr lang="en-US" altLang="en-US"/>
          </a:p>
        </p:txBody>
      </p:sp>
    </p:spTree>
    <p:extLst>
      <p:ext uri="{BB962C8B-B14F-4D97-AF65-F5344CB8AC3E}">
        <p14:creationId xmlns:p14="http://schemas.microsoft.com/office/powerpoint/2010/main" val="3597668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930C0C0-71E9-44E3-AF33-6B033C4DE964}" type="datetime1">
              <a:rPr lang="en-US"/>
              <a:pPr>
                <a:defRPr/>
              </a:pPr>
              <a:t>11/7/2021</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Gv: Nguyễn Quang Phúc</a:t>
            </a:r>
          </a:p>
        </p:txBody>
      </p:sp>
      <p:sp>
        <p:nvSpPr>
          <p:cNvPr id="4" name="Rectangle 6"/>
          <p:cNvSpPr>
            <a:spLocks noGrp="1" noChangeArrowheads="1"/>
          </p:cNvSpPr>
          <p:nvPr>
            <p:ph type="sldNum" sz="quarter" idx="12"/>
          </p:nvPr>
        </p:nvSpPr>
        <p:spPr>
          <a:ln/>
        </p:spPr>
        <p:txBody>
          <a:bodyPr/>
          <a:lstStyle>
            <a:lvl1pPr>
              <a:defRPr/>
            </a:lvl1pPr>
          </a:lstStyle>
          <a:p>
            <a:fld id="{BE23223F-932D-41CC-A224-8CEA03602011}" type="slidenum">
              <a:rPr lang="en-US" altLang="en-US"/>
              <a:pPr/>
              <a:t>‹#›</a:t>
            </a:fld>
            <a:endParaRPr lang="en-US" altLang="en-US"/>
          </a:p>
        </p:txBody>
      </p:sp>
    </p:spTree>
    <p:extLst>
      <p:ext uri="{BB962C8B-B14F-4D97-AF65-F5344CB8AC3E}">
        <p14:creationId xmlns:p14="http://schemas.microsoft.com/office/powerpoint/2010/main" val="1843559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7382B97-DD88-4BBF-8FB8-D10748E3BB48}" type="datetime1">
              <a:rPr lang="en-US"/>
              <a:pPr>
                <a:defRPr/>
              </a:pPr>
              <a:t>11/7/2021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Gv: Nguyễn Quang Phúc</a:t>
            </a:r>
          </a:p>
        </p:txBody>
      </p:sp>
      <p:sp>
        <p:nvSpPr>
          <p:cNvPr id="7" name="Rectangle 6"/>
          <p:cNvSpPr>
            <a:spLocks noGrp="1" noChangeArrowheads="1"/>
          </p:cNvSpPr>
          <p:nvPr>
            <p:ph type="sldNum" sz="quarter" idx="12"/>
          </p:nvPr>
        </p:nvSpPr>
        <p:spPr>
          <a:ln/>
        </p:spPr>
        <p:txBody>
          <a:bodyPr/>
          <a:lstStyle>
            <a:lvl1pPr>
              <a:defRPr/>
            </a:lvl1pPr>
          </a:lstStyle>
          <a:p>
            <a:fld id="{A49C3EC3-5992-4CD4-BAD8-A14B561FA287}" type="slidenum">
              <a:rPr lang="en-US" altLang="en-US"/>
              <a:pPr/>
              <a:t>‹#›</a:t>
            </a:fld>
            <a:endParaRPr lang="en-US" altLang="en-US"/>
          </a:p>
        </p:txBody>
      </p:sp>
    </p:spTree>
    <p:extLst>
      <p:ext uri="{BB962C8B-B14F-4D97-AF65-F5344CB8AC3E}">
        <p14:creationId xmlns:p14="http://schemas.microsoft.com/office/powerpoint/2010/main" val="1450642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7AB6029-EF9E-4E99-8978-AC0997EFE08B}" type="datetime1">
              <a:rPr lang="en-US"/>
              <a:pPr>
                <a:defRPr/>
              </a:pPr>
              <a:t>11/7/2021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Gv: Nguyễn Quang Phúc</a:t>
            </a:r>
          </a:p>
        </p:txBody>
      </p:sp>
      <p:sp>
        <p:nvSpPr>
          <p:cNvPr id="7" name="Rectangle 6"/>
          <p:cNvSpPr>
            <a:spLocks noGrp="1" noChangeArrowheads="1"/>
          </p:cNvSpPr>
          <p:nvPr>
            <p:ph type="sldNum" sz="quarter" idx="12"/>
          </p:nvPr>
        </p:nvSpPr>
        <p:spPr>
          <a:ln/>
        </p:spPr>
        <p:txBody>
          <a:bodyPr/>
          <a:lstStyle>
            <a:lvl1pPr>
              <a:defRPr/>
            </a:lvl1pPr>
          </a:lstStyle>
          <a:p>
            <a:fld id="{273F51FC-636D-4705-8200-CED3961528F6}" type="slidenum">
              <a:rPr lang="en-US" altLang="en-US"/>
              <a:pPr/>
              <a:t>‹#›</a:t>
            </a:fld>
            <a:endParaRPr lang="en-US" altLang="en-US"/>
          </a:p>
        </p:txBody>
      </p:sp>
    </p:spTree>
    <p:extLst>
      <p:ext uri="{BB962C8B-B14F-4D97-AF65-F5344CB8AC3E}">
        <p14:creationId xmlns:p14="http://schemas.microsoft.com/office/powerpoint/2010/main" val="3125209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0964"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chemeClr val="tx1"/>
                </a:solidFill>
                <a:latin typeface="+mn-lt"/>
              </a:defRPr>
            </a:lvl1pPr>
          </a:lstStyle>
          <a:p>
            <a:pPr>
              <a:defRPr/>
            </a:pPr>
            <a:fld id="{15A257C7-FEEB-41F9-93EB-3FD54ECD1EB6}" type="datetime1">
              <a:rPr lang="en-US"/>
              <a:pPr>
                <a:defRPr/>
              </a:pPr>
              <a:t>11/7/2021</a:t>
            </a:fld>
            <a:endParaRPr lang="en-US"/>
          </a:p>
        </p:txBody>
      </p:sp>
      <p:sp>
        <p:nvSpPr>
          <p:cNvPr id="40965"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chemeClr val="tx1"/>
                </a:solidFill>
                <a:latin typeface="+mn-lt"/>
              </a:defRPr>
            </a:lvl1pPr>
          </a:lstStyle>
          <a:p>
            <a:pPr>
              <a:defRPr/>
            </a:pPr>
            <a:r>
              <a:rPr lang="en-US"/>
              <a:t>Gv: Nguyễn Quang Phúc</a:t>
            </a:r>
          </a:p>
        </p:txBody>
      </p:sp>
      <p:sp>
        <p:nvSpPr>
          <p:cNvPr id="40966"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chemeClr val="tx1"/>
                </a:solidFill>
                <a:latin typeface="Arial" charset="0"/>
              </a:defRPr>
            </a:lvl1pPr>
          </a:lstStyle>
          <a:p>
            <a:fld id="{1E0467D1-7EB4-4C3C-AA56-5874540022A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7" r:id="rId13"/>
    <p:sldLayoutId id="2147483946"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audio" Target="../media/audio1.wav"/><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1.emf"/><Relationship Id="rId13" Type="http://schemas.openxmlformats.org/officeDocument/2006/relationships/oleObject" Target="../embeddings/oleObject14.bin"/><Relationship Id="rId18" Type="http://schemas.openxmlformats.org/officeDocument/2006/relationships/image" Target="../media/image26.wmf"/><Relationship Id="rId26" Type="http://schemas.openxmlformats.org/officeDocument/2006/relationships/image" Target="../media/image30.wmf"/><Relationship Id="rId39" Type="http://schemas.openxmlformats.org/officeDocument/2006/relationships/oleObject" Target="../embeddings/oleObject27.bin"/><Relationship Id="rId3" Type="http://schemas.openxmlformats.org/officeDocument/2006/relationships/audio" Target="../media/audio10.wav"/><Relationship Id="rId21" Type="http://schemas.openxmlformats.org/officeDocument/2006/relationships/oleObject" Target="../embeddings/oleObject18.bin"/><Relationship Id="rId34" Type="http://schemas.openxmlformats.org/officeDocument/2006/relationships/image" Target="../media/image34.wmf"/><Relationship Id="rId7" Type="http://schemas.openxmlformats.org/officeDocument/2006/relationships/oleObject" Target="../embeddings/oleObject11.bin"/><Relationship Id="rId12" Type="http://schemas.openxmlformats.org/officeDocument/2006/relationships/image" Target="../media/image23.wmf"/><Relationship Id="rId17" Type="http://schemas.openxmlformats.org/officeDocument/2006/relationships/oleObject" Target="../embeddings/oleObject16.bin"/><Relationship Id="rId25" Type="http://schemas.openxmlformats.org/officeDocument/2006/relationships/oleObject" Target="../embeddings/oleObject20.bin"/><Relationship Id="rId33" Type="http://schemas.openxmlformats.org/officeDocument/2006/relationships/oleObject" Target="../embeddings/oleObject24.bin"/><Relationship Id="rId38" Type="http://schemas.openxmlformats.org/officeDocument/2006/relationships/image" Target="../media/image36.wmf"/><Relationship Id="rId2" Type="http://schemas.openxmlformats.org/officeDocument/2006/relationships/tags" Target="../tags/tag9.xml"/><Relationship Id="rId16" Type="http://schemas.openxmlformats.org/officeDocument/2006/relationships/image" Target="../media/image25.wmf"/><Relationship Id="rId20" Type="http://schemas.openxmlformats.org/officeDocument/2006/relationships/image" Target="../media/image27.wmf"/><Relationship Id="rId29" Type="http://schemas.openxmlformats.org/officeDocument/2006/relationships/oleObject" Target="../embeddings/oleObject22.bin"/><Relationship Id="rId41" Type="http://schemas.openxmlformats.org/officeDocument/2006/relationships/image" Target="../media/image6.png"/><Relationship Id="rId1" Type="http://schemas.openxmlformats.org/officeDocument/2006/relationships/vmlDrawing" Target="../drawings/vmlDrawing3.vml"/><Relationship Id="rId6" Type="http://schemas.openxmlformats.org/officeDocument/2006/relationships/image" Target="../media/image20.emf"/><Relationship Id="rId11" Type="http://schemas.openxmlformats.org/officeDocument/2006/relationships/oleObject" Target="../embeddings/oleObject13.bin"/><Relationship Id="rId24" Type="http://schemas.openxmlformats.org/officeDocument/2006/relationships/image" Target="../media/image29.wmf"/><Relationship Id="rId32" Type="http://schemas.openxmlformats.org/officeDocument/2006/relationships/image" Target="../media/image33.wmf"/><Relationship Id="rId37" Type="http://schemas.openxmlformats.org/officeDocument/2006/relationships/oleObject" Target="../embeddings/oleObject26.bin"/><Relationship Id="rId40" Type="http://schemas.openxmlformats.org/officeDocument/2006/relationships/image" Target="../media/image37.wmf"/><Relationship Id="rId5" Type="http://schemas.openxmlformats.org/officeDocument/2006/relationships/oleObject" Target="../embeddings/oleObject10.bin"/><Relationship Id="rId15" Type="http://schemas.openxmlformats.org/officeDocument/2006/relationships/oleObject" Target="../embeddings/oleObject15.bin"/><Relationship Id="rId23" Type="http://schemas.openxmlformats.org/officeDocument/2006/relationships/oleObject" Target="../embeddings/oleObject19.bin"/><Relationship Id="rId28" Type="http://schemas.openxmlformats.org/officeDocument/2006/relationships/image" Target="../media/image31.wmf"/><Relationship Id="rId36" Type="http://schemas.openxmlformats.org/officeDocument/2006/relationships/image" Target="../media/image35.wmf"/><Relationship Id="rId10" Type="http://schemas.openxmlformats.org/officeDocument/2006/relationships/image" Target="../media/image22.wmf"/><Relationship Id="rId19" Type="http://schemas.openxmlformats.org/officeDocument/2006/relationships/oleObject" Target="../embeddings/oleObject17.bin"/><Relationship Id="rId31" Type="http://schemas.openxmlformats.org/officeDocument/2006/relationships/oleObject" Target="../embeddings/oleObject23.bin"/><Relationship Id="rId4" Type="http://schemas.openxmlformats.org/officeDocument/2006/relationships/slideLayout" Target="../slideLayouts/slideLayout13.xml"/><Relationship Id="rId9" Type="http://schemas.openxmlformats.org/officeDocument/2006/relationships/oleObject" Target="../embeddings/oleObject12.bin"/><Relationship Id="rId14" Type="http://schemas.openxmlformats.org/officeDocument/2006/relationships/image" Target="../media/image24.wmf"/><Relationship Id="rId22" Type="http://schemas.openxmlformats.org/officeDocument/2006/relationships/image" Target="../media/image28.wmf"/><Relationship Id="rId27" Type="http://schemas.openxmlformats.org/officeDocument/2006/relationships/oleObject" Target="../embeddings/oleObject21.bin"/><Relationship Id="rId30" Type="http://schemas.openxmlformats.org/officeDocument/2006/relationships/image" Target="../media/image32.wmf"/><Relationship Id="rId35" Type="http://schemas.openxmlformats.org/officeDocument/2006/relationships/oleObject" Target="../embeddings/oleObject25.bin"/></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2.wav"/><Relationship Id="rId7" Type="http://schemas.openxmlformats.org/officeDocument/2006/relationships/image" Target="../media/image11.wmf"/><Relationship Id="rId2" Type="http://schemas.openxmlformats.org/officeDocument/2006/relationships/audio" Target="../media/audio11.wav"/><Relationship Id="rId1" Type="http://schemas.openxmlformats.org/officeDocument/2006/relationships/vmlDrawing" Target="../drawings/vmlDrawing4.vml"/><Relationship Id="rId6" Type="http://schemas.openxmlformats.org/officeDocument/2006/relationships/oleObject" Target="../embeddings/oleObject28.bin"/><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audio" Target="../media/audio13.wav"/><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audio" Target="../media/audio14.wav"/><Relationship Id="rId7" Type="http://schemas.openxmlformats.org/officeDocument/2006/relationships/oleObject" Target="../embeddings/oleObject29.bin"/><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38.png"/><Relationship Id="rId5" Type="http://schemas.openxmlformats.org/officeDocument/2006/relationships/notesSlide" Target="../notesSlides/notesSlide4.xml"/><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audio" Target="../media/audio15.wav"/><Relationship Id="rId7" Type="http://schemas.openxmlformats.org/officeDocument/2006/relationships/image" Target="../media/image40.wmf"/><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oleObject" Target="../embeddings/oleObject30.bin"/><Relationship Id="rId5" Type="http://schemas.openxmlformats.org/officeDocument/2006/relationships/image" Target="../media/image38.png"/><Relationship Id="rId10" Type="http://schemas.openxmlformats.org/officeDocument/2006/relationships/image" Target="../media/image6.png"/><Relationship Id="rId4" Type="http://schemas.openxmlformats.org/officeDocument/2006/relationships/slideLayout" Target="../slideLayouts/slideLayout2.xml"/><Relationship Id="rId9" Type="http://schemas.openxmlformats.org/officeDocument/2006/relationships/image" Target="../media/image41.wmf"/></Relationships>
</file>

<file path=ppt/slides/_rels/slide15.xml.rels><?xml version="1.0" encoding="UTF-8" standalone="yes"?>
<Relationships xmlns="http://schemas.openxmlformats.org/package/2006/relationships"><Relationship Id="rId8" Type="http://schemas.openxmlformats.org/officeDocument/2006/relationships/image" Target="../media/image42.wmf"/><Relationship Id="rId13" Type="http://schemas.openxmlformats.org/officeDocument/2006/relationships/oleObject" Target="../embeddings/oleObject35.bin"/><Relationship Id="rId3" Type="http://schemas.openxmlformats.org/officeDocument/2006/relationships/audio" Target="../media/audio16.wav"/><Relationship Id="rId7" Type="http://schemas.openxmlformats.org/officeDocument/2006/relationships/oleObject" Target="../embeddings/oleObject32.bin"/><Relationship Id="rId12" Type="http://schemas.openxmlformats.org/officeDocument/2006/relationships/image" Target="../media/image44.wmf"/><Relationship Id="rId17" Type="http://schemas.openxmlformats.org/officeDocument/2006/relationships/image" Target="../media/image6.png"/><Relationship Id="rId2" Type="http://schemas.openxmlformats.org/officeDocument/2006/relationships/tags" Target="../tags/tag12.xml"/><Relationship Id="rId16" Type="http://schemas.openxmlformats.org/officeDocument/2006/relationships/image" Target="../media/image46.wmf"/><Relationship Id="rId1" Type="http://schemas.openxmlformats.org/officeDocument/2006/relationships/vmlDrawing" Target="../drawings/vmlDrawing7.vml"/><Relationship Id="rId6" Type="http://schemas.openxmlformats.org/officeDocument/2006/relationships/image" Target="../media/image47.png"/><Relationship Id="rId11" Type="http://schemas.openxmlformats.org/officeDocument/2006/relationships/oleObject" Target="../embeddings/oleObject34.bin"/><Relationship Id="rId5" Type="http://schemas.openxmlformats.org/officeDocument/2006/relationships/notesSlide" Target="../notesSlides/notesSlide5.xml"/><Relationship Id="rId15" Type="http://schemas.openxmlformats.org/officeDocument/2006/relationships/oleObject" Target="../embeddings/oleObject36.bin"/><Relationship Id="rId10" Type="http://schemas.openxmlformats.org/officeDocument/2006/relationships/image" Target="../media/image43.wmf"/><Relationship Id="rId4" Type="http://schemas.openxmlformats.org/officeDocument/2006/relationships/slideLayout" Target="../slideLayouts/slideLayout14.xml"/><Relationship Id="rId9" Type="http://schemas.openxmlformats.org/officeDocument/2006/relationships/oleObject" Target="../embeddings/oleObject33.bin"/><Relationship Id="rId14" Type="http://schemas.openxmlformats.org/officeDocument/2006/relationships/image" Target="../media/image45.w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audio17.wav"/><Relationship Id="rId1" Type="http://schemas.openxmlformats.org/officeDocument/2006/relationships/tags" Target="../tags/tag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audio" Target="../media/audio18.wav"/><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audio" Target="../media/audio19.wav"/></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39.bin"/><Relationship Id="rId13" Type="http://schemas.openxmlformats.org/officeDocument/2006/relationships/image" Target="../media/image15.wmf"/><Relationship Id="rId18" Type="http://schemas.openxmlformats.org/officeDocument/2006/relationships/oleObject" Target="../embeddings/oleObject44.bin"/><Relationship Id="rId3" Type="http://schemas.openxmlformats.org/officeDocument/2006/relationships/slideLayout" Target="../slideLayouts/slideLayout7.xml"/><Relationship Id="rId7" Type="http://schemas.openxmlformats.org/officeDocument/2006/relationships/image" Target="../media/image12.wmf"/><Relationship Id="rId12" Type="http://schemas.openxmlformats.org/officeDocument/2006/relationships/oleObject" Target="../embeddings/oleObject41.bin"/><Relationship Id="rId17" Type="http://schemas.openxmlformats.org/officeDocument/2006/relationships/image" Target="../media/image17.wmf"/><Relationship Id="rId2" Type="http://schemas.openxmlformats.org/officeDocument/2006/relationships/audio" Target="../media/audio20.wav"/><Relationship Id="rId16" Type="http://schemas.openxmlformats.org/officeDocument/2006/relationships/oleObject" Target="../embeddings/oleObject43.bin"/><Relationship Id="rId20" Type="http://schemas.openxmlformats.org/officeDocument/2006/relationships/image" Target="../media/image6.png"/><Relationship Id="rId1" Type="http://schemas.openxmlformats.org/officeDocument/2006/relationships/vmlDrawing" Target="../drawings/vmlDrawing8.vml"/><Relationship Id="rId6" Type="http://schemas.openxmlformats.org/officeDocument/2006/relationships/oleObject" Target="../embeddings/oleObject38.bin"/><Relationship Id="rId11" Type="http://schemas.openxmlformats.org/officeDocument/2006/relationships/image" Target="../media/image14.wmf"/><Relationship Id="rId5" Type="http://schemas.openxmlformats.org/officeDocument/2006/relationships/image" Target="../media/image11.wmf"/><Relationship Id="rId15" Type="http://schemas.openxmlformats.org/officeDocument/2006/relationships/image" Target="../media/image16.wmf"/><Relationship Id="rId10" Type="http://schemas.openxmlformats.org/officeDocument/2006/relationships/oleObject" Target="../embeddings/oleObject40.bin"/><Relationship Id="rId19" Type="http://schemas.openxmlformats.org/officeDocument/2006/relationships/image" Target="../media/image19.wmf"/><Relationship Id="rId4" Type="http://schemas.openxmlformats.org/officeDocument/2006/relationships/oleObject" Target="../embeddings/oleObject37.bin"/><Relationship Id="rId9" Type="http://schemas.openxmlformats.org/officeDocument/2006/relationships/image" Target="../media/image13.wmf"/><Relationship Id="rId14" Type="http://schemas.openxmlformats.org/officeDocument/2006/relationships/oleObject" Target="../embeddings/oleObject42.bin"/></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wav"/><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47.bin"/><Relationship Id="rId13" Type="http://schemas.openxmlformats.org/officeDocument/2006/relationships/image" Target="../media/image24.wmf"/><Relationship Id="rId18" Type="http://schemas.openxmlformats.org/officeDocument/2006/relationships/oleObject" Target="../embeddings/oleObject52.bin"/><Relationship Id="rId26" Type="http://schemas.openxmlformats.org/officeDocument/2006/relationships/oleObject" Target="../embeddings/oleObject56.bin"/><Relationship Id="rId39" Type="http://schemas.openxmlformats.org/officeDocument/2006/relationships/image" Target="../media/image37.wmf"/><Relationship Id="rId3" Type="http://schemas.openxmlformats.org/officeDocument/2006/relationships/slideLayout" Target="../slideLayouts/slideLayout13.xml"/><Relationship Id="rId21" Type="http://schemas.openxmlformats.org/officeDocument/2006/relationships/image" Target="../media/image28.wmf"/><Relationship Id="rId34" Type="http://schemas.openxmlformats.org/officeDocument/2006/relationships/oleObject" Target="../embeddings/oleObject60.bin"/><Relationship Id="rId7" Type="http://schemas.openxmlformats.org/officeDocument/2006/relationships/image" Target="../media/image51.emf"/><Relationship Id="rId12" Type="http://schemas.openxmlformats.org/officeDocument/2006/relationships/oleObject" Target="../embeddings/oleObject49.bin"/><Relationship Id="rId17" Type="http://schemas.openxmlformats.org/officeDocument/2006/relationships/image" Target="../media/image26.wmf"/><Relationship Id="rId25" Type="http://schemas.openxmlformats.org/officeDocument/2006/relationships/image" Target="../media/image30.wmf"/><Relationship Id="rId33" Type="http://schemas.openxmlformats.org/officeDocument/2006/relationships/image" Target="../media/image34.wmf"/><Relationship Id="rId38" Type="http://schemas.openxmlformats.org/officeDocument/2006/relationships/oleObject" Target="../embeddings/oleObject62.bin"/><Relationship Id="rId2" Type="http://schemas.openxmlformats.org/officeDocument/2006/relationships/audio" Target="../media/audio21.wav"/><Relationship Id="rId16" Type="http://schemas.openxmlformats.org/officeDocument/2006/relationships/oleObject" Target="../embeddings/oleObject51.bin"/><Relationship Id="rId20" Type="http://schemas.openxmlformats.org/officeDocument/2006/relationships/oleObject" Target="../embeddings/oleObject53.bin"/><Relationship Id="rId29" Type="http://schemas.openxmlformats.org/officeDocument/2006/relationships/image" Target="../media/image32.wmf"/><Relationship Id="rId1" Type="http://schemas.openxmlformats.org/officeDocument/2006/relationships/vmlDrawing" Target="../drawings/vmlDrawing9.vml"/><Relationship Id="rId6" Type="http://schemas.openxmlformats.org/officeDocument/2006/relationships/oleObject" Target="../embeddings/oleObject46.bin"/><Relationship Id="rId11" Type="http://schemas.openxmlformats.org/officeDocument/2006/relationships/image" Target="../media/image23.wmf"/><Relationship Id="rId24" Type="http://schemas.openxmlformats.org/officeDocument/2006/relationships/oleObject" Target="../embeddings/oleObject55.bin"/><Relationship Id="rId32" Type="http://schemas.openxmlformats.org/officeDocument/2006/relationships/oleObject" Target="../embeddings/oleObject59.bin"/><Relationship Id="rId37" Type="http://schemas.openxmlformats.org/officeDocument/2006/relationships/image" Target="../media/image36.wmf"/><Relationship Id="rId40" Type="http://schemas.openxmlformats.org/officeDocument/2006/relationships/image" Target="../media/image6.png"/><Relationship Id="rId5" Type="http://schemas.openxmlformats.org/officeDocument/2006/relationships/image" Target="../media/image50.emf"/><Relationship Id="rId15" Type="http://schemas.openxmlformats.org/officeDocument/2006/relationships/image" Target="../media/image25.wmf"/><Relationship Id="rId23" Type="http://schemas.openxmlformats.org/officeDocument/2006/relationships/image" Target="../media/image29.wmf"/><Relationship Id="rId28" Type="http://schemas.openxmlformats.org/officeDocument/2006/relationships/oleObject" Target="../embeddings/oleObject57.bin"/><Relationship Id="rId36" Type="http://schemas.openxmlformats.org/officeDocument/2006/relationships/oleObject" Target="../embeddings/oleObject61.bin"/><Relationship Id="rId10" Type="http://schemas.openxmlformats.org/officeDocument/2006/relationships/oleObject" Target="../embeddings/oleObject48.bin"/><Relationship Id="rId19" Type="http://schemas.openxmlformats.org/officeDocument/2006/relationships/image" Target="../media/image27.wmf"/><Relationship Id="rId31" Type="http://schemas.openxmlformats.org/officeDocument/2006/relationships/image" Target="../media/image33.wmf"/><Relationship Id="rId4" Type="http://schemas.openxmlformats.org/officeDocument/2006/relationships/oleObject" Target="../embeddings/oleObject45.bin"/><Relationship Id="rId9" Type="http://schemas.openxmlformats.org/officeDocument/2006/relationships/image" Target="../media/image22.wmf"/><Relationship Id="rId14" Type="http://schemas.openxmlformats.org/officeDocument/2006/relationships/oleObject" Target="../embeddings/oleObject50.bin"/><Relationship Id="rId22" Type="http://schemas.openxmlformats.org/officeDocument/2006/relationships/oleObject" Target="../embeddings/oleObject54.bin"/><Relationship Id="rId27" Type="http://schemas.openxmlformats.org/officeDocument/2006/relationships/image" Target="../media/image31.wmf"/><Relationship Id="rId30" Type="http://schemas.openxmlformats.org/officeDocument/2006/relationships/oleObject" Target="../embeddings/oleObject58.bin"/><Relationship Id="rId35" Type="http://schemas.openxmlformats.org/officeDocument/2006/relationships/image" Target="../media/image35.wmf"/></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audio" Target="../media/audio2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wav"/><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audio" Target="../media/audio4.wav"/><Relationship Id="rId5" Type="http://schemas.openxmlformats.org/officeDocument/2006/relationships/image" Target="../media/image6.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5.wav"/><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6.wav"/><Relationship Id="rId1" Type="http://schemas.openxmlformats.org/officeDocument/2006/relationships/tags" Target="../tags/tag5.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7.wav"/><Relationship Id="rId1" Type="http://schemas.openxmlformats.org/officeDocument/2006/relationships/tags" Target="../tags/tag6.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4.wmf"/><Relationship Id="rId18" Type="http://schemas.openxmlformats.org/officeDocument/2006/relationships/oleObject" Target="../embeddings/oleObject7.bin"/><Relationship Id="rId3" Type="http://schemas.openxmlformats.org/officeDocument/2006/relationships/audio" Target="../media/audio8.wav"/><Relationship Id="rId21" Type="http://schemas.openxmlformats.org/officeDocument/2006/relationships/image" Target="../media/image18.emf"/><Relationship Id="rId7" Type="http://schemas.openxmlformats.org/officeDocument/2006/relationships/image" Target="../media/image11.wmf"/><Relationship Id="rId12" Type="http://schemas.openxmlformats.org/officeDocument/2006/relationships/oleObject" Target="../embeddings/oleObject4.bin"/><Relationship Id="rId17" Type="http://schemas.openxmlformats.org/officeDocument/2006/relationships/image" Target="../media/image16.wmf"/><Relationship Id="rId2" Type="http://schemas.openxmlformats.org/officeDocument/2006/relationships/tags" Target="../tags/tag7.xml"/><Relationship Id="rId16" Type="http://schemas.openxmlformats.org/officeDocument/2006/relationships/oleObject" Target="../embeddings/oleObject6.bin"/><Relationship Id="rId20" Type="http://schemas.openxmlformats.org/officeDocument/2006/relationships/oleObject" Target="../embeddings/oleObject8.bin"/><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3.wmf"/><Relationship Id="rId5" Type="http://schemas.openxmlformats.org/officeDocument/2006/relationships/notesSlide" Target="../notesSlides/notesSlide1.xml"/><Relationship Id="rId15" Type="http://schemas.openxmlformats.org/officeDocument/2006/relationships/image" Target="../media/image15.wmf"/><Relationship Id="rId10" Type="http://schemas.openxmlformats.org/officeDocument/2006/relationships/oleObject" Target="../embeddings/oleObject3.bin"/><Relationship Id="rId19" Type="http://schemas.openxmlformats.org/officeDocument/2006/relationships/image" Target="../media/image17.wmf"/><Relationship Id="rId4" Type="http://schemas.openxmlformats.org/officeDocument/2006/relationships/slideLayout" Target="../slideLayouts/slideLayout7.xml"/><Relationship Id="rId9" Type="http://schemas.openxmlformats.org/officeDocument/2006/relationships/image" Target="../media/image12.wmf"/><Relationship Id="rId14" Type="http://schemas.openxmlformats.org/officeDocument/2006/relationships/oleObject" Target="../embeddings/oleObject5.bin"/><Relationship Id="rId22"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9.wav"/><Relationship Id="rId7" Type="http://schemas.openxmlformats.org/officeDocument/2006/relationships/image" Target="../media/image19.wmf"/><Relationship Id="rId2" Type="http://schemas.openxmlformats.org/officeDocument/2006/relationships/tags" Target="../tags/tag8.xml"/><Relationship Id="rId1" Type="http://schemas.openxmlformats.org/officeDocument/2006/relationships/vmlDrawing" Target="../drawings/vmlDrawing2.vml"/><Relationship Id="rId6" Type="http://schemas.openxmlformats.org/officeDocument/2006/relationships/oleObject" Target="../embeddings/oleObject9.bin"/><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idx="4294967295"/>
          </p:nvPr>
        </p:nvSpPr>
        <p:spPr>
          <a:xfrm>
            <a:off x="2905125" y="58738"/>
            <a:ext cx="5768975" cy="1208087"/>
          </a:xfrm>
          <a:solidFill>
            <a:srgbClr val="FFFFCC"/>
          </a:solidFill>
        </p:spPr>
        <p:txBody>
          <a:bodyPr>
            <a:normAutofit fontScale="90000"/>
          </a:bodyPr>
          <a:lstStyle/>
          <a:p>
            <a:pPr>
              <a:defRPr/>
            </a:pPr>
            <a:r>
              <a:rPr lang="en-US" b="1" dirty="0" smtClean="0">
                <a:solidFill>
                  <a:srgbClr val="FF0000"/>
                </a:solidFill>
                <a:effectLst>
                  <a:outerShdw blurRad="38100" dist="38100" dir="2700000" algn="tl">
                    <a:srgbClr val="C0C0C0"/>
                  </a:outerShdw>
                </a:effectLst>
                <a:latin typeface="Times New Roman" pitchFamily="18" charset="0"/>
              </a:rPr>
              <a:t>CHƯƠNG II</a:t>
            </a:r>
            <a:br>
              <a:rPr lang="en-US" b="1" dirty="0" smtClean="0">
                <a:solidFill>
                  <a:srgbClr val="FF0000"/>
                </a:solidFill>
                <a:effectLst>
                  <a:outerShdw blurRad="38100" dist="38100" dir="2700000" algn="tl">
                    <a:srgbClr val="C0C0C0"/>
                  </a:outerShdw>
                </a:effectLst>
                <a:latin typeface="Times New Roman" pitchFamily="18" charset="0"/>
              </a:rPr>
            </a:br>
            <a:r>
              <a:rPr lang="en-US" b="1" dirty="0" smtClean="0">
                <a:solidFill>
                  <a:srgbClr val="FF0000"/>
                </a:solidFill>
                <a:effectLst>
                  <a:outerShdw blurRad="38100" dist="38100" dir="2700000" algn="tl">
                    <a:srgbClr val="C0C0C0"/>
                  </a:outerShdw>
                </a:effectLst>
                <a:latin typeface="Times New Roman" pitchFamily="18" charset="0"/>
              </a:rPr>
              <a:t>HÀM SỐ VÀ ĐỒ THỊ</a:t>
            </a:r>
          </a:p>
        </p:txBody>
      </p:sp>
      <p:pic>
        <p:nvPicPr>
          <p:cNvPr id="76804" name="Picture 4" descr="Rap_chieu_phim"/>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27050" y="1433513"/>
            <a:ext cx="10393363" cy="5119687"/>
          </a:xfrm>
        </p:spPr>
      </p:pic>
      <p:pic>
        <p:nvPicPr>
          <p:cNvPr id="5124" name="Picture 3" descr="HÃ¬nh áº£nh cÃ³ liÃ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425" y="6254750"/>
            <a:ext cx="649288"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3" descr="HÃ¬nh áº£nh cÃ³ liÃªn qu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15713" y="6186488"/>
            <a:ext cx="671512"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3" descr="HÃ¬nh áº£nh cÃ³ liÃ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47363" y="6137275"/>
            <a:ext cx="7683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3" descr="HÃ¬nh áº£nh cÃ³ liÃ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4713" y="6137275"/>
            <a:ext cx="7191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002E1925.wav">
            <a:hlinkClick r:id="" action="ppaction://media"/>
          </p:cNvPr>
          <p:cNvPicPr>
            <a:picLocks noChangeAspect="1"/>
          </p:cNvPicPr>
          <p:nvPr>
            <a:wavAudioFile r:embed="rId1" name="002E04DB.wav"/>
          </p:nvPr>
        </p:nvPicPr>
        <p:blipFill>
          <a:blip r:embed="rId8">
            <a:extLst>
              <a:ext uri="{28A0092B-C50C-407E-A947-70E740481C1C}">
                <a14:useLocalDpi xmlns:a14="http://schemas.microsoft.com/office/drawing/2010/main" val="0"/>
              </a:ext>
            </a:extLst>
          </a:blip>
          <a:srcRect/>
          <a:stretch>
            <a:fillRect/>
          </a:stretch>
        </p:blipFill>
        <p:spPr bwMode="auto">
          <a:xfrm>
            <a:off x="11428413" y="60944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740">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nodeType="afterGroup">
                            <p:stCondLst>
                              <p:cond delay="0"/>
                            </p:stCondLst>
                            <p:childTnLst>
                              <p:par>
                                <p:cTn id="8" presetID="53" presetClass="entr" presetSubtype="0" fill="hold" grpId="0" nodeType="afterEffect">
                                  <p:stCondLst>
                                    <p:cond delay="0"/>
                                  </p:stCondLst>
                                  <p:childTnLst>
                                    <p:set>
                                      <p:cBhvr>
                                        <p:cTn id="9" dur="1" fill="hold">
                                          <p:stCondLst>
                                            <p:cond delay="0"/>
                                          </p:stCondLst>
                                        </p:cTn>
                                        <p:tgtEl>
                                          <p:spTgt spid="76802"/>
                                        </p:tgtEl>
                                        <p:attrNameLst>
                                          <p:attrName>style.visibility</p:attrName>
                                        </p:attrNameLst>
                                      </p:cBhvr>
                                      <p:to>
                                        <p:strVal val="visible"/>
                                      </p:to>
                                    </p:set>
                                    <p:anim calcmode="lin" valueType="num">
                                      <p:cBhvr>
                                        <p:cTn id="10" dur="500" fill="hold"/>
                                        <p:tgtEl>
                                          <p:spTgt spid="76802"/>
                                        </p:tgtEl>
                                        <p:attrNameLst>
                                          <p:attrName>ppt_w</p:attrName>
                                        </p:attrNameLst>
                                      </p:cBhvr>
                                      <p:tavLst>
                                        <p:tav tm="0">
                                          <p:val>
                                            <p:fltVal val="0"/>
                                          </p:val>
                                        </p:tav>
                                        <p:tav tm="100000">
                                          <p:val>
                                            <p:strVal val="#ppt_w"/>
                                          </p:val>
                                        </p:tav>
                                      </p:tavLst>
                                    </p:anim>
                                    <p:anim calcmode="lin" valueType="num">
                                      <p:cBhvr>
                                        <p:cTn id="11" dur="500" fill="hold"/>
                                        <p:tgtEl>
                                          <p:spTgt spid="76802"/>
                                        </p:tgtEl>
                                        <p:attrNameLst>
                                          <p:attrName>ppt_h</p:attrName>
                                        </p:attrNameLst>
                                      </p:cBhvr>
                                      <p:tavLst>
                                        <p:tav tm="0">
                                          <p:val>
                                            <p:fltVal val="0"/>
                                          </p:val>
                                        </p:tav>
                                        <p:tav tm="100000">
                                          <p:val>
                                            <p:strVal val="#ppt_h"/>
                                          </p:val>
                                        </p:tav>
                                      </p:tavLst>
                                    </p:anim>
                                    <p:animEffect transition="in" filter="fade">
                                      <p:cBhvr>
                                        <p:cTn id="12" dur="500"/>
                                        <p:tgtEl>
                                          <p:spTgt spid="76802"/>
                                        </p:tgtEl>
                                      </p:cBhvr>
                                    </p:animEffect>
                                  </p:childTnLst>
                                </p:cTn>
                              </p:par>
                            </p:childTnLst>
                          </p:cTn>
                        </p:par>
                        <p:par>
                          <p:cTn id="13" fill="hold" nodeType="afterGroup">
                            <p:stCondLst>
                              <p:cond delay="500"/>
                            </p:stCondLst>
                            <p:childTnLst>
                              <p:par>
                                <p:cTn id="14" presetID="4" presetClass="entr" presetSubtype="16" fill="hold" nodeType="afterEffect">
                                  <p:stCondLst>
                                    <p:cond delay="0"/>
                                  </p:stCondLst>
                                  <p:childTnLst>
                                    <p:set>
                                      <p:cBhvr>
                                        <p:cTn id="15" dur="1" fill="hold">
                                          <p:stCondLst>
                                            <p:cond delay="0"/>
                                          </p:stCondLst>
                                        </p:cTn>
                                        <p:tgtEl>
                                          <p:spTgt spid="76804"/>
                                        </p:tgtEl>
                                        <p:attrNameLst>
                                          <p:attrName>style.visibility</p:attrName>
                                        </p:attrNameLst>
                                      </p:cBhvr>
                                      <p:to>
                                        <p:strVal val="visible"/>
                                      </p:to>
                                    </p:set>
                                    <p:animEffect transition="in" filter="box(in)">
                                      <p:cBhvr>
                                        <p:cTn id="16" dur="500"/>
                                        <p:tgtEl>
                                          <p:spTgt spid="7680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7680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70" name="Rectangle 22"/>
          <p:cNvSpPr>
            <a:spLocks noRot="1" noChangeArrowheads="1"/>
          </p:cNvSpPr>
          <p:nvPr/>
        </p:nvSpPr>
        <p:spPr bwMode="auto">
          <a:xfrm>
            <a:off x="-6350" y="611188"/>
            <a:ext cx="920273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800100" indent="-800100" algn="ctr">
              <a:lnSpc>
                <a:spcPct val="130000"/>
              </a:lnSpc>
            </a:pPr>
            <a:r>
              <a:rPr lang="en-US" altLang="en-US" sz="2800">
                <a:solidFill>
                  <a:schemeClr val="tx2"/>
                </a:solidFill>
                <a:latin typeface=".VnTime" pitchFamily="34" charset="0"/>
              </a:rPr>
              <a:t> </a:t>
            </a:r>
            <a:r>
              <a:rPr lang="en-US" altLang="en-US" sz="2800" b="0" i="1">
                <a:solidFill>
                  <a:schemeClr val="tx2"/>
                </a:solidFill>
              </a:rPr>
              <a:t>Cho biết hai đại lượng y và x tỷ lệ thuận với nhau</a:t>
            </a:r>
          </a:p>
        </p:txBody>
      </p:sp>
      <p:graphicFrame>
        <p:nvGraphicFramePr>
          <p:cNvPr id="181317" name="Group 69"/>
          <p:cNvGraphicFramePr>
            <a:graphicFrameLocks noGrp="1"/>
          </p:cNvGraphicFramePr>
          <p:nvPr/>
        </p:nvGraphicFramePr>
        <p:xfrm>
          <a:off x="1138238" y="1147763"/>
          <a:ext cx="7207250" cy="885825"/>
        </p:xfrm>
        <a:graphic>
          <a:graphicData uri="http://schemas.openxmlformats.org/drawingml/2006/table">
            <a:tbl>
              <a:tblPr/>
              <a:tblGrid>
                <a:gridCol w="1443037">
                  <a:extLst>
                    <a:ext uri="{9D8B030D-6E8A-4147-A177-3AD203B41FA5}">
                      <a16:colId xmlns:a16="http://schemas.microsoft.com/office/drawing/2014/main" xmlns="" val="20000"/>
                    </a:ext>
                  </a:extLst>
                </a:gridCol>
                <a:gridCol w="1441450">
                  <a:extLst>
                    <a:ext uri="{9D8B030D-6E8A-4147-A177-3AD203B41FA5}">
                      <a16:colId xmlns:a16="http://schemas.microsoft.com/office/drawing/2014/main" xmlns="" val="20001"/>
                    </a:ext>
                  </a:extLst>
                </a:gridCol>
                <a:gridCol w="1438275">
                  <a:extLst>
                    <a:ext uri="{9D8B030D-6E8A-4147-A177-3AD203B41FA5}">
                      <a16:colId xmlns:a16="http://schemas.microsoft.com/office/drawing/2014/main" xmlns="" val="20002"/>
                    </a:ext>
                  </a:extLst>
                </a:gridCol>
                <a:gridCol w="1441450">
                  <a:extLst>
                    <a:ext uri="{9D8B030D-6E8A-4147-A177-3AD203B41FA5}">
                      <a16:colId xmlns:a16="http://schemas.microsoft.com/office/drawing/2014/main" xmlns="" val="20003"/>
                    </a:ext>
                  </a:extLst>
                </a:gridCol>
                <a:gridCol w="1443038">
                  <a:extLst>
                    <a:ext uri="{9D8B030D-6E8A-4147-A177-3AD203B41FA5}">
                      <a16:colId xmlns:a16="http://schemas.microsoft.com/office/drawing/2014/main" xmlns="" val="20004"/>
                    </a:ext>
                  </a:extLst>
                </a:gridCol>
              </a:tblGrid>
              <a:tr h="49351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VnTime" pitchFamily="34" charset="0"/>
                        </a:rPr>
                        <a:t>x</a:t>
                      </a:r>
                    </a:p>
                  </a:txBody>
                  <a:tcPr marT="45707" marB="45707" anchor="ctr" horzOverflow="overflow">
                    <a:lnL w="12700" cap="flat" cmpd="sng" algn="ctr">
                      <a:solidFill>
                        <a:srgbClr val="FF33CC"/>
                      </a:solidFill>
                      <a:prstDash val="solid"/>
                      <a:round/>
                      <a:headEnd type="none" w="med" len="med"/>
                      <a:tailEnd type="none" w="med" len="med"/>
                    </a:lnL>
                    <a:lnR w="12700" cap="flat" cmpd="sng" algn="ctr">
                      <a:solidFill>
                        <a:srgbClr val="FF33CC"/>
                      </a:solidFill>
                      <a:prstDash val="solid"/>
                      <a:round/>
                      <a:headEnd type="none" w="med" len="med"/>
                      <a:tailEnd type="none" w="med" len="med"/>
                    </a:lnR>
                    <a:lnT w="12700" cap="flat" cmpd="sng" algn="ctr">
                      <a:solidFill>
                        <a:srgbClr val="FF33CC"/>
                      </a:solidFill>
                      <a:prstDash val="solid"/>
                      <a:round/>
                      <a:headEnd type="none" w="med" len="med"/>
                      <a:tailEnd type="none" w="med" len="med"/>
                    </a:lnT>
                    <a:lnB w="12700" cap="flat" cmpd="sng" algn="ctr">
                      <a:solidFill>
                        <a:srgbClr val="FF33CC"/>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x</a:t>
                      </a:r>
                      <a:r>
                        <a:rPr kumimoji="0" lang="en-US" sz="1800" b="1" i="0" u="none" strike="noStrike" cap="none" normalizeH="0" baseline="-25000" dirty="0" smtClean="0">
                          <a:ln>
                            <a:noFill/>
                          </a:ln>
                          <a:solidFill>
                            <a:schemeClr val="tx1"/>
                          </a:solidFill>
                          <a:effectLst/>
                          <a:latin typeface="Arial" charset="0"/>
                        </a:rPr>
                        <a:t>1</a:t>
                      </a:r>
                      <a:r>
                        <a:rPr kumimoji="0" lang="en-US" sz="1800" b="1" i="0" u="none" strike="noStrike" cap="none" normalizeH="0" baseline="0" dirty="0" smtClean="0">
                          <a:ln>
                            <a:noFill/>
                          </a:ln>
                          <a:solidFill>
                            <a:schemeClr val="tx1"/>
                          </a:solidFill>
                          <a:effectLst/>
                          <a:latin typeface="Arial" charset="0"/>
                        </a:rPr>
                        <a:t>= </a:t>
                      </a:r>
                      <a:r>
                        <a:rPr kumimoji="0" lang="en-US" sz="1800" b="1" i="0" u="none" strike="noStrike" cap="none" normalizeH="0" baseline="0" dirty="0" smtClean="0">
                          <a:ln>
                            <a:noFill/>
                          </a:ln>
                          <a:solidFill>
                            <a:srgbClr val="C00000"/>
                          </a:solidFill>
                          <a:effectLst/>
                          <a:latin typeface="Arial" charset="0"/>
                        </a:rPr>
                        <a:t>3</a:t>
                      </a:r>
                    </a:p>
                  </a:txBody>
                  <a:tcPr marT="45707" marB="45707" anchor="ctr" horzOverflow="overflow">
                    <a:lnL w="12700" cap="flat" cmpd="sng" algn="ctr">
                      <a:solidFill>
                        <a:srgbClr val="FF33CC"/>
                      </a:solidFill>
                      <a:prstDash val="solid"/>
                      <a:round/>
                      <a:headEnd type="none" w="med" len="med"/>
                      <a:tailEnd type="none" w="med" len="med"/>
                    </a:lnL>
                    <a:lnR w="12700" cap="flat" cmpd="sng" algn="ctr">
                      <a:solidFill>
                        <a:srgbClr val="FF33CC"/>
                      </a:solidFill>
                      <a:prstDash val="solid"/>
                      <a:round/>
                      <a:headEnd type="none" w="med" len="med"/>
                      <a:tailEnd type="none" w="med" len="med"/>
                    </a:lnR>
                    <a:lnT w="12700" cap="flat" cmpd="sng" algn="ctr">
                      <a:solidFill>
                        <a:srgbClr val="FF33CC"/>
                      </a:solidFill>
                      <a:prstDash val="solid"/>
                      <a:round/>
                      <a:headEnd type="none" w="med" len="med"/>
                      <a:tailEnd type="none" w="med" len="med"/>
                    </a:lnT>
                    <a:lnB w="12700" cap="flat" cmpd="sng" algn="ctr">
                      <a:solidFill>
                        <a:srgbClr val="FF33CC"/>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x</a:t>
                      </a:r>
                      <a:r>
                        <a:rPr kumimoji="0" lang="en-US" sz="1800" b="1" i="0" u="none" strike="noStrike" cap="none" normalizeH="0" baseline="-25000" dirty="0" smtClean="0">
                          <a:ln>
                            <a:noFill/>
                          </a:ln>
                          <a:solidFill>
                            <a:schemeClr val="tx1"/>
                          </a:solidFill>
                          <a:effectLst/>
                          <a:latin typeface="Arial" charset="0"/>
                        </a:rPr>
                        <a:t>2</a:t>
                      </a:r>
                      <a:r>
                        <a:rPr kumimoji="0" lang="en-US" sz="1800" b="1" i="0" u="none" strike="noStrike" cap="none" normalizeH="0" baseline="0" dirty="0" smtClean="0">
                          <a:ln>
                            <a:noFill/>
                          </a:ln>
                          <a:solidFill>
                            <a:schemeClr val="tx1"/>
                          </a:solidFill>
                          <a:effectLst/>
                          <a:latin typeface="Arial" charset="0"/>
                        </a:rPr>
                        <a:t>= 4</a:t>
                      </a:r>
                    </a:p>
                  </a:txBody>
                  <a:tcPr marT="45707" marB="45707" anchor="ctr" horzOverflow="overflow">
                    <a:lnL w="12700" cap="flat" cmpd="sng" algn="ctr">
                      <a:solidFill>
                        <a:srgbClr val="FF33CC"/>
                      </a:solidFill>
                      <a:prstDash val="solid"/>
                      <a:round/>
                      <a:headEnd type="none" w="med" len="med"/>
                      <a:tailEnd type="none" w="med" len="med"/>
                    </a:lnL>
                    <a:lnR w="12700" cap="flat" cmpd="sng" algn="ctr">
                      <a:solidFill>
                        <a:srgbClr val="FF33CC"/>
                      </a:solidFill>
                      <a:prstDash val="solid"/>
                      <a:round/>
                      <a:headEnd type="none" w="med" len="med"/>
                      <a:tailEnd type="none" w="med" len="med"/>
                    </a:lnR>
                    <a:lnT w="12700" cap="flat" cmpd="sng" algn="ctr">
                      <a:solidFill>
                        <a:srgbClr val="FF33CC"/>
                      </a:solidFill>
                      <a:prstDash val="solid"/>
                      <a:round/>
                      <a:headEnd type="none" w="med" len="med"/>
                      <a:tailEnd type="none" w="med" len="med"/>
                    </a:lnT>
                    <a:lnB w="12700" cap="flat" cmpd="sng" algn="ctr">
                      <a:solidFill>
                        <a:srgbClr val="FF33CC"/>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x</a:t>
                      </a:r>
                      <a:r>
                        <a:rPr kumimoji="0" lang="en-US" sz="1800" b="1" i="0" u="none" strike="noStrike" cap="none" normalizeH="0" baseline="-25000" dirty="0" smtClean="0">
                          <a:ln>
                            <a:noFill/>
                          </a:ln>
                          <a:solidFill>
                            <a:schemeClr val="tx1"/>
                          </a:solidFill>
                          <a:effectLst/>
                          <a:latin typeface="Arial" charset="0"/>
                        </a:rPr>
                        <a:t>3</a:t>
                      </a:r>
                      <a:r>
                        <a:rPr kumimoji="0" lang="en-US" sz="1800" b="1" i="0" u="none" strike="noStrike" cap="none" normalizeH="0" baseline="0" dirty="0" smtClean="0">
                          <a:ln>
                            <a:noFill/>
                          </a:ln>
                          <a:solidFill>
                            <a:schemeClr val="tx1"/>
                          </a:solidFill>
                          <a:effectLst/>
                          <a:latin typeface="Arial" charset="0"/>
                        </a:rPr>
                        <a:t>= 5</a:t>
                      </a:r>
                    </a:p>
                  </a:txBody>
                  <a:tcPr marT="45707" marB="45707" anchor="ctr" horzOverflow="overflow">
                    <a:lnL w="12700" cap="flat" cmpd="sng" algn="ctr">
                      <a:solidFill>
                        <a:srgbClr val="FF33CC"/>
                      </a:solidFill>
                      <a:prstDash val="solid"/>
                      <a:round/>
                      <a:headEnd type="none" w="med" len="med"/>
                      <a:tailEnd type="none" w="med" len="med"/>
                    </a:lnL>
                    <a:lnR w="12700" cap="flat" cmpd="sng" algn="ctr">
                      <a:solidFill>
                        <a:srgbClr val="FF33CC"/>
                      </a:solidFill>
                      <a:prstDash val="solid"/>
                      <a:round/>
                      <a:headEnd type="none" w="med" len="med"/>
                      <a:tailEnd type="none" w="med" len="med"/>
                    </a:lnR>
                    <a:lnT w="12700" cap="flat" cmpd="sng" algn="ctr">
                      <a:solidFill>
                        <a:srgbClr val="FF33CC"/>
                      </a:solidFill>
                      <a:prstDash val="solid"/>
                      <a:round/>
                      <a:headEnd type="none" w="med" len="med"/>
                      <a:tailEnd type="none" w="med" len="med"/>
                    </a:lnT>
                    <a:lnB w="12700" cap="flat" cmpd="sng" algn="ctr">
                      <a:solidFill>
                        <a:srgbClr val="FF33CC"/>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x</a:t>
                      </a:r>
                      <a:r>
                        <a:rPr kumimoji="0" lang="en-US" sz="1800" b="1" i="0" u="none" strike="noStrike" cap="none" normalizeH="0" baseline="-25000" smtClean="0">
                          <a:ln>
                            <a:noFill/>
                          </a:ln>
                          <a:solidFill>
                            <a:schemeClr val="tx1"/>
                          </a:solidFill>
                          <a:effectLst/>
                          <a:latin typeface="Arial" charset="0"/>
                        </a:rPr>
                        <a:t>4 </a:t>
                      </a:r>
                      <a:r>
                        <a:rPr kumimoji="0" lang="en-US" sz="1800" b="1" i="0" u="none" strike="noStrike" cap="none" normalizeH="0" baseline="0" smtClean="0">
                          <a:ln>
                            <a:noFill/>
                          </a:ln>
                          <a:solidFill>
                            <a:schemeClr val="tx1"/>
                          </a:solidFill>
                          <a:effectLst/>
                          <a:latin typeface="Arial" charset="0"/>
                        </a:rPr>
                        <a:t>= 6</a:t>
                      </a:r>
                    </a:p>
                  </a:txBody>
                  <a:tcPr marT="45707" marB="45707" anchor="ctr" horzOverflow="overflow">
                    <a:lnL w="12700" cap="flat" cmpd="sng" algn="ctr">
                      <a:solidFill>
                        <a:srgbClr val="FF33CC"/>
                      </a:solidFill>
                      <a:prstDash val="solid"/>
                      <a:round/>
                      <a:headEnd type="none" w="med" len="med"/>
                      <a:tailEnd type="none" w="med" len="med"/>
                    </a:lnL>
                    <a:lnR w="12700" cap="flat" cmpd="sng" algn="ctr">
                      <a:solidFill>
                        <a:srgbClr val="FF33CC"/>
                      </a:solidFill>
                      <a:prstDash val="solid"/>
                      <a:round/>
                      <a:headEnd type="none" w="med" len="med"/>
                      <a:tailEnd type="none" w="med" len="med"/>
                    </a:lnR>
                    <a:lnT w="12700" cap="flat" cmpd="sng" algn="ctr">
                      <a:solidFill>
                        <a:srgbClr val="FF33CC"/>
                      </a:solidFill>
                      <a:prstDash val="solid"/>
                      <a:round/>
                      <a:headEnd type="none" w="med" len="med"/>
                      <a:tailEnd type="none" w="med" len="med"/>
                    </a:lnT>
                    <a:lnB w="12700" cap="flat" cmpd="sng" algn="ctr">
                      <a:solidFill>
                        <a:srgbClr val="FF33CC"/>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39231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y</a:t>
                      </a:r>
                    </a:p>
                  </a:txBody>
                  <a:tcPr marT="45707" marB="45707" anchor="ctr" horzOverflow="overflow">
                    <a:lnL w="12700" cap="flat" cmpd="sng" algn="ctr">
                      <a:solidFill>
                        <a:srgbClr val="FF33CC"/>
                      </a:solidFill>
                      <a:prstDash val="solid"/>
                      <a:round/>
                      <a:headEnd type="none" w="med" len="med"/>
                      <a:tailEnd type="none" w="med" len="med"/>
                    </a:lnL>
                    <a:lnR w="12700" cap="flat" cmpd="sng" algn="ctr">
                      <a:solidFill>
                        <a:srgbClr val="FF33CC"/>
                      </a:solidFill>
                      <a:prstDash val="solid"/>
                      <a:round/>
                      <a:headEnd type="none" w="med" len="med"/>
                      <a:tailEnd type="none" w="med" len="med"/>
                    </a:lnR>
                    <a:lnT w="12700" cap="flat" cmpd="sng" algn="ctr">
                      <a:solidFill>
                        <a:srgbClr val="FF33CC"/>
                      </a:solidFill>
                      <a:prstDash val="solid"/>
                      <a:round/>
                      <a:headEnd type="none" w="med" len="med"/>
                      <a:tailEnd type="none" w="med" len="med"/>
                    </a:lnT>
                    <a:lnB w="12700" cap="flat" cmpd="sng" algn="ctr">
                      <a:solidFill>
                        <a:srgbClr val="FF33CC"/>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y</a:t>
                      </a:r>
                      <a:r>
                        <a:rPr kumimoji="0" lang="en-US" sz="1800" b="1" i="0" u="none" strike="noStrike" cap="none" normalizeH="0" baseline="-25000" dirty="0" smtClean="0">
                          <a:ln>
                            <a:noFill/>
                          </a:ln>
                          <a:solidFill>
                            <a:schemeClr val="tx1"/>
                          </a:solidFill>
                          <a:effectLst/>
                          <a:latin typeface="Arial" charset="0"/>
                        </a:rPr>
                        <a:t>1</a:t>
                      </a:r>
                      <a:r>
                        <a:rPr kumimoji="0" lang="en-US" sz="1800" b="1" i="0" u="none" strike="noStrike" cap="none" normalizeH="0" baseline="0" dirty="0" smtClean="0">
                          <a:ln>
                            <a:noFill/>
                          </a:ln>
                          <a:solidFill>
                            <a:schemeClr val="tx1"/>
                          </a:solidFill>
                          <a:effectLst/>
                          <a:latin typeface="Arial" charset="0"/>
                        </a:rPr>
                        <a:t>= </a:t>
                      </a:r>
                      <a:r>
                        <a:rPr kumimoji="0" lang="en-US" sz="1800" b="1" i="0" u="none" strike="noStrike" cap="none" normalizeH="0" baseline="0" dirty="0" smtClean="0">
                          <a:ln>
                            <a:noFill/>
                          </a:ln>
                          <a:solidFill>
                            <a:srgbClr val="C00000"/>
                          </a:solidFill>
                          <a:effectLst/>
                          <a:latin typeface="Arial" charset="0"/>
                        </a:rPr>
                        <a:t>6</a:t>
                      </a:r>
                    </a:p>
                  </a:txBody>
                  <a:tcPr marT="45707" marB="45707" anchor="ctr" horzOverflow="overflow">
                    <a:lnL w="12700" cap="flat" cmpd="sng" algn="ctr">
                      <a:solidFill>
                        <a:srgbClr val="FF33CC"/>
                      </a:solidFill>
                      <a:prstDash val="solid"/>
                      <a:round/>
                      <a:headEnd type="none" w="med" len="med"/>
                      <a:tailEnd type="none" w="med" len="med"/>
                    </a:lnL>
                    <a:lnR w="12700" cap="flat" cmpd="sng" algn="ctr">
                      <a:solidFill>
                        <a:srgbClr val="FF33CC"/>
                      </a:solidFill>
                      <a:prstDash val="solid"/>
                      <a:round/>
                      <a:headEnd type="none" w="med" len="med"/>
                      <a:tailEnd type="none" w="med" len="med"/>
                    </a:lnR>
                    <a:lnT w="12700" cap="flat" cmpd="sng" algn="ctr">
                      <a:solidFill>
                        <a:srgbClr val="FF33CC"/>
                      </a:solidFill>
                      <a:prstDash val="solid"/>
                      <a:round/>
                      <a:headEnd type="none" w="med" len="med"/>
                      <a:tailEnd type="none" w="med" len="med"/>
                    </a:lnT>
                    <a:lnB w="12700" cap="flat" cmpd="sng" algn="ctr">
                      <a:solidFill>
                        <a:srgbClr val="FF33CC"/>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y</a:t>
                      </a:r>
                      <a:r>
                        <a:rPr kumimoji="0" lang="en-US" sz="1800" b="1" i="0" u="none" strike="noStrike" cap="none" normalizeH="0" baseline="-25000" dirty="0" smtClean="0">
                          <a:ln>
                            <a:noFill/>
                          </a:ln>
                          <a:solidFill>
                            <a:schemeClr val="tx1"/>
                          </a:solidFill>
                          <a:effectLst/>
                          <a:latin typeface="Arial" charset="0"/>
                        </a:rPr>
                        <a:t>2</a:t>
                      </a:r>
                      <a:r>
                        <a:rPr kumimoji="0" lang="en-US" sz="1800" b="1" i="0" u="none" strike="noStrike" cap="none" normalizeH="0" baseline="0" dirty="0" smtClean="0">
                          <a:ln>
                            <a:noFill/>
                          </a:ln>
                          <a:solidFill>
                            <a:schemeClr val="tx1"/>
                          </a:solidFill>
                          <a:effectLst/>
                          <a:latin typeface="Arial" charset="0"/>
                        </a:rPr>
                        <a:t>= ?</a:t>
                      </a:r>
                      <a:endParaRPr kumimoji="0" lang="en-US" sz="1800" b="1" i="0" u="none" strike="noStrike" cap="none" normalizeH="0" baseline="-25000" dirty="0" smtClean="0">
                        <a:ln>
                          <a:noFill/>
                        </a:ln>
                        <a:solidFill>
                          <a:schemeClr val="tx1"/>
                        </a:solidFill>
                        <a:effectLst/>
                        <a:latin typeface="Arial" charset="0"/>
                      </a:endParaRPr>
                    </a:p>
                  </a:txBody>
                  <a:tcPr marT="45707" marB="45707" anchor="ctr" horzOverflow="overflow">
                    <a:lnL w="12700" cap="flat" cmpd="sng" algn="ctr">
                      <a:solidFill>
                        <a:srgbClr val="FF33CC"/>
                      </a:solidFill>
                      <a:prstDash val="solid"/>
                      <a:round/>
                      <a:headEnd type="none" w="med" len="med"/>
                      <a:tailEnd type="none" w="med" len="med"/>
                    </a:lnL>
                    <a:lnR w="12700" cap="flat" cmpd="sng" algn="ctr">
                      <a:solidFill>
                        <a:srgbClr val="FF33CC"/>
                      </a:solidFill>
                      <a:prstDash val="solid"/>
                      <a:round/>
                      <a:headEnd type="none" w="med" len="med"/>
                      <a:tailEnd type="none" w="med" len="med"/>
                    </a:lnR>
                    <a:lnT w="12700" cap="flat" cmpd="sng" algn="ctr">
                      <a:solidFill>
                        <a:srgbClr val="FF33CC"/>
                      </a:solidFill>
                      <a:prstDash val="solid"/>
                      <a:round/>
                      <a:headEnd type="none" w="med" len="med"/>
                      <a:tailEnd type="none" w="med" len="med"/>
                    </a:lnT>
                    <a:lnB w="12700" cap="flat" cmpd="sng" algn="ctr">
                      <a:solidFill>
                        <a:srgbClr val="FF33CC"/>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y</a:t>
                      </a:r>
                      <a:r>
                        <a:rPr kumimoji="0" lang="en-US" sz="1800" b="1" i="0" u="none" strike="noStrike" cap="none" normalizeH="0" baseline="-25000" dirty="0" smtClean="0">
                          <a:ln>
                            <a:noFill/>
                          </a:ln>
                          <a:solidFill>
                            <a:schemeClr val="tx1"/>
                          </a:solidFill>
                          <a:effectLst/>
                          <a:latin typeface="Arial" charset="0"/>
                        </a:rPr>
                        <a:t>3</a:t>
                      </a:r>
                      <a:r>
                        <a:rPr kumimoji="0" lang="en-US" sz="1800" b="1" i="0" u="none" strike="noStrike" cap="none" normalizeH="0" baseline="0" dirty="0" smtClean="0">
                          <a:ln>
                            <a:noFill/>
                          </a:ln>
                          <a:solidFill>
                            <a:schemeClr val="tx1"/>
                          </a:solidFill>
                          <a:effectLst/>
                          <a:latin typeface="Arial" charset="0"/>
                        </a:rPr>
                        <a:t>= ?</a:t>
                      </a:r>
                      <a:endParaRPr kumimoji="0" lang="en-US" sz="1800" b="1" i="0" u="none" strike="noStrike" cap="none" normalizeH="0" baseline="-25000" dirty="0" smtClean="0">
                        <a:ln>
                          <a:noFill/>
                        </a:ln>
                        <a:solidFill>
                          <a:schemeClr val="tx1"/>
                        </a:solidFill>
                        <a:effectLst/>
                        <a:latin typeface="Arial" charset="0"/>
                      </a:endParaRPr>
                    </a:p>
                  </a:txBody>
                  <a:tcPr marT="45707" marB="45707" anchor="ctr" horzOverflow="overflow">
                    <a:lnL w="12700" cap="flat" cmpd="sng" algn="ctr">
                      <a:solidFill>
                        <a:srgbClr val="FF33CC"/>
                      </a:solidFill>
                      <a:prstDash val="solid"/>
                      <a:round/>
                      <a:headEnd type="none" w="med" len="med"/>
                      <a:tailEnd type="none" w="med" len="med"/>
                    </a:lnL>
                    <a:lnR w="12700" cap="flat" cmpd="sng" algn="ctr">
                      <a:solidFill>
                        <a:srgbClr val="FF33CC"/>
                      </a:solidFill>
                      <a:prstDash val="solid"/>
                      <a:round/>
                      <a:headEnd type="none" w="med" len="med"/>
                      <a:tailEnd type="none" w="med" len="med"/>
                    </a:lnR>
                    <a:lnT w="12700" cap="flat" cmpd="sng" algn="ctr">
                      <a:solidFill>
                        <a:srgbClr val="FF33CC"/>
                      </a:solidFill>
                      <a:prstDash val="solid"/>
                      <a:round/>
                      <a:headEnd type="none" w="med" len="med"/>
                      <a:tailEnd type="none" w="med" len="med"/>
                    </a:lnT>
                    <a:lnB w="12700" cap="flat" cmpd="sng" algn="ctr">
                      <a:solidFill>
                        <a:srgbClr val="FF33CC"/>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y</a:t>
                      </a:r>
                      <a:r>
                        <a:rPr kumimoji="0" lang="en-US" sz="1800" b="1" i="0" u="none" strike="noStrike" cap="none" normalizeH="0" baseline="-25000" dirty="0" smtClean="0">
                          <a:ln>
                            <a:noFill/>
                          </a:ln>
                          <a:solidFill>
                            <a:schemeClr val="tx1"/>
                          </a:solidFill>
                          <a:effectLst/>
                          <a:latin typeface="Arial" charset="0"/>
                        </a:rPr>
                        <a:t>4</a:t>
                      </a:r>
                      <a:r>
                        <a:rPr kumimoji="0" lang="en-US" sz="1800" b="1" i="0" u="none" strike="noStrike" cap="none" normalizeH="0" baseline="0" dirty="0" smtClean="0">
                          <a:ln>
                            <a:noFill/>
                          </a:ln>
                          <a:solidFill>
                            <a:schemeClr val="tx1"/>
                          </a:solidFill>
                          <a:effectLst/>
                          <a:latin typeface="Arial" charset="0"/>
                        </a:rPr>
                        <a:t>= ?</a:t>
                      </a:r>
                    </a:p>
                  </a:txBody>
                  <a:tcPr marT="45707" marB="45707" anchor="ctr" horzOverflow="overflow">
                    <a:lnL w="12700" cap="flat" cmpd="sng" algn="ctr">
                      <a:solidFill>
                        <a:srgbClr val="FF33CC"/>
                      </a:solidFill>
                      <a:prstDash val="solid"/>
                      <a:round/>
                      <a:headEnd type="none" w="med" len="med"/>
                      <a:tailEnd type="none" w="med" len="med"/>
                    </a:lnL>
                    <a:lnR w="12700" cap="flat" cmpd="sng" algn="ctr">
                      <a:solidFill>
                        <a:srgbClr val="FF33CC"/>
                      </a:solidFill>
                      <a:prstDash val="solid"/>
                      <a:round/>
                      <a:headEnd type="none" w="med" len="med"/>
                      <a:tailEnd type="none" w="med" len="med"/>
                    </a:lnR>
                    <a:lnT w="12700" cap="flat" cmpd="sng" algn="ctr">
                      <a:solidFill>
                        <a:srgbClr val="FF33CC"/>
                      </a:solidFill>
                      <a:prstDash val="solid"/>
                      <a:round/>
                      <a:headEnd type="none" w="med" len="med"/>
                      <a:tailEnd type="none" w="med" len="med"/>
                    </a:lnT>
                    <a:lnB w="12700" cap="flat" cmpd="sng" algn="ctr">
                      <a:solidFill>
                        <a:srgbClr val="FF33CC"/>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1"/>
                  </a:ext>
                </a:extLst>
              </a:tr>
            </a:tbl>
          </a:graphicData>
        </a:graphic>
      </p:graphicFrame>
      <p:sp>
        <p:nvSpPr>
          <p:cNvPr id="181291" name="Text Box 43"/>
          <p:cNvSpPr txBox="1">
            <a:spLocks noChangeArrowheads="1"/>
          </p:cNvSpPr>
          <p:nvPr/>
        </p:nvSpPr>
        <p:spPr bwMode="auto">
          <a:xfrm>
            <a:off x="968375" y="2095500"/>
            <a:ext cx="5738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40000"/>
              </a:spcBef>
            </a:pPr>
            <a:r>
              <a:rPr lang="en-US" altLang="en-US" sz="2000" b="0" i="1">
                <a:latin typeface="Times New Roman" pitchFamily="18" charset="0"/>
              </a:rPr>
              <a:t>a. Hãy xác định hệ số tỷ lệ của y đối với x.</a:t>
            </a:r>
          </a:p>
        </p:txBody>
      </p:sp>
      <p:sp>
        <p:nvSpPr>
          <p:cNvPr id="17" name="Rectangle 7"/>
          <p:cNvSpPr>
            <a:spLocks noChangeArrowheads="1"/>
          </p:cNvSpPr>
          <p:nvPr/>
        </p:nvSpPr>
        <p:spPr bwMode="auto">
          <a:xfrm>
            <a:off x="573088" y="577850"/>
            <a:ext cx="436562" cy="481013"/>
          </a:xfrm>
          <a:prstGeom prst="rect">
            <a:avLst/>
          </a:prstGeom>
          <a:solidFill>
            <a:srgbClr val="92D050"/>
          </a:solidFill>
          <a:ln w="28575">
            <a:solidFill>
              <a:srgbClr val="92D050"/>
            </a:solidFill>
            <a:miter lim="800000"/>
            <a:headEnd/>
            <a:tailEnd/>
          </a:ln>
        </p:spPr>
        <p:txBody>
          <a:bodyPr wrap="none" anchor="ctr"/>
          <a:lstStyle/>
          <a:p>
            <a:pPr algn="ctr"/>
            <a:r>
              <a:rPr lang="en-US" altLang="en-US" sz="2400" b="0">
                <a:solidFill>
                  <a:schemeClr val="tx1"/>
                </a:solidFill>
                <a:latin typeface=".VnArial" pitchFamily="34" charset="0"/>
              </a:rPr>
              <a:t>?4</a:t>
            </a:r>
          </a:p>
        </p:txBody>
      </p:sp>
      <p:sp>
        <p:nvSpPr>
          <p:cNvPr id="18" name="Text Box 43"/>
          <p:cNvSpPr txBox="1">
            <a:spLocks noChangeArrowheads="1"/>
          </p:cNvSpPr>
          <p:nvPr/>
        </p:nvSpPr>
        <p:spPr bwMode="auto">
          <a:xfrm>
            <a:off x="965200" y="3324225"/>
            <a:ext cx="6981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40000"/>
              </a:spcBef>
            </a:pPr>
            <a:r>
              <a:rPr lang="en-US" altLang="en-US" sz="2000" b="0" i="1">
                <a:latin typeface="Times New Roman" pitchFamily="18" charset="0"/>
              </a:rPr>
              <a:t>b. Thay mỗi dấu “?” trong bảng trên bằng một số thích hợp</a:t>
            </a:r>
            <a:endParaRPr lang="en-US" altLang="en-US" sz="2000" b="0" i="1">
              <a:latin typeface=".VnTime" pitchFamily="34" charset="0"/>
            </a:endParaRPr>
          </a:p>
        </p:txBody>
      </p:sp>
      <p:sp>
        <p:nvSpPr>
          <p:cNvPr id="19" name="Text Box 43"/>
          <p:cNvSpPr txBox="1">
            <a:spLocks noChangeArrowheads="1"/>
          </p:cNvSpPr>
          <p:nvPr/>
        </p:nvSpPr>
        <p:spPr bwMode="auto">
          <a:xfrm>
            <a:off x="941388" y="3656013"/>
            <a:ext cx="11604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40000"/>
              </a:spcBef>
            </a:pPr>
            <a:r>
              <a:rPr lang="en-US" altLang="en-US" sz="2000" b="0" i="1">
                <a:latin typeface="Times New Roman" pitchFamily="18" charset="0"/>
              </a:rPr>
              <a:t>c. Tính                                                   </a:t>
            </a:r>
            <a:endParaRPr lang="en-US" altLang="en-US" sz="2000" b="0" i="1">
              <a:latin typeface=".VnTime" pitchFamily="34" charset="0"/>
            </a:endParaRPr>
          </a:p>
        </p:txBody>
      </p:sp>
      <p:graphicFrame>
        <p:nvGraphicFramePr>
          <p:cNvPr id="21" name="Object 52"/>
          <p:cNvGraphicFramePr>
            <a:graphicFrameLocks noChangeAspect="1"/>
          </p:cNvGraphicFramePr>
          <p:nvPr/>
        </p:nvGraphicFramePr>
        <p:xfrm>
          <a:off x="4273550" y="2779713"/>
          <a:ext cx="1176338" cy="620712"/>
        </p:xfrm>
        <a:graphic>
          <a:graphicData uri="http://schemas.openxmlformats.org/presentationml/2006/ole">
            <mc:AlternateContent xmlns:mc="http://schemas.openxmlformats.org/markup-compatibility/2006">
              <mc:Choice xmlns:v="urn:schemas-microsoft-com:vml" Requires="v">
                <p:oleObj spid="_x0000_s16453" name="Equation" r:id="rId5" imgW="447562" imgH="304755" progId="Equation.DSMT4">
                  <p:embed/>
                </p:oleObj>
              </mc:Choice>
              <mc:Fallback>
                <p:oleObj name="Equation" r:id="rId5" imgW="447562" imgH="304755" progId="Equation.DSMT4">
                  <p:embed/>
                  <p:pic>
                    <p:nvPicPr>
                      <p:cNvPr id="0" name="Object 5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3550" y="2779713"/>
                        <a:ext cx="1176338"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Rectangle 57"/>
          <p:cNvSpPr>
            <a:spLocks noRot="1" noChangeArrowheads="1"/>
          </p:cNvSpPr>
          <p:nvPr/>
        </p:nvSpPr>
        <p:spPr bwMode="auto">
          <a:xfrm>
            <a:off x="603250" y="2438400"/>
            <a:ext cx="647065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800100" indent="-800100" algn="ctr">
              <a:lnSpc>
                <a:spcPct val="130000"/>
              </a:lnSpc>
            </a:pPr>
            <a:r>
              <a:rPr lang="en-US" altLang="en-US" sz="2000">
                <a:solidFill>
                  <a:schemeClr val="tx1"/>
                </a:solidFill>
                <a:latin typeface=".VnTime" pitchFamily="34" charset="0"/>
              </a:rPr>
              <a:t> </a:t>
            </a:r>
            <a:r>
              <a:rPr lang="en-US" altLang="en-US" sz="2000">
                <a:solidFill>
                  <a:schemeClr val="tx1"/>
                </a:solidFill>
              </a:rPr>
              <a:t>Vì hai đại lượng x và y tỉ lệ thuận với nhau nên</a:t>
            </a:r>
          </a:p>
        </p:txBody>
      </p:sp>
      <p:sp>
        <p:nvSpPr>
          <p:cNvPr id="23" name="Rectangle 58"/>
          <p:cNvSpPr>
            <a:spLocks noRot="1" noChangeArrowheads="1"/>
          </p:cNvSpPr>
          <p:nvPr/>
        </p:nvSpPr>
        <p:spPr bwMode="auto">
          <a:xfrm>
            <a:off x="2224088" y="2719388"/>
            <a:ext cx="14573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800100" indent="-800100" algn="ctr">
              <a:lnSpc>
                <a:spcPct val="130000"/>
              </a:lnSpc>
            </a:pPr>
            <a:r>
              <a:rPr lang="en-US" altLang="en-US" sz="2000">
                <a:solidFill>
                  <a:schemeClr val="tx1"/>
                </a:solidFill>
                <a:latin typeface=".VnTime" pitchFamily="34" charset="0"/>
              </a:rPr>
              <a:t> </a:t>
            </a:r>
            <a:r>
              <a:rPr lang="en-US" altLang="en-US" sz="2000">
                <a:solidFill>
                  <a:schemeClr val="tx1"/>
                </a:solidFill>
                <a:latin typeface="Arial" charset="0"/>
              </a:rPr>
              <a:t>y</a:t>
            </a:r>
            <a:r>
              <a:rPr lang="en-US" altLang="en-US" sz="2000" baseline="-25000">
                <a:solidFill>
                  <a:schemeClr val="tx1"/>
                </a:solidFill>
                <a:latin typeface="Arial" charset="0"/>
              </a:rPr>
              <a:t>1</a:t>
            </a:r>
            <a:r>
              <a:rPr lang="en-US" altLang="en-US" sz="2000">
                <a:solidFill>
                  <a:schemeClr val="tx1"/>
                </a:solidFill>
                <a:latin typeface="Arial" charset="0"/>
              </a:rPr>
              <a:t>  = kx</a:t>
            </a:r>
            <a:r>
              <a:rPr lang="en-US" altLang="en-US" sz="2000" baseline="-25000">
                <a:solidFill>
                  <a:schemeClr val="tx1"/>
                </a:solidFill>
                <a:latin typeface="Arial" charset="0"/>
              </a:rPr>
              <a:t>1</a:t>
            </a:r>
            <a:endParaRPr lang="en-US" altLang="en-US" sz="2000">
              <a:solidFill>
                <a:schemeClr val="tx1"/>
              </a:solidFill>
              <a:latin typeface="Arial" charset="0"/>
            </a:endParaRPr>
          </a:p>
        </p:txBody>
      </p:sp>
      <p:sp>
        <p:nvSpPr>
          <p:cNvPr id="24" name="Rectangle 59"/>
          <p:cNvSpPr>
            <a:spLocks noRot="1" noChangeArrowheads="1"/>
          </p:cNvSpPr>
          <p:nvPr/>
        </p:nvSpPr>
        <p:spPr bwMode="auto">
          <a:xfrm>
            <a:off x="3343275" y="2590800"/>
            <a:ext cx="11239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800100" indent="-800100" algn="ctr">
              <a:lnSpc>
                <a:spcPct val="130000"/>
              </a:lnSpc>
            </a:pPr>
            <a:r>
              <a:rPr lang="en-US" altLang="en-US" sz="2000">
                <a:solidFill>
                  <a:schemeClr val="tx1"/>
                </a:solidFill>
                <a:latin typeface=".VnTime" pitchFamily="34" charset="0"/>
              </a:rPr>
              <a:t> </a:t>
            </a:r>
            <a:r>
              <a:rPr lang="en-US" altLang="en-US" sz="2000">
                <a:solidFill>
                  <a:schemeClr val="tx1"/>
                </a:solidFill>
                <a:sym typeface="Symbol" pitchFamily="18" charset="2"/>
              </a:rPr>
              <a:t></a:t>
            </a:r>
          </a:p>
        </p:txBody>
      </p:sp>
      <p:sp>
        <p:nvSpPr>
          <p:cNvPr id="25" name="Oval 27"/>
          <p:cNvSpPr>
            <a:spLocks noChangeArrowheads="1"/>
          </p:cNvSpPr>
          <p:nvPr/>
        </p:nvSpPr>
        <p:spPr bwMode="auto">
          <a:xfrm>
            <a:off x="2773363" y="1176338"/>
            <a:ext cx="1071562" cy="8556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tLang="en-US"/>
          </a:p>
        </p:txBody>
      </p:sp>
      <p:sp>
        <p:nvSpPr>
          <p:cNvPr id="26" name="TextBox 25"/>
          <p:cNvSpPr txBox="1">
            <a:spLocks noChangeArrowheads="1"/>
          </p:cNvSpPr>
          <p:nvPr/>
        </p:nvSpPr>
        <p:spPr bwMode="auto">
          <a:xfrm>
            <a:off x="4799013" y="1654175"/>
            <a:ext cx="450850" cy="400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sz="2000">
                <a:solidFill>
                  <a:srgbClr val="FF0000"/>
                </a:solidFill>
                <a:latin typeface="Times New Roman" pitchFamily="18" charset="0"/>
              </a:rPr>
              <a:t>8</a:t>
            </a:r>
          </a:p>
        </p:txBody>
      </p:sp>
      <p:sp>
        <p:nvSpPr>
          <p:cNvPr id="27" name="TextBox 26"/>
          <p:cNvSpPr txBox="1">
            <a:spLocks noChangeArrowheads="1"/>
          </p:cNvSpPr>
          <p:nvPr/>
        </p:nvSpPr>
        <p:spPr bwMode="auto">
          <a:xfrm>
            <a:off x="6294438" y="1641475"/>
            <a:ext cx="558800" cy="400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sz="2000">
                <a:solidFill>
                  <a:srgbClr val="FF0000"/>
                </a:solidFill>
                <a:latin typeface="Times New Roman" pitchFamily="18" charset="0"/>
              </a:rPr>
              <a:t>10</a:t>
            </a:r>
          </a:p>
        </p:txBody>
      </p:sp>
      <p:sp>
        <p:nvSpPr>
          <p:cNvPr id="28" name="TextBox 27"/>
          <p:cNvSpPr txBox="1">
            <a:spLocks noChangeArrowheads="1"/>
          </p:cNvSpPr>
          <p:nvPr/>
        </p:nvSpPr>
        <p:spPr bwMode="auto">
          <a:xfrm>
            <a:off x="7672388" y="1641475"/>
            <a:ext cx="474662" cy="400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sz="2000">
                <a:solidFill>
                  <a:srgbClr val="FF0000"/>
                </a:solidFill>
                <a:latin typeface="Times New Roman" pitchFamily="18" charset="0"/>
              </a:rPr>
              <a:t>12</a:t>
            </a:r>
          </a:p>
        </p:txBody>
      </p:sp>
      <p:graphicFrame>
        <p:nvGraphicFramePr>
          <p:cNvPr id="2" name="Object 44"/>
          <p:cNvGraphicFramePr>
            <a:graphicFrameLocks noChangeAspect="1"/>
          </p:cNvGraphicFramePr>
          <p:nvPr/>
        </p:nvGraphicFramePr>
        <p:xfrm>
          <a:off x="5414963" y="2771775"/>
          <a:ext cx="312737" cy="566738"/>
        </p:xfrm>
        <a:graphic>
          <a:graphicData uri="http://schemas.openxmlformats.org/presentationml/2006/ole">
            <mc:AlternateContent xmlns:mc="http://schemas.openxmlformats.org/markup-compatibility/2006">
              <mc:Choice xmlns:v="urn:schemas-microsoft-com:vml" Requires="v">
                <p:oleObj spid="_x0000_s16454" name="Equation" r:id="rId7" imgW="28614" imgH="266694" progId="Equation.DSMT4">
                  <p:embed/>
                </p:oleObj>
              </mc:Choice>
              <mc:Fallback>
                <p:oleObj name="Equation" r:id="rId7" imgW="28614" imgH="266694" progId="Equation.DSMT4">
                  <p:embed/>
                  <p:pic>
                    <p:nvPicPr>
                      <p:cNvPr id="0" name="Object 4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4963" y="2771775"/>
                        <a:ext cx="312737"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 Box 46"/>
          <p:cNvSpPr txBox="1">
            <a:spLocks noChangeArrowheads="1"/>
          </p:cNvSpPr>
          <p:nvPr/>
        </p:nvSpPr>
        <p:spPr bwMode="auto">
          <a:xfrm>
            <a:off x="5684838" y="2820988"/>
            <a:ext cx="760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115888" indent="-115888">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50000"/>
              </a:spcBef>
            </a:pPr>
            <a:r>
              <a:rPr lang="en-US" altLang="en-US" sz="2400">
                <a:solidFill>
                  <a:srgbClr val="FF0000"/>
                </a:solidFill>
                <a:latin typeface="Times New Roman" pitchFamily="18" charset="0"/>
              </a:rPr>
              <a:t>= 2</a:t>
            </a:r>
          </a:p>
        </p:txBody>
      </p:sp>
      <p:sp>
        <p:nvSpPr>
          <p:cNvPr id="16421" name="Text Box 58"/>
          <p:cNvSpPr txBox="1">
            <a:spLocks noChangeArrowheads="1"/>
          </p:cNvSpPr>
          <p:nvPr/>
        </p:nvSpPr>
        <p:spPr bwMode="auto">
          <a:xfrm>
            <a:off x="4527550" y="6035675"/>
            <a:ext cx="1841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115888" indent="-115888">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endParaRPr lang="vi-VN" altLang="en-US" sz="2600">
              <a:solidFill>
                <a:srgbClr val="FFFF99"/>
              </a:solidFill>
              <a:latin typeface="Times New Roman" pitchFamily="18" charset="0"/>
            </a:endParaRPr>
          </a:p>
        </p:txBody>
      </p:sp>
      <p:graphicFrame>
        <p:nvGraphicFramePr>
          <p:cNvPr id="156737" name="Object 65"/>
          <p:cNvGraphicFramePr>
            <a:graphicFrameLocks noChangeAspect="1"/>
          </p:cNvGraphicFramePr>
          <p:nvPr/>
        </p:nvGraphicFramePr>
        <p:xfrm>
          <a:off x="6919913" y="3740150"/>
          <a:ext cx="765175" cy="784225"/>
        </p:xfrm>
        <a:graphic>
          <a:graphicData uri="http://schemas.openxmlformats.org/presentationml/2006/ole">
            <mc:AlternateContent xmlns:mc="http://schemas.openxmlformats.org/markup-compatibility/2006">
              <mc:Choice xmlns:v="urn:schemas-microsoft-com:vml" Requires="v">
                <p:oleObj spid="_x0000_s16455" name="Equation" r:id="rId9" imgW="342751" imgH="469696" progId="Equation.DSMT4">
                  <p:embed/>
                </p:oleObj>
              </mc:Choice>
              <mc:Fallback>
                <p:oleObj name="Equation" r:id="rId9" imgW="342751" imgH="469696" progId="Equation.DSMT4">
                  <p:embed/>
                  <p:pic>
                    <p:nvPicPr>
                      <p:cNvPr id="0" name="Object 6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19913" y="3740150"/>
                        <a:ext cx="765175"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6738" name="Object 66"/>
          <p:cNvGraphicFramePr>
            <a:graphicFrameLocks noChangeAspect="1"/>
          </p:cNvGraphicFramePr>
          <p:nvPr/>
        </p:nvGraphicFramePr>
        <p:xfrm>
          <a:off x="7013575" y="4364038"/>
          <a:ext cx="487363" cy="784225"/>
        </p:xfrm>
        <a:graphic>
          <a:graphicData uri="http://schemas.openxmlformats.org/presentationml/2006/ole">
            <mc:AlternateContent xmlns:mc="http://schemas.openxmlformats.org/markup-compatibility/2006">
              <mc:Choice xmlns:v="urn:schemas-microsoft-com:vml" Requires="v">
                <p:oleObj spid="_x0000_s16456" name="Equation" r:id="rId11" imgW="241195" imgH="469696" progId="Equation.DSMT4">
                  <p:embed/>
                </p:oleObj>
              </mc:Choice>
              <mc:Fallback>
                <p:oleObj name="Equation" r:id="rId11" imgW="241195" imgH="469696" progId="Equation.DSMT4">
                  <p:embed/>
                  <p:pic>
                    <p:nvPicPr>
                      <p:cNvPr id="0" name="Object 6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13575" y="4364038"/>
                        <a:ext cx="487363"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6739" name="Object 67"/>
          <p:cNvGraphicFramePr>
            <a:graphicFrameLocks noChangeAspect="1"/>
          </p:cNvGraphicFramePr>
          <p:nvPr/>
        </p:nvGraphicFramePr>
        <p:xfrm>
          <a:off x="6919913" y="5110163"/>
          <a:ext cx="692150" cy="784225"/>
        </p:xfrm>
        <a:graphic>
          <a:graphicData uri="http://schemas.openxmlformats.org/presentationml/2006/ole">
            <mc:AlternateContent xmlns:mc="http://schemas.openxmlformats.org/markup-compatibility/2006">
              <mc:Choice xmlns:v="urn:schemas-microsoft-com:vml" Requires="v">
                <p:oleObj spid="_x0000_s16457" name="Equation" r:id="rId13" imgW="342751" imgH="469696" progId="Equation.DSMT4">
                  <p:embed/>
                </p:oleObj>
              </mc:Choice>
              <mc:Fallback>
                <p:oleObj name="Equation" r:id="rId13" imgW="342751" imgH="469696" progId="Equation.DSMT4">
                  <p:embed/>
                  <p:pic>
                    <p:nvPicPr>
                      <p:cNvPr id="0" name="Object 6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19913" y="5110163"/>
                        <a:ext cx="692150"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6740" name="Object 68"/>
          <p:cNvGraphicFramePr>
            <a:graphicFrameLocks noChangeAspect="1"/>
          </p:cNvGraphicFramePr>
          <p:nvPr/>
        </p:nvGraphicFramePr>
        <p:xfrm>
          <a:off x="6954838" y="5846763"/>
          <a:ext cx="485775" cy="784225"/>
        </p:xfrm>
        <a:graphic>
          <a:graphicData uri="http://schemas.openxmlformats.org/presentationml/2006/ole">
            <mc:AlternateContent xmlns:mc="http://schemas.openxmlformats.org/markup-compatibility/2006">
              <mc:Choice xmlns:v="urn:schemas-microsoft-com:vml" Requires="v">
                <p:oleObj spid="_x0000_s16458" name="Equation" r:id="rId15" imgW="241195" imgH="469696" progId="Equation.DSMT4">
                  <p:embed/>
                </p:oleObj>
              </mc:Choice>
              <mc:Fallback>
                <p:oleObj name="Equation" r:id="rId15" imgW="241195" imgH="469696" progId="Equation.DSMT4">
                  <p:embed/>
                  <p:pic>
                    <p:nvPicPr>
                      <p:cNvPr id="0" name="Object 6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954838" y="5846763"/>
                        <a:ext cx="485775"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426" name="Line 64"/>
          <p:cNvSpPr>
            <a:spLocks noChangeShapeType="1"/>
          </p:cNvSpPr>
          <p:nvPr/>
        </p:nvSpPr>
        <p:spPr bwMode="auto">
          <a:xfrm>
            <a:off x="5260975" y="3895725"/>
            <a:ext cx="0" cy="276701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vi-VN"/>
          </a:p>
        </p:txBody>
      </p:sp>
      <p:graphicFrame>
        <p:nvGraphicFramePr>
          <p:cNvPr id="156723" name="Object 51"/>
          <p:cNvGraphicFramePr>
            <a:graphicFrameLocks noChangeAspect="1"/>
          </p:cNvGraphicFramePr>
          <p:nvPr/>
        </p:nvGraphicFramePr>
        <p:xfrm>
          <a:off x="1647825" y="3854450"/>
          <a:ext cx="692150" cy="784225"/>
        </p:xfrm>
        <a:graphic>
          <a:graphicData uri="http://schemas.openxmlformats.org/presentationml/2006/ole">
            <mc:AlternateContent xmlns:mc="http://schemas.openxmlformats.org/markup-compatibility/2006">
              <mc:Choice xmlns:v="urn:schemas-microsoft-com:vml" Requires="v">
                <p:oleObj spid="_x0000_s16459" name="Equation" r:id="rId17" imgW="342751" imgH="469696" progId="Equation.DSMT4">
                  <p:embed/>
                </p:oleObj>
              </mc:Choice>
              <mc:Fallback>
                <p:oleObj name="Equation" r:id="rId17" imgW="342751" imgH="469696" progId="Equation.DSMT4">
                  <p:embed/>
                  <p:pic>
                    <p:nvPicPr>
                      <p:cNvPr id="0" name="Object 5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47825" y="3854450"/>
                        <a:ext cx="692150"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6724" name="Object 9"/>
          <p:cNvGraphicFramePr>
            <a:graphicFrameLocks noChangeAspect="1"/>
          </p:cNvGraphicFramePr>
          <p:nvPr/>
        </p:nvGraphicFramePr>
        <p:xfrm>
          <a:off x="1655763" y="4487863"/>
          <a:ext cx="715962" cy="784225"/>
        </p:xfrm>
        <a:graphic>
          <a:graphicData uri="http://schemas.openxmlformats.org/presentationml/2006/ole">
            <mc:AlternateContent xmlns:mc="http://schemas.openxmlformats.org/markup-compatibility/2006">
              <mc:Choice xmlns:v="urn:schemas-microsoft-com:vml" Requires="v">
                <p:oleObj spid="_x0000_s16460" name="Equation" r:id="rId19" imgW="355446" imgH="469696" progId="Equation.DSMT4">
                  <p:embed/>
                </p:oleObj>
              </mc:Choice>
              <mc:Fallback>
                <p:oleObj name="Equation" r:id="rId19" imgW="355446" imgH="469696" progId="Equation.DSMT4">
                  <p:embed/>
                  <p:pic>
                    <p:nvPicPr>
                      <p:cNvPr id="0" name="Object 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55763" y="4487863"/>
                        <a:ext cx="715962"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6725" name="Object 53"/>
          <p:cNvGraphicFramePr>
            <a:graphicFrameLocks noChangeAspect="1"/>
          </p:cNvGraphicFramePr>
          <p:nvPr/>
        </p:nvGraphicFramePr>
        <p:xfrm>
          <a:off x="1631950" y="5135563"/>
          <a:ext cx="717550" cy="784225"/>
        </p:xfrm>
        <a:graphic>
          <a:graphicData uri="http://schemas.openxmlformats.org/presentationml/2006/ole">
            <mc:AlternateContent xmlns:mc="http://schemas.openxmlformats.org/markup-compatibility/2006">
              <mc:Choice xmlns:v="urn:schemas-microsoft-com:vml" Requires="v">
                <p:oleObj spid="_x0000_s16461" name="Equation" r:id="rId21" imgW="355446" imgH="469696" progId="Equation.DSMT4">
                  <p:embed/>
                </p:oleObj>
              </mc:Choice>
              <mc:Fallback>
                <p:oleObj name="Equation" r:id="rId21" imgW="355446" imgH="469696" progId="Equation.DSMT4">
                  <p:embed/>
                  <p:pic>
                    <p:nvPicPr>
                      <p:cNvPr id="0" name="Object 5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631950" y="5135563"/>
                        <a:ext cx="717550"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6726" name="Object 54"/>
          <p:cNvGraphicFramePr>
            <a:graphicFrameLocks noChangeAspect="1"/>
          </p:cNvGraphicFramePr>
          <p:nvPr/>
        </p:nvGraphicFramePr>
        <p:xfrm>
          <a:off x="1628775" y="5840413"/>
          <a:ext cx="715963" cy="784225"/>
        </p:xfrm>
        <a:graphic>
          <a:graphicData uri="http://schemas.openxmlformats.org/presentationml/2006/ole">
            <mc:AlternateContent xmlns:mc="http://schemas.openxmlformats.org/markup-compatibility/2006">
              <mc:Choice xmlns:v="urn:schemas-microsoft-com:vml" Requires="v">
                <p:oleObj spid="_x0000_s16462" name="Equation" r:id="rId23" imgW="355446" imgH="469696" progId="Equation.DSMT4">
                  <p:embed/>
                </p:oleObj>
              </mc:Choice>
              <mc:Fallback>
                <p:oleObj name="Equation" r:id="rId23" imgW="355446" imgH="469696" progId="Equation.DSMT4">
                  <p:embed/>
                  <p:pic>
                    <p:nvPicPr>
                      <p:cNvPr id="0" name="Object 5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628775" y="5840413"/>
                        <a:ext cx="715963"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39" name="Line 71"/>
          <p:cNvSpPr>
            <a:spLocks noChangeShapeType="1"/>
          </p:cNvSpPr>
          <p:nvPr/>
        </p:nvSpPr>
        <p:spPr bwMode="auto">
          <a:xfrm>
            <a:off x="6445250" y="3786188"/>
            <a:ext cx="22225" cy="30099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vi-VN"/>
          </a:p>
        </p:txBody>
      </p:sp>
      <p:graphicFrame>
        <p:nvGraphicFramePr>
          <p:cNvPr id="156728" name="Object 56"/>
          <p:cNvGraphicFramePr>
            <a:graphicFrameLocks noChangeAspect="1"/>
          </p:cNvGraphicFramePr>
          <p:nvPr/>
        </p:nvGraphicFramePr>
        <p:xfrm>
          <a:off x="2490788" y="4529138"/>
          <a:ext cx="261937" cy="701675"/>
        </p:xfrm>
        <a:graphic>
          <a:graphicData uri="http://schemas.openxmlformats.org/presentationml/2006/ole">
            <mc:AlternateContent xmlns:mc="http://schemas.openxmlformats.org/markup-compatibility/2006">
              <mc:Choice xmlns:v="urn:schemas-microsoft-com:vml" Requires="v">
                <p:oleObj spid="_x0000_s16463" name="Equation" r:id="rId25" imgW="152268" imgH="406048" progId="Equation.DSMT4">
                  <p:embed/>
                </p:oleObj>
              </mc:Choice>
              <mc:Fallback>
                <p:oleObj name="Equation" r:id="rId25" imgW="152268" imgH="406048" progId="Equation.DSMT4">
                  <p:embed/>
                  <p:pic>
                    <p:nvPicPr>
                      <p:cNvPr id="0" name="Object 56"/>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490788" y="4529138"/>
                        <a:ext cx="261937"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6729" name="Object 57"/>
          <p:cNvGraphicFramePr>
            <a:graphicFrameLocks noChangeAspect="1"/>
          </p:cNvGraphicFramePr>
          <p:nvPr/>
        </p:nvGraphicFramePr>
        <p:xfrm>
          <a:off x="2501900" y="3852863"/>
          <a:ext cx="263525" cy="701675"/>
        </p:xfrm>
        <a:graphic>
          <a:graphicData uri="http://schemas.openxmlformats.org/presentationml/2006/ole">
            <mc:AlternateContent xmlns:mc="http://schemas.openxmlformats.org/markup-compatibility/2006">
              <mc:Choice xmlns:v="urn:schemas-microsoft-com:vml" Requires="v">
                <p:oleObj spid="_x0000_s16464" name="Equation" r:id="rId27" imgW="152268" imgH="406048" progId="Equation.DSMT4">
                  <p:embed/>
                </p:oleObj>
              </mc:Choice>
              <mc:Fallback>
                <p:oleObj name="Equation" r:id="rId27" imgW="152268" imgH="406048" progId="Equation.DSMT4">
                  <p:embed/>
                  <p:pic>
                    <p:nvPicPr>
                      <p:cNvPr id="0" name="Object 57"/>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501900" y="3852863"/>
                        <a:ext cx="263525"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6730" name="Object 58"/>
          <p:cNvGraphicFramePr>
            <a:graphicFrameLocks noChangeAspect="1"/>
          </p:cNvGraphicFramePr>
          <p:nvPr/>
        </p:nvGraphicFramePr>
        <p:xfrm>
          <a:off x="2492375" y="5154613"/>
          <a:ext cx="374650" cy="703262"/>
        </p:xfrm>
        <a:graphic>
          <a:graphicData uri="http://schemas.openxmlformats.org/presentationml/2006/ole">
            <mc:AlternateContent xmlns:mc="http://schemas.openxmlformats.org/markup-compatibility/2006">
              <mc:Choice xmlns:v="urn:schemas-microsoft-com:vml" Requires="v">
                <p:oleObj spid="_x0000_s16465" name="Equation" r:id="rId29" imgW="215713" imgH="406048" progId="Equation.DSMT4">
                  <p:embed/>
                </p:oleObj>
              </mc:Choice>
              <mc:Fallback>
                <p:oleObj name="Equation" r:id="rId29" imgW="215713" imgH="406048" progId="Equation.DSMT4">
                  <p:embed/>
                  <p:pic>
                    <p:nvPicPr>
                      <p:cNvPr id="0" name="Object 58"/>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492375" y="5154613"/>
                        <a:ext cx="374650"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6731" name="Object 59"/>
          <p:cNvGraphicFramePr>
            <a:graphicFrameLocks noChangeAspect="1"/>
          </p:cNvGraphicFramePr>
          <p:nvPr/>
        </p:nvGraphicFramePr>
        <p:xfrm>
          <a:off x="2447925" y="5891213"/>
          <a:ext cx="373063" cy="701675"/>
        </p:xfrm>
        <a:graphic>
          <a:graphicData uri="http://schemas.openxmlformats.org/presentationml/2006/ole">
            <mc:AlternateContent xmlns:mc="http://schemas.openxmlformats.org/markup-compatibility/2006">
              <mc:Choice xmlns:v="urn:schemas-microsoft-com:vml" Requires="v">
                <p:oleObj spid="_x0000_s16466" name="Equation" r:id="rId31" imgW="215713" imgH="406048" progId="Equation.DSMT4">
                  <p:embed/>
                </p:oleObj>
              </mc:Choice>
              <mc:Fallback>
                <p:oleObj name="Equation" r:id="rId31" imgW="215713" imgH="406048" progId="Equation.DSMT4">
                  <p:embed/>
                  <p:pic>
                    <p:nvPicPr>
                      <p:cNvPr id="0" name="Object 59"/>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447925" y="5891213"/>
                        <a:ext cx="373063"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44" name="Text Box 76"/>
          <p:cNvSpPr txBox="1">
            <a:spLocks noChangeArrowheads="1"/>
          </p:cNvSpPr>
          <p:nvPr/>
        </p:nvSpPr>
        <p:spPr bwMode="auto">
          <a:xfrm>
            <a:off x="2778125" y="3959225"/>
            <a:ext cx="585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115888" indent="-115888">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sz="2400">
                <a:solidFill>
                  <a:srgbClr val="FF0000"/>
                </a:solidFill>
                <a:latin typeface="Times New Roman" pitchFamily="18" charset="0"/>
              </a:rPr>
              <a:t>= 2</a:t>
            </a:r>
          </a:p>
        </p:txBody>
      </p:sp>
      <p:sp>
        <p:nvSpPr>
          <p:cNvPr id="7249" name="Text Box 81"/>
          <p:cNvSpPr txBox="1">
            <a:spLocks noChangeArrowheads="1"/>
          </p:cNvSpPr>
          <p:nvPr/>
        </p:nvSpPr>
        <p:spPr bwMode="auto">
          <a:xfrm>
            <a:off x="2833688" y="5268913"/>
            <a:ext cx="585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115888" indent="-115888">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sz="2400">
                <a:solidFill>
                  <a:srgbClr val="FF0000"/>
                </a:solidFill>
                <a:latin typeface="Times New Roman" pitchFamily="18" charset="0"/>
              </a:rPr>
              <a:t>= 2</a:t>
            </a:r>
          </a:p>
        </p:txBody>
      </p:sp>
      <p:sp>
        <p:nvSpPr>
          <p:cNvPr id="7250" name="Text Box 82"/>
          <p:cNvSpPr txBox="1">
            <a:spLocks noChangeArrowheads="1"/>
          </p:cNvSpPr>
          <p:nvPr/>
        </p:nvSpPr>
        <p:spPr bwMode="auto">
          <a:xfrm>
            <a:off x="2786063" y="5989638"/>
            <a:ext cx="585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115888" indent="-115888">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sz="2400">
                <a:solidFill>
                  <a:srgbClr val="FF0000"/>
                </a:solidFill>
                <a:latin typeface="Times New Roman" pitchFamily="18" charset="0"/>
              </a:rPr>
              <a:t>= 2</a:t>
            </a:r>
          </a:p>
        </p:txBody>
      </p:sp>
      <p:sp>
        <p:nvSpPr>
          <p:cNvPr id="7251" name="Text Box 83"/>
          <p:cNvSpPr txBox="1">
            <a:spLocks noChangeArrowheads="1"/>
          </p:cNvSpPr>
          <p:nvPr/>
        </p:nvSpPr>
        <p:spPr bwMode="auto">
          <a:xfrm>
            <a:off x="2773363" y="4624388"/>
            <a:ext cx="585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115888" indent="-115888">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sz="2400">
                <a:solidFill>
                  <a:srgbClr val="FF0000"/>
                </a:solidFill>
                <a:latin typeface="Times New Roman" pitchFamily="18" charset="0"/>
              </a:rPr>
              <a:t>= 2</a:t>
            </a:r>
          </a:p>
        </p:txBody>
      </p:sp>
      <p:graphicFrame>
        <p:nvGraphicFramePr>
          <p:cNvPr id="156742" name="Object 70"/>
          <p:cNvGraphicFramePr>
            <a:graphicFrameLocks noChangeAspect="1"/>
          </p:cNvGraphicFramePr>
          <p:nvPr/>
        </p:nvGraphicFramePr>
        <p:xfrm>
          <a:off x="7424738" y="4344988"/>
          <a:ext cx="904875" cy="730250"/>
        </p:xfrm>
        <a:graphic>
          <a:graphicData uri="http://schemas.openxmlformats.org/presentationml/2006/ole">
            <mc:AlternateContent xmlns:mc="http://schemas.openxmlformats.org/markup-compatibility/2006">
              <mc:Choice xmlns:v="urn:schemas-microsoft-com:vml" Requires="v">
                <p:oleObj spid="_x0000_s16467" name="Equation" r:id="rId33" imgW="520700" imgH="419100" progId="Equation.DSMT4">
                  <p:embed/>
                </p:oleObj>
              </mc:Choice>
              <mc:Fallback>
                <p:oleObj name="Equation" r:id="rId33" imgW="520700" imgH="419100" progId="Equation.DSMT4">
                  <p:embed/>
                  <p:pic>
                    <p:nvPicPr>
                      <p:cNvPr id="0" name="Object 70"/>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424738" y="4344988"/>
                        <a:ext cx="904875"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6743" name="Object 71"/>
          <p:cNvGraphicFramePr>
            <a:graphicFrameLocks noChangeAspect="1"/>
          </p:cNvGraphicFramePr>
          <p:nvPr/>
        </p:nvGraphicFramePr>
        <p:xfrm>
          <a:off x="7358063" y="3711575"/>
          <a:ext cx="465137" cy="730250"/>
        </p:xfrm>
        <a:graphic>
          <a:graphicData uri="http://schemas.openxmlformats.org/presentationml/2006/ole">
            <mc:AlternateContent xmlns:mc="http://schemas.openxmlformats.org/markup-compatibility/2006">
              <mc:Choice xmlns:v="urn:schemas-microsoft-com:vml" Requires="v">
                <p:oleObj spid="_x0000_s16468" name="Equation" r:id="rId35" imgW="266584" imgH="418918" progId="Equation.DSMT4">
                  <p:embed/>
                </p:oleObj>
              </mc:Choice>
              <mc:Fallback>
                <p:oleObj name="Equation" r:id="rId35" imgW="266584" imgH="418918" progId="Equation.DSMT4">
                  <p:embed/>
                  <p:pic>
                    <p:nvPicPr>
                      <p:cNvPr id="0" name="Object 71"/>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358063" y="3711575"/>
                        <a:ext cx="465137"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6744" name="Object 72"/>
          <p:cNvGraphicFramePr>
            <a:graphicFrameLocks noChangeAspect="1"/>
          </p:cNvGraphicFramePr>
          <p:nvPr/>
        </p:nvGraphicFramePr>
        <p:xfrm>
          <a:off x="7351713" y="5091113"/>
          <a:ext cx="452437" cy="712787"/>
        </p:xfrm>
        <a:graphic>
          <a:graphicData uri="http://schemas.openxmlformats.org/presentationml/2006/ole">
            <mc:AlternateContent xmlns:mc="http://schemas.openxmlformats.org/markup-compatibility/2006">
              <mc:Choice xmlns:v="urn:schemas-microsoft-com:vml" Requires="v">
                <p:oleObj spid="_x0000_s16469" name="Equation" r:id="rId37" imgW="266584" imgH="418918" progId="Equation.DSMT4">
                  <p:embed/>
                </p:oleObj>
              </mc:Choice>
              <mc:Fallback>
                <p:oleObj name="Equation" r:id="rId37" imgW="266584" imgH="418918" progId="Equation.DSMT4">
                  <p:embed/>
                  <p:pic>
                    <p:nvPicPr>
                      <p:cNvPr id="0" name="Object 72"/>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7351713" y="5091113"/>
                        <a:ext cx="452437" cy="71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6745" name="Object 73"/>
          <p:cNvGraphicFramePr>
            <a:graphicFrameLocks noChangeAspect="1"/>
          </p:cNvGraphicFramePr>
          <p:nvPr/>
        </p:nvGraphicFramePr>
        <p:xfrm>
          <a:off x="7402513" y="5827713"/>
          <a:ext cx="993775" cy="712787"/>
        </p:xfrm>
        <a:graphic>
          <a:graphicData uri="http://schemas.openxmlformats.org/presentationml/2006/ole">
            <mc:AlternateContent xmlns:mc="http://schemas.openxmlformats.org/markup-compatibility/2006">
              <mc:Choice xmlns:v="urn:schemas-microsoft-com:vml" Requires="v">
                <p:oleObj spid="_x0000_s16470" name="Equation" r:id="rId39" imgW="583947" imgH="418918" progId="Equation.DSMT4">
                  <p:embed/>
                </p:oleObj>
              </mc:Choice>
              <mc:Fallback>
                <p:oleObj name="Equation" r:id="rId39" imgW="583947" imgH="418918" progId="Equation.DSMT4">
                  <p:embed/>
                  <p:pic>
                    <p:nvPicPr>
                      <p:cNvPr id="0" name="Object 73"/>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402513" y="5827713"/>
                        <a:ext cx="993775" cy="71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444" name="Right Brace 48"/>
          <p:cNvSpPr>
            <a:spLocks/>
          </p:cNvSpPr>
          <p:nvPr/>
        </p:nvSpPr>
        <p:spPr bwMode="auto">
          <a:xfrm>
            <a:off x="8377238" y="3883025"/>
            <a:ext cx="130175" cy="496888"/>
          </a:xfrm>
          <a:prstGeom prst="rightBrace">
            <a:avLst>
              <a:gd name="adj1" fmla="val 8359"/>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p>
            <a:pPr marL="115888" indent="-115888"/>
            <a:endParaRPr lang="vi-VN" altLang="en-US"/>
          </a:p>
        </p:txBody>
      </p:sp>
      <p:sp>
        <p:nvSpPr>
          <p:cNvPr id="16445" name="Right Brace 49"/>
          <p:cNvSpPr>
            <a:spLocks/>
          </p:cNvSpPr>
          <p:nvPr/>
        </p:nvSpPr>
        <p:spPr bwMode="auto">
          <a:xfrm>
            <a:off x="8709025" y="5070475"/>
            <a:ext cx="155575" cy="496888"/>
          </a:xfrm>
          <a:prstGeom prst="rightBrace">
            <a:avLst>
              <a:gd name="adj1" fmla="val 8325"/>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p>
            <a:pPr marL="115888" indent="-115888"/>
            <a:endParaRPr lang="vi-VN" altLang="en-US"/>
          </a:p>
        </p:txBody>
      </p:sp>
      <p:sp>
        <p:nvSpPr>
          <p:cNvPr id="53" name="TextBox 52"/>
          <p:cNvSpPr txBox="1">
            <a:spLocks noChangeArrowheads="1"/>
          </p:cNvSpPr>
          <p:nvPr/>
        </p:nvSpPr>
        <p:spPr bwMode="auto">
          <a:xfrm>
            <a:off x="5426075" y="3924300"/>
            <a:ext cx="7000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sz="2600">
                <a:solidFill>
                  <a:srgbClr val="FF0000"/>
                </a:solidFill>
                <a:latin typeface="Times New Roman" pitchFamily="18" charset="0"/>
              </a:rPr>
              <a:t>2</a:t>
            </a:r>
          </a:p>
        </p:txBody>
      </p:sp>
      <p:sp>
        <p:nvSpPr>
          <p:cNvPr id="54" name="TextBox 53"/>
          <p:cNvSpPr txBox="1">
            <a:spLocks noChangeArrowheads="1"/>
          </p:cNvSpPr>
          <p:nvPr/>
        </p:nvSpPr>
        <p:spPr bwMode="auto">
          <a:xfrm>
            <a:off x="5670550" y="3941763"/>
            <a:ext cx="7000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sz="2600">
                <a:solidFill>
                  <a:srgbClr val="FF0000"/>
                </a:solidFill>
                <a:latin typeface="Times New Roman" pitchFamily="18" charset="0"/>
              </a:rPr>
              <a:t>= k</a:t>
            </a:r>
          </a:p>
        </p:txBody>
      </p:sp>
      <p:sp>
        <p:nvSpPr>
          <p:cNvPr id="55" name="TextBox 54"/>
          <p:cNvSpPr txBox="1">
            <a:spLocks noChangeArrowheads="1"/>
          </p:cNvSpPr>
          <p:nvPr/>
        </p:nvSpPr>
        <p:spPr bwMode="auto">
          <a:xfrm>
            <a:off x="8399463" y="3824288"/>
            <a:ext cx="3206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sz="2600">
                <a:latin typeface="Times New Roman" pitchFamily="18" charset="0"/>
              </a:rPr>
              <a:t>;</a:t>
            </a:r>
          </a:p>
        </p:txBody>
      </p:sp>
      <p:sp>
        <p:nvSpPr>
          <p:cNvPr id="56" name="Text Box 6"/>
          <p:cNvSpPr txBox="1">
            <a:spLocks noChangeArrowheads="1"/>
          </p:cNvSpPr>
          <p:nvPr/>
        </p:nvSpPr>
        <p:spPr bwMode="auto">
          <a:xfrm>
            <a:off x="517525" y="5172075"/>
            <a:ext cx="60896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115888" indent="-115888">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lgn="just">
              <a:spcBef>
                <a:spcPct val="50000"/>
              </a:spcBef>
            </a:pPr>
            <a:r>
              <a:rPr lang="en-US" altLang="en-US" sz="2000">
                <a:latin typeface="Times New Roman" pitchFamily="18" charset="0"/>
              </a:rPr>
              <a:t>Tỉ số hai giá trị tương ứng của chúng luôn không đổi.</a:t>
            </a:r>
          </a:p>
          <a:p>
            <a:pPr algn="just">
              <a:spcBef>
                <a:spcPct val="50000"/>
              </a:spcBef>
            </a:pPr>
            <a:endParaRPr lang="en-US" altLang="en-US" sz="2000">
              <a:latin typeface="Times New Roman" pitchFamily="18" charset="0"/>
            </a:endParaRPr>
          </a:p>
        </p:txBody>
      </p:sp>
      <p:sp>
        <p:nvSpPr>
          <p:cNvPr id="57" name="Text Box 6"/>
          <p:cNvSpPr txBox="1">
            <a:spLocks noChangeArrowheads="1"/>
          </p:cNvSpPr>
          <p:nvPr/>
        </p:nvSpPr>
        <p:spPr bwMode="auto">
          <a:xfrm>
            <a:off x="6615113" y="5183188"/>
            <a:ext cx="51927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115888" indent="-115888">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lgn="just">
              <a:spcBef>
                <a:spcPct val="50000"/>
              </a:spcBef>
            </a:pPr>
            <a:r>
              <a:rPr lang="en-US" altLang="en-US" sz="2000">
                <a:latin typeface="Times New Roman" pitchFamily="18" charset="0"/>
              </a:rPr>
              <a:t>Tỉ số hai giá trị bất kỳ của đại lượng này bằng tỉ số hai giá trị tương ứng của đại lượng kia</a:t>
            </a:r>
          </a:p>
        </p:txBody>
      </p:sp>
      <p:sp>
        <p:nvSpPr>
          <p:cNvPr id="16451" name="Text Box 12"/>
          <p:cNvSpPr txBox="1">
            <a:spLocks noChangeArrowheads="1"/>
          </p:cNvSpPr>
          <p:nvPr/>
        </p:nvSpPr>
        <p:spPr bwMode="auto">
          <a:xfrm>
            <a:off x="309563" y="66675"/>
            <a:ext cx="27432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50000"/>
              </a:spcBef>
            </a:pPr>
            <a:r>
              <a:rPr lang="en-US" altLang="en-US" u="sng">
                <a:solidFill>
                  <a:srgbClr val="FF0000"/>
                </a:solidFill>
                <a:latin typeface="Times New Roman" pitchFamily="18" charset="0"/>
                <a:cs typeface="Times New Roman" pitchFamily="18" charset="0"/>
              </a:rPr>
              <a:t>2. Tính chất</a:t>
            </a:r>
          </a:p>
        </p:txBody>
      </p:sp>
      <p:pic>
        <p:nvPicPr>
          <p:cNvPr id="5" name="14382705.wav">
            <a:hlinkClick r:id="" action="ppaction://media"/>
          </p:cNvPr>
          <p:cNvPicPr>
            <a:picLocks noChangeAspect="1"/>
          </p:cNvPicPr>
          <p:nvPr>
            <a:wavAudioFile r:embed="rId3" name="14384425.wav"/>
          </p:nvPr>
        </p:nvPicPr>
        <p:blipFill>
          <a:blip r:embed="rId41">
            <a:extLst>
              <a:ext uri="{28A0092B-C50C-407E-A947-70E740481C1C}">
                <a14:useLocalDpi xmlns:a14="http://schemas.microsoft.com/office/drawing/2010/main" val="0"/>
              </a:ext>
            </a:extLst>
          </a:blip>
          <a:srcRect/>
          <a:stretch>
            <a:fillRect/>
          </a:stretch>
        </p:blipFill>
        <p:spPr bwMode="auto">
          <a:xfrm>
            <a:off x="11428413" y="60944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p:transition spd="slow" advTm="14651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linds(horizontal)">
                                      <p:cBhvr>
                                        <p:cTn id="11" dur="500"/>
                                        <p:tgtEl>
                                          <p:spTgt spid="17"/>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81270"/>
                                        </p:tgtEl>
                                        <p:attrNameLst>
                                          <p:attrName>style.visibility</p:attrName>
                                        </p:attrNameLst>
                                      </p:cBhvr>
                                      <p:to>
                                        <p:strVal val="visible"/>
                                      </p:to>
                                    </p:set>
                                    <p:animEffect transition="in" filter="blinds(horizontal)">
                                      <p:cBhvr>
                                        <p:cTn id="14" dur="500"/>
                                        <p:tgtEl>
                                          <p:spTgt spid="181270"/>
                                        </p:tgtEl>
                                      </p:cBhvr>
                                    </p:animEffect>
                                  </p:childTnLst>
                                </p:cTn>
                              </p:par>
                              <p:par>
                                <p:cTn id="15" presetID="3" presetClass="entr" presetSubtype="10" fill="hold" nodeType="withEffect">
                                  <p:stCondLst>
                                    <p:cond delay="0"/>
                                  </p:stCondLst>
                                  <p:childTnLst>
                                    <p:set>
                                      <p:cBhvr>
                                        <p:cTn id="16" dur="1" fill="hold">
                                          <p:stCondLst>
                                            <p:cond delay="0"/>
                                          </p:stCondLst>
                                        </p:cTn>
                                        <p:tgtEl>
                                          <p:spTgt spid="181317"/>
                                        </p:tgtEl>
                                        <p:attrNameLst>
                                          <p:attrName>style.visibility</p:attrName>
                                        </p:attrNameLst>
                                      </p:cBhvr>
                                      <p:to>
                                        <p:strVal val="visible"/>
                                      </p:to>
                                    </p:set>
                                    <p:animEffect transition="in" filter="blinds(horizontal)">
                                      <p:cBhvr>
                                        <p:cTn id="17" dur="500"/>
                                        <p:tgtEl>
                                          <p:spTgt spid="181317"/>
                                        </p:tgtEl>
                                      </p:cBhvr>
                                    </p:animEffect>
                                  </p:childTnLst>
                                </p:cTn>
                              </p:par>
                            </p:childTnLst>
                          </p:cTn>
                        </p:par>
                        <p:par>
                          <p:cTn id="18" fill="hold" nodeType="afterGroup">
                            <p:stCondLst>
                              <p:cond delay="500"/>
                            </p:stCondLst>
                            <p:childTnLst>
                              <p:par>
                                <p:cTn id="19" presetID="3" presetClass="entr" presetSubtype="10" fill="hold" grpId="0" nodeType="afterEffect">
                                  <p:stCondLst>
                                    <p:cond delay="0"/>
                                  </p:stCondLst>
                                  <p:childTnLst>
                                    <p:set>
                                      <p:cBhvr>
                                        <p:cTn id="20" dur="1" fill="hold">
                                          <p:stCondLst>
                                            <p:cond delay="0"/>
                                          </p:stCondLst>
                                        </p:cTn>
                                        <p:tgtEl>
                                          <p:spTgt spid="181291"/>
                                        </p:tgtEl>
                                        <p:attrNameLst>
                                          <p:attrName>style.visibility</p:attrName>
                                        </p:attrNameLst>
                                      </p:cBhvr>
                                      <p:to>
                                        <p:strVal val="visible"/>
                                      </p:to>
                                    </p:set>
                                    <p:animEffect transition="in" filter="blinds(horizontal)">
                                      <p:cBhvr>
                                        <p:cTn id="21" dur="500"/>
                                        <p:tgtEl>
                                          <p:spTgt spid="18129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diamond(in)">
                                      <p:cBhvr>
                                        <p:cTn id="26" dur="2000"/>
                                        <p:tgtEl>
                                          <p:spTgt spid="2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linds(horizontal)">
                                      <p:cBhvr>
                                        <p:cTn id="31" dur="500"/>
                                        <p:tgtEl>
                                          <p:spTgt spid="2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linds(horizontal)">
                                      <p:cBhvr>
                                        <p:cTn id="36" dur="500"/>
                                        <p:tgtEl>
                                          <p:spTgt spid="2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linds(horizontal)">
                                      <p:cBhvr>
                                        <p:cTn id="41" dur="500"/>
                                        <p:tgtEl>
                                          <p:spTgt spid="2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linds(horizontal)">
                                      <p:cBhvr>
                                        <p:cTn id="46" dur="500"/>
                                        <p:tgtEl>
                                          <p:spTgt spid="2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blinds(horizontal)">
                                      <p:cBhvr>
                                        <p:cTn id="51" dur="500"/>
                                        <p:tgtEl>
                                          <p:spTgt spid="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blinds(horizontal)">
                                      <p:cBhvr>
                                        <p:cTn id="56" dur="500"/>
                                        <p:tgtEl>
                                          <p:spTgt spid="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box(in)">
                                      <p:cBhvr>
                                        <p:cTn id="61" dur="500"/>
                                        <p:tgtEl>
                                          <p:spTgt spid="18"/>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blinds(horizontal)">
                                      <p:cBhvr>
                                        <p:cTn id="66" dur="500"/>
                                        <p:tgtEl>
                                          <p:spTgt spid="26"/>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blinds(horizontal)">
                                      <p:cBhvr>
                                        <p:cTn id="71" dur="500"/>
                                        <p:tgtEl>
                                          <p:spTgt spid="27"/>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blinds(horizontal)">
                                      <p:cBhvr>
                                        <p:cTn id="76" dur="500"/>
                                        <p:tgtEl>
                                          <p:spTgt spid="28"/>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0" presetClass="entr" presetSubtype="0" fill="hold" nodeType="clickEffect">
                                  <p:stCondLst>
                                    <p:cond delay="0"/>
                                  </p:stCondLst>
                                  <p:childTnLst>
                                    <p:set>
                                      <p:cBhvr>
                                        <p:cTn id="80" dur="1" fill="hold">
                                          <p:stCondLst>
                                            <p:cond delay="0"/>
                                          </p:stCondLst>
                                        </p:cTn>
                                        <p:tgtEl>
                                          <p:spTgt spid="156723"/>
                                        </p:tgtEl>
                                        <p:attrNameLst>
                                          <p:attrName>style.visibility</p:attrName>
                                        </p:attrNameLst>
                                      </p:cBhvr>
                                      <p:to>
                                        <p:strVal val="visible"/>
                                      </p:to>
                                    </p:set>
                                    <p:animEffect transition="in" filter="wedge">
                                      <p:cBhvr>
                                        <p:cTn id="81" dur="500"/>
                                        <p:tgtEl>
                                          <p:spTgt spid="156723"/>
                                        </p:tgtEl>
                                      </p:cBhvr>
                                    </p:animEffect>
                                  </p:childTnLst>
                                </p:cTn>
                              </p:par>
                              <p:par>
                                <p:cTn id="82" presetID="20" presetClass="entr" presetSubtype="0" fill="hold" nodeType="withEffect">
                                  <p:stCondLst>
                                    <p:cond delay="0"/>
                                  </p:stCondLst>
                                  <p:childTnLst>
                                    <p:set>
                                      <p:cBhvr>
                                        <p:cTn id="83" dur="1" fill="hold">
                                          <p:stCondLst>
                                            <p:cond delay="0"/>
                                          </p:stCondLst>
                                        </p:cTn>
                                        <p:tgtEl>
                                          <p:spTgt spid="156724"/>
                                        </p:tgtEl>
                                        <p:attrNameLst>
                                          <p:attrName>style.visibility</p:attrName>
                                        </p:attrNameLst>
                                      </p:cBhvr>
                                      <p:to>
                                        <p:strVal val="visible"/>
                                      </p:to>
                                    </p:set>
                                    <p:animEffect transition="in" filter="wedge">
                                      <p:cBhvr>
                                        <p:cTn id="84" dur="500"/>
                                        <p:tgtEl>
                                          <p:spTgt spid="156724"/>
                                        </p:tgtEl>
                                      </p:cBhvr>
                                    </p:animEffect>
                                  </p:childTnLst>
                                </p:cTn>
                              </p:par>
                              <p:par>
                                <p:cTn id="85" presetID="20" presetClass="entr" presetSubtype="0" fill="hold" nodeType="withEffect">
                                  <p:stCondLst>
                                    <p:cond delay="0"/>
                                  </p:stCondLst>
                                  <p:childTnLst>
                                    <p:set>
                                      <p:cBhvr>
                                        <p:cTn id="86" dur="1" fill="hold">
                                          <p:stCondLst>
                                            <p:cond delay="0"/>
                                          </p:stCondLst>
                                        </p:cTn>
                                        <p:tgtEl>
                                          <p:spTgt spid="156725"/>
                                        </p:tgtEl>
                                        <p:attrNameLst>
                                          <p:attrName>style.visibility</p:attrName>
                                        </p:attrNameLst>
                                      </p:cBhvr>
                                      <p:to>
                                        <p:strVal val="visible"/>
                                      </p:to>
                                    </p:set>
                                    <p:animEffect transition="in" filter="wedge">
                                      <p:cBhvr>
                                        <p:cTn id="87" dur="500"/>
                                        <p:tgtEl>
                                          <p:spTgt spid="156725"/>
                                        </p:tgtEl>
                                      </p:cBhvr>
                                    </p:animEffect>
                                  </p:childTnLst>
                                </p:cTn>
                              </p:par>
                              <p:par>
                                <p:cTn id="88" presetID="20" presetClass="entr" presetSubtype="0" fill="hold" nodeType="withEffect">
                                  <p:stCondLst>
                                    <p:cond delay="0"/>
                                  </p:stCondLst>
                                  <p:childTnLst>
                                    <p:set>
                                      <p:cBhvr>
                                        <p:cTn id="89" dur="1" fill="hold">
                                          <p:stCondLst>
                                            <p:cond delay="0"/>
                                          </p:stCondLst>
                                        </p:cTn>
                                        <p:tgtEl>
                                          <p:spTgt spid="156726"/>
                                        </p:tgtEl>
                                        <p:attrNameLst>
                                          <p:attrName>style.visibility</p:attrName>
                                        </p:attrNameLst>
                                      </p:cBhvr>
                                      <p:to>
                                        <p:strVal val="visible"/>
                                      </p:to>
                                    </p:set>
                                    <p:animEffect transition="in" filter="wedge">
                                      <p:cBhvr>
                                        <p:cTn id="90" dur="500"/>
                                        <p:tgtEl>
                                          <p:spTgt spid="156726"/>
                                        </p:tgtEl>
                                      </p:cBhvr>
                                    </p:animEffect>
                                  </p:childTnLst>
                                </p:cTn>
                              </p:par>
                              <p:par>
                                <p:cTn id="91" presetID="3" presetClass="entr" presetSubtype="10" fill="hold" grpId="0" nodeType="withEffect">
                                  <p:stCondLst>
                                    <p:cond delay="0"/>
                                  </p:stCondLst>
                                  <p:childTnLst>
                                    <p:set>
                                      <p:cBhvr>
                                        <p:cTn id="92" dur="1" fill="hold">
                                          <p:stCondLst>
                                            <p:cond delay="0"/>
                                          </p:stCondLst>
                                        </p:cTn>
                                        <p:tgtEl>
                                          <p:spTgt spid="19"/>
                                        </p:tgtEl>
                                        <p:attrNameLst>
                                          <p:attrName>style.visibility</p:attrName>
                                        </p:attrNameLst>
                                      </p:cBhvr>
                                      <p:to>
                                        <p:strVal val="visible"/>
                                      </p:to>
                                    </p:set>
                                    <p:animEffect transition="in" filter="blinds(horizontal)">
                                      <p:cBhvr>
                                        <p:cTn id="93" dur="500"/>
                                        <p:tgtEl>
                                          <p:spTgt spid="19"/>
                                        </p:tgtEl>
                                      </p:cBhvr>
                                    </p:animEffect>
                                  </p:childTnLst>
                                </p:cTn>
                              </p:par>
                              <p:par>
                                <p:cTn id="94" presetID="3" presetClass="entr" presetSubtype="10" fill="hold" grpId="0" nodeType="withEffect">
                                  <p:stCondLst>
                                    <p:cond delay="0"/>
                                  </p:stCondLst>
                                  <p:childTnLst>
                                    <p:set>
                                      <p:cBhvr>
                                        <p:cTn id="95" dur="1" fill="hold">
                                          <p:stCondLst>
                                            <p:cond delay="0"/>
                                          </p:stCondLst>
                                        </p:cTn>
                                        <p:tgtEl>
                                          <p:spTgt spid="7239"/>
                                        </p:tgtEl>
                                        <p:attrNameLst>
                                          <p:attrName>style.visibility</p:attrName>
                                        </p:attrNameLst>
                                      </p:cBhvr>
                                      <p:to>
                                        <p:strVal val="visible"/>
                                      </p:to>
                                    </p:set>
                                    <p:animEffect transition="in" filter="blinds(horizontal)">
                                      <p:cBhvr>
                                        <p:cTn id="96" dur="500"/>
                                        <p:tgtEl>
                                          <p:spTgt spid="7239"/>
                                        </p:tgtEl>
                                      </p:cBhvr>
                                    </p:animEffect>
                                  </p:childTnLst>
                                </p:cTn>
                              </p:par>
                              <p:par>
                                <p:cTn id="97" presetID="3" presetClass="entr" presetSubtype="10" fill="hold" nodeType="withEffect">
                                  <p:stCondLst>
                                    <p:cond delay="0"/>
                                  </p:stCondLst>
                                  <p:childTnLst>
                                    <p:set>
                                      <p:cBhvr>
                                        <p:cTn id="98" dur="1" fill="hold">
                                          <p:stCondLst>
                                            <p:cond delay="0"/>
                                          </p:stCondLst>
                                        </p:cTn>
                                        <p:tgtEl>
                                          <p:spTgt spid="156737"/>
                                        </p:tgtEl>
                                        <p:attrNameLst>
                                          <p:attrName>style.visibility</p:attrName>
                                        </p:attrNameLst>
                                      </p:cBhvr>
                                      <p:to>
                                        <p:strVal val="visible"/>
                                      </p:to>
                                    </p:set>
                                    <p:animEffect transition="in" filter="blinds(horizontal)">
                                      <p:cBhvr>
                                        <p:cTn id="99" dur="500"/>
                                        <p:tgtEl>
                                          <p:spTgt spid="156737"/>
                                        </p:tgtEl>
                                      </p:cBhvr>
                                    </p:animEffect>
                                  </p:childTnLst>
                                </p:cTn>
                              </p:par>
                              <p:par>
                                <p:cTn id="100" presetID="3" presetClass="entr" presetSubtype="10" fill="hold" nodeType="withEffect">
                                  <p:stCondLst>
                                    <p:cond delay="0"/>
                                  </p:stCondLst>
                                  <p:childTnLst>
                                    <p:set>
                                      <p:cBhvr>
                                        <p:cTn id="101" dur="1" fill="hold">
                                          <p:stCondLst>
                                            <p:cond delay="0"/>
                                          </p:stCondLst>
                                        </p:cTn>
                                        <p:tgtEl>
                                          <p:spTgt spid="156738"/>
                                        </p:tgtEl>
                                        <p:attrNameLst>
                                          <p:attrName>style.visibility</p:attrName>
                                        </p:attrNameLst>
                                      </p:cBhvr>
                                      <p:to>
                                        <p:strVal val="visible"/>
                                      </p:to>
                                    </p:set>
                                    <p:animEffect transition="in" filter="blinds(horizontal)">
                                      <p:cBhvr>
                                        <p:cTn id="102" dur="500"/>
                                        <p:tgtEl>
                                          <p:spTgt spid="156738"/>
                                        </p:tgtEl>
                                      </p:cBhvr>
                                    </p:animEffect>
                                  </p:childTnLst>
                                </p:cTn>
                              </p:par>
                              <p:par>
                                <p:cTn id="103" presetID="3" presetClass="entr" presetSubtype="10" fill="hold" nodeType="withEffect">
                                  <p:stCondLst>
                                    <p:cond delay="0"/>
                                  </p:stCondLst>
                                  <p:childTnLst>
                                    <p:set>
                                      <p:cBhvr>
                                        <p:cTn id="104" dur="1" fill="hold">
                                          <p:stCondLst>
                                            <p:cond delay="0"/>
                                          </p:stCondLst>
                                        </p:cTn>
                                        <p:tgtEl>
                                          <p:spTgt spid="156739"/>
                                        </p:tgtEl>
                                        <p:attrNameLst>
                                          <p:attrName>style.visibility</p:attrName>
                                        </p:attrNameLst>
                                      </p:cBhvr>
                                      <p:to>
                                        <p:strVal val="visible"/>
                                      </p:to>
                                    </p:set>
                                    <p:animEffect transition="in" filter="blinds(horizontal)">
                                      <p:cBhvr>
                                        <p:cTn id="105" dur="500"/>
                                        <p:tgtEl>
                                          <p:spTgt spid="156739"/>
                                        </p:tgtEl>
                                      </p:cBhvr>
                                    </p:animEffect>
                                  </p:childTnLst>
                                </p:cTn>
                              </p:par>
                              <p:par>
                                <p:cTn id="106" presetID="3" presetClass="entr" presetSubtype="10" fill="hold" nodeType="withEffect">
                                  <p:stCondLst>
                                    <p:cond delay="0"/>
                                  </p:stCondLst>
                                  <p:childTnLst>
                                    <p:set>
                                      <p:cBhvr>
                                        <p:cTn id="107" dur="1" fill="hold">
                                          <p:stCondLst>
                                            <p:cond delay="0"/>
                                          </p:stCondLst>
                                        </p:cTn>
                                        <p:tgtEl>
                                          <p:spTgt spid="156740"/>
                                        </p:tgtEl>
                                        <p:attrNameLst>
                                          <p:attrName>style.visibility</p:attrName>
                                        </p:attrNameLst>
                                      </p:cBhvr>
                                      <p:to>
                                        <p:strVal val="visible"/>
                                      </p:to>
                                    </p:set>
                                    <p:animEffect transition="in" filter="blinds(horizontal)">
                                      <p:cBhvr>
                                        <p:cTn id="108" dur="500"/>
                                        <p:tgtEl>
                                          <p:spTgt spid="156740"/>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2" presetClass="entr" presetSubtype="4" fill="hold" nodeType="clickEffect">
                                  <p:stCondLst>
                                    <p:cond delay="0"/>
                                  </p:stCondLst>
                                  <p:childTnLst>
                                    <p:set>
                                      <p:cBhvr>
                                        <p:cTn id="112" dur="1" fill="hold">
                                          <p:stCondLst>
                                            <p:cond delay="0"/>
                                          </p:stCondLst>
                                        </p:cTn>
                                        <p:tgtEl>
                                          <p:spTgt spid="156729"/>
                                        </p:tgtEl>
                                        <p:attrNameLst>
                                          <p:attrName>style.visibility</p:attrName>
                                        </p:attrNameLst>
                                      </p:cBhvr>
                                      <p:to>
                                        <p:strVal val="visible"/>
                                      </p:to>
                                    </p:set>
                                    <p:animEffect transition="in" filter="wipe(down)">
                                      <p:cBhvr>
                                        <p:cTn id="113" dur="500"/>
                                        <p:tgtEl>
                                          <p:spTgt spid="156729"/>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3" presetClass="entr" presetSubtype="10" fill="hold" grpId="0" nodeType="clickEffect">
                                  <p:stCondLst>
                                    <p:cond delay="0"/>
                                  </p:stCondLst>
                                  <p:childTnLst>
                                    <p:set>
                                      <p:cBhvr>
                                        <p:cTn id="117" dur="1" fill="hold">
                                          <p:stCondLst>
                                            <p:cond delay="0"/>
                                          </p:stCondLst>
                                        </p:cTn>
                                        <p:tgtEl>
                                          <p:spTgt spid="7244"/>
                                        </p:tgtEl>
                                        <p:attrNameLst>
                                          <p:attrName>style.visibility</p:attrName>
                                        </p:attrNameLst>
                                      </p:cBhvr>
                                      <p:to>
                                        <p:strVal val="visible"/>
                                      </p:to>
                                    </p:set>
                                    <p:animEffect transition="in" filter="blinds(horizontal)">
                                      <p:cBhvr>
                                        <p:cTn id="118" dur="500"/>
                                        <p:tgtEl>
                                          <p:spTgt spid="7244"/>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2" presetClass="entr" presetSubtype="4" fill="hold" nodeType="clickEffect">
                                  <p:stCondLst>
                                    <p:cond delay="0"/>
                                  </p:stCondLst>
                                  <p:childTnLst>
                                    <p:set>
                                      <p:cBhvr>
                                        <p:cTn id="122" dur="1" fill="hold">
                                          <p:stCondLst>
                                            <p:cond delay="0"/>
                                          </p:stCondLst>
                                        </p:cTn>
                                        <p:tgtEl>
                                          <p:spTgt spid="156728"/>
                                        </p:tgtEl>
                                        <p:attrNameLst>
                                          <p:attrName>style.visibility</p:attrName>
                                        </p:attrNameLst>
                                      </p:cBhvr>
                                      <p:to>
                                        <p:strVal val="visible"/>
                                      </p:to>
                                    </p:set>
                                    <p:animEffect transition="in" filter="slide(fromBottom)">
                                      <p:cBhvr>
                                        <p:cTn id="123" dur="500"/>
                                        <p:tgtEl>
                                          <p:spTgt spid="156728"/>
                                        </p:tgtEl>
                                      </p:cBhvr>
                                    </p:animEffec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3" presetClass="entr" presetSubtype="10" fill="hold" grpId="0" nodeType="clickEffect">
                                  <p:stCondLst>
                                    <p:cond delay="0"/>
                                  </p:stCondLst>
                                  <p:childTnLst>
                                    <p:set>
                                      <p:cBhvr>
                                        <p:cTn id="127" dur="1" fill="hold">
                                          <p:stCondLst>
                                            <p:cond delay="0"/>
                                          </p:stCondLst>
                                        </p:cTn>
                                        <p:tgtEl>
                                          <p:spTgt spid="7251"/>
                                        </p:tgtEl>
                                        <p:attrNameLst>
                                          <p:attrName>style.visibility</p:attrName>
                                        </p:attrNameLst>
                                      </p:cBhvr>
                                      <p:to>
                                        <p:strVal val="visible"/>
                                      </p:to>
                                    </p:set>
                                    <p:animEffect transition="in" filter="blinds(horizontal)">
                                      <p:cBhvr>
                                        <p:cTn id="128" dur="500"/>
                                        <p:tgtEl>
                                          <p:spTgt spid="7251"/>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2" presetClass="entr" presetSubtype="4" fill="hold" nodeType="clickEffect">
                                  <p:stCondLst>
                                    <p:cond delay="0"/>
                                  </p:stCondLst>
                                  <p:childTnLst>
                                    <p:set>
                                      <p:cBhvr>
                                        <p:cTn id="132" dur="1" fill="hold">
                                          <p:stCondLst>
                                            <p:cond delay="0"/>
                                          </p:stCondLst>
                                        </p:cTn>
                                        <p:tgtEl>
                                          <p:spTgt spid="156730"/>
                                        </p:tgtEl>
                                        <p:attrNameLst>
                                          <p:attrName>style.visibility</p:attrName>
                                        </p:attrNameLst>
                                      </p:cBhvr>
                                      <p:to>
                                        <p:strVal val="visible"/>
                                      </p:to>
                                    </p:set>
                                    <p:animEffect transition="in" filter="slide(fromBottom)">
                                      <p:cBhvr>
                                        <p:cTn id="133" dur="500"/>
                                        <p:tgtEl>
                                          <p:spTgt spid="156730"/>
                                        </p:tgtEl>
                                      </p:cBhvr>
                                    </p:animEffec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3" presetClass="entr" presetSubtype="10" fill="hold" grpId="0" nodeType="clickEffect">
                                  <p:stCondLst>
                                    <p:cond delay="0"/>
                                  </p:stCondLst>
                                  <p:childTnLst>
                                    <p:set>
                                      <p:cBhvr>
                                        <p:cTn id="137" dur="1" fill="hold">
                                          <p:stCondLst>
                                            <p:cond delay="0"/>
                                          </p:stCondLst>
                                        </p:cTn>
                                        <p:tgtEl>
                                          <p:spTgt spid="7249"/>
                                        </p:tgtEl>
                                        <p:attrNameLst>
                                          <p:attrName>style.visibility</p:attrName>
                                        </p:attrNameLst>
                                      </p:cBhvr>
                                      <p:to>
                                        <p:strVal val="visible"/>
                                      </p:to>
                                    </p:set>
                                    <p:animEffect transition="in" filter="blinds(horizontal)">
                                      <p:cBhvr>
                                        <p:cTn id="138" dur="500"/>
                                        <p:tgtEl>
                                          <p:spTgt spid="7249"/>
                                        </p:tgtEl>
                                      </p:cBhvr>
                                    </p:animEffec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2" presetClass="entr" presetSubtype="4" fill="hold" nodeType="clickEffect">
                                  <p:stCondLst>
                                    <p:cond delay="0"/>
                                  </p:stCondLst>
                                  <p:childTnLst>
                                    <p:set>
                                      <p:cBhvr>
                                        <p:cTn id="142" dur="1" fill="hold">
                                          <p:stCondLst>
                                            <p:cond delay="0"/>
                                          </p:stCondLst>
                                        </p:cTn>
                                        <p:tgtEl>
                                          <p:spTgt spid="156731"/>
                                        </p:tgtEl>
                                        <p:attrNameLst>
                                          <p:attrName>style.visibility</p:attrName>
                                        </p:attrNameLst>
                                      </p:cBhvr>
                                      <p:to>
                                        <p:strVal val="visible"/>
                                      </p:to>
                                    </p:set>
                                    <p:animEffect transition="in" filter="slide(fromBottom)">
                                      <p:cBhvr>
                                        <p:cTn id="143" dur="500"/>
                                        <p:tgtEl>
                                          <p:spTgt spid="156731"/>
                                        </p:tgtEl>
                                      </p:cBhvr>
                                    </p:animEffec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3" presetClass="entr" presetSubtype="10" fill="hold" grpId="0" nodeType="clickEffect">
                                  <p:stCondLst>
                                    <p:cond delay="0"/>
                                  </p:stCondLst>
                                  <p:childTnLst>
                                    <p:set>
                                      <p:cBhvr>
                                        <p:cTn id="147" dur="1" fill="hold">
                                          <p:stCondLst>
                                            <p:cond delay="0"/>
                                          </p:stCondLst>
                                        </p:cTn>
                                        <p:tgtEl>
                                          <p:spTgt spid="7250"/>
                                        </p:tgtEl>
                                        <p:attrNameLst>
                                          <p:attrName>style.visibility</p:attrName>
                                        </p:attrNameLst>
                                      </p:cBhvr>
                                      <p:to>
                                        <p:strVal val="visible"/>
                                      </p:to>
                                    </p:set>
                                    <p:animEffect transition="in" filter="blinds(horizontal)">
                                      <p:cBhvr>
                                        <p:cTn id="148" dur="500"/>
                                        <p:tgtEl>
                                          <p:spTgt spid="7250"/>
                                        </p:tgtEl>
                                      </p:cBhvr>
                                    </p:animEffec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12" presetClass="entr" presetSubtype="4" fill="hold" nodeType="clickEffect">
                                  <p:stCondLst>
                                    <p:cond delay="0"/>
                                  </p:stCondLst>
                                  <p:childTnLst>
                                    <p:set>
                                      <p:cBhvr>
                                        <p:cTn id="152" dur="1" fill="hold">
                                          <p:stCondLst>
                                            <p:cond delay="0"/>
                                          </p:stCondLst>
                                        </p:cTn>
                                        <p:tgtEl>
                                          <p:spTgt spid="156743"/>
                                        </p:tgtEl>
                                        <p:attrNameLst>
                                          <p:attrName>style.visibility</p:attrName>
                                        </p:attrNameLst>
                                      </p:cBhvr>
                                      <p:to>
                                        <p:strVal val="visible"/>
                                      </p:to>
                                    </p:set>
                                    <p:animEffect transition="in" filter="slide(fromBottom)">
                                      <p:cBhvr>
                                        <p:cTn id="153" dur="500"/>
                                        <p:tgtEl>
                                          <p:spTgt spid="156743"/>
                                        </p:tgtEl>
                                      </p:cBhvr>
                                    </p:animEffect>
                                  </p:childTnLst>
                                </p:cTn>
                              </p:par>
                            </p:childTnLst>
                          </p:cTn>
                        </p:par>
                      </p:childTnLst>
                    </p:cTn>
                  </p:par>
                  <p:par>
                    <p:cTn id="154" fill="hold" nodeType="clickPar">
                      <p:stCondLst>
                        <p:cond delay="indefinite"/>
                      </p:stCondLst>
                      <p:childTnLst>
                        <p:par>
                          <p:cTn id="155" fill="hold" nodeType="withGroup">
                            <p:stCondLst>
                              <p:cond delay="0"/>
                            </p:stCondLst>
                            <p:childTnLst>
                              <p:par>
                                <p:cTn id="156" presetID="12" presetClass="entr" presetSubtype="4" fill="hold" nodeType="clickEffect">
                                  <p:stCondLst>
                                    <p:cond delay="0"/>
                                  </p:stCondLst>
                                  <p:childTnLst>
                                    <p:set>
                                      <p:cBhvr>
                                        <p:cTn id="157" dur="1" fill="hold">
                                          <p:stCondLst>
                                            <p:cond delay="0"/>
                                          </p:stCondLst>
                                        </p:cTn>
                                        <p:tgtEl>
                                          <p:spTgt spid="156742"/>
                                        </p:tgtEl>
                                        <p:attrNameLst>
                                          <p:attrName>style.visibility</p:attrName>
                                        </p:attrNameLst>
                                      </p:cBhvr>
                                      <p:to>
                                        <p:strVal val="visible"/>
                                      </p:to>
                                    </p:set>
                                    <p:animEffect transition="in" filter="slide(fromBottom)">
                                      <p:cBhvr>
                                        <p:cTn id="158" dur="500"/>
                                        <p:tgtEl>
                                          <p:spTgt spid="156742"/>
                                        </p:tgtEl>
                                      </p:cBhvr>
                                    </p:animEffec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2" presetClass="entr" presetSubtype="4" fill="hold" nodeType="clickEffect">
                                  <p:stCondLst>
                                    <p:cond delay="0"/>
                                  </p:stCondLst>
                                  <p:childTnLst>
                                    <p:set>
                                      <p:cBhvr>
                                        <p:cTn id="162" dur="1" fill="hold">
                                          <p:stCondLst>
                                            <p:cond delay="0"/>
                                          </p:stCondLst>
                                        </p:cTn>
                                        <p:tgtEl>
                                          <p:spTgt spid="156744"/>
                                        </p:tgtEl>
                                        <p:attrNameLst>
                                          <p:attrName>style.visibility</p:attrName>
                                        </p:attrNameLst>
                                      </p:cBhvr>
                                      <p:to>
                                        <p:strVal val="visible"/>
                                      </p:to>
                                    </p:set>
                                    <p:animEffect transition="in" filter="slide(fromBottom)">
                                      <p:cBhvr>
                                        <p:cTn id="163" dur="500"/>
                                        <p:tgtEl>
                                          <p:spTgt spid="156744"/>
                                        </p:tgtEl>
                                      </p:cBhvr>
                                    </p:animEffect>
                                  </p:childTnLst>
                                </p:cTn>
                              </p:par>
                            </p:childTnLst>
                          </p:cTn>
                        </p:par>
                      </p:childTnLst>
                    </p:cTn>
                  </p:par>
                  <p:par>
                    <p:cTn id="164" fill="hold" nodeType="clickPar">
                      <p:stCondLst>
                        <p:cond delay="indefinite"/>
                      </p:stCondLst>
                      <p:childTnLst>
                        <p:par>
                          <p:cTn id="165" fill="hold" nodeType="withGroup">
                            <p:stCondLst>
                              <p:cond delay="0"/>
                            </p:stCondLst>
                            <p:childTnLst>
                              <p:par>
                                <p:cTn id="166" presetID="12" presetClass="entr" presetSubtype="4" fill="hold" nodeType="clickEffect">
                                  <p:stCondLst>
                                    <p:cond delay="0"/>
                                  </p:stCondLst>
                                  <p:childTnLst>
                                    <p:set>
                                      <p:cBhvr>
                                        <p:cTn id="167" dur="1" fill="hold">
                                          <p:stCondLst>
                                            <p:cond delay="0"/>
                                          </p:stCondLst>
                                        </p:cTn>
                                        <p:tgtEl>
                                          <p:spTgt spid="156745"/>
                                        </p:tgtEl>
                                        <p:attrNameLst>
                                          <p:attrName>style.visibility</p:attrName>
                                        </p:attrNameLst>
                                      </p:cBhvr>
                                      <p:to>
                                        <p:strVal val="visible"/>
                                      </p:to>
                                    </p:set>
                                    <p:animEffect transition="in" filter="slide(fromBottom)">
                                      <p:cBhvr>
                                        <p:cTn id="168" dur="500"/>
                                        <p:tgtEl>
                                          <p:spTgt spid="156745"/>
                                        </p:tgtEl>
                                      </p:cBhvr>
                                    </p:animEffect>
                                  </p:childTnLst>
                                </p:cTn>
                              </p:par>
                            </p:childTnLst>
                          </p:cTn>
                        </p:par>
                      </p:childTnLst>
                    </p:cTn>
                  </p:par>
                  <p:par>
                    <p:cTn id="169" fill="hold" nodeType="clickPar">
                      <p:stCondLst>
                        <p:cond delay="indefinite"/>
                      </p:stCondLst>
                      <p:childTnLst>
                        <p:par>
                          <p:cTn id="170" fill="hold" nodeType="withGroup">
                            <p:stCondLst>
                              <p:cond delay="0"/>
                            </p:stCondLst>
                            <p:childTnLst>
                              <p:par>
                                <p:cTn id="171" presetID="8" presetClass="exit" presetSubtype="16" fill="hold" grpId="1" nodeType="clickEffect">
                                  <p:stCondLst>
                                    <p:cond delay="0"/>
                                  </p:stCondLst>
                                  <p:childTnLst>
                                    <p:animEffect transition="out" filter="diamond(in)">
                                      <p:cBhvr>
                                        <p:cTn id="172" dur="2000"/>
                                        <p:tgtEl>
                                          <p:spTgt spid="7244"/>
                                        </p:tgtEl>
                                      </p:cBhvr>
                                    </p:animEffect>
                                    <p:set>
                                      <p:cBhvr>
                                        <p:cTn id="173" dur="1" fill="hold">
                                          <p:stCondLst>
                                            <p:cond delay="1999"/>
                                          </p:stCondLst>
                                        </p:cTn>
                                        <p:tgtEl>
                                          <p:spTgt spid="7244"/>
                                        </p:tgtEl>
                                        <p:attrNameLst>
                                          <p:attrName>style.visibility</p:attrName>
                                        </p:attrNameLst>
                                      </p:cBhvr>
                                      <p:to>
                                        <p:strVal val="hidden"/>
                                      </p:to>
                                    </p:set>
                                  </p:childTnLst>
                                </p:cTn>
                              </p:par>
                              <p:par>
                                <p:cTn id="174" presetID="8" presetClass="exit" presetSubtype="16" fill="hold" nodeType="withEffect">
                                  <p:stCondLst>
                                    <p:cond delay="0"/>
                                  </p:stCondLst>
                                  <p:childTnLst>
                                    <p:animEffect transition="out" filter="diamond(in)">
                                      <p:cBhvr>
                                        <p:cTn id="175" dur="2000"/>
                                        <p:tgtEl>
                                          <p:spTgt spid="156729"/>
                                        </p:tgtEl>
                                      </p:cBhvr>
                                    </p:animEffect>
                                    <p:set>
                                      <p:cBhvr>
                                        <p:cTn id="176" dur="1" fill="hold">
                                          <p:stCondLst>
                                            <p:cond delay="1999"/>
                                          </p:stCondLst>
                                        </p:cTn>
                                        <p:tgtEl>
                                          <p:spTgt spid="156729"/>
                                        </p:tgtEl>
                                        <p:attrNameLst>
                                          <p:attrName>style.visibility</p:attrName>
                                        </p:attrNameLst>
                                      </p:cBhvr>
                                      <p:to>
                                        <p:strVal val="hidden"/>
                                      </p:to>
                                    </p:set>
                                  </p:childTnLst>
                                </p:cTn>
                              </p:par>
                              <p:par>
                                <p:cTn id="177" presetID="8" presetClass="exit" presetSubtype="16" fill="hold" nodeType="withEffect">
                                  <p:stCondLst>
                                    <p:cond delay="0"/>
                                  </p:stCondLst>
                                  <p:childTnLst>
                                    <p:animEffect transition="out" filter="diamond(in)">
                                      <p:cBhvr>
                                        <p:cTn id="178" dur="2000"/>
                                        <p:tgtEl>
                                          <p:spTgt spid="156728"/>
                                        </p:tgtEl>
                                      </p:cBhvr>
                                    </p:animEffect>
                                    <p:set>
                                      <p:cBhvr>
                                        <p:cTn id="179" dur="1" fill="hold">
                                          <p:stCondLst>
                                            <p:cond delay="1999"/>
                                          </p:stCondLst>
                                        </p:cTn>
                                        <p:tgtEl>
                                          <p:spTgt spid="156728"/>
                                        </p:tgtEl>
                                        <p:attrNameLst>
                                          <p:attrName>style.visibility</p:attrName>
                                        </p:attrNameLst>
                                      </p:cBhvr>
                                      <p:to>
                                        <p:strVal val="hidden"/>
                                      </p:to>
                                    </p:set>
                                  </p:childTnLst>
                                </p:cTn>
                              </p:par>
                              <p:par>
                                <p:cTn id="180" presetID="8" presetClass="exit" presetSubtype="16" fill="hold" grpId="1" nodeType="withEffect">
                                  <p:stCondLst>
                                    <p:cond delay="0"/>
                                  </p:stCondLst>
                                  <p:childTnLst>
                                    <p:animEffect transition="out" filter="diamond(in)">
                                      <p:cBhvr>
                                        <p:cTn id="181" dur="2000"/>
                                        <p:tgtEl>
                                          <p:spTgt spid="7251"/>
                                        </p:tgtEl>
                                      </p:cBhvr>
                                    </p:animEffect>
                                    <p:set>
                                      <p:cBhvr>
                                        <p:cTn id="182" dur="1" fill="hold">
                                          <p:stCondLst>
                                            <p:cond delay="1999"/>
                                          </p:stCondLst>
                                        </p:cTn>
                                        <p:tgtEl>
                                          <p:spTgt spid="7251"/>
                                        </p:tgtEl>
                                        <p:attrNameLst>
                                          <p:attrName>style.visibility</p:attrName>
                                        </p:attrNameLst>
                                      </p:cBhvr>
                                      <p:to>
                                        <p:strVal val="hidden"/>
                                      </p:to>
                                    </p:set>
                                  </p:childTnLst>
                                </p:cTn>
                              </p:par>
                              <p:par>
                                <p:cTn id="183" presetID="8" presetClass="exit" presetSubtype="16" fill="hold" nodeType="withEffect">
                                  <p:stCondLst>
                                    <p:cond delay="0"/>
                                  </p:stCondLst>
                                  <p:childTnLst>
                                    <p:animEffect transition="out" filter="diamond(in)">
                                      <p:cBhvr>
                                        <p:cTn id="184" dur="2000"/>
                                        <p:tgtEl>
                                          <p:spTgt spid="156730"/>
                                        </p:tgtEl>
                                      </p:cBhvr>
                                    </p:animEffect>
                                    <p:set>
                                      <p:cBhvr>
                                        <p:cTn id="185" dur="1" fill="hold">
                                          <p:stCondLst>
                                            <p:cond delay="1999"/>
                                          </p:stCondLst>
                                        </p:cTn>
                                        <p:tgtEl>
                                          <p:spTgt spid="156730"/>
                                        </p:tgtEl>
                                        <p:attrNameLst>
                                          <p:attrName>style.visibility</p:attrName>
                                        </p:attrNameLst>
                                      </p:cBhvr>
                                      <p:to>
                                        <p:strVal val="hidden"/>
                                      </p:to>
                                    </p:set>
                                  </p:childTnLst>
                                </p:cTn>
                              </p:par>
                              <p:par>
                                <p:cTn id="186" presetID="8" presetClass="exit" presetSubtype="16" fill="hold" grpId="1" nodeType="withEffect">
                                  <p:stCondLst>
                                    <p:cond delay="0"/>
                                  </p:stCondLst>
                                  <p:childTnLst>
                                    <p:animEffect transition="out" filter="diamond(in)">
                                      <p:cBhvr>
                                        <p:cTn id="187" dur="2000"/>
                                        <p:tgtEl>
                                          <p:spTgt spid="7249"/>
                                        </p:tgtEl>
                                      </p:cBhvr>
                                    </p:animEffect>
                                    <p:set>
                                      <p:cBhvr>
                                        <p:cTn id="188" dur="1" fill="hold">
                                          <p:stCondLst>
                                            <p:cond delay="1999"/>
                                          </p:stCondLst>
                                        </p:cTn>
                                        <p:tgtEl>
                                          <p:spTgt spid="7249"/>
                                        </p:tgtEl>
                                        <p:attrNameLst>
                                          <p:attrName>style.visibility</p:attrName>
                                        </p:attrNameLst>
                                      </p:cBhvr>
                                      <p:to>
                                        <p:strVal val="hidden"/>
                                      </p:to>
                                    </p:set>
                                  </p:childTnLst>
                                </p:cTn>
                              </p:par>
                              <p:par>
                                <p:cTn id="189" presetID="8" presetClass="exit" presetSubtype="16" fill="hold" nodeType="withEffect">
                                  <p:stCondLst>
                                    <p:cond delay="0"/>
                                  </p:stCondLst>
                                  <p:childTnLst>
                                    <p:animEffect transition="out" filter="diamond(in)">
                                      <p:cBhvr>
                                        <p:cTn id="190" dur="2000"/>
                                        <p:tgtEl>
                                          <p:spTgt spid="156731"/>
                                        </p:tgtEl>
                                      </p:cBhvr>
                                    </p:animEffect>
                                    <p:set>
                                      <p:cBhvr>
                                        <p:cTn id="191" dur="1" fill="hold">
                                          <p:stCondLst>
                                            <p:cond delay="1999"/>
                                          </p:stCondLst>
                                        </p:cTn>
                                        <p:tgtEl>
                                          <p:spTgt spid="156731"/>
                                        </p:tgtEl>
                                        <p:attrNameLst>
                                          <p:attrName>style.visibility</p:attrName>
                                        </p:attrNameLst>
                                      </p:cBhvr>
                                      <p:to>
                                        <p:strVal val="hidden"/>
                                      </p:to>
                                    </p:set>
                                  </p:childTnLst>
                                </p:cTn>
                              </p:par>
                              <p:par>
                                <p:cTn id="192" presetID="8" presetClass="exit" presetSubtype="16" fill="hold" grpId="1" nodeType="withEffect">
                                  <p:stCondLst>
                                    <p:cond delay="0"/>
                                  </p:stCondLst>
                                  <p:childTnLst>
                                    <p:animEffect transition="out" filter="diamond(in)">
                                      <p:cBhvr>
                                        <p:cTn id="193" dur="2000"/>
                                        <p:tgtEl>
                                          <p:spTgt spid="7250"/>
                                        </p:tgtEl>
                                      </p:cBhvr>
                                    </p:animEffect>
                                    <p:set>
                                      <p:cBhvr>
                                        <p:cTn id="194" dur="1" fill="hold">
                                          <p:stCondLst>
                                            <p:cond delay="1999"/>
                                          </p:stCondLst>
                                        </p:cTn>
                                        <p:tgtEl>
                                          <p:spTgt spid="7250"/>
                                        </p:tgtEl>
                                        <p:attrNameLst>
                                          <p:attrName>style.visibility</p:attrName>
                                        </p:attrNameLst>
                                      </p:cBhvr>
                                      <p:to>
                                        <p:strVal val="hidden"/>
                                      </p:to>
                                    </p:se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64" presetClass="path" presetSubtype="0" accel="50000" decel="50000" fill="hold" nodeType="clickEffect">
                                  <p:stCondLst>
                                    <p:cond delay="0"/>
                                  </p:stCondLst>
                                  <p:childTnLst>
                                    <p:animMotion origin="layout" path="M -4.16667E-6 -4.07407E-6 L 0.07539 -0.09097 " pathEditMode="relative" rAng="0" ptsTypes="AA">
                                      <p:cBhvr>
                                        <p:cTn id="198" dur="2000" fill="hold"/>
                                        <p:tgtEl>
                                          <p:spTgt spid="156724"/>
                                        </p:tgtEl>
                                        <p:attrNameLst>
                                          <p:attrName>ppt_x</p:attrName>
                                          <p:attrName>ppt_y</p:attrName>
                                        </p:attrNameLst>
                                      </p:cBhvr>
                                      <p:rCtr x="3763" y="-4560"/>
                                    </p:animMotion>
                                  </p:childTnLst>
                                </p:cTn>
                              </p:par>
                            </p:childTnLst>
                          </p:cTn>
                        </p:par>
                      </p:childTnLst>
                    </p:cTn>
                  </p:par>
                  <p:par>
                    <p:cTn id="199" fill="hold" nodeType="clickPar">
                      <p:stCondLst>
                        <p:cond delay="indefinite"/>
                      </p:stCondLst>
                      <p:childTnLst>
                        <p:par>
                          <p:cTn id="200" fill="hold" nodeType="withGroup">
                            <p:stCondLst>
                              <p:cond delay="0"/>
                            </p:stCondLst>
                            <p:childTnLst>
                              <p:par>
                                <p:cTn id="201" presetID="64" presetClass="path" presetSubtype="0" accel="50000" decel="50000" fill="hold" nodeType="clickEffect">
                                  <p:stCondLst>
                                    <p:cond delay="0"/>
                                  </p:stCondLst>
                                  <p:childTnLst>
                                    <p:animMotion origin="layout" path="M -1.25E-6 1.48148E-6 L 0.15716 -0.1875 " pathEditMode="relative" rAng="0" ptsTypes="AA">
                                      <p:cBhvr>
                                        <p:cTn id="202" dur="2000" fill="hold"/>
                                        <p:tgtEl>
                                          <p:spTgt spid="156725"/>
                                        </p:tgtEl>
                                        <p:attrNameLst>
                                          <p:attrName>ppt_x</p:attrName>
                                          <p:attrName>ppt_y</p:attrName>
                                        </p:attrNameLst>
                                      </p:cBhvr>
                                      <p:rCtr x="7852" y="-9375"/>
                                    </p:animMotion>
                                  </p:childTnLst>
                                </p:cTn>
                              </p:par>
                            </p:childTnLst>
                          </p:cTn>
                        </p:par>
                      </p:childTnLst>
                    </p:cTn>
                  </p:par>
                  <p:par>
                    <p:cTn id="203" fill="hold" nodeType="clickPar">
                      <p:stCondLst>
                        <p:cond delay="indefinite"/>
                      </p:stCondLst>
                      <p:childTnLst>
                        <p:par>
                          <p:cTn id="204" fill="hold" nodeType="withGroup">
                            <p:stCondLst>
                              <p:cond delay="0"/>
                            </p:stCondLst>
                            <p:childTnLst>
                              <p:par>
                                <p:cTn id="205" presetID="64" presetClass="path" presetSubtype="0" accel="50000" decel="50000" fill="hold" nodeType="clickEffect">
                                  <p:stCondLst>
                                    <p:cond delay="0"/>
                                  </p:stCondLst>
                                  <p:childTnLst>
                                    <p:animMotion origin="layout" path="M -6.25E-7 3.7037E-6 L 0.24154 -0.29306 " pathEditMode="relative" rAng="0" ptsTypes="AA">
                                      <p:cBhvr>
                                        <p:cTn id="206" dur="2000" fill="hold"/>
                                        <p:tgtEl>
                                          <p:spTgt spid="156726"/>
                                        </p:tgtEl>
                                        <p:attrNameLst>
                                          <p:attrName>ppt_x</p:attrName>
                                          <p:attrName>ppt_y</p:attrName>
                                        </p:attrNameLst>
                                      </p:cBhvr>
                                      <p:rCtr x="12070" y="-14653"/>
                                    </p:animMotion>
                                  </p:childTnLst>
                                </p:cTn>
                              </p:par>
                            </p:childTnLst>
                          </p:cTn>
                        </p:par>
                      </p:childTnLst>
                    </p:cTn>
                  </p:par>
                  <p:par>
                    <p:cTn id="207" fill="hold" nodeType="clickPar">
                      <p:stCondLst>
                        <p:cond delay="indefinite"/>
                      </p:stCondLst>
                      <p:childTnLst>
                        <p:par>
                          <p:cTn id="208" fill="hold" nodeType="withGroup">
                            <p:stCondLst>
                              <p:cond delay="0"/>
                            </p:stCondLst>
                            <p:childTnLst>
                              <p:par>
                                <p:cTn id="209" presetID="4" presetClass="entr" presetSubtype="16" fill="hold" grpId="0" nodeType="clickEffect">
                                  <p:stCondLst>
                                    <p:cond delay="0"/>
                                  </p:stCondLst>
                                  <p:childTnLst>
                                    <p:set>
                                      <p:cBhvr>
                                        <p:cTn id="210" dur="1" fill="hold">
                                          <p:stCondLst>
                                            <p:cond delay="0"/>
                                          </p:stCondLst>
                                        </p:cTn>
                                        <p:tgtEl>
                                          <p:spTgt spid="53"/>
                                        </p:tgtEl>
                                        <p:attrNameLst>
                                          <p:attrName>style.visibility</p:attrName>
                                        </p:attrNameLst>
                                      </p:cBhvr>
                                      <p:to>
                                        <p:strVal val="visible"/>
                                      </p:to>
                                    </p:set>
                                    <p:animEffect transition="in" filter="box(in)">
                                      <p:cBhvr>
                                        <p:cTn id="211" dur="500"/>
                                        <p:tgtEl>
                                          <p:spTgt spid="53"/>
                                        </p:tgtEl>
                                      </p:cBhvr>
                                    </p:animEffect>
                                  </p:childTnLst>
                                </p:cTn>
                              </p:par>
                            </p:childTnLst>
                          </p:cTn>
                        </p:par>
                      </p:childTnLst>
                    </p:cTn>
                  </p:par>
                  <p:par>
                    <p:cTn id="212" fill="hold" nodeType="clickPar">
                      <p:stCondLst>
                        <p:cond delay="indefinite"/>
                      </p:stCondLst>
                      <p:childTnLst>
                        <p:par>
                          <p:cTn id="213" fill="hold" nodeType="withGroup">
                            <p:stCondLst>
                              <p:cond delay="0"/>
                            </p:stCondLst>
                            <p:childTnLst>
                              <p:par>
                                <p:cTn id="214" presetID="4" presetClass="entr" presetSubtype="16" fill="hold" grpId="0" nodeType="clickEffect">
                                  <p:stCondLst>
                                    <p:cond delay="0"/>
                                  </p:stCondLst>
                                  <p:childTnLst>
                                    <p:set>
                                      <p:cBhvr>
                                        <p:cTn id="215" dur="1" fill="hold">
                                          <p:stCondLst>
                                            <p:cond delay="0"/>
                                          </p:stCondLst>
                                        </p:cTn>
                                        <p:tgtEl>
                                          <p:spTgt spid="54"/>
                                        </p:tgtEl>
                                        <p:attrNameLst>
                                          <p:attrName>style.visibility</p:attrName>
                                        </p:attrNameLst>
                                      </p:cBhvr>
                                      <p:to>
                                        <p:strVal val="visible"/>
                                      </p:to>
                                    </p:set>
                                    <p:animEffect transition="in" filter="box(in)">
                                      <p:cBhvr>
                                        <p:cTn id="216" dur="500"/>
                                        <p:tgtEl>
                                          <p:spTgt spid="54"/>
                                        </p:tgtEl>
                                      </p:cBhvr>
                                    </p:animEffect>
                                  </p:childTnLst>
                                </p:cTn>
                              </p:par>
                            </p:childTnLst>
                          </p:cTn>
                        </p:par>
                      </p:childTnLst>
                    </p:cTn>
                  </p:par>
                  <p:par>
                    <p:cTn id="217" fill="hold" nodeType="clickPar">
                      <p:stCondLst>
                        <p:cond delay="indefinite"/>
                      </p:stCondLst>
                      <p:childTnLst>
                        <p:par>
                          <p:cTn id="218" fill="hold" nodeType="withGroup">
                            <p:stCondLst>
                              <p:cond delay="0"/>
                            </p:stCondLst>
                            <p:childTnLst>
                              <p:par>
                                <p:cTn id="219" presetID="3" presetClass="exit" presetSubtype="10" fill="hold" nodeType="clickEffect">
                                  <p:stCondLst>
                                    <p:cond delay="0"/>
                                  </p:stCondLst>
                                  <p:childTnLst>
                                    <p:animEffect transition="out" filter="blinds(horizontal)">
                                      <p:cBhvr>
                                        <p:cTn id="220" dur="500"/>
                                        <p:tgtEl>
                                          <p:spTgt spid="156743"/>
                                        </p:tgtEl>
                                      </p:cBhvr>
                                    </p:animEffect>
                                    <p:set>
                                      <p:cBhvr>
                                        <p:cTn id="221" dur="1" fill="hold">
                                          <p:stCondLst>
                                            <p:cond delay="499"/>
                                          </p:stCondLst>
                                        </p:cTn>
                                        <p:tgtEl>
                                          <p:spTgt spid="156743"/>
                                        </p:tgtEl>
                                        <p:attrNameLst>
                                          <p:attrName>style.visibility</p:attrName>
                                        </p:attrNameLst>
                                      </p:cBhvr>
                                      <p:to>
                                        <p:strVal val="hidden"/>
                                      </p:to>
                                    </p:set>
                                  </p:childTnLst>
                                </p:cTn>
                              </p:par>
                              <p:par>
                                <p:cTn id="222" presetID="3" presetClass="exit" presetSubtype="10" fill="hold" nodeType="withEffect">
                                  <p:stCondLst>
                                    <p:cond delay="0"/>
                                  </p:stCondLst>
                                  <p:childTnLst>
                                    <p:animEffect transition="out" filter="blinds(horizontal)">
                                      <p:cBhvr>
                                        <p:cTn id="223" dur="500"/>
                                        <p:tgtEl>
                                          <p:spTgt spid="156742"/>
                                        </p:tgtEl>
                                      </p:cBhvr>
                                    </p:animEffect>
                                    <p:set>
                                      <p:cBhvr>
                                        <p:cTn id="224" dur="1" fill="hold">
                                          <p:stCondLst>
                                            <p:cond delay="499"/>
                                          </p:stCondLst>
                                        </p:cTn>
                                        <p:tgtEl>
                                          <p:spTgt spid="156742"/>
                                        </p:tgtEl>
                                        <p:attrNameLst>
                                          <p:attrName>style.visibility</p:attrName>
                                        </p:attrNameLst>
                                      </p:cBhvr>
                                      <p:to>
                                        <p:strVal val="hidden"/>
                                      </p:to>
                                    </p:set>
                                  </p:childTnLst>
                                </p:cTn>
                              </p:par>
                            </p:childTnLst>
                          </p:cTn>
                        </p:par>
                      </p:childTnLst>
                    </p:cTn>
                  </p:par>
                  <p:par>
                    <p:cTn id="225" fill="hold" nodeType="clickPar">
                      <p:stCondLst>
                        <p:cond delay="indefinite"/>
                      </p:stCondLst>
                      <p:childTnLst>
                        <p:par>
                          <p:cTn id="226" fill="hold" nodeType="withGroup">
                            <p:stCondLst>
                              <p:cond delay="0"/>
                            </p:stCondLst>
                            <p:childTnLst>
                              <p:par>
                                <p:cTn id="227" presetID="64" presetClass="path" presetSubtype="0" accel="50000" decel="50000" fill="hold" nodeType="clickEffect">
                                  <p:stCondLst>
                                    <p:cond delay="0"/>
                                  </p:stCondLst>
                                  <p:childTnLst>
                                    <p:animMotion origin="layout" path="M -2.29167E-6 1.48148E-6 L 0.06485 -0.08727 " pathEditMode="relative" rAng="0" ptsTypes="AA">
                                      <p:cBhvr>
                                        <p:cTn id="228" dur="2000" fill="hold"/>
                                        <p:tgtEl>
                                          <p:spTgt spid="156738"/>
                                        </p:tgtEl>
                                        <p:attrNameLst>
                                          <p:attrName>ppt_x</p:attrName>
                                          <p:attrName>ppt_y</p:attrName>
                                        </p:attrNameLst>
                                      </p:cBhvr>
                                      <p:rCtr x="3242" y="-4375"/>
                                    </p:animMotion>
                                  </p:childTnLst>
                                </p:cTn>
                              </p:par>
                            </p:childTnLst>
                          </p:cTn>
                        </p:par>
                      </p:childTnLst>
                    </p:cTn>
                  </p:par>
                  <p:par>
                    <p:cTn id="229" fill="hold" nodeType="clickPar">
                      <p:stCondLst>
                        <p:cond delay="indefinite"/>
                      </p:stCondLst>
                      <p:childTnLst>
                        <p:par>
                          <p:cTn id="230" fill="hold" nodeType="withGroup">
                            <p:stCondLst>
                              <p:cond delay="0"/>
                            </p:stCondLst>
                            <p:childTnLst>
                              <p:par>
                                <p:cTn id="231" presetID="4" presetClass="exit" presetSubtype="16" fill="hold" nodeType="clickEffect">
                                  <p:stCondLst>
                                    <p:cond delay="0"/>
                                  </p:stCondLst>
                                  <p:childTnLst>
                                    <p:animEffect transition="out" filter="box(in)">
                                      <p:cBhvr>
                                        <p:cTn id="232" dur="500"/>
                                        <p:tgtEl>
                                          <p:spTgt spid="156744"/>
                                        </p:tgtEl>
                                      </p:cBhvr>
                                    </p:animEffect>
                                    <p:set>
                                      <p:cBhvr>
                                        <p:cTn id="233" dur="1" fill="hold">
                                          <p:stCondLst>
                                            <p:cond delay="499"/>
                                          </p:stCondLst>
                                        </p:cTn>
                                        <p:tgtEl>
                                          <p:spTgt spid="156744"/>
                                        </p:tgtEl>
                                        <p:attrNameLst>
                                          <p:attrName>style.visibility</p:attrName>
                                        </p:attrNameLst>
                                      </p:cBhvr>
                                      <p:to>
                                        <p:strVal val="hidden"/>
                                      </p:to>
                                    </p:set>
                                  </p:childTnLst>
                                </p:cTn>
                              </p:par>
                              <p:par>
                                <p:cTn id="234" presetID="4" presetClass="exit" presetSubtype="16" fill="hold" nodeType="withEffect">
                                  <p:stCondLst>
                                    <p:cond delay="0"/>
                                  </p:stCondLst>
                                  <p:childTnLst>
                                    <p:animEffect transition="out" filter="box(in)">
                                      <p:cBhvr>
                                        <p:cTn id="235" dur="500"/>
                                        <p:tgtEl>
                                          <p:spTgt spid="156745"/>
                                        </p:tgtEl>
                                      </p:cBhvr>
                                    </p:animEffect>
                                    <p:set>
                                      <p:cBhvr>
                                        <p:cTn id="236" dur="1" fill="hold">
                                          <p:stCondLst>
                                            <p:cond delay="499"/>
                                          </p:stCondLst>
                                        </p:cTn>
                                        <p:tgtEl>
                                          <p:spTgt spid="156745"/>
                                        </p:tgtEl>
                                        <p:attrNameLst>
                                          <p:attrName>style.visibility</p:attrName>
                                        </p:attrNameLst>
                                      </p:cBhvr>
                                      <p:to>
                                        <p:strVal val="hidden"/>
                                      </p:to>
                                    </p:set>
                                  </p:childTnLst>
                                </p:cTn>
                              </p:par>
                            </p:childTnLst>
                          </p:cTn>
                        </p:par>
                      </p:childTnLst>
                    </p:cTn>
                  </p:par>
                  <p:par>
                    <p:cTn id="237" fill="hold" nodeType="clickPar">
                      <p:stCondLst>
                        <p:cond delay="indefinite"/>
                      </p:stCondLst>
                      <p:childTnLst>
                        <p:par>
                          <p:cTn id="238" fill="hold" nodeType="withGroup">
                            <p:stCondLst>
                              <p:cond delay="0"/>
                            </p:stCondLst>
                            <p:childTnLst>
                              <p:par>
                                <p:cTn id="239" presetID="64" presetClass="path" presetSubtype="0" accel="50000" decel="50000" fill="hold" nodeType="clickEffect">
                                  <p:stCondLst>
                                    <p:cond delay="0"/>
                                  </p:stCondLst>
                                  <p:childTnLst>
                                    <p:animMotion origin="layout" path="M -4.58333E-6 -2.22222E-6 L 0.0767 -0.10486 " pathEditMode="relative" rAng="0" ptsTypes="AA">
                                      <p:cBhvr>
                                        <p:cTn id="240" dur="2000" fill="hold"/>
                                        <p:tgtEl>
                                          <p:spTgt spid="156740"/>
                                        </p:tgtEl>
                                        <p:attrNameLst>
                                          <p:attrName>ppt_x</p:attrName>
                                          <p:attrName>ppt_y</p:attrName>
                                        </p:attrNameLst>
                                      </p:cBhvr>
                                      <p:rCtr x="3828" y="-5255"/>
                                    </p:animMotion>
                                  </p:childTnLst>
                                </p:cTn>
                              </p:par>
                            </p:childTnLst>
                          </p:cTn>
                        </p:par>
                      </p:childTnLst>
                    </p:cTn>
                  </p:par>
                  <p:par>
                    <p:cTn id="241" fill="hold" nodeType="clickPar">
                      <p:stCondLst>
                        <p:cond delay="indefinite"/>
                      </p:stCondLst>
                      <p:childTnLst>
                        <p:par>
                          <p:cTn id="242" fill="hold" nodeType="withGroup">
                            <p:stCondLst>
                              <p:cond delay="0"/>
                            </p:stCondLst>
                            <p:childTnLst>
                              <p:par>
                                <p:cTn id="243" presetID="64" presetClass="path" presetSubtype="0" accel="50000" decel="50000" fill="hold" nodeType="clickEffect">
                                  <p:stCondLst>
                                    <p:cond delay="0"/>
                                  </p:stCondLst>
                                  <p:childTnLst>
                                    <p:animMotion origin="layout" path="M -3.54167E-6 -4.81481E-6 L 0.1461 -0.19606 " pathEditMode="relative" rAng="0" ptsTypes="AA">
                                      <p:cBhvr>
                                        <p:cTn id="244" dur="2000" fill="hold"/>
                                        <p:tgtEl>
                                          <p:spTgt spid="156739"/>
                                        </p:tgtEl>
                                        <p:attrNameLst>
                                          <p:attrName>ppt_x</p:attrName>
                                          <p:attrName>ppt_y</p:attrName>
                                        </p:attrNameLst>
                                      </p:cBhvr>
                                      <p:rCtr x="7305" y="-9815"/>
                                    </p:animMotion>
                                  </p:childTnLst>
                                </p:cTn>
                              </p:par>
                              <p:par>
                                <p:cTn id="245" presetID="64" presetClass="path" presetSubtype="0" accel="50000" decel="50000" fill="hold" nodeType="withEffect">
                                  <p:stCondLst>
                                    <p:cond delay="0"/>
                                  </p:stCondLst>
                                  <p:childTnLst>
                                    <p:animMotion origin="layout" path="M -4.58333E-6 -2.22222E-6 L 0.21407 -0.31018 " pathEditMode="relative" rAng="0" ptsTypes="AA">
                                      <p:cBhvr>
                                        <p:cTn id="246" dur="2000" fill="hold"/>
                                        <p:tgtEl>
                                          <p:spTgt spid="156740"/>
                                        </p:tgtEl>
                                        <p:attrNameLst>
                                          <p:attrName>ppt_x</p:attrName>
                                          <p:attrName>ppt_y</p:attrName>
                                        </p:attrNameLst>
                                      </p:cBhvr>
                                      <p:rCtr x="10703" y="-15509"/>
                                    </p:animMotion>
                                  </p:childTnLst>
                                </p:cTn>
                              </p:par>
                              <p:par>
                                <p:cTn id="247" presetID="3" presetClass="entr" presetSubtype="10" fill="hold" grpId="0" nodeType="withEffect">
                                  <p:stCondLst>
                                    <p:cond delay="0"/>
                                  </p:stCondLst>
                                  <p:childTnLst>
                                    <p:set>
                                      <p:cBhvr>
                                        <p:cTn id="248" dur="1" fill="hold">
                                          <p:stCondLst>
                                            <p:cond delay="0"/>
                                          </p:stCondLst>
                                        </p:cTn>
                                        <p:tgtEl>
                                          <p:spTgt spid="55"/>
                                        </p:tgtEl>
                                        <p:attrNameLst>
                                          <p:attrName>style.visibility</p:attrName>
                                        </p:attrNameLst>
                                      </p:cBhvr>
                                      <p:to>
                                        <p:strVal val="visible"/>
                                      </p:to>
                                    </p:set>
                                    <p:animEffect transition="in" filter="blinds(horizontal)">
                                      <p:cBhvr>
                                        <p:cTn id="249" dur="500"/>
                                        <p:tgtEl>
                                          <p:spTgt spid="55"/>
                                        </p:tgtEl>
                                      </p:cBhvr>
                                    </p:animEffect>
                                  </p:childTnLst>
                                </p:cTn>
                              </p:par>
                            </p:childTnLst>
                          </p:cTn>
                        </p:par>
                      </p:childTnLst>
                    </p:cTn>
                  </p:par>
                  <p:par>
                    <p:cTn id="250" fill="hold" nodeType="clickPar">
                      <p:stCondLst>
                        <p:cond delay="indefinite"/>
                      </p:stCondLst>
                      <p:childTnLst>
                        <p:par>
                          <p:cTn id="251" fill="hold" nodeType="withGroup">
                            <p:stCondLst>
                              <p:cond delay="0"/>
                            </p:stCondLst>
                            <p:childTnLst>
                              <p:par>
                                <p:cTn id="252" presetID="2" presetClass="entr" presetSubtype="4" fill="hold" grpId="0" nodeType="clickEffect">
                                  <p:stCondLst>
                                    <p:cond delay="0"/>
                                  </p:stCondLst>
                                  <p:childTnLst>
                                    <p:set>
                                      <p:cBhvr>
                                        <p:cTn id="253" dur="1" fill="hold">
                                          <p:stCondLst>
                                            <p:cond delay="0"/>
                                          </p:stCondLst>
                                        </p:cTn>
                                        <p:tgtEl>
                                          <p:spTgt spid="56"/>
                                        </p:tgtEl>
                                        <p:attrNameLst>
                                          <p:attrName>style.visibility</p:attrName>
                                        </p:attrNameLst>
                                      </p:cBhvr>
                                      <p:to>
                                        <p:strVal val="visible"/>
                                      </p:to>
                                    </p:set>
                                    <p:anim calcmode="lin" valueType="num">
                                      <p:cBhvr additive="base">
                                        <p:cTn id="254" dur="500" fill="hold"/>
                                        <p:tgtEl>
                                          <p:spTgt spid="56"/>
                                        </p:tgtEl>
                                        <p:attrNameLst>
                                          <p:attrName>ppt_x</p:attrName>
                                        </p:attrNameLst>
                                      </p:cBhvr>
                                      <p:tavLst>
                                        <p:tav tm="0">
                                          <p:val>
                                            <p:strVal val="#ppt_x"/>
                                          </p:val>
                                        </p:tav>
                                        <p:tav tm="100000">
                                          <p:val>
                                            <p:strVal val="#ppt_x"/>
                                          </p:val>
                                        </p:tav>
                                      </p:tavLst>
                                    </p:anim>
                                    <p:anim calcmode="lin" valueType="num">
                                      <p:cBhvr additive="base">
                                        <p:cTn id="255"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256" fill="hold" nodeType="clickPar">
                      <p:stCondLst>
                        <p:cond delay="indefinite"/>
                      </p:stCondLst>
                      <p:childTnLst>
                        <p:par>
                          <p:cTn id="257" fill="hold" nodeType="withGroup">
                            <p:stCondLst>
                              <p:cond delay="0"/>
                            </p:stCondLst>
                            <p:childTnLst>
                              <p:par>
                                <p:cTn id="258" presetID="2" presetClass="entr" presetSubtype="4" fill="hold" grpId="0" nodeType="clickEffect">
                                  <p:stCondLst>
                                    <p:cond delay="0"/>
                                  </p:stCondLst>
                                  <p:childTnLst>
                                    <p:set>
                                      <p:cBhvr>
                                        <p:cTn id="259" dur="1" fill="hold">
                                          <p:stCondLst>
                                            <p:cond delay="0"/>
                                          </p:stCondLst>
                                        </p:cTn>
                                        <p:tgtEl>
                                          <p:spTgt spid="57"/>
                                        </p:tgtEl>
                                        <p:attrNameLst>
                                          <p:attrName>style.visibility</p:attrName>
                                        </p:attrNameLst>
                                      </p:cBhvr>
                                      <p:to>
                                        <p:strVal val="visible"/>
                                      </p:to>
                                    </p:set>
                                    <p:anim calcmode="lin" valueType="num">
                                      <p:cBhvr additive="base">
                                        <p:cTn id="260" dur="500" fill="hold"/>
                                        <p:tgtEl>
                                          <p:spTgt spid="57"/>
                                        </p:tgtEl>
                                        <p:attrNameLst>
                                          <p:attrName>ppt_x</p:attrName>
                                        </p:attrNameLst>
                                      </p:cBhvr>
                                      <p:tavLst>
                                        <p:tav tm="0">
                                          <p:val>
                                            <p:strVal val="#ppt_x"/>
                                          </p:val>
                                        </p:tav>
                                        <p:tav tm="100000">
                                          <p:val>
                                            <p:strVal val="#ppt_x"/>
                                          </p:val>
                                        </p:tav>
                                      </p:tavLst>
                                    </p:anim>
                                    <p:anim calcmode="lin" valueType="num">
                                      <p:cBhvr additive="base">
                                        <p:cTn id="261"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2" fill="hold" display="0">
                  <p:stCondLst>
                    <p:cond delay="indefinite"/>
                  </p:stCondLst>
                  <p:endCondLst>
                    <p:cond evt="onStopAudio" delay="0">
                      <p:tgtEl>
                        <p:sldTgt/>
                      </p:tgtEl>
                    </p:cond>
                  </p:endCondLst>
                </p:cTn>
                <p:tgtEl>
                  <p:spTgt spid="5"/>
                </p:tgtEl>
              </p:cMediaNode>
            </p:audio>
          </p:childTnLst>
        </p:cTn>
      </p:par>
    </p:tnLst>
    <p:bldLst>
      <p:bldP spid="181270" grpId="0"/>
      <p:bldP spid="181291" grpId="0"/>
      <p:bldP spid="17" grpId="0" animBg="1"/>
      <p:bldP spid="18" grpId="0"/>
      <p:bldP spid="19" grpId="0"/>
      <p:bldP spid="22" grpId="0"/>
      <p:bldP spid="23" grpId="0"/>
      <p:bldP spid="24" grpId="0"/>
      <p:bldP spid="25" grpId="0" animBg="1"/>
      <p:bldP spid="26" grpId="0" animBg="1"/>
      <p:bldP spid="27" grpId="0" animBg="1"/>
      <p:bldP spid="28" grpId="0" animBg="1"/>
      <p:bldP spid="3" grpId="0"/>
      <p:bldP spid="7239" grpId="0" animBg="1"/>
      <p:bldP spid="7244" grpId="0"/>
      <p:bldP spid="7244" grpId="1"/>
      <p:bldP spid="7249" grpId="0"/>
      <p:bldP spid="7249" grpId="1"/>
      <p:bldP spid="7250" grpId="0"/>
      <p:bldP spid="7250" grpId="1"/>
      <p:bldP spid="7251" grpId="0"/>
      <p:bldP spid="7251" grpId="1"/>
      <p:bldP spid="53" grpId="0"/>
      <p:bldP spid="54" grpId="0"/>
      <p:bldP spid="55" grpId="0"/>
      <p:bldP spid="56" grpId="0"/>
      <p:bldP spid="5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5"/>
          <p:cNvSpPr>
            <a:spLocks noChangeArrowheads="1"/>
          </p:cNvSpPr>
          <p:nvPr/>
        </p:nvSpPr>
        <p:spPr bwMode="auto">
          <a:xfrm>
            <a:off x="6134100" y="451485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n-US" altLang="en-US" sz="2400" b="0">
                <a:solidFill>
                  <a:schemeClr val="bg1"/>
                </a:solidFill>
                <a:latin typeface="VNI-Times" pitchFamily="2" charset="0"/>
              </a:rPr>
              <a:t>b)</a:t>
            </a:r>
            <a:r>
              <a:rPr lang="en-US" altLang="en-US" sz="2400">
                <a:solidFill>
                  <a:schemeClr val="bg1"/>
                </a:solidFill>
                <a:latin typeface="VNI-Times" pitchFamily="2" charset="0"/>
              </a:rPr>
              <a:t> </a:t>
            </a:r>
          </a:p>
        </p:txBody>
      </p:sp>
      <p:sp>
        <p:nvSpPr>
          <p:cNvPr id="17411" name="Rectangle 37"/>
          <p:cNvSpPr>
            <a:spLocks noChangeArrowheads="1"/>
          </p:cNvSpPr>
          <p:nvPr/>
        </p:nvSpPr>
        <p:spPr bwMode="auto">
          <a:xfrm>
            <a:off x="3143250" y="527685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n-US" altLang="en-US" sz="2400" b="0">
                <a:solidFill>
                  <a:schemeClr val="bg1"/>
                </a:solidFill>
                <a:latin typeface="VNI-Times" pitchFamily="2" charset="0"/>
              </a:rPr>
              <a:t>c)</a:t>
            </a:r>
            <a:r>
              <a:rPr lang="en-US" altLang="en-US" sz="2400">
                <a:solidFill>
                  <a:schemeClr val="tx1"/>
                </a:solidFill>
                <a:latin typeface="VNI-Times" pitchFamily="2" charset="0"/>
              </a:rPr>
              <a:t>   </a:t>
            </a:r>
          </a:p>
        </p:txBody>
      </p:sp>
      <p:graphicFrame>
        <p:nvGraphicFramePr>
          <p:cNvPr id="17412" name="Object 38"/>
          <p:cNvGraphicFramePr>
            <a:graphicFrameLocks noChangeAspect="1"/>
          </p:cNvGraphicFramePr>
          <p:nvPr/>
        </p:nvGraphicFramePr>
        <p:xfrm>
          <a:off x="3771900" y="5219700"/>
          <a:ext cx="1219200" cy="508000"/>
        </p:xfrm>
        <a:graphic>
          <a:graphicData uri="http://schemas.openxmlformats.org/presentationml/2006/ole">
            <mc:AlternateContent xmlns:mc="http://schemas.openxmlformats.org/markup-compatibility/2006">
              <mc:Choice xmlns:v="urn:schemas-microsoft-com:vml" Requires="v">
                <p:oleObj spid="_x0000_s17417" name="Equation" r:id="rId6" imgW="583947" imgH="241195" progId="Equation.DSMT4">
                  <p:embed/>
                </p:oleObj>
              </mc:Choice>
              <mc:Fallback>
                <p:oleObj name="Equation" r:id="rId6" imgW="583947" imgH="241195" progId="Equation.DSMT4">
                  <p:embed/>
                  <p:pic>
                    <p:nvPicPr>
                      <p:cNvPr id="0" name="Object 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1900" y="5219700"/>
                        <a:ext cx="1219200"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413" name="Text Box 12"/>
          <p:cNvSpPr txBox="1">
            <a:spLocks noChangeArrowheads="1"/>
          </p:cNvSpPr>
          <p:nvPr/>
        </p:nvSpPr>
        <p:spPr bwMode="auto">
          <a:xfrm>
            <a:off x="152400" y="309563"/>
            <a:ext cx="27432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50000"/>
              </a:spcBef>
            </a:pPr>
            <a:r>
              <a:rPr lang="en-US" altLang="en-US" u="sng">
                <a:solidFill>
                  <a:srgbClr val="FF0000"/>
                </a:solidFill>
                <a:latin typeface="Times New Roman" pitchFamily="18" charset="0"/>
                <a:cs typeface="Times New Roman" pitchFamily="18" charset="0"/>
              </a:rPr>
              <a:t>Tính chất</a:t>
            </a:r>
          </a:p>
        </p:txBody>
      </p:sp>
      <p:sp>
        <p:nvSpPr>
          <p:cNvPr id="17414" name="Rectangle 8"/>
          <p:cNvSpPr>
            <a:spLocks noChangeArrowheads="1"/>
          </p:cNvSpPr>
          <p:nvPr/>
        </p:nvSpPr>
        <p:spPr bwMode="auto">
          <a:xfrm>
            <a:off x="280988" y="996950"/>
            <a:ext cx="11911012" cy="2060575"/>
          </a:xfrm>
          <a:prstGeom prst="rect">
            <a:avLst/>
          </a:prstGeom>
          <a:solidFill>
            <a:schemeClr val="bg1"/>
          </a:solidFill>
          <a:ln w="38100" cmpd="tri">
            <a:solidFill>
              <a:srgbClr val="0066FF"/>
            </a:solidFill>
            <a:miter lim="800000"/>
            <a:headEnd/>
            <a:tailEnd/>
          </a:ln>
        </p:spPr>
        <p:txBody>
          <a:bodyPr anchor="ctr">
            <a:spAutoFit/>
          </a:bodyPr>
          <a:lstStyle/>
          <a:p>
            <a:pPr algn="just" eaLnBrk="1" hangingPunct="1"/>
            <a:r>
              <a:rPr lang="en-US" altLang="en-US" sz="3200" b="0" i="1">
                <a:solidFill>
                  <a:schemeClr val="tx1"/>
                </a:solidFill>
                <a:cs typeface="Times New Roman" pitchFamily="18" charset="0"/>
              </a:rPr>
              <a:t>Nếu hai đại lượng tỉ lệ thuận với nhau thì:</a:t>
            </a:r>
          </a:p>
          <a:p>
            <a:pPr algn="just" eaLnBrk="1" hangingPunct="1"/>
            <a:r>
              <a:rPr lang="en-US" altLang="en-US" sz="3200" b="0" i="1">
                <a:solidFill>
                  <a:schemeClr val="tx1"/>
                </a:solidFill>
                <a:cs typeface="Times New Roman" pitchFamily="18" charset="0"/>
              </a:rPr>
              <a:t>- Tỉ số hai giá trị tương ứng của chúng không đổi.</a:t>
            </a:r>
          </a:p>
          <a:p>
            <a:pPr algn="just" eaLnBrk="1" hangingPunct="1"/>
            <a:r>
              <a:rPr lang="en-US" altLang="en-US" sz="3200" b="0" i="1">
                <a:solidFill>
                  <a:schemeClr val="tx1"/>
                </a:solidFill>
                <a:cs typeface="Times New Roman" pitchFamily="18" charset="0"/>
              </a:rPr>
              <a:t>- Tỉ số hai giá trị bất kì của đại lượng này bằng tỉ số hai giá trị tương ứng của đại lượng kia.</a:t>
            </a:r>
          </a:p>
        </p:txBody>
      </p:sp>
      <p:pic>
        <p:nvPicPr>
          <p:cNvPr id="2" name="39C62721.wav">
            <a:hlinkClick r:id="" action="ppaction://media"/>
          </p:cNvPr>
          <p:cNvPicPr>
            <a:picLocks noChangeAspect="1"/>
          </p:cNvPicPr>
          <p:nvPr>
            <a:wavAudioFile r:embed="rId2" name="39C65501.wav"/>
          </p:nvPr>
        </p:nvPicPr>
        <p:blipFill>
          <a:blip r:embed="rId8">
            <a:extLst>
              <a:ext uri="{28A0092B-C50C-407E-A947-70E740481C1C}">
                <a14:useLocalDpi xmlns:a14="http://schemas.microsoft.com/office/drawing/2010/main" val="0"/>
              </a:ext>
            </a:extLst>
          </a:blip>
          <a:srcRect/>
          <a:stretch>
            <a:fillRect/>
          </a:stretch>
        </p:blipFill>
        <p:spPr bwMode="auto">
          <a:xfrm>
            <a:off x="11428413" y="60944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7B542737.wav">
            <a:hlinkClick r:id="" action="ppaction://media"/>
          </p:cNvPr>
          <p:cNvPicPr>
            <a:picLocks noChangeAspect="1"/>
          </p:cNvPicPr>
          <p:nvPr>
            <a:wavAudioFile r:embed="rId3" name="7B540EDB.wav"/>
          </p:nvPr>
        </p:nvPicPr>
        <p:blipFill>
          <a:blip r:embed="rId8">
            <a:extLst>
              <a:ext uri="{28A0092B-C50C-407E-A947-70E740481C1C}">
                <a14:useLocalDpi xmlns:a14="http://schemas.microsoft.com/office/drawing/2010/main" val="0"/>
              </a:ext>
            </a:extLst>
          </a:blip>
          <a:srcRect/>
          <a:stretch>
            <a:fillRect/>
          </a:stretch>
        </p:blipFill>
        <p:spPr bwMode="auto">
          <a:xfrm>
            <a:off x="11428413" y="60944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421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fld id="{9F2DB71F-A5A7-4597-98C7-2DBBEE6C994D}" type="slidenum">
              <a:rPr lang="en-US" altLang="en-US" sz="1400"/>
              <a:pPr/>
              <a:t>12</a:t>
            </a:fld>
            <a:endParaRPr lang="en-US" altLang="en-US" sz="1400"/>
          </a:p>
        </p:txBody>
      </p:sp>
      <p:pic>
        <p:nvPicPr>
          <p:cNvPr id="1945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988" y="-68263"/>
            <a:ext cx="12011026" cy="678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3"/>
          <p:cNvSpPr txBox="1">
            <a:spLocks noChangeArrowheads="1"/>
          </p:cNvSpPr>
          <p:nvPr/>
        </p:nvSpPr>
        <p:spPr bwMode="auto">
          <a:xfrm>
            <a:off x="3194050" y="2268538"/>
            <a:ext cx="55927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sz="4000">
                <a:solidFill>
                  <a:srgbClr val="FF0000"/>
                </a:solidFill>
                <a:latin typeface="Times New Roman" pitchFamily="18" charset="0"/>
              </a:rPr>
              <a:t>3. BÀI TẬP VẬN DỤNG</a:t>
            </a:r>
          </a:p>
        </p:txBody>
      </p:sp>
      <p:pic>
        <p:nvPicPr>
          <p:cNvPr id="2" name="F5D92737.wav">
            <a:hlinkClick r:id="" action="ppaction://media"/>
          </p:cNvPr>
          <p:cNvPicPr>
            <a:picLocks noChangeAspect="1"/>
          </p:cNvPicPr>
          <p:nvPr>
            <a:wavAudioFile r:embed="rId1" name="F5D97085.wav"/>
          </p:nvPr>
        </p:nvPicPr>
        <p:blipFill>
          <a:blip r:embed="rId4">
            <a:extLst>
              <a:ext uri="{28A0092B-C50C-407E-A947-70E740481C1C}">
                <a14:useLocalDpi xmlns:a14="http://schemas.microsoft.com/office/drawing/2010/main" val="0"/>
              </a:ext>
            </a:extLst>
          </a:blip>
          <a:srcRect/>
          <a:stretch>
            <a:fillRect/>
          </a:stretch>
        </p:blipFill>
        <p:spPr bwMode="auto">
          <a:xfrm>
            <a:off x="11428413" y="60944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32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fld id="{8BFB2D17-7D0D-4983-B3DC-897201CC5A86}" type="slidenum">
              <a:rPr lang="en-US" altLang="en-US" sz="1400"/>
              <a:pPr/>
              <a:t>13</a:t>
            </a:fld>
            <a:endParaRPr lang="en-US" altLang="en-US" sz="1400"/>
          </a:p>
        </p:txBody>
      </p:sp>
      <p:pic>
        <p:nvPicPr>
          <p:cNvPr id="20483"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3988" y="-68263"/>
            <a:ext cx="12011026" cy="678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343025" y="1500188"/>
            <a:ext cx="9598025" cy="2679700"/>
          </a:xfrm>
          <a:prstGeom prst="rect">
            <a:avLst/>
          </a:prstGeom>
        </p:spPr>
        <p:txBody>
          <a:bodyPr>
            <a:spAutoFit/>
          </a:bodyPr>
          <a:lstStyle/>
          <a:p>
            <a:pPr>
              <a:defRPr/>
            </a:pPr>
            <a:r>
              <a:rPr lang="fr-FR" sz="2800" u="sng" dirty="0" err="1">
                <a:solidFill>
                  <a:srgbClr val="FF0000"/>
                </a:solidFill>
                <a:cs typeface="Times New Roman" panose="02020603050405020304" pitchFamily="18" charset="0"/>
              </a:rPr>
              <a:t>Câu</a:t>
            </a:r>
            <a:r>
              <a:rPr lang="fr-FR" sz="2800" u="sng" dirty="0">
                <a:solidFill>
                  <a:srgbClr val="FF0000"/>
                </a:solidFill>
                <a:cs typeface="Times New Roman" panose="02020603050405020304" pitchFamily="18" charset="0"/>
              </a:rPr>
              <a:t> 1: </a:t>
            </a:r>
            <a:r>
              <a:rPr lang="fr-FR" sz="2800" b="0" dirty="0" err="1">
                <a:solidFill>
                  <a:schemeClr val="tx1"/>
                </a:solidFill>
                <a:cs typeface="Times New Roman" panose="02020603050405020304" pitchFamily="18" charset="0"/>
              </a:rPr>
              <a:t>Biết</a:t>
            </a:r>
            <a:r>
              <a:rPr lang="fr-FR" sz="2800" b="0" dirty="0">
                <a:solidFill>
                  <a:schemeClr val="tx1"/>
                </a:solidFill>
                <a:cs typeface="Times New Roman" panose="02020603050405020304" pitchFamily="18" charset="0"/>
              </a:rPr>
              <a:t> y </a:t>
            </a:r>
            <a:r>
              <a:rPr lang="fr-FR" sz="2800" b="0" dirty="0" err="1">
                <a:solidFill>
                  <a:schemeClr val="tx1"/>
                </a:solidFill>
                <a:cs typeface="Times New Roman" panose="02020603050405020304" pitchFamily="18" charset="0"/>
              </a:rPr>
              <a:t>và</a:t>
            </a:r>
            <a:r>
              <a:rPr lang="fr-FR" sz="2800" b="0" dirty="0">
                <a:solidFill>
                  <a:schemeClr val="tx1"/>
                </a:solidFill>
                <a:cs typeface="Times New Roman" panose="02020603050405020304" pitchFamily="18" charset="0"/>
              </a:rPr>
              <a:t> x là </a:t>
            </a:r>
            <a:r>
              <a:rPr lang="fr-FR" sz="2800" b="0" dirty="0" err="1">
                <a:solidFill>
                  <a:schemeClr val="tx1"/>
                </a:solidFill>
                <a:cs typeface="Times New Roman" panose="02020603050405020304" pitchFamily="18" charset="0"/>
              </a:rPr>
              <a:t>hai</a:t>
            </a:r>
            <a:r>
              <a:rPr lang="fr-FR" sz="2800" b="0" dirty="0">
                <a:solidFill>
                  <a:schemeClr val="tx1"/>
                </a:solidFill>
                <a:cs typeface="Times New Roman" panose="02020603050405020304" pitchFamily="18" charset="0"/>
              </a:rPr>
              <a:t> </a:t>
            </a:r>
            <a:r>
              <a:rPr lang="fr-FR" sz="2800" b="0" dirty="0" err="1">
                <a:solidFill>
                  <a:schemeClr val="tx1"/>
                </a:solidFill>
                <a:cs typeface="Times New Roman" panose="02020603050405020304" pitchFamily="18" charset="0"/>
              </a:rPr>
              <a:t>đại</a:t>
            </a:r>
            <a:r>
              <a:rPr lang="fr-FR" sz="2800" b="0" dirty="0">
                <a:solidFill>
                  <a:schemeClr val="tx1"/>
                </a:solidFill>
                <a:cs typeface="Times New Roman" panose="02020603050405020304" pitchFamily="18" charset="0"/>
              </a:rPr>
              <a:t> </a:t>
            </a:r>
            <a:r>
              <a:rPr lang="fr-FR" sz="2800" b="0" dirty="0" err="1">
                <a:solidFill>
                  <a:schemeClr val="tx1"/>
                </a:solidFill>
                <a:cs typeface="Times New Roman" panose="02020603050405020304" pitchFamily="18" charset="0"/>
              </a:rPr>
              <a:t>lượng</a:t>
            </a:r>
            <a:r>
              <a:rPr lang="fr-FR" sz="2800" b="0" dirty="0">
                <a:solidFill>
                  <a:schemeClr val="tx1"/>
                </a:solidFill>
                <a:cs typeface="Times New Roman" panose="02020603050405020304" pitchFamily="18" charset="0"/>
              </a:rPr>
              <a:t> </a:t>
            </a:r>
            <a:r>
              <a:rPr lang="fr-FR" sz="2800" b="0" dirty="0" err="1">
                <a:solidFill>
                  <a:schemeClr val="tx1"/>
                </a:solidFill>
                <a:cs typeface="Times New Roman" panose="02020603050405020304" pitchFamily="18" charset="0"/>
              </a:rPr>
              <a:t>tỉ</a:t>
            </a:r>
            <a:r>
              <a:rPr lang="fr-FR" sz="2800" b="0" dirty="0">
                <a:solidFill>
                  <a:schemeClr val="tx1"/>
                </a:solidFill>
                <a:cs typeface="Times New Roman" panose="02020603050405020304" pitchFamily="18" charset="0"/>
              </a:rPr>
              <a:t> </a:t>
            </a:r>
            <a:r>
              <a:rPr lang="fr-FR" sz="2800" b="0" dirty="0" err="1">
                <a:solidFill>
                  <a:schemeClr val="tx1"/>
                </a:solidFill>
                <a:cs typeface="Times New Roman" panose="02020603050405020304" pitchFamily="18" charset="0"/>
              </a:rPr>
              <a:t>lệ</a:t>
            </a:r>
            <a:r>
              <a:rPr lang="fr-FR" sz="2800" b="0" dirty="0">
                <a:solidFill>
                  <a:schemeClr val="tx1"/>
                </a:solidFill>
                <a:cs typeface="Times New Roman" panose="02020603050405020304" pitchFamily="18" charset="0"/>
              </a:rPr>
              <a:t> </a:t>
            </a:r>
            <a:r>
              <a:rPr lang="fr-FR" sz="2800" b="0" dirty="0" err="1">
                <a:solidFill>
                  <a:schemeClr val="tx1"/>
                </a:solidFill>
                <a:cs typeface="Times New Roman" panose="02020603050405020304" pitchFamily="18" charset="0"/>
              </a:rPr>
              <a:t>thuận</a:t>
            </a:r>
            <a:r>
              <a:rPr lang="fr-FR" sz="2800" b="0" dirty="0">
                <a:solidFill>
                  <a:schemeClr val="tx1"/>
                </a:solidFill>
                <a:cs typeface="Times New Roman" panose="02020603050405020304" pitchFamily="18" charset="0"/>
              </a:rPr>
              <a:t> </a:t>
            </a:r>
            <a:r>
              <a:rPr lang="fr-FR" sz="2800" b="0" dirty="0" err="1">
                <a:solidFill>
                  <a:schemeClr val="tx1"/>
                </a:solidFill>
                <a:cs typeface="Times New Roman" panose="02020603050405020304" pitchFamily="18" charset="0"/>
              </a:rPr>
              <a:t>và</a:t>
            </a:r>
            <a:r>
              <a:rPr lang="fr-FR" sz="2800" b="0" dirty="0">
                <a:solidFill>
                  <a:schemeClr val="tx1"/>
                </a:solidFill>
                <a:cs typeface="Times New Roman" panose="02020603050405020304" pitchFamily="18" charset="0"/>
              </a:rPr>
              <a:t> </a:t>
            </a:r>
            <a:r>
              <a:rPr lang="fr-FR" sz="2800" b="0" dirty="0" err="1">
                <a:solidFill>
                  <a:schemeClr val="tx1"/>
                </a:solidFill>
                <a:cs typeface="Times New Roman" panose="02020603050405020304" pitchFamily="18" charset="0"/>
              </a:rPr>
              <a:t>hệ</a:t>
            </a:r>
            <a:r>
              <a:rPr lang="fr-FR" sz="2800" b="0" dirty="0">
                <a:solidFill>
                  <a:schemeClr val="tx1"/>
                </a:solidFill>
                <a:cs typeface="Times New Roman" panose="02020603050405020304" pitchFamily="18" charset="0"/>
              </a:rPr>
              <a:t> </a:t>
            </a:r>
            <a:r>
              <a:rPr lang="fr-FR" sz="2800" b="0" dirty="0" err="1">
                <a:solidFill>
                  <a:schemeClr val="tx1"/>
                </a:solidFill>
                <a:cs typeface="Times New Roman" panose="02020603050405020304" pitchFamily="18" charset="0"/>
              </a:rPr>
              <a:t>số</a:t>
            </a:r>
            <a:r>
              <a:rPr lang="fr-FR" sz="2800" b="0" dirty="0">
                <a:solidFill>
                  <a:schemeClr val="tx1"/>
                </a:solidFill>
                <a:cs typeface="Times New Roman" panose="02020603050405020304" pitchFamily="18" charset="0"/>
              </a:rPr>
              <a:t> </a:t>
            </a:r>
            <a:r>
              <a:rPr lang="fr-FR" sz="2800" b="0" dirty="0" err="1">
                <a:solidFill>
                  <a:schemeClr val="tx1"/>
                </a:solidFill>
                <a:cs typeface="Times New Roman" panose="02020603050405020304" pitchFamily="18" charset="0"/>
              </a:rPr>
              <a:t>tỉ</a:t>
            </a:r>
            <a:r>
              <a:rPr lang="fr-FR" sz="2800" b="0" dirty="0">
                <a:solidFill>
                  <a:schemeClr val="tx1"/>
                </a:solidFill>
                <a:cs typeface="Times New Roman" panose="02020603050405020304" pitchFamily="18" charset="0"/>
              </a:rPr>
              <a:t> </a:t>
            </a:r>
            <a:r>
              <a:rPr lang="fr-FR" sz="2800" b="0" dirty="0" err="1">
                <a:solidFill>
                  <a:schemeClr val="tx1"/>
                </a:solidFill>
                <a:cs typeface="Times New Roman" panose="02020603050405020304" pitchFamily="18" charset="0"/>
              </a:rPr>
              <a:t>lệ</a:t>
            </a:r>
            <a:r>
              <a:rPr lang="fr-FR" sz="2800" b="0" dirty="0">
                <a:solidFill>
                  <a:schemeClr val="tx1"/>
                </a:solidFill>
                <a:cs typeface="Times New Roman" panose="02020603050405020304" pitchFamily="18" charset="0"/>
              </a:rPr>
              <a:t> </a:t>
            </a:r>
            <a:r>
              <a:rPr lang="fr-FR" sz="2800" b="0" dirty="0" err="1">
                <a:solidFill>
                  <a:schemeClr val="tx1"/>
                </a:solidFill>
                <a:cs typeface="Times New Roman" panose="02020603050405020304" pitchFamily="18" charset="0"/>
              </a:rPr>
              <a:t>của</a:t>
            </a:r>
            <a:r>
              <a:rPr lang="fr-FR" sz="2800" b="0" dirty="0">
                <a:solidFill>
                  <a:schemeClr val="tx1"/>
                </a:solidFill>
                <a:cs typeface="Times New Roman" panose="02020603050405020304" pitchFamily="18" charset="0"/>
              </a:rPr>
              <a:t> y </a:t>
            </a:r>
            <a:r>
              <a:rPr lang="fr-FR" sz="2800" b="0" dirty="0" err="1">
                <a:solidFill>
                  <a:schemeClr val="tx1"/>
                </a:solidFill>
                <a:cs typeface="Times New Roman" panose="02020603050405020304" pitchFamily="18" charset="0"/>
              </a:rPr>
              <a:t>đối</a:t>
            </a:r>
            <a:r>
              <a:rPr lang="fr-FR" sz="2800" b="0" dirty="0">
                <a:solidFill>
                  <a:schemeClr val="tx1"/>
                </a:solidFill>
                <a:cs typeface="Times New Roman" panose="02020603050405020304" pitchFamily="18" charset="0"/>
              </a:rPr>
              <a:t> </a:t>
            </a:r>
            <a:r>
              <a:rPr lang="fr-FR" sz="2800" b="0" dirty="0" err="1">
                <a:solidFill>
                  <a:schemeClr val="tx1"/>
                </a:solidFill>
                <a:cs typeface="Times New Roman" panose="02020603050405020304" pitchFamily="18" charset="0"/>
              </a:rPr>
              <a:t>với</a:t>
            </a:r>
            <a:r>
              <a:rPr lang="fr-FR" sz="2800" b="0" dirty="0">
                <a:solidFill>
                  <a:schemeClr val="tx1"/>
                </a:solidFill>
                <a:cs typeface="Times New Roman" panose="02020603050405020304" pitchFamily="18" charset="0"/>
              </a:rPr>
              <a:t> x là 5 </a:t>
            </a:r>
            <a:r>
              <a:rPr lang="fr-FR" sz="2800" b="0" dirty="0" err="1">
                <a:solidFill>
                  <a:schemeClr val="tx1"/>
                </a:solidFill>
                <a:cs typeface="Times New Roman" panose="02020603050405020304" pitchFamily="18" charset="0"/>
              </a:rPr>
              <a:t>thì</a:t>
            </a:r>
            <a:r>
              <a:rPr lang="fr-FR" sz="2800" b="0" dirty="0">
                <a:solidFill>
                  <a:schemeClr val="tx1"/>
                </a:solidFill>
                <a:cs typeface="Times New Roman" panose="02020603050405020304" pitchFamily="18" charset="0"/>
              </a:rPr>
              <a:t>:</a:t>
            </a:r>
          </a:p>
          <a:p>
            <a:pPr>
              <a:defRPr/>
            </a:pPr>
            <a:endParaRPr lang="fr-FR" sz="2800" dirty="0">
              <a:solidFill>
                <a:schemeClr val="tx1"/>
              </a:solidFill>
              <a:cs typeface="Times New Roman" panose="02020603050405020304" pitchFamily="18" charset="0"/>
            </a:endParaRPr>
          </a:p>
          <a:p>
            <a:pPr marL="514350" indent="-514350">
              <a:buFontTx/>
              <a:buAutoNum type="alphaUcPeriod"/>
              <a:defRPr/>
            </a:pPr>
            <a:r>
              <a:rPr lang="fr-FR" sz="2800" dirty="0">
                <a:solidFill>
                  <a:schemeClr val="tx1"/>
                </a:solidFill>
                <a:cs typeface="Times New Roman" panose="02020603050405020304" pitchFamily="18" charset="0"/>
              </a:rPr>
              <a:t>y =     x                                    B. y =  5 x    </a:t>
            </a:r>
          </a:p>
          <a:p>
            <a:pPr marL="514350" indent="-514350">
              <a:defRPr/>
            </a:pPr>
            <a:endParaRPr lang="fr-FR" sz="2800" dirty="0">
              <a:solidFill>
                <a:schemeClr val="tx1"/>
              </a:solidFill>
              <a:cs typeface="Times New Roman" panose="02020603050405020304" pitchFamily="18" charset="0"/>
            </a:endParaRPr>
          </a:p>
          <a:p>
            <a:pPr marL="514350" indent="-514350">
              <a:defRPr/>
            </a:pPr>
            <a:r>
              <a:rPr lang="fr-FR" sz="2800" dirty="0">
                <a:solidFill>
                  <a:schemeClr val="tx1"/>
                </a:solidFill>
                <a:cs typeface="Times New Roman" panose="02020603050405020304" pitchFamily="18" charset="0"/>
              </a:rPr>
              <a:t>C. x = 5 y                                      D. x = y </a:t>
            </a:r>
            <a:endParaRPr lang="en-US" sz="2800" dirty="0">
              <a:solidFill>
                <a:schemeClr val="tx1"/>
              </a:solidFill>
              <a:cs typeface="Times New Roman" panose="02020603050405020304" pitchFamily="18" charset="0"/>
            </a:endParaRPr>
          </a:p>
        </p:txBody>
      </p:sp>
      <p:graphicFrame>
        <p:nvGraphicFramePr>
          <p:cNvPr id="20485" name="Object 4"/>
          <p:cNvGraphicFramePr>
            <a:graphicFrameLocks noChangeAspect="1"/>
          </p:cNvGraphicFramePr>
          <p:nvPr/>
        </p:nvGraphicFramePr>
        <p:xfrm>
          <a:off x="2436813" y="2597150"/>
          <a:ext cx="511175" cy="960438"/>
        </p:xfrm>
        <a:graphic>
          <a:graphicData uri="http://schemas.openxmlformats.org/presentationml/2006/ole">
            <mc:AlternateContent xmlns:mc="http://schemas.openxmlformats.org/markup-compatibility/2006">
              <mc:Choice xmlns:v="urn:schemas-microsoft-com:vml" Requires="v">
                <p:oleObj spid="_x0000_s20488" name="Equation" r:id="rId7" imgW="139639" imgH="393529" progId="Equation.DSMT4">
                  <p:embed/>
                </p:oleObj>
              </mc:Choice>
              <mc:Fallback>
                <p:oleObj name="Equation" r:id="rId7" imgW="139639" imgH="393529" progId="Equation.DSMT4">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6813" y="2597150"/>
                        <a:ext cx="511175" cy="960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Oval 11"/>
          <p:cNvSpPr>
            <a:spLocks noChangeArrowheads="1"/>
          </p:cNvSpPr>
          <p:nvPr/>
        </p:nvSpPr>
        <p:spPr bwMode="auto">
          <a:xfrm>
            <a:off x="6140450" y="2754313"/>
            <a:ext cx="536575" cy="644525"/>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tLang="en-US">
              <a:solidFill>
                <a:srgbClr val="FF0000"/>
              </a:solidFill>
            </a:endParaRPr>
          </a:p>
        </p:txBody>
      </p:sp>
      <p:pic>
        <p:nvPicPr>
          <p:cNvPr id="2" name="A9F02752.wav">
            <a:hlinkClick r:id="" action="ppaction://media"/>
          </p:cNvPr>
          <p:cNvPicPr>
            <a:picLocks noChangeAspect="1"/>
          </p:cNvPicPr>
          <p:nvPr>
            <a:wavAudioFile r:embed="rId3" name="A9F08E5D.wav"/>
          </p:nvPr>
        </p:nvPicPr>
        <p:blipFill>
          <a:blip r:embed="rId9">
            <a:extLst>
              <a:ext uri="{28A0092B-C50C-407E-A947-70E740481C1C}">
                <a14:useLocalDpi xmlns:a14="http://schemas.microsoft.com/office/drawing/2010/main" val="0"/>
              </a:ext>
            </a:extLst>
          </a:blip>
          <a:srcRect/>
          <a:stretch>
            <a:fillRect/>
          </a:stretch>
        </p:blipFill>
        <p:spPr bwMode="auto">
          <a:xfrm>
            <a:off x="11428413" y="60944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p:transition spd="slow" advTm="3132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repeatCount="300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subTnLst>
                                    <p:animClr clrSpc="rgb" dir="cw">
                                      <p:cBhvr override="childStyle">
                                        <p:cTn dur="1" fill="hold" display="0" masterRel="nextClick" afterEffect="1"/>
                                        <p:tgtEl>
                                          <p:spTgt spid="8"/>
                                        </p:tgtEl>
                                        <p:attrNameLst>
                                          <p:attrName>ppt_c</p:attrName>
                                        </p:attrNameLst>
                                      </p:cBhvr>
                                      <p:to>
                                        <a:srgbClr val="FF0066"/>
                                      </p:to>
                                    </p:animClr>
                                  </p:sub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fld id="{0D3B8D0C-C9D9-4B00-A4C8-C0450C35ACD8}" type="slidenum">
              <a:rPr lang="en-US" altLang="en-US" sz="1400"/>
              <a:pPr/>
              <a:t>14</a:t>
            </a:fld>
            <a:endParaRPr lang="en-US" altLang="en-US" sz="1400"/>
          </a:p>
        </p:txBody>
      </p:sp>
      <p:pic>
        <p:nvPicPr>
          <p:cNvPr id="2253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39688"/>
            <a:ext cx="12012613" cy="678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2820988" y="1011238"/>
            <a:ext cx="6172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50000"/>
              </a:spcBef>
            </a:pPr>
            <a:r>
              <a:rPr lang="en-US" altLang="en-US" sz="2800">
                <a:latin typeface="Times New Roman" pitchFamily="18" charset="0"/>
              </a:rPr>
              <a:t>Điền nội dung thích hợp vào chỗ chấm.</a:t>
            </a:r>
          </a:p>
        </p:txBody>
      </p:sp>
      <p:sp>
        <p:nvSpPr>
          <p:cNvPr id="8" name="Text Box 6"/>
          <p:cNvSpPr txBox="1">
            <a:spLocks noChangeArrowheads="1"/>
          </p:cNvSpPr>
          <p:nvPr/>
        </p:nvSpPr>
        <p:spPr bwMode="auto">
          <a:xfrm>
            <a:off x="1373188" y="1622425"/>
            <a:ext cx="9067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lgn="ctr">
              <a:spcBef>
                <a:spcPct val="50000"/>
              </a:spcBef>
            </a:pPr>
            <a:r>
              <a:rPr lang="en-US" altLang="en-US" sz="2800" b="0">
                <a:latin typeface="Times New Roman" pitchFamily="18" charset="0"/>
              </a:rPr>
              <a:t>Hai đại lượng y và x liên hệ theo công thức: y = -2x thì:</a:t>
            </a:r>
          </a:p>
        </p:txBody>
      </p:sp>
      <p:sp>
        <p:nvSpPr>
          <p:cNvPr id="9" name="Text Box 7"/>
          <p:cNvSpPr txBox="1">
            <a:spLocks noChangeArrowheads="1"/>
          </p:cNvSpPr>
          <p:nvPr/>
        </p:nvSpPr>
        <p:spPr bwMode="auto">
          <a:xfrm>
            <a:off x="1524000" y="2435225"/>
            <a:ext cx="9067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50000"/>
              </a:spcBef>
            </a:pPr>
            <a:r>
              <a:rPr lang="en-US" altLang="en-US" sz="2800" b="0">
                <a:latin typeface="Times New Roman" pitchFamily="18" charset="0"/>
              </a:rPr>
              <a:t>a)    y và x là hai đại lượng ……………….. .</a:t>
            </a:r>
          </a:p>
        </p:txBody>
      </p:sp>
      <p:sp>
        <p:nvSpPr>
          <p:cNvPr id="10" name="Text Box 8"/>
          <p:cNvSpPr txBox="1">
            <a:spLocks noChangeArrowheads="1"/>
          </p:cNvSpPr>
          <p:nvPr/>
        </p:nvSpPr>
        <p:spPr bwMode="auto">
          <a:xfrm>
            <a:off x="1524000" y="3328988"/>
            <a:ext cx="9067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50000"/>
              </a:spcBef>
            </a:pPr>
            <a:r>
              <a:rPr lang="en-US" altLang="en-US" sz="2800" b="0">
                <a:latin typeface="Times New Roman" pitchFamily="18" charset="0"/>
              </a:rPr>
              <a:t>b)    y tỉ lệ thuận với x theo hệ số tỉ lệ là ……. .</a:t>
            </a:r>
          </a:p>
        </p:txBody>
      </p:sp>
      <p:sp>
        <p:nvSpPr>
          <p:cNvPr id="11" name="Text Box 9"/>
          <p:cNvSpPr txBox="1">
            <a:spLocks noChangeArrowheads="1"/>
          </p:cNvSpPr>
          <p:nvPr/>
        </p:nvSpPr>
        <p:spPr bwMode="auto">
          <a:xfrm>
            <a:off x="1524000" y="4173538"/>
            <a:ext cx="9067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50000"/>
              </a:spcBef>
            </a:pPr>
            <a:r>
              <a:rPr lang="en-US" altLang="en-US" sz="2800" b="0">
                <a:latin typeface="Times New Roman" pitchFamily="18" charset="0"/>
              </a:rPr>
              <a:t>c)    x tỉ lệ thuận với y theo hệ số tỉ lệ là ……. .</a:t>
            </a:r>
          </a:p>
        </p:txBody>
      </p:sp>
      <p:sp>
        <p:nvSpPr>
          <p:cNvPr id="12" name="Text Box 10"/>
          <p:cNvSpPr txBox="1">
            <a:spLocks noChangeArrowheads="1"/>
          </p:cNvSpPr>
          <p:nvPr/>
        </p:nvSpPr>
        <p:spPr bwMode="auto">
          <a:xfrm>
            <a:off x="5757863" y="2384425"/>
            <a:ext cx="228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50000"/>
              </a:spcBef>
            </a:pPr>
            <a:r>
              <a:rPr lang="en-US" altLang="en-US" sz="2800">
                <a:solidFill>
                  <a:srgbClr val="3333FF"/>
                </a:solidFill>
                <a:latin typeface="Times New Roman" pitchFamily="18" charset="0"/>
              </a:rPr>
              <a:t>tỉ lệ thuận</a:t>
            </a:r>
          </a:p>
        </p:txBody>
      </p:sp>
      <p:sp>
        <p:nvSpPr>
          <p:cNvPr id="13" name="Text Box 11"/>
          <p:cNvSpPr txBox="1">
            <a:spLocks noChangeArrowheads="1"/>
          </p:cNvSpPr>
          <p:nvPr/>
        </p:nvSpPr>
        <p:spPr bwMode="auto">
          <a:xfrm>
            <a:off x="7473950" y="3328988"/>
            <a:ext cx="914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50000"/>
              </a:spcBef>
            </a:pPr>
            <a:r>
              <a:rPr lang="en-US" altLang="en-US" sz="2800">
                <a:solidFill>
                  <a:srgbClr val="3333FF"/>
                </a:solidFill>
                <a:latin typeface="Times New Roman" pitchFamily="18" charset="0"/>
              </a:rPr>
              <a:t>  -2</a:t>
            </a:r>
          </a:p>
        </p:txBody>
      </p:sp>
      <p:sp>
        <p:nvSpPr>
          <p:cNvPr id="22539" name="Rectangle 19"/>
          <p:cNvSpPr>
            <a:spLocks noChangeArrowheads="1"/>
          </p:cNvSpPr>
          <p:nvPr/>
        </p:nvSpPr>
        <p:spPr bwMode="auto">
          <a:xfrm>
            <a:off x="3367088" y="2003425"/>
            <a:ext cx="184150"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en-US" altLang="en-US"/>
          </a:p>
        </p:txBody>
      </p:sp>
      <p:sp>
        <p:nvSpPr>
          <p:cNvPr id="22540" name="Rectangle 20"/>
          <p:cNvSpPr>
            <a:spLocks noChangeArrowheads="1"/>
          </p:cNvSpPr>
          <p:nvPr/>
        </p:nvSpPr>
        <p:spPr bwMode="auto">
          <a:xfrm>
            <a:off x="1812925" y="1038225"/>
            <a:ext cx="1138238"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115888" indent="-115888"/>
            <a:r>
              <a:rPr lang="fr-FR" altLang="en-US" u="sng">
                <a:solidFill>
                  <a:srgbClr val="FF0000"/>
                </a:solidFill>
              </a:rPr>
              <a:t>Câu 2</a:t>
            </a:r>
            <a:r>
              <a:rPr lang="fr-FR" altLang="en-US">
                <a:solidFill>
                  <a:srgbClr val="FF0000"/>
                </a:solidFill>
              </a:rPr>
              <a:t>:</a:t>
            </a:r>
            <a:endParaRPr lang="vi-VN" altLang="en-US">
              <a:solidFill>
                <a:srgbClr val="FF0000"/>
              </a:solidFill>
            </a:endParaRPr>
          </a:p>
        </p:txBody>
      </p:sp>
      <p:graphicFrame>
        <p:nvGraphicFramePr>
          <p:cNvPr id="22" name="Object 21"/>
          <p:cNvGraphicFramePr>
            <a:graphicFrameLocks noChangeAspect="1"/>
          </p:cNvGraphicFramePr>
          <p:nvPr/>
        </p:nvGraphicFramePr>
        <p:xfrm>
          <a:off x="7473950" y="3913188"/>
          <a:ext cx="669925" cy="1038225"/>
        </p:xfrm>
        <a:graphic>
          <a:graphicData uri="http://schemas.openxmlformats.org/presentationml/2006/ole">
            <mc:AlternateContent xmlns:mc="http://schemas.openxmlformats.org/markup-compatibility/2006">
              <mc:Choice xmlns:v="urn:schemas-microsoft-com:vml" Requires="v">
                <p:oleObj spid="_x0000_s22544" name="Equation" r:id="rId6" imgW="253890" imgH="393529" progId="Equation.DSMT4">
                  <p:embed/>
                </p:oleObj>
              </mc:Choice>
              <mc:Fallback>
                <p:oleObj name="Equation" r:id="rId6" imgW="253890" imgH="393529" progId="Equation.DSMT4">
                  <p:embed/>
                  <p:pic>
                    <p:nvPicPr>
                      <p:cNvPr id="0" name="Object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73950" y="3913188"/>
                        <a:ext cx="6699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542" name="Object 22"/>
          <p:cNvGraphicFramePr>
            <a:graphicFrameLocks noChangeAspect="1"/>
          </p:cNvGraphicFramePr>
          <p:nvPr/>
        </p:nvGraphicFramePr>
        <p:xfrm>
          <a:off x="4394200" y="2489200"/>
          <a:ext cx="914400" cy="198438"/>
        </p:xfrm>
        <a:graphic>
          <a:graphicData uri="http://schemas.openxmlformats.org/presentationml/2006/ole">
            <mc:AlternateContent xmlns:mc="http://schemas.openxmlformats.org/markup-compatibility/2006">
              <mc:Choice xmlns:v="urn:schemas-microsoft-com:vml" Requires="v">
                <p:oleObj spid="_x0000_s22545" name="Equation" r:id="rId8" imgW="435285" imgH="677109" progId="Equation.DSMT4">
                  <p:embed/>
                </p:oleObj>
              </mc:Choice>
              <mc:Fallback>
                <p:oleObj name="Equation" r:id="rId8" imgW="435285" imgH="677109" progId="Equation.DSMT4">
                  <p:embed/>
                  <p:pic>
                    <p:nvPicPr>
                      <p:cNvPr id="0" name="Object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94200" y="2489200"/>
                        <a:ext cx="9144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CC862768.wav">
            <a:hlinkClick r:id="" action="ppaction://media"/>
          </p:cNvPr>
          <p:cNvPicPr>
            <a:picLocks noChangeAspect="1"/>
          </p:cNvPicPr>
          <p:nvPr>
            <a:wavAudioFile r:embed="rId3" name="CC86EF21.wav"/>
          </p:nvPr>
        </p:nvPicPr>
        <p:blipFill>
          <a:blip r:embed="rId10">
            <a:extLst>
              <a:ext uri="{28A0092B-C50C-407E-A947-70E740481C1C}">
                <a14:useLocalDpi xmlns:a14="http://schemas.microsoft.com/office/drawing/2010/main" val="0"/>
              </a:ext>
            </a:extLst>
          </a:blip>
          <a:srcRect/>
          <a:stretch>
            <a:fillRect/>
          </a:stretch>
        </p:blipFill>
        <p:spPr bwMode="auto">
          <a:xfrm>
            <a:off x="11428413" y="60944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p:transition spd="slow" advTm="3072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slide(fromBottom)">
                                      <p:cBhvr>
                                        <p:cTn id="11" dur="500"/>
                                        <p:tgtEl>
                                          <p:spTgt spid="7"/>
                                        </p:tgtEl>
                                      </p:cBhvr>
                                    </p:animEffect>
                                  </p:childTnLst>
                                </p:cTn>
                              </p:par>
                              <p:par>
                                <p:cTn id="12" presetID="12" presetClass="entr" presetSubtype="4"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slide(fromBottom)">
                                      <p:cBhvr>
                                        <p:cTn id="14" dur="500"/>
                                        <p:tgtEl>
                                          <p:spTgt spid="8"/>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lide(fromBottom)">
                                      <p:cBhvr>
                                        <p:cTn id="17" dur="500"/>
                                        <p:tgtEl>
                                          <p:spTgt spid="9"/>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slide(fromBottom)">
                                      <p:cBhvr>
                                        <p:cTn id="20" dur="500"/>
                                        <p:tgtEl>
                                          <p:spTgt spid="10"/>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slide(fromBottom)">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strips(downLeft)">
                                      <p:cBhvr>
                                        <p:cTn id="28" dur="10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3" presetClass="entr" presetSubtype="16"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plus(in)">
                                      <p:cBhvr>
                                        <p:cTn id="33" dur="500"/>
                                        <p:tgtEl>
                                          <p:spTgt spid="1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8" fill="hold" display="0">
                  <p:stCondLst>
                    <p:cond delay="indefinite"/>
                  </p:stCondLst>
                  <p:endCondLst>
                    <p:cond evt="onStopAudio" delay="0">
                      <p:tgtEl>
                        <p:sldTgt/>
                      </p:tgtEl>
                    </p:cond>
                  </p:endCondLst>
                </p:cTn>
                <p:tgtEl>
                  <p:spTgt spid="2"/>
                </p:tgtEl>
              </p:cMediaNode>
            </p:audio>
          </p:childTnLst>
        </p:cTn>
      </p:par>
    </p:tnLst>
    <p:bldLst>
      <p:bldP spid="7" grpId="0"/>
      <p:bldP spid="8" grpId="0"/>
      <p:bldP spid="9" grpId="0"/>
      <p:bldP spid="10"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079288"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20"/>
          <p:cNvSpPr>
            <a:spLocks noChangeArrowheads="1"/>
          </p:cNvSpPr>
          <p:nvPr/>
        </p:nvSpPr>
        <p:spPr bwMode="auto">
          <a:xfrm>
            <a:off x="1812925" y="1038225"/>
            <a:ext cx="184150"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115888" indent="-115888"/>
            <a:endParaRPr lang="vi-VN" altLang="en-US">
              <a:solidFill>
                <a:srgbClr val="FF0000"/>
              </a:solidFill>
            </a:endParaRPr>
          </a:p>
        </p:txBody>
      </p:sp>
      <p:sp>
        <p:nvSpPr>
          <p:cNvPr id="23556" name="Rectangle 20"/>
          <p:cNvSpPr>
            <a:spLocks noChangeArrowheads="1"/>
          </p:cNvSpPr>
          <p:nvPr/>
        </p:nvSpPr>
        <p:spPr bwMode="auto">
          <a:xfrm>
            <a:off x="1195388" y="792163"/>
            <a:ext cx="3087687"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115888" indent="-115888"/>
            <a:r>
              <a:rPr lang="fr-FR" altLang="en-US" sz="3200" u="sng">
                <a:solidFill>
                  <a:srgbClr val="FF0000"/>
                </a:solidFill>
              </a:rPr>
              <a:t>Bài 1: SGK tr.53</a:t>
            </a:r>
            <a:endParaRPr lang="vi-VN" altLang="en-US" sz="3200">
              <a:solidFill>
                <a:srgbClr val="FF0000"/>
              </a:solidFill>
            </a:endParaRPr>
          </a:p>
        </p:txBody>
      </p:sp>
      <p:sp>
        <p:nvSpPr>
          <p:cNvPr id="7" name="TextBox 6"/>
          <p:cNvSpPr txBox="1"/>
          <p:nvPr/>
        </p:nvSpPr>
        <p:spPr>
          <a:xfrm>
            <a:off x="1195388" y="1530350"/>
            <a:ext cx="10194925" cy="1385888"/>
          </a:xfrm>
          <a:prstGeom prst="rect">
            <a:avLst/>
          </a:prstGeom>
          <a:noFill/>
        </p:spPr>
        <p:txBody>
          <a:bodyPr>
            <a:spAutoFit/>
          </a:bodyPr>
          <a:lstStyle/>
          <a:p>
            <a:pPr>
              <a:defRPr/>
            </a:pPr>
            <a:r>
              <a:rPr lang="en-US" sz="2800" b="0" dirty="0">
                <a:solidFill>
                  <a:schemeClr val="tx1"/>
                </a:solidFill>
              </a:rPr>
              <a:t>Cho </a:t>
            </a:r>
            <a:r>
              <a:rPr lang="en-US" sz="2800" b="0" dirty="0" err="1">
                <a:solidFill>
                  <a:schemeClr val="tx1"/>
                </a:solidFill>
              </a:rPr>
              <a:t>biết</a:t>
            </a:r>
            <a:r>
              <a:rPr lang="en-US" sz="2800" b="0" dirty="0">
                <a:solidFill>
                  <a:schemeClr val="tx1"/>
                </a:solidFill>
              </a:rPr>
              <a:t> </a:t>
            </a:r>
            <a:r>
              <a:rPr lang="en-US" sz="2800" b="0" dirty="0" err="1">
                <a:solidFill>
                  <a:schemeClr val="tx1"/>
                </a:solidFill>
              </a:rPr>
              <a:t>hai</a:t>
            </a:r>
            <a:r>
              <a:rPr lang="en-US" sz="2800" b="0" dirty="0">
                <a:solidFill>
                  <a:schemeClr val="tx1"/>
                </a:solidFill>
              </a:rPr>
              <a:t> </a:t>
            </a:r>
            <a:r>
              <a:rPr lang="en-US" sz="2800" b="0" dirty="0" err="1">
                <a:solidFill>
                  <a:schemeClr val="tx1"/>
                </a:solidFill>
              </a:rPr>
              <a:t>đại</a:t>
            </a:r>
            <a:r>
              <a:rPr lang="en-US" sz="2800" b="0" dirty="0">
                <a:solidFill>
                  <a:schemeClr val="tx1"/>
                </a:solidFill>
              </a:rPr>
              <a:t> </a:t>
            </a:r>
            <a:r>
              <a:rPr lang="en-US" sz="2800" b="0" dirty="0" err="1">
                <a:solidFill>
                  <a:schemeClr val="tx1"/>
                </a:solidFill>
              </a:rPr>
              <a:t>lượng</a:t>
            </a:r>
            <a:r>
              <a:rPr lang="en-US" sz="2800" b="0" dirty="0">
                <a:solidFill>
                  <a:schemeClr val="tx1"/>
                </a:solidFill>
              </a:rPr>
              <a:t> x </a:t>
            </a:r>
            <a:r>
              <a:rPr lang="en-US" sz="2800" b="0" dirty="0" err="1">
                <a:solidFill>
                  <a:schemeClr val="tx1"/>
                </a:solidFill>
              </a:rPr>
              <a:t>và</a:t>
            </a:r>
            <a:r>
              <a:rPr lang="en-US" sz="2800" b="0" dirty="0">
                <a:solidFill>
                  <a:schemeClr val="tx1"/>
                </a:solidFill>
              </a:rPr>
              <a:t> y </a:t>
            </a:r>
            <a:r>
              <a:rPr lang="en-US" sz="2800" b="0" dirty="0" err="1">
                <a:solidFill>
                  <a:schemeClr val="tx1"/>
                </a:solidFill>
              </a:rPr>
              <a:t>tỉ</a:t>
            </a:r>
            <a:r>
              <a:rPr lang="en-US" sz="2800" b="0" dirty="0">
                <a:solidFill>
                  <a:schemeClr val="tx1"/>
                </a:solidFill>
              </a:rPr>
              <a:t> </a:t>
            </a:r>
            <a:r>
              <a:rPr lang="en-US" sz="2800" b="0" dirty="0" err="1">
                <a:solidFill>
                  <a:schemeClr val="tx1"/>
                </a:solidFill>
              </a:rPr>
              <a:t>lệ</a:t>
            </a:r>
            <a:r>
              <a:rPr lang="en-US" sz="2800" b="0" dirty="0">
                <a:solidFill>
                  <a:schemeClr val="tx1"/>
                </a:solidFill>
              </a:rPr>
              <a:t> </a:t>
            </a:r>
            <a:r>
              <a:rPr lang="en-US" sz="2800" b="0" dirty="0" err="1">
                <a:solidFill>
                  <a:schemeClr val="tx1"/>
                </a:solidFill>
              </a:rPr>
              <a:t>thuận</a:t>
            </a:r>
            <a:r>
              <a:rPr lang="en-US" sz="2800" b="0" dirty="0">
                <a:solidFill>
                  <a:schemeClr val="tx1"/>
                </a:solidFill>
              </a:rPr>
              <a:t> </a:t>
            </a:r>
            <a:r>
              <a:rPr lang="en-US" sz="2800" b="0" dirty="0" err="1">
                <a:solidFill>
                  <a:schemeClr val="tx1"/>
                </a:solidFill>
              </a:rPr>
              <a:t>với</a:t>
            </a:r>
            <a:r>
              <a:rPr lang="en-US" sz="2800" b="0" dirty="0">
                <a:solidFill>
                  <a:schemeClr val="tx1"/>
                </a:solidFill>
              </a:rPr>
              <a:t> </a:t>
            </a:r>
            <a:r>
              <a:rPr lang="en-US" sz="2800" b="0" dirty="0" err="1">
                <a:solidFill>
                  <a:schemeClr val="tx1"/>
                </a:solidFill>
              </a:rPr>
              <a:t>nhau</a:t>
            </a:r>
            <a:r>
              <a:rPr lang="en-US" sz="2800" b="0" dirty="0">
                <a:solidFill>
                  <a:schemeClr val="tx1"/>
                </a:solidFill>
              </a:rPr>
              <a:t> </a:t>
            </a:r>
            <a:r>
              <a:rPr lang="en-US" sz="2800" b="0" dirty="0" err="1">
                <a:solidFill>
                  <a:schemeClr val="tx1"/>
                </a:solidFill>
              </a:rPr>
              <a:t>và</a:t>
            </a:r>
            <a:r>
              <a:rPr lang="en-US" sz="2800" b="0" dirty="0">
                <a:solidFill>
                  <a:schemeClr val="tx1"/>
                </a:solidFill>
              </a:rPr>
              <a:t> </a:t>
            </a:r>
            <a:r>
              <a:rPr lang="en-US" sz="2800" b="0" dirty="0" err="1">
                <a:solidFill>
                  <a:schemeClr val="tx1"/>
                </a:solidFill>
              </a:rPr>
              <a:t>khi</a:t>
            </a:r>
            <a:r>
              <a:rPr lang="en-US" sz="2800" b="0" dirty="0">
                <a:solidFill>
                  <a:schemeClr val="tx1"/>
                </a:solidFill>
              </a:rPr>
              <a:t> x=6 </a:t>
            </a:r>
            <a:r>
              <a:rPr lang="en-US" sz="2800" b="0" dirty="0" err="1">
                <a:solidFill>
                  <a:schemeClr val="tx1"/>
                </a:solidFill>
              </a:rPr>
              <a:t>thì</a:t>
            </a:r>
            <a:r>
              <a:rPr lang="en-US" sz="2800" b="0" dirty="0">
                <a:solidFill>
                  <a:schemeClr val="tx1"/>
                </a:solidFill>
              </a:rPr>
              <a:t> y=4.</a:t>
            </a:r>
          </a:p>
          <a:p>
            <a:pPr marL="514350" indent="-514350">
              <a:buFontTx/>
              <a:buAutoNum type="alphaLcParenR"/>
              <a:defRPr/>
            </a:pPr>
            <a:r>
              <a:rPr lang="en-US" sz="2800" b="0" dirty="0" err="1">
                <a:solidFill>
                  <a:schemeClr val="tx1"/>
                </a:solidFill>
              </a:rPr>
              <a:t>Tìm</a:t>
            </a:r>
            <a:r>
              <a:rPr lang="en-US" sz="2800" b="0" dirty="0">
                <a:solidFill>
                  <a:schemeClr val="tx1"/>
                </a:solidFill>
              </a:rPr>
              <a:t> </a:t>
            </a:r>
            <a:r>
              <a:rPr lang="en-US" sz="2800" b="0" dirty="0" err="1">
                <a:solidFill>
                  <a:schemeClr val="tx1"/>
                </a:solidFill>
              </a:rPr>
              <a:t>hệ</a:t>
            </a:r>
            <a:r>
              <a:rPr lang="en-US" sz="2800" b="0" dirty="0">
                <a:solidFill>
                  <a:schemeClr val="tx1"/>
                </a:solidFill>
              </a:rPr>
              <a:t> </a:t>
            </a:r>
            <a:r>
              <a:rPr lang="en-US" sz="2800" b="0" dirty="0" err="1">
                <a:solidFill>
                  <a:schemeClr val="tx1"/>
                </a:solidFill>
              </a:rPr>
              <a:t>số</a:t>
            </a:r>
            <a:r>
              <a:rPr lang="en-US" sz="2800" b="0" dirty="0">
                <a:solidFill>
                  <a:schemeClr val="tx1"/>
                </a:solidFill>
              </a:rPr>
              <a:t> </a:t>
            </a:r>
            <a:r>
              <a:rPr lang="en-US" sz="2800" b="0" dirty="0" err="1">
                <a:solidFill>
                  <a:schemeClr val="tx1"/>
                </a:solidFill>
              </a:rPr>
              <a:t>tỉ</a:t>
            </a:r>
            <a:r>
              <a:rPr lang="en-US" sz="2800" b="0" dirty="0">
                <a:solidFill>
                  <a:schemeClr val="tx1"/>
                </a:solidFill>
              </a:rPr>
              <a:t> </a:t>
            </a:r>
            <a:r>
              <a:rPr lang="en-US" sz="2800" b="0" dirty="0" err="1">
                <a:solidFill>
                  <a:schemeClr val="tx1"/>
                </a:solidFill>
              </a:rPr>
              <a:t>lệ</a:t>
            </a:r>
            <a:r>
              <a:rPr lang="en-US" sz="2800" b="0" dirty="0">
                <a:solidFill>
                  <a:schemeClr val="tx1"/>
                </a:solidFill>
              </a:rPr>
              <a:t> k </a:t>
            </a:r>
            <a:r>
              <a:rPr lang="en-US" sz="2800" b="0" dirty="0" err="1">
                <a:solidFill>
                  <a:schemeClr val="tx1"/>
                </a:solidFill>
              </a:rPr>
              <a:t>của</a:t>
            </a:r>
            <a:r>
              <a:rPr lang="en-US" sz="2800" b="0" dirty="0">
                <a:solidFill>
                  <a:schemeClr val="tx1"/>
                </a:solidFill>
              </a:rPr>
              <a:t> y </a:t>
            </a:r>
            <a:r>
              <a:rPr lang="en-US" sz="2800" b="0" dirty="0" err="1">
                <a:solidFill>
                  <a:schemeClr val="tx1"/>
                </a:solidFill>
              </a:rPr>
              <a:t>đối</a:t>
            </a:r>
            <a:r>
              <a:rPr lang="en-US" sz="2800" b="0" dirty="0">
                <a:solidFill>
                  <a:schemeClr val="tx1"/>
                </a:solidFill>
              </a:rPr>
              <a:t> </a:t>
            </a:r>
            <a:r>
              <a:rPr lang="en-US" sz="2800" b="0" dirty="0" err="1">
                <a:solidFill>
                  <a:schemeClr val="tx1"/>
                </a:solidFill>
              </a:rPr>
              <a:t>với</a:t>
            </a:r>
            <a:r>
              <a:rPr lang="en-US" sz="2800" b="0" dirty="0">
                <a:solidFill>
                  <a:schemeClr val="tx1"/>
                </a:solidFill>
              </a:rPr>
              <a:t> x.</a:t>
            </a:r>
          </a:p>
          <a:p>
            <a:pPr marL="514350" indent="-514350">
              <a:buFontTx/>
              <a:buAutoNum type="alphaLcParenR"/>
              <a:defRPr/>
            </a:pPr>
            <a:r>
              <a:rPr lang="en-US" sz="2800" b="0" dirty="0" err="1">
                <a:solidFill>
                  <a:schemeClr val="tx1"/>
                </a:solidFill>
              </a:rPr>
              <a:t>Hãy</a:t>
            </a:r>
            <a:r>
              <a:rPr lang="en-US" sz="2800" b="0" dirty="0">
                <a:solidFill>
                  <a:schemeClr val="tx1"/>
                </a:solidFill>
              </a:rPr>
              <a:t> </a:t>
            </a:r>
            <a:r>
              <a:rPr lang="en-US" sz="2800" b="0" dirty="0" err="1">
                <a:solidFill>
                  <a:schemeClr val="tx1"/>
                </a:solidFill>
              </a:rPr>
              <a:t>biểu</a:t>
            </a:r>
            <a:r>
              <a:rPr lang="en-US" sz="2800" b="0" dirty="0">
                <a:solidFill>
                  <a:schemeClr val="tx1"/>
                </a:solidFill>
              </a:rPr>
              <a:t> </a:t>
            </a:r>
            <a:r>
              <a:rPr lang="en-US" sz="2800" b="0" dirty="0" err="1">
                <a:solidFill>
                  <a:schemeClr val="tx1"/>
                </a:solidFill>
              </a:rPr>
              <a:t>diễn</a:t>
            </a:r>
            <a:r>
              <a:rPr lang="en-US" sz="2800" b="0" dirty="0">
                <a:solidFill>
                  <a:schemeClr val="tx1"/>
                </a:solidFill>
              </a:rPr>
              <a:t> y </a:t>
            </a:r>
            <a:r>
              <a:rPr lang="en-US" sz="2800" b="0" dirty="0" err="1">
                <a:solidFill>
                  <a:schemeClr val="tx1"/>
                </a:solidFill>
              </a:rPr>
              <a:t>theo</a:t>
            </a:r>
            <a:r>
              <a:rPr lang="en-US" sz="2800" b="0" dirty="0">
                <a:solidFill>
                  <a:schemeClr val="tx1"/>
                </a:solidFill>
              </a:rPr>
              <a:t> x.</a:t>
            </a:r>
          </a:p>
        </p:txBody>
      </p:sp>
      <p:sp>
        <p:nvSpPr>
          <p:cNvPr id="19" name="Rectangle 20"/>
          <p:cNvSpPr>
            <a:spLocks noChangeArrowheads="1"/>
          </p:cNvSpPr>
          <p:nvPr/>
        </p:nvSpPr>
        <p:spPr bwMode="auto">
          <a:xfrm>
            <a:off x="1195388" y="2916238"/>
            <a:ext cx="1073150"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marL="115888" indent="-115888"/>
            <a:r>
              <a:rPr lang="en-US" altLang="en-US" sz="3200" u="sng">
                <a:solidFill>
                  <a:srgbClr val="FF0000"/>
                </a:solidFill>
              </a:rPr>
              <a:t>Giải:</a:t>
            </a:r>
            <a:endParaRPr lang="vi-VN" altLang="en-US" sz="3200" u="sng">
              <a:solidFill>
                <a:srgbClr val="FF0000"/>
              </a:solidFill>
            </a:endParaRPr>
          </a:p>
        </p:txBody>
      </p:sp>
      <p:sp>
        <p:nvSpPr>
          <p:cNvPr id="10" name="Rectangle 9"/>
          <p:cNvSpPr>
            <a:spLocks noChangeArrowheads="1"/>
          </p:cNvSpPr>
          <p:nvPr/>
        </p:nvSpPr>
        <p:spPr bwMode="auto">
          <a:xfrm>
            <a:off x="1233488" y="3683000"/>
            <a:ext cx="1325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400" b="0">
                <a:solidFill>
                  <a:schemeClr val="tx1"/>
                </a:solidFill>
              </a:rPr>
              <a:t>a) Ta có: </a:t>
            </a:r>
          </a:p>
        </p:txBody>
      </p:sp>
      <p:graphicFrame>
        <p:nvGraphicFramePr>
          <p:cNvPr id="21" name="Object 2"/>
          <p:cNvGraphicFramePr>
            <a:graphicFrameLocks noChangeAspect="1"/>
          </p:cNvGraphicFramePr>
          <p:nvPr/>
        </p:nvGraphicFramePr>
        <p:xfrm>
          <a:off x="3810000" y="3373438"/>
          <a:ext cx="1641475" cy="1081087"/>
        </p:xfrm>
        <a:graphic>
          <a:graphicData uri="http://schemas.openxmlformats.org/presentationml/2006/ole">
            <mc:AlternateContent xmlns:mc="http://schemas.openxmlformats.org/markup-compatibility/2006">
              <mc:Choice xmlns:v="urn:schemas-microsoft-com:vml" Requires="v">
                <p:oleObj spid="_x0000_s23569" name="Equation" r:id="rId7" imgW="596900" imgH="419100" progId="Equation.DSMT4">
                  <p:embed/>
                </p:oleObj>
              </mc:Choice>
              <mc:Fallback>
                <p:oleObj name="Equation" r:id="rId7" imgW="596900" imgH="419100" progId="Equation.DSMT4">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0" y="3373438"/>
                        <a:ext cx="1641475" cy="1081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 name="Rectangle 46"/>
          <p:cNvSpPr>
            <a:spLocks noChangeArrowheads="1"/>
          </p:cNvSpPr>
          <p:nvPr/>
        </p:nvSpPr>
        <p:spPr bwMode="auto">
          <a:xfrm>
            <a:off x="2468563" y="3622675"/>
            <a:ext cx="1323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spcBef>
                <a:spcPct val="50000"/>
              </a:spcBef>
            </a:pPr>
            <a:r>
              <a:rPr lang="en-US" altLang="en-US" sz="3200" b="0">
                <a:solidFill>
                  <a:schemeClr val="tx1"/>
                </a:solidFill>
              </a:rPr>
              <a:t>y = kx </a:t>
            </a:r>
          </a:p>
        </p:txBody>
      </p:sp>
      <p:graphicFrame>
        <p:nvGraphicFramePr>
          <p:cNvPr id="11" name="Object 10"/>
          <p:cNvGraphicFramePr>
            <a:graphicFrameLocks noChangeAspect="1"/>
          </p:cNvGraphicFramePr>
          <p:nvPr/>
        </p:nvGraphicFramePr>
        <p:xfrm>
          <a:off x="5422900" y="3438525"/>
          <a:ext cx="604838" cy="950913"/>
        </p:xfrm>
        <a:graphic>
          <a:graphicData uri="http://schemas.openxmlformats.org/presentationml/2006/ole">
            <mc:AlternateContent xmlns:mc="http://schemas.openxmlformats.org/markup-compatibility/2006">
              <mc:Choice xmlns:v="urn:schemas-microsoft-com:vml" Requires="v">
                <p:oleObj spid="_x0000_s23570" name="Equation" r:id="rId9" imgW="266584" imgH="418918" progId="Equation.DSMT4">
                  <p:embed/>
                </p:oleObj>
              </mc:Choice>
              <mc:Fallback>
                <p:oleObj name="Equation" r:id="rId9" imgW="266584" imgH="418918" progId="Equation.DSMT4">
                  <p:embed/>
                  <p:pic>
                    <p:nvPicPr>
                      <p:cNvPr id="0"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22900" y="3438525"/>
                        <a:ext cx="604838"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nvGraphicFramePr>
        <p:xfrm>
          <a:off x="6003925" y="3395663"/>
          <a:ext cx="663575" cy="1042987"/>
        </p:xfrm>
        <a:graphic>
          <a:graphicData uri="http://schemas.openxmlformats.org/presentationml/2006/ole">
            <mc:AlternateContent xmlns:mc="http://schemas.openxmlformats.org/markup-compatibility/2006">
              <mc:Choice xmlns:v="urn:schemas-microsoft-com:vml" Requires="v">
                <p:oleObj spid="_x0000_s23571" name="Equation" r:id="rId11" imgW="266584" imgH="418918" progId="Equation.DSMT4">
                  <p:embed/>
                </p:oleObj>
              </mc:Choice>
              <mc:Fallback>
                <p:oleObj name="Equation" r:id="rId11" imgW="266584" imgH="418918" progId="Equation.DSMT4">
                  <p:embed/>
                  <p:pic>
                    <p:nvPicPr>
                      <p:cNvPr id="0" name="Object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03925" y="3395663"/>
                        <a:ext cx="663575"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Rectangle 12"/>
          <p:cNvSpPr>
            <a:spLocks noChangeArrowheads="1"/>
          </p:cNvSpPr>
          <p:nvPr/>
        </p:nvSpPr>
        <p:spPr bwMode="auto">
          <a:xfrm>
            <a:off x="2312988" y="4308475"/>
            <a:ext cx="5080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800" b="0">
                <a:solidFill>
                  <a:schemeClr val="tx1"/>
                </a:solidFill>
              </a:rPr>
              <a:t>=&gt; Hệ số tỉ lệ k của y đối với x là </a:t>
            </a:r>
            <a:endParaRPr lang="en-US" altLang="en-US" sz="2800"/>
          </a:p>
        </p:txBody>
      </p:sp>
      <p:graphicFrame>
        <p:nvGraphicFramePr>
          <p:cNvPr id="14" name="Object 13"/>
          <p:cNvGraphicFramePr>
            <a:graphicFrameLocks noChangeAspect="1"/>
          </p:cNvGraphicFramePr>
          <p:nvPr/>
        </p:nvGraphicFramePr>
        <p:xfrm>
          <a:off x="7219950" y="4146550"/>
          <a:ext cx="307975" cy="846138"/>
        </p:xfrm>
        <a:graphic>
          <a:graphicData uri="http://schemas.openxmlformats.org/presentationml/2006/ole">
            <mc:AlternateContent xmlns:mc="http://schemas.openxmlformats.org/markup-compatibility/2006">
              <mc:Choice xmlns:v="urn:schemas-microsoft-com:vml" Requires="v">
                <p:oleObj spid="_x0000_s23572" name="Equation" r:id="rId13" imgW="152334" imgH="418918" progId="Equation.DSMT4">
                  <p:embed/>
                </p:oleObj>
              </mc:Choice>
              <mc:Fallback>
                <p:oleObj name="Equation" r:id="rId13" imgW="152334" imgH="418918" progId="Equation.DSMT4">
                  <p:embed/>
                  <p:pic>
                    <p:nvPicPr>
                      <p:cNvPr id="0" name="Object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19950" y="4146550"/>
                        <a:ext cx="3079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 name="Rectangle 26"/>
          <p:cNvSpPr>
            <a:spLocks noChangeArrowheads="1"/>
          </p:cNvSpPr>
          <p:nvPr/>
        </p:nvSpPr>
        <p:spPr bwMode="auto">
          <a:xfrm>
            <a:off x="1233488" y="4859338"/>
            <a:ext cx="5730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800" b="0">
                <a:solidFill>
                  <a:schemeClr val="tx1"/>
                </a:solidFill>
              </a:rPr>
              <a:t>b) </a:t>
            </a:r>
          </a:p>
        </p:txBody>
      </p:sp>
      <p:graphicFrame>
        <p:nvGraphicFramePr>
          <p:cNvPr id="16" name="Object 15"/>
          <p:cNvGraphicFramePr>
            <a:graphicFrameLocks noChangeAspect="1"/>
          </p:cNvGraphicFramePr>
          <p:nvPr/>
        </p:nvGraphicFramePr>
        <p:xfrm>
          <a:off x="1782763" y="4651375"/>
          <a:ext cx="971550" cy="944563"/>
        </p:xfrm>
        <a:graphic>
          <a:graphicData uri="http://schemas.openxmlformats.org/presentationml/2006/ole">
            <mc:AlternateContent xmlns:mc="http://schemas.openxmlformats.org/markup-compatibility/2006">
              <mc:Choice xmlns:v="urn:schemas-microsoft-com:vml" Requires="v">
                <p:oleObj spid="_x0000_s23573" name="Equation" r:id="rId15" imgW="431613" imgH="418918" progId="Equation.DSMT4">
                  <p:embed/>
                </p:oleObj>
              </mc:Choice>
              <mc:Fallback>
                <p:oleObj name="Equation" r:id="rId15" imgW="431613" imgH="418918" progId="Equation.DSMT4">
                  <p:embed/>
                  <p:pic>
                    <p:nvPicPr>
                      <p:cNvPr id="0" name="Object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82763" y="4651375"/>
                        <a:ext cx="9715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77BC2783.wav">
            <a:hlinkClick r:id="" action="ppaction://media"/>
          </p:cNvPr>
          <p:cNvPicPr>
            <a:picLocks noChangeAspect="1"/>
          </p:cNvPicPr>
          <p:nvPr>
            <a:wavAudioFile r:embed="rId3" name="77BC9914.wav"/>
          </p:nvPr>
        </p:nvPicPr>
        <p:blipFill>
          <a:blip r:embed="rId17">
            <a:extLst>
              <a:ext uri="{28A0092B-C50C-407E-A947-70E740481C1C}">
                <a14:useLocalDpi xmlns:a14="http://schemas.microsoft.com/office/drawing/2010/main" val="0"/>
              </a:ext>
            </a:extLst>
          </a:blip>
          <a:srcRect/>
          <a:stretch>
            <a:fillRect/>
          </a:stretch>
        </p:blipFill>
        <p:spPr bwMode="auto">
          <a:xfrm>
            <a:off x="11428413" y="60944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p:transition advTm="4875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5" fill="hold" display="0">
                  <p:stCondLst>
                    <p:cond delay="indefinite"/>
                  </p:stCondLst>
                  <p:endCondLst>
                    <p:cond evt="onStopAudio" delay="0">
                      <p:tgtEl>
                        <p:sldTgt/>
                      </p:tgtEl>
                    </p:cond>
                  </p:endCondLst>
                </p:cTn>
                <p:tgtEl>
                  <p:spTgt spid="4"/>
                </p:tgtEl>
              </p:cMediaNode>
            </p:audio>
          </p:childTnLst>
        </p:cTn>
      </p:par>
    </p:tnLst>
    <p:bldLst>
      <p:bldP spid="19" grpId="0"/>
      <p:bldP spid="10" grpId="0"/>
      <p:bldP spid="22" grpId="0"/>
      <p:bldP spid="13"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4"/>
          <p:cNvSpPr>
            <a:spLocks noGrp="1"/>
          </p:cNvSpPr>
          <p:nvPr/>
        </p:nvSpPr>
        <p:spPr bwMode="auto">
          <a:xfrm>
            <a:off x="1670050" y="6210300"/>
            <a:ext cx="457200" cy="4572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lstStyle/>
          <a:p>
            <a:pPr algn="ctr" eaLnBrk="1" hangingPunct="1">
              <a:spcBef>
                <a:spcPct val="50000"/>
              </a:spcBef>
            </a:pPr>
            <a:fld id="{143EEB0B-9087-4B96-99FE-15E1ABA9E726}" type="slidenum">
              <a:rPr lang="en-US" altLang="en-US" sz="1400" b="0">
                <a:solidFill>
                  <a:srgbClr val="FFFFFF"/>
                </a:solidFill>
                <a:latin typeface="Arial" charset="0"/>
              </a:rPr>
              <a:pPr algn="ctr" eaLnBrk="1" hangingPunct="1">
                <a:spcBef>
                  <a:spcPct val="50000"/>
                </a:spcBef>
              </a:pPr>
              <a:t>16</a:t>
            </a:fld>
            <a:endParaRPr lang="en-US" altLang="en-US" sz="1400" b="0">
              <a:solidFill>
                <a:srgbClr val="FFFFFF"/>
              </a:solidFill>
              <a:latin typeface="Arial" charset="0"/>
            </a:endParaRPr>
          </a:p>
        </p:txBody>
      </p:sp>
      <p:pic>
        <p:nvPicPr>
          <p:cNvPr id="25603"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3813"/>
            <a:ext cx="12079288" cy="681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30"/>
          <p:cNvSpPr txBox="1">
            <a:spLocks noChangeArrowheads="1"/>
          </p:cNvSpPr>
          <p:nvPr/>
        </p:nvSpPr>
        <p:spPr bwMode="auto">
          <a:xfrm>
            <a:off x="1204913" y="1112838"/>
            <a:ext cx="1018698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eaLnBrk="1" hangingPunct="1">
              <a:spcBef>
                <a:spcPct val="50000"/>
              </a:spcBef>
            </a:pPr>
            <a:r>
              <a:rPr lang="en-US" altLang="en-US" u="sng">
                <a:solidFill>
                  <a:srgbClr val="FF0000"/>
                </a:solidFill>
                <a:latin typeface="Times New Roman" pitchFamily="18" charset="0"/>
                <a:cs typeface="Times New Roman" pitchFamily="18" charset="0"/>
              </a:rPr>
              <a:t>Bài 2/54 SGK</a:t>
            </a:r>
            <a:r>
              <a:rPr lang="en-US" altLang="en-US">
                <a:solidFill>
                  <a:srgbClr val="FF0000"/>
                </a:solidFill>
                <a:latin typeface="Times New Roman" pitchFamily="18" charset="0"/>
                <a:cs typeface="Times New Roman" pitchFamily="18" charset="0"/>
              </a:rPr>
              <a:t>: </a:t>
            </a:r>
            <a:r>
              <a:rPr lang="en-US" altLang="en-US" b="0">
                <a:latin typeface="Times New Roman" pitchFamily="18" charset="0"/>
                <a:cs typeface="Times New Roman" pitchFamily="18" charset="0"/>
              </a:rPr>
              <a:t>Cho biết x và y là hai đại lượng tỉ lệ thuận. Điền số thích hợp vào ô trống trong bảng sau:</a:t>
            </a:r>
          </a:p>
        </p:txBody>
      </p:sp>
      <p:pic>
        <p:nvPicPr>
          <p:cNvPr id="25605"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52738" y="2771775"/>
            <a:ext cx="601980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7880350" y="3767138"/>
            <a:ext cx="800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sz="3600">
                <a:solidFill>
                  <a:srgbClr val="FF0000"/>
                </a:solidFill>
                <a:latin typeface="Times New Roman" pitchFamily="18" charset="0"/>
              </a:rPr>
              <a:t>-10</a:t>
            </a:r>
          </a:p>
        </p:txBody>
      </p:sp>
      <p:sp>
        <p:nvSpPr>
          <p:cNvPr id="14" name="TextBox 13"/>
          <p:cNvSpPr txBox="1">
            <a:spLocks noChangeArrowheads="1"/>
          </p:cNvSpPr>
          <p:nvPr/>
        </p:nvSpPr>
        <p:spPr bwMode="auto">
          <a:xfrm>
            <a:off x="5984875" y="3773488"/>
            <a:ext cx="568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sz="3600">
                <a:solidFill>
                  <a:srgbClr val="FF0000"/>
                </a:solidFill>
                <a:latin typeface="Times New Roman" pitchFamily="18" charset="0"/>
              </a:rPr>
              <a:t>-2</a:t>
            </a:r>
          </a:p>
        </p:txBody>
      </p:sp>
      <p:sp>
        <p:nvSpPr>
          <p:cNvPr id="15" name="TextBox 14"/>
          <p:cNvSpPr txBox="1">
            <a:spLocks noChangeArrowheads="1"/>
          </p:cNvSpPr>
          <p:nvPr/>
        </p:nvSpPr>
        <p:spPr bwMode="auto">
          <a:xfrm>
            <a:off x="5157788" y="3773488"/>
            <a:ext cx="415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sz="3600">
                <a:solidFill>
                  <a:srgbClr val="FF0000"/>
                </a:solidFill>
                <a:latin typeface="Times New Roman" pitchFamily="18" charset="0"/>
              </a:rPr>
              <a:t>2</a:t>
            </a:r>
          </a:p>
        </p:txBody>
      </p:sp>
      <p:sp>
        <p:nvSpPr>
          <p:cNvPr id="16" name="TextBox 15"/>
          <p:cNvSpPr txBox="1">
            <a:spLocks noChangeArrowheads="1"/>
          </p:cNvSpPr>
          <p:nvPr/>
        </p:nvSpPr>
        <p:spPr bwMode="auto">
          <a:xfrm>
            <a:off x="4149725" y="3767138"/>
            <a:ext cx="415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sz="3600">
                <a:solidFill>
                  <a:srgbClr val="FF0000"/>
                </a:solidFill>
                <a:latin typeface="Times New Roman" pitchFamily="18" charset="0"/>
              </a:rPr>
              <a:t>6</a:t>
            </a:r>
          </a:p>
        </p:txBody>
      </p:sp>
      <p:sp>
        <p:nvSpPr>
          <p:cNvPr id="2" name="TextBox 1"/>
          <p:cNvSpPr txBox="1">
            <a:spLocks noChangeArrowheads="1"/>
          </p:cNvSpPr>
          <p:nvPr/>
        </p:nvSpPr>
        <p:spPr bwMode="auto">
          <a:xfrm>
            <a:off x="4754563" y="4929188"/>
            <a:ext cx="20002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sz="2600">
                <a:latin typeface="Times New Roman" pitchFamily="18" charset="0"/>
              </a:rPr>
              <a:t> k = -4:2 = -2</a:t>
            </a:r>
          </a:p>
        </p:txBody>
      </p:sp>
      <p:pic>
        <p:nvPicPr>
          <p:cNvPr id="3" name="58E32799.wav">
            <a:hlinkClick r:id="" action="ppaction://media"/>
          </p:cNvPr>
          <p:cNvPicPr>
            <a:picLocks noChangeAspect="1"/>
          </p:cNvPicPr>
          <p:nvPr>
            <a:wavAudioFile r:embed="rId2" name="58E35FE8.wav"/>
          </p:nvPr>
        </p:nvPicPr>
        <p:blipFill>
          <a:blip r:embed="rId7">
            <a:extLst>
              <a:ext uri="{28A0092B-C50C-407E-A947-70E740481C1C}">
                <a14:useLocalDpi xmlns:a14="http://schemas.microsoft.com/office/drawing/2010/main" val="0"/>
              </a:ext>
            </a:extLst>
          </a:blip>
          <a:srcRect/>
          <a:stretch>
            <a:fillRect/>
          </a:stretch>
        </p:blipFill>
        <p:spPr bwMode="auto">
          <a:xfrm>
            <a:off x="11428413" y="60944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advTm="7244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5" grpId="0"/>
      <p:bldP spid="14" grpId="0"/>
      <p:bldP spid="15" grpId="0"/>
      <p:bldP spid="16"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2070100" y="2082800"/>
            <a:ext cx="93487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200">
                <a:solidFill>
                  <a:srgbClr val="0000FF"/>
                </a:solidFill>
              </a:rPr>
              <a:t>- Ghi chép bài đầy đủ.</a:t>
            </a:r>
          </a:p>
          <a:p>
            <a:r>
              <a:rPr lang="en-US" altLang="en-US" sz="3200">
                <a:solidFill>
                  <a:srgbClr val="0000FF"/>
                </a:solidFill>
              </a:rPr>
              <a:t>- Học định nghĩa, tính chất của đại lượng tỉ lệ thuận.</a:t>
            </a:r>
          </a:p>
          <a:p>
            <a:r>
              <a:rPr lang="en-US" altLang="en-US" sz="3200">
                <a:solidFill>
                  <a:srgbClr val="0000FF"/>
                </a:solidFill>
              </a:rPr>
              <a:t>- Xem lại các bài  tập đã làm.</a:t>
            </a:r>
          </a:p>
        </p:txBody>
      </p:sp>
      <p:sp>
        <p:nvSpPr>
          <p:cNvPr id="27651" name="Rectangle 2"/>
          <p:cNvSpPr>
            <a:spLocks noChangeArrowheads="1"/>
          </p:cNvSpPr>
          <p:nvPr/>
        </p:nvSpPr>
        <p:spPr bwMode="auto">
          <a:xfrm>
            <a:off x="3213100" y="1355725"/>
            <a:ext cx="17938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200">
                <a:solidFill>
                  <a:srgbClr val="FF0000"/>
                </a:solidFill>
              </a:rPr>
              <a:t>DẶN DÒ</a:t>
            </a:r>
          </a:p>
        </p:txBody>
      </p:sp>
      <p:pic>
        <p:nvPicPr>
          <p:cNvPr id="27652" name="Picture 2" descr="KIỂM TRA TIN 10 - BÀI TẬP THỰC HÀNH 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2188" y="4097338"/>
            <a:ext cx="243363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2E82799.wav">
            <a:hlinkClick r:id="" action="ppaction://media"/>
          </p:cNvPr>
          <p:cNvPicPr>
            <a:picLocks noChangeAspect="1"/>
          </p:cNvPicPr>
          <p:nvPr>
            <a:wavAudioFile r:embed="rId1" name="D2E86BDD.wav"/>
          </p:nvPr>
        </p:nvPicPr>
        <p:blipFill>
          <a:blip r:embed="rId4">
            <a:extLst>
              <a:ext uri="{28A0092B-C50C-407E-A947-70E740481C1C}">
                <a14:useLocalDpi xmlns:a14="http://schemas.microsoft.com/office/drawing/2010/main" val="0"/>
              </a:ext>
            </a:extLst>
          </a:blip>
          <a:srcRect/>
          <a:stretch>
            <a:fillRect/>
          </a:stretch>
        </p:blipFill>
        <p:spPr bwMode="auto">
          <a:xfrm>
            <a:off x="11428413" y="60944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1554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6"/>
          <p:cNvSpPr txBox="1">
            <a:spLocks noChangeArrowheads="1"/>
          </p:cNvSpPr>
          <p:nvPr/>
        </p:nvSpPr>
        <p:spPr bwMode="auto">
          <a:xfrm>
            <a:off x="1328738" y="1290638"/>
            <a:ext cx="2339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50000"/>
              </a:spcBef>
            </a:pPr>
            <a:r>
              <a:rPr lang="en-US" altLang="en-US" sz="3600">
                <a:latin typeface="VNI-Times" pitchFamily="2" charset="0"/>
              </a:rPr>
              <a:t>a) S = v.t</a:t>
            </a:r>
            <a:r>
              <a:rPr lang="en-US" altLang="en-US" sz="2800" b="0">
                <a:solidFill>
                  <a:srgbClr val="FF3300"/>
                </a:solidFill>
                <a:latin typeface="VNI-Times" pitchFamily="2" charset="0"/>
              </a:rPr>
              <a:t> </a:t>
            </a:r>
          </a:p>
        </p:txBody>
      </p:sp>
      <p:sp>
        <p:nvSpPr>
          <p:cNvPr id="28675" name="Text Box 7"/>
          <p:cNvSpPr txBox="1">
            <a:spLocks noChangeArrowheads="1"/>
          </p:cNvSpPr>
          <p:nvPr/>
        </p:nvSpPr>
        <p:spPr bwMode="auto">
          <a:xfrm>
            <a:off x="3252788" y="1309688"/>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50000"/>
              </a:spcBef>
            </a:pPr>
            <a:r>
              <a:rPr lang="en-US" altLang="en-US" sz="3600">
                <a:latin typeface="VNI-Times" pitchFamily="2" charset="0"/>
              </a:rPr>
              <a:t>=</a:t>
            </a:r>
            <a:r>
              <a:rPr lang="en-US" altLang="en-US" sz="3600">
                <a:solidFill>
                  <a:srgbClr val="FF3300"/>
                </a:solidFill>
                <a:latin typeface="VNI-Times" pitchFamily="2" charset="0"/>
              </a:rPr>
              <a:t> </a:t>
            </a:r>
            <a:r>
              <a:rPr lang="en-US" altLang="en-US" sz="3600">
                <a:solidFill>
                  <a:srgbClr val="FF0000"/>
                </a:solidFill>
                <a:latin typeface="VNI-Times" pitchFamily="2" charset="0"/>
              </a:rPr>
              <a:t>15</a:t>
            </a:r>
            <a:r>
              <a:rPr lang="en-US" altLang="en-US" sz="3600">
                <a:solidFill>
                  <a:srgbClr val="FF3300"/>
                </a:solidFill>
                <a:latin typeface="VNI-Times" pitchFamily="2" charset="0"/>
              </a:rPr>
              <a:t>.</a:t>
            </a:r>
            <a:r>
              <a:rPr lang="en-US" altLang="en-US" sz="3600">
                <a:latin typeface="VNI-Times" pitchFamily="2" charset="0"/>
              </a:rPr>
              <a:t>t</a:t>
            </a:r>
          </a:p>
        </p:txBody>
      </p:sp>
      <p:sp>
        <p:nvSpPr>
          <p:cNvPr id="28676" name="Text Box 9"/>
          <p:cNvSpPr txBox="1">
            <a:spLocks noChangeArrowheads="1"/>
          </p:cNvSpPr>
          <p:nvPr/>
        </p:nvSpPr>
        <p:spPr bwMode="auto">
          <a:xfrm>
            <a:off x="1328738" y="2247900"/>
            <a:ext cx="276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50000"/>
              </a:spcBef>
            </a:pPr>
            <a:r>
              <a:rPr lang="en-US" altLang="en-US" sz="3600">
                <a:latin typeface="VNI-Times" pitchFamily="2" charset="0"/>
              </a:rPr>
              <a:t>b) m = D.V</a:t>
            </a:r>
            <a:r>
              <a:rPr lang="en-US" altLang="en-US" sz="3600" b="0">
                <a:latin typeface="VNI-Times" pitchFamily="2" charset="0"/>
              </a:rPr>
              <a:t> </a:t>
            </a:r>
          </a:p>
        </p:txBody>
      </p:sp>
      <p:sp>
        <p:nvSpPr>
          <p:cNvPr id="28677" name="Text Box 12"/>
          <p:cNvSpPr txBox="1">
            <a:spLocks noChangeArrowheads="1"/>
          </p:cNvSpPr>
          <p:nvPr/>
        </p:nvSpPr>
        <p:spPr bwMode="auto">
          <a:xfrm>
            <a:off x="0" y="515938"/>
            <a:ext cx="27432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50000"/>
              </a:spcBef>
            </a:pPr>
            <a:r>
              <a:rPr lang="en-US" altLang="en-US">
                <a:solidFill>
                  <a:srgbClr val="FF0000"/>
                </a:solidFill>
                <a:latin typeface="Times New Roman" pitchFamily="18" charset="0"/>
                <a:cs typeface="Times New Roman" pitchFamily="18" charset="0"/>
              </a:rPr>
              <a:t>1. Định nghĩa</a:t>
            </a:r>
          </a:p>
        </p:txBody>
      </p:sp>
      <p:sp>
        <p:nvSpPr>
          <p:cNvPr id="28678" name="Text Box 19"/>
          <p:cNvSpPr txBox="1">
            <a:spLocks noChangeArrowheads="1"/>
          </p:cNvSpPr>
          <p:nvPr/>
        </p:nvSpPr>
        <p:spPr bwMode="auto">
          <a:xfrm>
            <a:off x="3522663" y="2282825"/>
            <a:ext cx="3028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115888" indent="-115888">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50000"/>
              </a:spcBef>
            </a:pPr>
            <a:r>
              <a:rPr lang="en-US" altLang="en-US" sz="3600">
                <a:latin typeface="Times New Roman" pitchFamily="18" charset="0"/>
              </a:rPr>
              <a:t>=</a:t>
            </a:r>
            <a:r>
              <a:rPr lang="en-US" altLang="en-US" sz="3600">
                <a:solidFill>
                  <a:srgbClr val="FF0000"/>
                </a:solidFill>
                <a:latin typeface="Times New Roman" pitchFamily="18" charset="0"/>
              </a:rPr>
              <a:t> 7800</a:t>
            </a:r>
            <a:r>
              <a:rPr lang="en-US" altLang="en-US" sz="3600">
                <a:solidFill>
                  <a:srgbClr val="FFFF99"/>
                </a:solidFill>
                <a:latin typeface="Times New Roman" pitchFamily="18" charset="0"/>
              </a:rPr>
              <a:t> </a:t>
            </a:r>
            <a:r>
              <a:rPr lang="en-US" altLang="en-US" sz="3600">
                <a:solidFill>
                  <a:srgbClr val="FF0000"/>
                </a:solidFill>
                <a:latin typeface="Times New Roman" pitchFamily="18" charset="0"/>
              </a:rPr>
              <a:t>.</a:t>
            </a:r>
            <a:r>
              <a:rPr lang="en-US" altLang="en-US" sz="3600">
                <a:solidFill>
                  <a:srgbClr val="FFFF99"/>
                </a:solidFill>
                <a:latin typeface="Times New Roman" pitchFamily="18" charset="0"/>
              </a:rPr>
              <a:t> </a:t>
            </a:r>
            <a:r>
              <a:rPr lang="en-US" altLang="en-US" sz="3600">
                <a:latin typeface="Times New Roman" pitchFamily="18" charset="0"/>
              </a:rPr>
              <a:t>V</a:t>
            </a:r>
          </a:p>
        </p:txBody>
      </p:sp>
      <p:sp>
        <p:nvSpPr>
          <p:cNvPr id="28679" name="Rectangle 7"/>
          <p:cNvSpPr>
            <a:spLocks noChangeArrowheads="1"/>
          </p:cNvSpPr>
          <p:nvPr/>
        </p:nvSpPr>
        <p:spPr bwMode="auto">
          <a:xfrm>
            <a:off x="87313" y="1290638"/>
            <a:ext cx="600075" cy="490537"/>
          </a:xfrm>
          <a:prstGeom prst="rect">
            <a:avLst/>
          </a:prstGeom>
          <a:solidFill>
            <a:srgbClr val="92D050"/>
          </a:solidFill>
          <a:ln w="28575">
            <a:solidFill>
              <a:srgbClr val="92D050"/>
            </a:solidFill>
            <a:miter lim="800000"/>
            <a:headEnd/>
            <a:tailEnd/>
          </a:ln>
        </p:spPr>
        <p:txBody>
          <a:bodyPr wrap="none" anchor="ctr"/>
          <a:lstStyle/>
          <a:p>
            <a:pPr algn="ctr"/>
            <a:r>
              <a:rPr lang="en-US" altLang="en-US" sz="3200" b="0">
                <a:solidFill>
                  <a:schemeClr val="tx1"/>
                </a:solidFill>
                <a:latin typeface=".VnArial" pitchFamily="34" charset="0"/>
              </a:rPr>
              <a:t>?1</a:t>
            </a:r>
          </a:p>
        </p:txBody>
      </p:sp>
      <p:sp>
        <p:nvSpPr>
          <p:cNvPr id="28680" name="Rectangle 2"/>
          <p:cNvSpPr>
            <a:spLocks noChangeArrowheads="1"/>
          </p:cNvSpPr>
          <p:nvPr/>
        </p:nvSpPr>
        <p:spPr bwMode="auto">
          <a:xfrm>
            <a:off x="2252663" y="71438"/>
            <a:ext cx="74660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r>
              <a:rPr lang="en-US" altLang="en-US" sz="3200">
                <a:solidFill>
                  <a:srgbClr val="FF0000"/>
                </a:solidFill>
                <a:cs typeface="Times New Roman" pitchFamily="18" charset="0"/>
              </a:rPr>
              <a:t>CHỦ ĐỀ 8: ĐẠI LƯỢNG TỈ LỆ THUẬN</a:t>
            </a:r>
          </a:p>
        </p:txBody>
      </p:sp>
      <p:sp>
        <p:nvSpPr>
          <p:cNvPr id="28681" name="TextBox 11"/>
          <p:cNvSpPr txBox="1">
            <a:spLocks noChangeArrowheads="1"/>
          </p:cNvSpPr>
          <p:nvPr/>
        </p:nvSpPr>
        <p:spPr bwMode="auto">
          <a:xfrm>
            <a:off x="1606550" y="3086100"/>
            <a:ext cx="8632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b="0">
                <a:latin typeface="Times New Roman" pitchFamily="18" charset="0"/>
                <a:cs typeface="Times New Roman" pitchFamily="18" charset="0"/>
              </a:rPr>
              <a:t>+</a:t>
            </a:r>
            <a:r>
              <a:rPr lang="en-US" altLang="en-US">
                <a:latin typeface="Times New Roman" pitchFamily="18" charset="0"/>
                <a:cs typeface="Times New Roman" pitchFamily="18" charset="0"/>
              </a:rPr>
              <a:t> y </a:t>
            </a:r>
            <a:r>
              <a:rPr lang="en-US" altLang="en-US" b="0">
                <a:latin typeface="Times New Roman" pitchFamily="18" charset="0"/>
                <a:cs typeface="Times New Roman" pitchFamily="18" charset="0"/>
              </a:rPr>
              <a:t>tỉ lệ thuận với </a:t>
            </a:r>
            <a:r>
              <a:rPr lang="en-US" altLang="en-US">
                <a:latin typeface="Times New Roman" pitchFamily="18" charset="0"/>
                <a:cs typeface="Times New Roman" pitchFamily="18" charset="0"/>
              </a:rPr>
              <a:t>x</a:t>
            </a:r>
            <a:r>
              <a:rPr lang="en-US" altLang="en-US" b="0">
                <a:latin typeface="Times New Roman" pitchFamily="18" charset="0"/>
                <a:cs typeface="Times New Roman" pitchFamily="18" charset="0"/>
              </a:rPr>
              <a:t> theo hệ số tỉ lệ </a:t>
            </a:r>
            <a:r>
              <a:rPr lang="en-US" altLang="en-US">
                <a:latin typeface="Times New Roman" pitchFamily="18" charset="0"/>
                <a:cs typeface="Times New Roman" pitchFamily="18" charset="0"/>
              </a:rPr>
              <a:t>k.     </a:t>
            </a:r>
          </a:p>
        </p:txBody>
      </p:sp>
      <p:sp>
        <p:nvSpPr>
          <p:cNvPr id="28682" name="TextBox 12"/>
          <p:cNvSpPr txBox="1">
            <a:spLocks noChangeArrowheads="1"/>
          </p:cNvSpPr>
          <p:nvPr/>
        </p:nvSpPr>
        <p:spPr bwMode="auto">
          <a:xfrm>
            <a:off x="1508125" y="3576638"/>
            <a:ext cx="8629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b="0">
                <a:latin typeface="Times New Roman" pitchFamily="18" charset="0"/>
                <a:cs typeface="Times New Roman" pitchFamily="18" charset="0"/>
              </a:rPr>
              <a:t> +</a:t>
            </a:r>
            <a:r>
              <a:rPr lang="en-US" altLang="en-US">
                <a:latin typeface="Times New Roman" pitchFamily="18" charset="0"/>
                <a:cs typeface="Times New Roman" pitchFamily="18" charset="0"/>
              </a:rPr>
              <a:t> S </a:t>
            </a:r>
            <a:r>
              <a:rPr lang="en-US" altLang="en-US" b="0">
                <a:latin typeface="Times New Roman" pitchFamily="18" charset="0"/>
                <a:cs typeface="Times New Roman" pitchFamily="18" charset="0"/>
              </a:rPr>
              <a:t>tỉ lệ thuận với </a:t>
            </a:r>
            <a:r>
              <a:rPr lang="en-US" altLang="en-US">
                <a:latin typeface="Times New Roman" pitchFamily="18" charset="0"/>
                <a:cs typeface="Times New Roman" pitchFamily="18" charset="0"/>
              </a:rPr>
              <a:t>t</a:t>
            </a:r>
            <a:r>
              <a:rPr lang="en-US" altLang="en-US" b="0">
                <a:latin typeface="Times New Roman" pitchFamily="18" charset="0"/>
                <a:cs typeface="Times New Roman" pitchFamily="18" charset="0"/>
              </a:rPr>
              <a:t> theo hệ số tỉ lệ </a:t>
            </a:r>
            <a:r>
              <a:rPr lang="en-US" altLang="en-US">
                <a:latin typeface="Times New Roman" pitchFamily="18" charset="0"/>
                <a:cs typeface="Times New Roman" pitchFamily="18" charset="0"/>
              </a:rPr>
              <a:t>15</a:t>
            </a:r>
          </a:p>
        </p:txBody>
      </p:sp>
      <p:sp>
        <p:nvSpPr>
          <p:cNvPr id="28683" name="TextBox 13"/>
          <p:cNvSpPr txBox="1">
            <a:spLocks noChangeArrowheads="1"/>
          </p:cNvSpPr>
          <p:nvPr/>
        </p:nvSpPr>
        <p:spPr bwMode="auto">
          <a:xfrm>
            <a:off x="1508125" y="4086225"/>
            <a:ext cx="8629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b="0">
                <a:latin typeface="Times New Roman" pitchFamily="18" charset="0"/>
                <a:cs typeface="Times New Roman" pitchFamily="18" charset="0"/>
              </a:rPr>
              <a:t> + </a:t>
            </a:r>
            <a:r>
              <a:rPr lang="en-US" altLang="en-US">
                <a:latin typeface="Times New Roman" pitchFamily="18" charset="0"/>
                <a:cs typeface="Times New Roman" pitchFamily="18" charset="0"/>
              </a:rPr>
              <a:t>m</a:t>
            </a:r>
            <a:r>
              <a:rPr lang="en-US" altLang="en-US" b="0">
                <a:latin typeface="Times New Roman" pitchFamily="18" charset="0"/>
                <a:cs typeface="Times New Roman" pitchFamily="18" charset="0"/>
              </a:rPr>
              <a:t> tỉ lệ thuận với </a:t>
            </a:r>
            <a:r>
              <a:rPr lang="en-US" altLang="en-US">
                <a:latin typeface="Times New Roman" pitchFamily="18" charset="0"/>
                <a:cs typeface="Times New Roman" pitchFamily="18" charset="0"/>
              </a:rPr>
              <a:t>V</a:t>
            </a:r>
            <a:r>
              <a:rPr lang="en-US" altLang="en-US" b="0">
                <a:latin typeface="Times New Roman" pitchFamily="18" charset="0"/>
                <a:cs typeface="Times New Roman" pitchFamily="18" charset="0"/>
              </a:rPr>
              <a:t> theo hệ số tỉ lệ </a:t>
            </a:r>
            <a:r>
              <a:rPr lang="en-US" altLang="en-US">
                <a:latin typeface="Times New Roman" pitchFamily="18" charset="0"/>
                <a:cs typeface="Times New Roman" pitchFamily="18" charset="0"/>
              </a:rPr>
              <a:t>7800</a:t>
            </a:r>
          </a:p>
        </p:txBody>
      </p:sp>
      <p:sp>
        <p:nvSpPr>
          <p:cNvPr id="28684" name="Rectangle 8"/>
          <p:cNvSpPr>
            <a:spLocks noChangeArrowheads="1"/>
          </p:cNvSpPr>
          <p:nvPr/>
        </p:nvSpPr>
        <p:spPr bwMode="auto">
          <a:xfrm>
            <a:off x="163513" y="5305425"/>
            <a:ext cx="11941175" cy="1077913"/>
          </a:xfrm>
          <a:prstGeom prst="rect">
            <a:avLst/>
          </a:prstGeom>
          <a:solidFill>
            <a:schemeClr val="bg1"/>
          </a:solidFill>
          <a:ln w="57150" cmpd="tri">
            <a:solidFill>
              <a:srgbClr val="0066FF"/>
            </a:solidFill>
            <a:miter lim="800000"/>
            <a:headEnd/>
            <a:tailEnd/>
          </a:ln>
        </p:spPr>
        <p:txBody>
          <a:bodyPr anchor="ctr">
            <a:spAutoFit/>
          </a:bodyPr>
          <a:lstStyle/>
          <a:p>
            <a:pPr algn="just" eaLnBrk="1" hangingPunct="1"/>
            <a:r>
              <a:rPr lang="en-US" altLang="en-US" sz="3200" b="0" i="1">
                <a:solidFill>
                  <a:schemeClr val="tx1"/>
                </a:solidFill>
              </a:rPr>
              <a:t>Nếu đại lượng y liên hệ với đại lượng x theo công thức: </a:t>
            </a:r>
            <a:r>
              <a:rPr lang="en-US" altLang="en-US" sz="3200" b="0" i="1">
                <a:solidFill>
                  <a:srgbClr val="FF0000"/>
                </a:solidFill>
              </a:rPr>
              <a:t>y = k x  </a:t>
            </a:r>
          </a:p>
          <a:p>
            <a:pPr algn="just" eaLnBrk="1" hangingPunct="1"/>
            <a:r>
              <a:rPr lang="en-US" altLang="en-US" sz="3200" b="0" i="1">
                <a:solidFill>
                  <a:schemeClr val="tx1"/>
                </a:solidFill>
              </a:rPr>
              <a:t>(với k là hằng số khác 0) thì ta nói y tỉ lệ thuận với x theo hệ số tỉ lệ k</a:t>
            </a:r>
            <a:r>
              <a:rPr lang="en-US" altLang="en-US" sz="3200" b="0" i="1">
                <a:solidFill>
                  <a:schemeClr val="tx1"/>
                </a:solidFill>
                <a:latin typeface="VNI-Times" pitchFamily="2" charset="0"/>
              </a:rPr>
              <a:t>.</a:t>
            </a:r>
          </a:p>
        </p:txBody>
      </p:sp>
      <p:sp>
        <p:nvSpPr>
          <p:cNvPr id="28685" name="Rectangle 15"/>
          <p:cNvSpPr>
            <a:spLocks noChangeArrowheads="1"/>
          </p:cNvSpPr>
          <p:nvPr/>
        </p:nvSpPr>
        <p:spPr bwMode="auto">
          <a:xfrm>
            <a:off x="69850" y="4576763"/>
            <a:ext cx="22685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200">
                <a:solidFill>
                  <a:srgbClr val="0000FF"/>
                </a:solidFill>
              </a:rPr>
              <a:t>Định nghĩa:</a:t>
            </a:r>
          </a:p>
        </p:txBody>
      </p:sp>
      <p:sp>
        <p:nvSpPr>
          <p:cNvPr id="28686" name="Rectangle 17"/>
          <p:cNvSpPr>
            <a:spLocks noChangeArrowheads="1"/>
          </p:cNvSpPr>
          <p:nvPr/>
        </p:nvSpPr>
        <p:spPr bwMode="auto">
          <a:xfrm>
            <a:off x="115888" y="2881313"/>
            <a:ext cx="14906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200">
                <a:solidFill>
                  <a:srgbClr val="0000FF"/>
                </a:solidFill>
                <a:cs typeface="Times New Roman" pitchFamily="18" charset="0"/>
              </a:rPr>
              <a:t>Ta nói</a:t>
            </a:r>
            <a:r>
              <a:rPr lang="en-US" altLang="en-US" sz="3200" b="0">
                <a:solidFill>
                  <a:srgbClr val="0000FF"/>
                </a:solidFill>
                <a:cs typeface="Times New Roman" pitchFamily="18" charset="0"/>
              </a:rPr>
              <a:t>:</a:t>
            </a:r>
            <a:r>
              <a:rPr lang="en-US" altLang="en-US" sz="3200">
                <a:solidFill>
                  <a:srgbClr val="0000FF"/>
                </a:solidFill>
                <a:cs typeface="Times New Roman" pitchFamily="18" charset="0"/>
              </a:rPr>
              <a:t> </a:t>
            </a:r>
            <a:endParaRPr lang="en-US" altLang="en-US" sz="3200"/>
          </a:p>
        </p:txBody>
      </p:sp>
      <p:sp>
        <p:nvSpPr>
          <p:cNvPr id="28687" name="Text Box 9"/>
          <p:cNvSpPr txBox="1">
            <a:spLocks noChangeArrowheads="1"/>
          </p:cNvSpPr>
          <p:nvPr/>
        </p:nvSpPr>
        <p:spPr bwMode="auto">
          <a:xfrm>
            <a:off x="5927725" y="1604963"/>
            <a:ext cx="65039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lgn="ctr" eaLnBrk="1" hangingPunct="1">
              <a:spcBef>
                <a:spcPct val="50000"/>
              </a:spcBef>
            </a:pPr>
            <a:r>
              <a:rPr lang="en-US" altLang="en-US" sz="4800">
                <a:latin typeface="Times New Roman" pitchFamily="18" charset="0"/>
                <a:cs typeface="Times New Roman" pitchFamily="18" charset="0"/>
              </a:rPr>
              <a:t>  Có cùng dạng y =</a:t>
            </a:r>
            <a:r>
              <a:rPr lang="en-US" altLang="en-US" sz="4800">
                <a:solidFill>
                  <a:srgbClr val="7030A0"/>
                </a:solidFill>
                <a:latin typeface="Times New Roman" pitchFamily="18" charset="0"/>
                <a:cs typeface="Times New Roman" pitchFamily="18" charset="0"/>
              </a:rPr>
              <a:t> k </a:t>
            </a:r>
            <a:r>
              <a:rPr lang="en-US" altLang="en-US" sz="4800">
                <a:solidFill>
                  <a:srgbClr val="002060"/>
                </a:solidFill>
                <a:latin typeface="Times New Roman" pitchFamily="18" charset="0"/>
                <a:cs typeface="Times New Roman" pitchFamily="18" charset="0"/>
              </a:rPr>
              <a:t>.</a:t>
            </a:r>
            <a:r>
              <a:rPr lang="en-US" altLang="en-US" sz="4800">
                <a:latin typeface="Times New Roman" pitchFamily="18" charset="0"/>
                <a:cs typeface="Times New Roman" pitchFamily="18" charset="0"/>
              </a:rPr>
              <a:t>x</a:t>
            </a:r>
            <a:r>
              <a:rPr lang="en-US" altLang="en-US" sz="4800">
                <a:solidFill>
                  <a:srgbClr val="FF0000"/>
                </a:solidFill>
                <a:latin typeface="Times New Roman" pitchFamily="18" charset="0"/>
                <a:cs typeface="Times New Roman" pitchFamily="18" charset="0"/>
              </a:rPr>
              <a:t>  </a:t>
            </a:r>
            <a:r>
              <a:rPr lang="en-US" altLang="en-US" sz="4800">
                <a:solidFill>
                  <a:srgbClr val="7030A0"/>
                </a:solidFill>
                <a:latin typeface="Times New Roman" pitchFamily="18" charset="0"/>
                <a:cs typeface="Times New Roman" pitchFamily="18" charset="0"/>
              </a:rPr>
              <a:t>  </a:t>
            </a:r>
          </a:p>
        </p:txBody>
      </p:sp>
      <p:sp>
        <p:nvSpPr>
          <p:cNvPr id="28688" name="Right Brace 20"/>
          <p:cNvSpPr>
            <a:spLocks/>
          </p:cNvSpPr>
          <p:nvPr/>
        </p:nvSpPr>
        <p:spPr bwMode="auto">
          <a:xfrm>
            <a:off x="5822950" y="1503363"/>
            <a:ext cx="423863" cy="1162050"/>
          </a:xfrm>
          <a:prstGeom prst="rightBrace">
            <a:avLst>
              <a:gd name="adj1" fmla="val 8339"/>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eaLnBrk="1" hangingPunct="1"/>
            <a:endParaRPr lang="vi-VN" altLang="en-US" sz="1800" b="0">
              <a:solidFill>
                <a:schemeClr val="tx1"/>
              </a:solidFill>
              <a:cs typeface="Times New Roman" pitchFamily="18" charset="0"/>
            </a:endParaRPr>
          </a:p>
        </p:txBody>
      </p:sp>
      <p:pic>
        <p:nvPicPr>
          <p:cNvPr id="2" name="408B2815.wav">
            <a:hlinkClick r:id="" action="ppaction://media"/>
          </p:cNvPr>
          <p:cNvPicPr>
            <a:picLocks noChangeAspect="1"/>
          </p:cNvPicPr>
          <p:nvPr>
            <a:wavAudioFile r:embed="rId1" name="408BB4CE.wav"/>
          </p:nvPr>
        </p:nvPicPr>
        <p:blipFill>
          <a:blip r:embed="rId3">
            <a:extLst>
              <a:ext uri="{28A0092B-C50C-407E-A947-70E740481C1C}">
                <a14:useLocalDpi xmlns:a14="http://schemas.microsoft.com/office/drawing/2010/main" val="0"/>
              </a:ext>
            </a:extLst>
          </a:blip>
          <a:srcRect/>
          <a:stretch>
            <a:fillRect/>
          </a:stretch>
        </p:blipFill>
        <p:spPr bwMode="auto">
          <a:xfrm>
            <a:off x="11428413" y="60944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31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5"/>
          <p:cNvSpPr>
            <a:spLocks noChangeArrowheads="1"/>
          </p:cNvSpPr>
          <p:nvPr/>
        </p:nvSpPr>
        <p:spPr bwMode="auto">
          <a:xfrm>
            <a:off x="9167813" y="169863"/>
            <a:ext cx="7667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n-US" altLang="en-US" sz="3200" b="0">
                <a:solidFill>
                  <a:schemeClr val="bg1"/>
                </a:solidFill>
                <a:latin typeface="VNI-Times" pitchFamily="2" charset="0"/>
              </a:rPr>
              <a:t>b)</a:t>
            </a:r>
            <a:r>
              <a:rPr lang="en-US" altLang="en-US" sz="3200">
                <a:solidFill>
                  <a:schemeClr val="bg1"/>
                </a:solidFill>
                <a:latin typeface="VNI-Times" pitchFamily="2" charset="0"/>
              </a:rPr>
              <a:t> </a:t>
            </a:r>
          </a:p>
        </p:txBody>
      </p:sp>
      <p:sp>
        <p:nvSpPr>
          <p:cNvPr id="29699" name="Rectangle 37"/>
          <p:cNvSpPr>
            <a:spLocks noChangeArrowheads="1"/>
          </p:cNvSpPr>
          <p:nvPr/>
        </p:nvSpPr>
        <p:spPr bwMode="auto">
          <a:xfrm>
            <a:off x="6176963" y="931863"/>
            <a:ext cx="12763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n-US" altLang="en-US" sz="3200" b="0">
                <a:solidFill>
                  <a:schemeClr val="bg1"/>
                </a:solidFill>
                <a:latin typeface="VNI-Times" pitchFamily="2" charset="0"/>
              </a:rPr>
              <a:t>c)</a:t>
            </a:r>
            <a:r>
              <a:rPr lang="en-US" altLang="en-US" sz="3200">
                <a:solidFill>
                  <a:schemeClr val="tx1"/>
                </a:solidFill>
                <a:latin typeface="VNI-Times" pitchFamily="2" charset="0"/>
              </a:rPr>
              <a:t>   </a:t>
            </a:r>
          </a:p>
        </p:txBody>
      </p:sp>
      <p:graphicFrame>
        <p:nvGraphicFramePr>
          <p:cNvPr id="29700" name="Object 38"/>
          <p:cNvGraphicFramePr>
            <a:graphicFrameLocks noChangeAspect="1"/>
          </p:cNvGraphicFramePr>
          <p:nvPr/>
        </p:nvGraphicFramePr>
        <p:xfrm>
          <a:off x="6805613" y="938213"/>
          <a:ext cx="1362075" cy="508000"/>
        </p:xfrm>
        <a:graphic>
          <a:graphicData uri="http://schemas.openxmlformats.org/presentationml/2006/ole">
            <mc:AlternateContent xmlns:mc="http://schemas.openxmlformats.org/markup-compatibility/2006">
              <mc:Choice xmlns:v="urn:schemas-microsoft-com:vml" Requires="v">
                <p:oleObj spid="_x0000_s29715" name="Equation" r:id="rId4" imgW="583947" imgH="241195" progId="Equation.DSMT4">
                  <p:embed/>
                </p:oleObj>
              </mc:Choice>
              <mc:Fallback>
                <p:oleObj name="Equation" r:id="rId4" imgW="583947" imgH="241195" progId="Equation.DSMT4">
                  <p:embed/>
                  <p:pic>
                    <p:nvPicPr>
                      <p:cNvPr id="0" name="Object 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5613" y="938213"/>
                        <a:ext cx="13620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01" name="Text Box 32"/>
          <p:cNvSpPr txBox="1">
            <a:spLocks noChangeArrowheads="1"/>
          </p:cNvSpPr>
          <p:nvPr/>
        </p:nvSpPr>
        <p:spPr bwMode="auto">
          <a:xfrm>
            <a:off x="1693863" y="2366963"/>
            <a:ext cx="1257300" cy="585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50000"/>
              </a:spcBef>
            </a:pPr>
            <a:endParaRPr lang="en-US" altLang="en-US">
              <a:solidFill>
                <a:srgbClr val="0000FF"/>
              </a:solidFill>
            </a:endParaRPr>
          </a:p>
        </p:txBody>
      </p:sp>
      <p:graphicFrame>
        <p:nvGraphicFramePr>
          <p:cNvPr id="29702" name="Object 6"/>
          <p:cNvGraphicFramePr>
            <a:graphicFrameLocks noChangeAspect="1"/>
          </p:cNvGraphicFramePr>
          <p:nvPr/>
        </p:nvGraphicFramePr>
        <p:xfrm>
          <a:off x="8724900" y="963613"/>
          <a:ext cx="2132013" cy="1041400"/>
        </p:xfrm>
        <a:graphic>
          <a:graphicData uri="http://schemas.openxmlformats.org/presentationml/2006/ole">
            <mc:AlternateContent xmlns:mc="http://schemas.openxmlformats.org/markup-compatibility/2006">
              <mc:Choice xmlns:v="urn:schemas-microsoft-com:vml" Requires="v">
                <p:oleObj spid="_x0000_s29716" name="Equation" r:id="rId6" imgW="939392" imgH="393529" progId="Equation.DSMT4">
                  <p:embed/>
                </p:oleObj>
              </mc:Choice>
              <mc:Fallback>
                <p:oleObj name="Equation" r:id="rId6" imgW="939392" imgH="393529" progId="Equation.DSMT4">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24900" y="963613"/>
                        <a:ext cx="2132013"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703" name="Object 7"/>
          <p:cNvGraphicFramePr>
            <a:graphicFrameLocks noChangeAspect="1"/>
          </p:cNvGraphicFramePr>
          <p:nvPr/>
        </p:nvGraphicFramePr>
        <p:xfrm>
          <a:off x="6988175" y="320675"/>
          <a:ext cx="814388" cy="838200"/>
        </p:xfrm>
        <a:graphic>
          <a:graphicData uri="http://schemas.openxmlformats.org/presentationml/2006/ole">
            <mc:AlternateContent xmlns:mc="http://schemas.openxmlformats.org/markup-compatibility/2006">
              <mc:Choice xmlns:v="urn:schemas-microsoft-com:vml" Requires="v">
                <p:oleObj spid="_x0000_s29717" name="Equation" r:id="rId8" imgW="342751" imgH="393529" progId="Equation.DSMT4">
                  <p:embed/>
                </p:oleObj>
              </mc:Choice>
              <mc:Fallback>
                <p:oleObj name="Equation" r:id="rId8" imgW="342751" imgH="393529" progId="Equation.DSMT4">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8175" y="320675"/>
                        <a:ext cx="8143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704" name="Object 8"/>
          <p:cNvGraphicFramePr>
            <a:graphicFrameLocks noChangeAspect="1"/>
          </p:cNvGraphicFramePr>
          <p:nvPr/>
        </p:nvGraphicFramePr>
        <p:xfrm>
          <a:off x="8166100" y="2690813"/>
          <a:ext cx="650875" cy="1006475"/>
        </p:xfrm>
        <a:graphic>
          <a:graphicData uri="http://schemas.openxmlformats.org/presentationml/2006/ole">
            <mc:AlternateContent xmlns:mc="http://schemas.openxmlformats.org/markup-compatibility/2006">
              <mc:Choice xmlns:v="urn:schemas-microsoft-com:vml" Requires="v">
                <p:oleObj spid="_x0000_s29718" name="Equation" r:id="rId10" imgW="228501" imgH="393529" progId="Equation.DSMT4">
                  <p:embed/>
                </p:oleObj>
              </mc:Choice>
              <mc:Fallback>
                <p:oleObj name="Equation" r:id="rId10" imgW="228501" imgH="393529" progId="Equation.DSMT4">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66100" y="2690813"/>
                        <a:ext cx="6508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705" name="Object 9"/>
          <p:cNvGraphicFramePr>
            <a:graphicFrameLocks noChangeAspect="1"/>
          </p:cNvGraphicFramePr>
          <p:nvPr/>
        </p:nvGraphicFramePr>
        <p:xfrm>
          <a:off x="6988175" y="938213"/>
          <a:ext cx="1828800" cy="1033462"/>
        </p:xfrm>
        <a:graphic>
          <a:graphicData uri="http://schemas.openxmlformats.org/presentationml/2006/ole">
            <mc:AlternateContent xmlns:mc="http://schemas.openxmlformats.org/markup-compatibility/2006">
              <mc:Choice xmlns:v="urn:schemas-microsoft-com:vml" Requires="v">
                <p:oleObj spid="_x0000_s29719" name="Equation" r:id="rId12" imgW="571252" imgH="431613" progId="Equation.DSMT4">
                  <p:embed/>
                </p:oleObj>
              </mc:Choice>
              <mc:Fallback>
                <p:oleObj name="Equation" r:id="rId12" imgW="571252" imgH="431613" progId="Equation.DSMT4">
                  <p:embed/>
                  <p:pic>
                    <p:nvPicPr>
                      <p:cNvPr id="0"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88175" y="938213"/>
                        <a:ext cx="1828800"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06" name="Rectangle 10"/>
          <p:cNvSpPr>
            <a:spLocks noChangeArrowheads="1"/>
          </p:cNvSpPr>
          <p:nvPr/>
        </p:nvSpPr>
        <p:spPr bwMode="auto">
          <a:xfrm>
            <a:off x="874713" y="2868613"/>
            <a:ext cx="8759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n-US" altLang="en-US" sz="3200" b="0">
                <a:solidFill>
                  <a:schemeClr val="tx1"/>
                </a:solidFill>
                <a:latin typeface="VNI-Times" pitchFamily="2" charset="0"/>
                <a:cs typeface="Times New Roman" pitchFamily="18" charset="0"/>
              </a:rPr>
              <a:t>Vaäy x tæ leä thuaän vôùi y theo heä soá tæ leä laø:</a:t>
            </a:r>
            <a:endParaRPr lang="en-US" altLang="en-US" sz="3200" b="0">
              <a:solidFill>
                <a:schemeClr val="tx1"/>
              </a:solidFill>
              <a:latin typeface="Arial" charset="0"/>
            </a:endParaRPr>
          </a:p>
        </p:txBody>
      </p:sp>
      <p:graphicFrame>
        <p:nvGraphicFramePr>
          <p:cNvPr id="29707" name="Object 14"/>
          <p:cNvGraphicFramePr>
            <a:graphicFrameLocks noChangeAspect="1"/>
          </p:cNvGraphicFramePr>
          <p:nvPr/>
        </p:nvGraphicFramePr>
        <p:xfrm>
          <a:off x="5872163" y="1263650"/>
          <a:ext cx="1074737" cy="428625"/>
        </p:xfrm>
        <a:graphic>
          <a:graphicData uri="http://schemas.openxmlformats.org/presentationml/2006/ole">
            <mc:AlternateContent xmlns:mc="http://schemas.openxmlformats.org/markup-compatibility/2006">
              <mc:Choice xmlns:v="urn:schemas-microsoft-com:vml" Requires="v">
                <p:oleObj spid="_x0000_s29720" name="Equation" r:id="rId14" imgW="431613" imgH="152334" progId="Equation.DSMT4">
                  <p:embed/>
                </p:oleObj>
              </mc:Choice>
              <mc:Fallback>
                <p:oleObj name="Equation" r:id="rId14" imgW="431613" imgH="152334" progId="Equation.DSMT4">
                  <p:embed/>
                  <p:pic>
                    <p:nvPicPr>
                      <p:cNvPr id="0" name="Object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72163" y="1263650"/>
                        <a:ext cx="107473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08" name="Text Box 15"/>
          <p:cNvSpPr txBox="1">
            <a:spLocks noChangeArrowheads="1"/>
          </p:cNvSpPr>
          <p:nvPr/>
        </p:nvSpPr>
        <p:spPr bwMode="auto">
          <a:xfrm>
            <a:off x="874713" y="430213"/>
            <a:ext cx="6477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eaLnBrk="1" hangingPunct="1">
              <a:spcBef>
                <a:spcPct val="50000"/>
              </a:spcBef>
            </a:pPr>
            <a:r>
              <a:rPr lang="en-US" altLang="en-US" b="0">
                <a:latin typeface="VNI-Times" pitchFamily="2" charset="0"/>
              </a:rPr>
              <a:t>Vì y tæ leä thuaän vôùi x neân ta coù: </a:t>
            </a:r>
          </a:p>
        </p:txBody>
      </p:sp>
      <p:graphicFrame>
        <p:nvGraphicFramePr>
          <p:cNvPr id="29709" name="Object 19"/>
          <p:cNvGraphicFramePr>
            <a:graphicFrameLocks noChangeAspect="1"/>
          </p:cNvGraphicFramePr>
          <p:nvPr/>
        </p:nvGraphicFramePr>
        <p:xfrm>
          <a:off x="6354763" y="1881188"/>
          <a:ext cx="1535112" cy="915987"/>
        </p:xfrm>
        <a:graphic>
          <a:graphicData uri="http://schemas.openxmlformats.org/presentationml/2006/ole">
            <mc:AlternateContent xmlns:mc="http://schemas.openxmlformats.org/markup-compatibility/2006">
              <mc:Choice xmlns:v="urn:schemas-microsoft-com:vml" Requires="v">
                <p:oleObj spid="_x0000_s29721" name="Equation" r:id="rId16" imgW="583947" imgH="393529" progId="Equation.DSMT4">
                  <p:embed/>
                </p:oleObj>
              </mc:Choice>
              <mc:Fallback>
                <p:oleObj name="Equation" r:id="rId16" imgW="583947" imgH="393529" progId="Equation.DSMT4">
                  <p:embed/>
                  <p:pic>
                    <p:nvPicPr>
                      <p:cNvPr id="0" name="Object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54763" y="1881188"/>
                        <a:ext cx="1535112"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10" name="Text Box 25"/>
          <p:cNvSpPr txBox="1">
            <a:spLocks noChangeArrowheads="1"/>
          </p:cNvSpPr>
          <p:nvPr/>
        </p:nvSpPr>
        <p:spPr bwMode="auto">
          <a:xfrm>
            <a:off x="6278563" y="422275"/>
            <a:ext cx="9112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115888" indent="-115888">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b="0" i="1">
                <a:latin typeface="Times New Roman" pitchFamily="18" charset="0"/>
              </a:rPr>
              <a:t>y = </a:t>
            </a:r>
          </a:p>
        </p:txBody>
      </p:sp>
      <p:sp>
        <p:nvSpPr>
          <p:cNvPr id="29711" name="Rectangle 7"/>
          <p:cNvSpPr>
            <a:spLocks noChangeArrowheads="1"/>
          </p:cNvSpPr>
          <p:nvPr/>
        </p:nvSpPr>
        <p:spPr bwMode="auto">
          <a:xfrm>
            <a:off x="207963" y="422275"/>
            <a:ext cx="600075" cy="515938"/>
          </a:xfrm>
          <a:prstGeom prst="rect">
            <a:avLst/>
          </a:prstGeom>
          <a:solidFill>
            <a:srgbClr val="92D050"/>
          </a:solidFill>
          <a:ln w="28575">
            <a:solidFill>
              <a:srgbClr val="92D050"/>
            </a:solidFill>
            <a:miter lim="800000"/>
            <a:headEnd/>
            <a:tailEnd/>
          </a:ln>
        </p:spPr>
        <p:txBody>
          <a:bodyPr wrap="none" anchor="ctr"/>
          <a:lstStyle/>
          <a:p>
            <a:pPr algn="ctr"/>
            <a:r>
              <a:rPr lang="en-US" altLang="en-US" sz="3200" b="0">
                <a:solidFill>
                  <a:schemeClr val="tx1"/>
                </a:solidFill>
                <a:latin typeface=".VnArial" pitchFamily="34" charset="0"/>
              </a:rPr>
              <a:t>?2</a:t>
            </a:r>
          </a:p>
        </p:txBody>
      </p:sp>
      <p:graphicFrame>
        <p:nvGraphicFramePr>
          <p:cNvPr id="29712" name="Object 29"/>
          <p:cNvGraphicFramePr>
            <a:graphicFrameLocks noChangeAspect="1"/>
          </p:cNvGraphicFramePr>
          <p:nvPr/>
        </p:nvGraphicFramePr>
        <p:xfrm>
          <a:off x="9820275" y="5011738"/>
          <a:ext cx="373063" cy="752475"/>
        </p:xfrm>
        <a:graphic>
          <a:graphicData uri="http://schemas.openxmlformats.org/presentationml/2006/ole">
            <mc:AlternateContent xmlns:mc="http://schemas.openxmlformats.org/markup-compatibility/2006">
              <mc:Choice xmlns:v="urn:schemas-microsoft-com:vml" Requires="v">
                <p:oleObj spid="_x0000_s29722" name="Equation" r:id="rId18" imgW="152334" imgH="393529" progId="Equation.DSMT4">
                  <p:embed/>
                </p:oleObj>
              </mc:Choice>
              <mc:Fallback>
                <p:oleObj name="Equation" r:id="rId18" imgW="152334" imgH="393529" progId="Equation.DSMT4">
                  <p:embed/>
                  <p:pic>
                    <p:nvPicPr>
                      <p:cNvPr id="0" name="Object 2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820275" y="5011738"/>
                        <a:ext cx="373063"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13" name="Rectangle 1"/>
          <p:cNvSpPr>
            <a:spLocks noChangeArrowheads="1"/>
          </p:cNvSpPr>
          <p:nvPr/>
        </p:nvSpPr>
        <p:spPr bwMode="auto">
          <a:xfrm>
            <a:off x="122238" y="4087813"/>
            <a:ext cx="11909425" cy="1570037"/>
          </a:xfrm>
          <a:prstGeom prst="rect">
            <a:avLst/>
          </a:prstGeom>
          <a:noFill/>
          <a:ln w="28575">
            <a:solidFill>
              <a:srgbClr val="00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just" eaLnBrk="1" hangingPunct="1"/>
            <a:r>
              <a:rPr lang="en-US" altLang="en-US" sz="3200" i="1" u="sng">
                <a:solidFill>
                  <a:schemeClr val="tx1"/>
                </a:solidFill>
                <a:cs typeface="Times New Roman" pitchFamily="18" charset="0"/>
              </a:rPr>
              <a:t>Chú ý: </a:t>
            </a:r>
            <a:r>
              <a:rPr lang="en-US" altLang="en-US" sz="3200" b="0" i="1">
                <a:solidFill>
                  <a:schemeClr val="tx1"/>
                </a:solidFill>
                <a:cs typeface="Times New Roman" pitchFamily="18" charset="0"/>
              </a:rPr>
              <a:t> Khi đại lượng y tỉ lệ thuận với đại lượng x thì x cũng tỉ lệ thuận với y và ta nói hai đại lượng đó tỉ lệ thuận với nhau. Nếu y tỉ lệ thuận với x theo hệ số tỉ lệ k thì x tỉ lệ thuận với y theo hệ số tỉ lệ</a:t>
            </a:r>
            <a:endParaRPr lang="en-US" altLang="en-US" sz="3200" b="0" i="1">
              <a:solidFill>
                <a:schemeClr val="tx1"/>
              </a:solidFill>
              <a:latin typeface="VNI-Times" pitchFamily="2" charset="0"/>
            </a:endParaRPr>
          </a:p>
        </p:txBody>
      </p:sp>
      <p:pic>
        <p:nvPicPr>
          <p:cNvPr id="2" name="EE582830.wav">
            <a:hlinkClick r:id="" action="ppaction://media"/>
          </p:cNvPr>
          <p:cNvPicPr>
            <a:picLocks noChangeAspect="1"/>
          </p:cNvPicPr>
          <p:nvPr>
            <a:wavAudioFile r:embed="rId2" name="EE58F4D6.wav"/>
          </p:nvPr>
        </p:nvPicPr>
        <p:blipFill>
          <a:blip r:embed="rId20">
            <a:extLst>
              <a:ext uri="{28A0092B-C50C-407E-A947-70E740481C1C}">
                <a14:useLocalDpi xmlns:a14="http://schemas.microsoft.com/office/drawing/2010/main" val="0"/>
              </a:ext>
            </a:extLst>
          </a:blip>
          <a:srcRect/>
          <a:stretch>
            <a:fillRect/>
          </a:stretch>
        </p:blipFill>
        <p:spPr bwMode="auto">
          <a:xfrm>
            <a:off x="11428413" y="60944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05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Box 3"/>
          <p:cNvSpPr txBox="1">
            <a:spLocks noChangeArrowheads="1"/>
          </p:cNvSpPr>
          <p:nvPr/>
        </p:nvSpPr>
        <p:spPr bwMode="auto">
          <a:xfrm>
            <a:off x="4987925" y="3328988"/>
            <a:ext cx="2820988" cy="1200150"/>
          </a:xfrm>
          <a:prstGeom prst="rect">
            <a:avLst/>
          </a:prstGeom>
          <a:solidFill>
            <a:srgbClr val="CCFF99"/>
          </a:solidFill>
          <a:ln w="38100">
            <a:solidFill>
              <a:srgbClr val="00B0F0"/>
            </a:solidFill>
            <a:miter lim="800000"/>
            <a:headEnd/>
            <a:tailEnd/>
          </a:ln>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lgn="ctr" eaLnBrk="1" hangingPunct="1"/>
            <a:r>
              <a:rPr lang="en-US" altLang="en-US" sz="3600">
                <a:solidFill>
                  <a:srgbClr val="FF0000"/>
                </a:solidFill>
                <a:latin typeface="Times New Roman" pitchFamily="18" charset="0"/>
                <a:cs typeface="Times New Roman" pitchFamily="18" charset="0"/>
              </a:rPr>
              <a:t>Đại lượng </a:t>
            </a:r>
          </a:p>
          <a:p>
            <a:pPr algn="ctr" eaLnBrk="1" hangingPunct="1"/>
            <a:r>
              <a:rPr lang="en-US" altLang="en-US" sz="3600">
                <a:solidFill>
                  <a:srgbClr val="FF0000"/>
                </a:solidFill>
                <a:latin typeface="Times New Roman" pitchFamily="18" charset="0"/>
                <a:cs typeface="Times New Roman" pitchFamily="18" charset="0"/>
              </a:rPr>
              <a:t>tỉ lệ nghịch</a:t>
            </a:r>
          </a:p>
        </p:txBody>
      </p:sp>
      <p:sp>
        <p:nvSpPr>
          <p:cNvPr id="6147" name="TextBox 6"/>
          <p:cNvSpPr txBox="1">
            <a:spLocks noChangeArrowheads="1"/>
          </p:cNvSpPr>
          <p:nvPr/>
        </p:nvSpPr>
        <p:spPr bwMode="auto">
          <a:xfrm>
            <a:off x="2990850" y="896938"/>
            <a:ext cx="5903913" cy="768350"/>
          </a:xfrm>
          <a:prstGeom prst="rect">
            <a:avLst/>
          </a:prstGeom>
          <a:solidFill>
            <a:srgbClr val="3F54F3"/>
          </a:solidFill>
          <a:ln w="38100">
            <a:solidFill>
              <a:srgbClr val="00B0F0"/>
            </a:solidFill>
            <a:miter lim="800000"/>
            <a:headEnd/>
            <a:tailEnd/>
          </a:ln>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lgn="ctr" eaLnBrk="1" hangingPunct="1"/>
            <a:r>
              <a:rPr lang="en-US" altLang="en-US" sz="4400">
                <a:solidFill>
                  <a:srgbClr val="FFFF00"/>
                </a:solidFill>
                <a:latin typeface="Times New Roman" pitchFamily="18" charset="0"/>
                <a:cs typeface="Times New Roman" pitchFamily="18" charset="0"/>
              </a:rPr>
              <a:t>Hàm số và đồ thị</a:t>
            </a:r>
          </a:p>
        </p:txBody>
      </p:sp>
      <p:sp>
        <p:nvSpPr>
          <p:cNvPr id="13" name="TextBox 12"/>
          <p:cNvSpPr txBox="1">
            <a:spLocks noChangeArrowheads="1"/>
          </p:cNvSpPr>
          <p:nvPr/>
        </p:nvSpPr>
        <p:spPr bwMode="auto">
          <a:xfrm>
            <a:off x="501650" y="3222625"/>
            <a:ext cx="2944813" cy="1200150"/>
          </a:xfrm>
          <a:prstGeom prst="rect">
            <a:avLst/>
          </a:prstGeom>
          <a:solidFill>
            <a:srgbClr val="CCFF99"/>
          </a:solidFill>
          <a:ln w="38100">
            <a:solidFill>
              <a:srgbClr val="00B0F0"/>
            </a:solidFill>
            <a:round/>
            <a:headEnd/>
            <a:tailEnd/>
          </a:ln>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lgn="ctr" eaLnBrk="1" hangingPunct="1"/>
            <a:r>
              <a:rPr lang="en-US" altLang="en-US" sz="3600">
                <a:solidFill>
                  <a:srgbClr val="FF0000"/>
                </a:solidFill>
                <a:latin typeface="Times New Roman" pitchFamily="18" charset="0"/>
                <a:cs typeface="Times New Roman" pitchFamily="18" charset="0"/>
              </a:rPr>
              <a:t>Đại lượng tỉ lệ thuận</a:t>
            </a:r>
          </a:p>
        </p:txBody>
      </p:sp>
      <p:cxnSp>
        <p:nvCxnSpPr>
          <p:cNvPr id="6" name="Straight Arrow Connector 5"/>
          <p:cNvCxnSpPr>
            <a:stCxn id="6147" idx="2"/>
            <a:endCxn id="13" idx="0"/>
          </p:cNvCxnSpPr>
          <p:nvPr/>
        </p:nvCxnSpPr>
        <p:spPr>
          <a:xfrm flipH="1">
            <a:off x="1974850" y="1665288"/>
            <a:ext cx="3968750" cy="1557337"/>
          </a:xfrm>
          <a:prstGeom prst="straightConnector1">
            <a:avLst/>
          </a:prstGeom>
          <a:ln>
            <a:solidFill>
              <a:srgbClr val="0070C0"/>
            </a:solidFill>
            <a:tailEnd type="arrow"/>
          </a:ln>
        </p:spPr>
        <p:style>
          <a:lnRef idx="2">
            <a:schemeClr val="accent5"/>
          </a:lnRef>
          <a:fillRef idx="0">
            <a:schemeClr val="accent5"/>
          </a:fillRef>
          <a:effectRef idx="1">
            <a:schemeClr val="accent5"/>
          </a:effectRef>
          <a:fontRef idx="minor">
            <a:schemeClr val="tx1"/>
          </a:fontRef>
        </p:style>
      </p:cxnSp>
      <p:cxnSp>
        <p:nvCxnSpPr>
          <p:cNvPr id="16" name="Straight Arrow Connector 15"/>
          <p:cNvCxnSpPr>
            <a:stCxn id="6147" idx="2"/>
            <a:endCxn id="3077" idx="0"/>
          </p:cNvCxnSpPr>
          <p:nvPr/>
        </p:nvCxnSpPr>
        <p:spPr>
          <a:xfrm>
            <a:off x="5943600" y="1665288"/>
            <a:ext cx="455613" cy="1663700"/>
          </a:xfrm>
          <a:prstGeom prst="straightConnector1">
            <a:avLst/>
          </a:prstGeom>
          <a:ln>
            <a:solidFill>
              <a:srgbClr val="0070C0"/>
            </a:solidFill>
            <a:tailEnd type="arrow"/>
          </a:ln>
        </p:spPr>
        <p:style>
          <a:lnRef idx="2">
            <a:schemeClr val="accent5"/>
          </a:lnRef>
          <a:fillRef idx="0">
            <a:schemeClr val="accent5"/>
          </a:fillRef>
          <a:effectRef idx="1">
            <a:schemeClr val="accent5"/>
          </a:effectRef>
          <a:fontRef idx="minor">
            <a:schemeClr val="tx1"/>
          </a:fontRef>
        </p:style>
      </p:cxnSp>
      <p:sp>
        <p:nvSpPr>
          <p:cNvPr id="9" name="TextBox 3"/>
          <p:cNvSpPr txBox="1">
            <a:spLocks noChangeArrowheads="1"/>
          </p:cNvSpPr>
          <p:nvPr/>
        </p:nvSpPr>
        <p:spPr bwMode="auto">
          <a:xfrm>
            <a:off x="9517063" y="3427413"/>
            <a:ext cx="1997075" cy="646112"/>
          </a:xfrm>
          <a:prstGeom prst="rect">
            <a:avLst/>
          </a:prstGeom>
          <a:solidFill>
            <a:srgbClr val="CCFF99"/>
          </a:solidFill>
          <a:ln w="38100">
            <a:solidFill>
              <a:srgbClr val="00B0F0"/>
            </a:solidFill>
            <a:miter lim="800000"/>
            <a:headEnd/>
            <a:tailEnd/>
          </a:ln>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lgn="ctr" eaLnBrk="1" hangingPunct="1"/>
            <a:r>
              <a:rPr lang="en-US" altLang="en-US" sz="3600">
                <a:solidFill>
                  <a:srgbClr val="FF0000"/>
                </a:solidFill>
                <a:latin typeface="Times New Roman" pitchFamily="18" charset="0"/>
                <a:cs typeface="Times New Roman" pitchFamily="18" charset="0"/>
              </a:rPr>
              <a:t>Hàm số</a:t>
            </a:r>
          </a:p>
        </p:txBody>
      </p:sp>
      <p:cxnSp>
        <p:nvCxnSpPr>
          <p:cNvPr id="14" name="Straight Arrow Connector 13"/>
          <p:cNvCxnSpPr>
            <a:stCxn id="6147" idx="2"/>
            <a:endCxn id="9" idx="0"/>
          </p:cNvCxnSpPr>
          <p:nvPr/>
        </p:nvCxnSpPr>
        <p:spPr>
          <a:xfrm>
            <a:off x="5943600" y="1665288"/>
            <a:ext cx="4572000" cy="1762125"/>
          </a:xfrm>
          <a:prstGeom prst="straightConnector1">
            <a:avLst/>
          </a:prstGeom>
          <a:ln>
            <a:solidFill>
              <a:srgbClr val="0070C0"/>
            </a:solidFill>
            <a:tailEnd type="arrow"/>
          </a:ln>
        </p:spPr>
        <p:style>
          <a:lnRef idx="2">
            <a:schemeClr val="accent5"/>
          </a:lnRef>
          <a:fillRef idx="0">
            <a:schemeClr val="accent5"/>
          </a:fillRef>
          <a:effectRef idx="1">
            <a:schemeClr val="accent5"/>
          </a:effectRef>
          <a:fontRef idx="minor">
            <a:schemeClr val="tx1"/>
          </a:fontRef>
        </p:style>
      </p:cxnSp>
      <p:pic>
        <p:nvPicPr>
          <p:cNvPr id="6153" name="Picture 3" descr="HÃ¬nh áº£nh cÃ³ liÃ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4313" y="5359400"/>
            <a:ext cx="1620837"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3" descr="HÃ¬nh áº£nh cÃ³ liÃ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5235575"/>
            <a:ext cx="1620837"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3BB71941.wav">
            <a:hlinkClick r:id="" action="ppaction://media"/>
          </p:cNvPr>
          <p:cNvPicPr>
            <a:picLocks noChangeAspect="1"/>
          </p:cNvPicPr>
          <p:nvPr>
            <a:wavAudioFile r:embed="rId2" name="3BB7C8FC.wav"/>
          </p:nvPr>
        </p:nvPicPr>
        <p:blipFill>
          <a:blip r:embed="rId5">
            <a:extLst>
              <a:ext uri="{28A0092B-C50C-407E-A947-70E740481C1C}">
                <a14:useLocalDpi xmlns:a14="http://schemas.microsoft.com/office/drawing/2010/main" val="0"/>
              </a:ext>
            </a:extLst>
          </a:blip>
          <a:srcRect/>
          <a:stretch>
            <a:fillRect/>
          </a:stretch>
        </p:blipFill>
        <p:spPr bwMode="auto">
          <a:xfrm>
            <a:off x="11428413" y="60944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1725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7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5" fill="hold" display="0">
                  <p:stCondLst>
                    <p:cond delay="indefinite"/>
                  </p:stCondLst>
                  <p:endCondLst>
                    <p:cond evt="onStopAudio" delay="0">
                      <p:tgtEl>
                        <p:sldTgt/>
                      </p:tgtEl>
                    </p:cond>
                  </p:endCondLst>
                </p:cTn>
                <p:tgtEl>
                  <p:spTgt spid="4"/>
                </p:tgtEl>
              </p:cMediaNode>
            </p:audio>
          </p:childTnLst>
        </p:cTn>
      </p:par>
    </p:tnLst>
    <p:bldLst>
      <p:bldP spid="3077" grpId="0" animBg="1"/>
      <p:bldP spid="13"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2"/>
          <p:cNvSpPr>
            <a:spLocks noRot="1" noChangeArrowheads="1"/>
          </p:cNvSpPr>
          <p:nvPr/>
        </p:nvSpPr>
        <p:spPr bwMode="auto">
          <a:xfrm>
            <a:off x="-6350" y="611188"/>
            <a:ext cx="920273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800100" indent="-800100" algn="ctr">
              <a:lnSpc>
                <a:spcPct val="130000"/>
              </a:lnSpc>
            </a:pPr>
            <a:r>
              <a:rPr lang="en-US" altLang="en-US" sz="2800">
                <a:solidFill>
                  <a:schemeClr val="tx2"/>
                </a:solidFill>
                <a:latin typeface=".VnTime" pitchFamily="34" charset="0"/>
              </a:rPr>
              <a:t> </a:t>
            </a:r>
            <a:r>
              <a:rPr lang="en-US" altLang="en-US" sz="2800" b="0" i="1">
                <a:solidFill>
                  <a:schemeClr val="tx2"/>
                </a:solidFill>
              </a:rPr>
              <a:t>Cho biết hai đại lượng y và x tỷ lệ thuận với nhau</a:t>
            </a:r>
          </a:p>
        </p:txBody>
      </p:sp>
      <p:graphicFrame>
        <p:nvGraphicFramePr>
          <p:cNvPr id="181317" name="Group 69"/>
          <p:cNvGraphicFramePr>
            <a:graphicFrameLocks noGrp="1"/>
          </p:cNvGraphicFramePr>
          <p:nvPr/>
        </p:nvGraphicFramePr>
        <p:xfrm>
          <a:off x="1138238" y="1147763"/>
          <a:ext cx="7207250" cy="885825"/>
        </p:xfrm>
        <a:graphic>
          <a:graphicData uri="http://schemas.openxmlformats.org/drawingml/2006/table">
            <a:tbl>
              <a:tblPr/>
              <a:tblGrid>
                <a:gridCol w="1443037">
                  <a:extLst>
                    <a:ext uri="{9D8B030D-6E8A-4147-A177-3AD203B41FA5}">
                      <a16:colId xmlns:a16="http://schemas.microsoft.com/office/drawing/2014/main" xmlns="" val="20000"/>
                    </a:ext>
                  </a:extLst>
                </a:gridCol>
                <a:gridCol w="1441450">
                  <a:extLst>
                    <a:ext uri="{9D8B030D-6E8A-4147-A177-3AD203B41FA5}">
                      <a16:colId xmlns:a16="http://schemas.microsoft.com/office/drawing/2014/main" xmlns="" val="20001"/>
                    </a:ext>
                  </a:extLst>
                </a:gridCol>
                <a:gridCol w="1438275">
                  <a:extLst>
                    <a:ext uri="{9D8B030D-6E8A-4147-A177-3AD203B41FA5}">
                      <a16:colId xmlns:a16="http://schemas.microsoft.com/office/drawing/2014/main" xmlns="" val="20002"/>
                    </a:ext>
                  </a:extLst>
                </a:gridCol>
                <a:gridCol w="1441450">
                  <a:extLst>
                    <a:ext uri="{9D8B030D-6E8A-4147-A177-3AD203B41FA5}">
                      <a16:colId xmlns:a16="http://schemas.microsoft.com/office/drawing/2014/main" xmlns="" val="20003"/>
                    </a:ext>
                  </a:extLst>
                </a:gridCol>
                <a:gridCol w="1443038">
                  <a:extLst>
                    <a:ext uri="{9D8B030D-6E8A-4147-A177-3AD203B41FA5}">
                      <a16:colId xmlns:a16="http://schemas.microsoft.com/office/drawing/2014/main" xmlns="" val="20004"/>
                    </a:ext>
                  </a:extLst>
                </a:gridCol>
              </a:tblGrid>
              <a:tr h="49351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VnTime" pitchFamily="34" charset="0"/>
                        </a:rPr>
                        <a:t>x</a:t>
                      </a:r>
                    </a:p>
                  </a:txBody>
                  <a:tcPr marT="45707" marB="45707" anchor="ctr" horzOverflow="overflow">
                    <a:lnL w="12700" cap="flat" cmpd="sng" algn="ctr">
                      <a:solidFill>
                        <a:srgbClr val="FF33CC"/>
                      </a:solidFill>
                      <a:prstDash val="solid"/>
                      <a:round/>
                      <a:headEnd type="none" w="med" len="med"/>
                      <a:tailEnd type="none" w="med" len="med"/>
                    </a:lnL>
                    <a:lnR w="12700" cap="flat" cmpd="sng" algn="ctr">
                      <a:solidFill>
                        <a:srgbClr val="FF33CC"/>
                      </a:solidFill>
                      <a:prstDash val="solid"/>
                      <a:round/>
                      <a:headEnd type="none" w="med" len="med"/>
                      <a:tailEnd type="none" w="med" len="med"/>
                    </a:lnR>
                    <a:lnT w="12700" cap="flat" cmpd="sng" algn="ctr">
                      <a:solidFill>
                        <a:srgbClr val="FF33CC"/>
                      </a:solidFill>
                      <a:prstDash val="solid"/>
                      <a:round/>
                      <a:headEnd type="none" w="med" len="med"/>
                      <a:tailEnd type="none" w="med" len="med"/>
                    </a:lnT>
                    <a:lnB w="12700" cap="flat" cmpd="sng" algn="ctr">
                      <a:solidFill>
                        <a:srgbClr val="FF33CC"/>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x</a:t>
                      </a:r>
                      <a:r>
                        <a:rPr kumimoji="0" lang="en-US" sz="1800" b="1" i="0" u="none" strike="noStrike" cap="none" normalizeH="0" baseline="-25000" dirty="0" smtClean="0">
                          <a:ln>
                            <a:noFill/>
                          </a:ln>
                          <a:solidFill>
                            <a:schemeClr val="tx1"/>
                          </a:solidFill>
                          <a:effectLst/>
                          <a:latin typeface="Arial" charset="0"/>
                        </a:rPr>
                        <a:t>1</a:t>
                      </a:r>
                      <a:r>
                        <a:rPr kumimoji="0" lang="en-US" sz="1800" b="1" i="0" u="none" strike="noStrike" cap="none" normalizeH="0" baseline="0" dirty="0" smtClean="0">
                          <a:ln>
                            <a:noFill/>
                          </a:ln>
                          <a:solidFill>
                            <a:schemeClr val="tx1"/>
                          </a:solidFill>
                          <a:effectLst/>
                          <a:latin typeface="Arial" charset="0"/>
                        </a:rPr>
                        <a:t>= </a:t>
                      </a:r>
                      <a:r>
                        <a:rPr kumimoji="0" lang="en-US" sz="1800" b="1" i="0" u="none" strike="noStrike" cap="none" normalizeH="0" baseline="0" dirty="0" smtClean="0">
                          <a:ln>
                            <a:noFill/>
                          </a:ln>
                          <a:solidFill>
                            <a:srgbClr val="C00000"/>
                          </a:solidFill>
                          <a:effectLst/>
                          <a:latin typeface="Arial" charset="0"/>
                        </a:rPr>
                        <a:t>3</a:t>
                      </a:r>
                    </a:p>
                  </a:txBody>
                  <a:tcPr marT="45707" marB="45707" anchor="ctr" horzOverflow="overflow">
                    <a:lnL w="12700" cap="flat" cmpd="sng" algn="ctr">
                      <a:solidFill>
                        <a:srgbClr val="FF33CC"/>
                      </a:solidFill>
                      <a:prstDash val="solid"/>
                      <a:round/>
                      <a:headEnd type="none" w="med" len="med"/>
                      <a:tailEnd type="none" w="med" len="med"/>
                    </a:lnL>
                    <a:lnR w="12700" cap="flat" cmpd="sng" algn="ctr">
                      <a:solidFill>
                        <a:srgbClr val="FF33CC"/>
                      </a:solidFill>
                      <a:prstDash val="solid"/>
                      <a:round/>
                      <a:headEnd type="none" w="med" len="med"/>
                      <a:tailEnd type="none" w="med" len="med"/>
                    </a:lnR>
                    <a:lnT w="12700" cap="flat" cmpd="sng" algn="ctr">
                      <a:solidFill>
                        <a:srgbClr val="FF33CC"/>
                      </a:solidFill>
                      <a:prstDash val="solid"/>
                      <a:round/>
                      <a:headEnd type="none" w="med" len="med"/>
                      <a:tailEnd type="none" w="med" len="med"/>
                    </a:lnT>
                    <a:lnB w="12700" cap="flat" cmpd="sng" algn="ctr">
                      <a:solidFill>
                        <a:srgbClr val="FF33CC"/>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x</a:t>
                      </a:r>
                      <a:r>
                        <a:rPr kumimoji="0" lang="en-US" sz="1800" b="1" i="0" u="none" strike="noStrike" cap="none" normalizeH="0" baseline="-25000" dirty="0" smtClean="0">
                          <a:ln>
                            <a:noFill/>
                          </a:ln>
                          <a:solidFill>
                            <a:schemeClr val="tx1"/>
                          </a:solidFill>
                          <a:effectLst/>
                          <a:latin typeface="Arial" charset="0"/>
                        </a:rPr>
                        <a:t>2</a:t>
                      </a:r>
                      <a:r>
                        <a:rPr kumimoji="0" lang="en-US" sz="1800" b="1" i="0" u="none" strike="noStrike" cap="none" normalizeH="0" baseline="0" dirty="0" smtClean="0">
                          <a:ln>
                            <a:noFill/>
                          </a:ln>
                          <a:solidFill>
                            <a:schemeClr val="tx1"/>
                          </a:solidFill>
                          <a:effectLst/>
                          <a:latin typeface="Arial" charset="0"/>
                        </a:rPr>
                        <a:t>= 4</a:t>
                      </a:r>
                    </a:p>
                  </a:txBody>
                  <a:tcPr marT="45707" marB="45707" anchor="ctr" horzOverflow="overflow">
                    <a:lnL w="12700" cap="flat" cmpd="sng" algn="ctr">
                      <a:solidFill>
                        <a:srgbClr val="FF33CC"/>
                      </a:solidFill>
                      <a:prstDash val="solid"/>
                      <a:round/>
                      <a:headEnd type="none" w="med" len="med"/>
                      <a:tailEnd type="none" w="med" len="med"/>
                    </a:lnL>
                    <a:lnR w="12700" cap="flat" cmpd="sng" algn="ctr">
                      <a:solidFill>
                        <a:srgbClr val="FF33CC"/>
                      </a:solidFill>
                      <a:prstDash val="solid"/>
                      <a:round/>
                      <a:headEnd type="none" w="med" len="med"/>
                      <a:tailEnd type="none" w="med" len="med"/>
                    </a:lnR>
                    <a:lnT w="12700" cap="flat" cmpd="sng" algn="ctr">
                      <a:solidFill>
                        <a:srgbClr val="FF33CC"/>
                      </a:solidFill>
                      <a:prstDash val="solid"/>
                      <a:round/>
                      <a:headEnd type="none" w="med" len="med"/>
                      <a:tailEnd type="none" w="med" len="med"/>
                    </a:lnT>
                    <a:lnB w="12700" cap="flat" cmpd="sng" algn="ctr">
                      <a:solidFill>
                        <a:srgbClr val="FF33CC"/>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x</a:t>
                      </a:r>
                      <a:r>
                        <a:rPr kumimoji="0" lang="en-US" sz="1800" b="1" i="0" u="none" strike="noStrike" cap="none" normalizeH="0" baseline="-25000" dirty="0" smtClean="0">
                          <a:ln>
                            <a:noFill/>
                          </a:ln>
                          <a:solidFill>
                            <a:schemeClr val="tx1"/>
                          </a:solidFill>
                          <a:effectLst/>
                          <a:latin typeface="Arial" charset="0"/>
                        </a:rPr>
                        <a:t>3</a:t>
                      </a:r>
                      <a:r>
                        <a:rPr kumimoji="0" lang="en-US" sz="1800" b="1" i="0" u="none" strike="noStrike" cap="none" normalizeH="0" baseline="0" dirty="0" smtClean="0">
                          <a:ln>
                            <a:noFill/>
                          </a:ln>
                          <a:solidFill>
                            <a:schemeClr val="tx1"/>
                          </a:solidFill>
                          <a:effectLst/>
                          <a:latin typeface="Arial" charset="0"/>
                        </a:rPr>
                        <a:t>= 5</a:t>
                      </a:r>
                    </a:p>
                  </a:txBody>
                  <a:tcPr marT="45707" marB="45707" anchor="ctr" horzOverflow="overflow">
                    <a:lnL w="12700" cap="flat" cmpd="sng" algn="ctr">
                      <a:solidFill>
                        <a:srgbClr val="FF33CC"/>
                      </a:solidFill>
                      <a:prstDash val="solid"/>
                      <a:round/>
                      <a:headEnd type="none" w="med" len="med"/>
                      <a:tailEnd type="none" w="med" len="med"/>
                    </a:lnL>
                    <a:lnR w="12700" cap="flat" cmpd="sng" algn="ctr">
                      <a:solidFill>
                        <a:srgbClr val="FF33CC"/>
                      </a:solidFill>
                      <a:prstDash val="solid"/>
                      <a:round/>
                      <a:headEnd type="none" w="med" len="med"/>
                      <a:tailEnd type="none" w="med" len="med"/>
                    </a:lnR>
                    <a:lnT w="12700" cap="flat" cmpd="sng" algn="ctr">
                      <a:solidFill>
                        <a:srgbClr val="FF33CC"/>
                      </a:solidFill>
                      <a:prstDash val="solid"/>
                      <a:round/>
                      <a:headEnd type="none" w="med" len="med"/>
                      <a:tailEnd type="none" w="med" len="med"/>
                    </a:lnT>
                    <a:lnB w="12700" cap="flat" cmpd="sng" algn="ctr">
                      <a:solidFill>
                        <a:srgbClr val="FF33CC"/>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x</a:t>
                      </a:r>
                      <a:r>
                        <a:rPr kumimoji="0" lang="en-US" sz="1800" b="1" i="0" u="none" strike="noStrike" cap="none" normalizeH="0" baseline="-25000" smtClean="0">
                          <a:ln>
                            <a:noFill/>
                          </a:ln>
                          <a:solidFill>
                            <a:schemeClr val="tx1"/>
                          </a:solidFill>
                          <a:effectLst/>
                          <a:latin typeface="Arial" charset="0"/>
                        </a:rPr>
                        <a:t>4 </a:t>
                      </a:r>
                      <a:r>
                        <a:rPr kumimoji="0" lang="en-US" sz="1800" b="1" i="0" u="none" strike="noStrike" cap="none" normalizeH="0" baseline="0" smtClean="0">
                          <a:ln>
                            <a:noFill/>
                          </a:ln>
                          <a:solidFill>
                            <a:schemeClr val="tx1"/>
                          </a:solidFill>
                          <a:effectLst/>
                          <a:latin typeface="Arial" charset="0"/>
                        </a:rPr>
                        <a:t>= 6</a:t>
                      </a:r>
                    </a:p>
                  </a:txBody>
                  <a:tcPr marT="45707" marB="45707" anchor="ctr" horzOverflow="overflow">
                    <a:lnL w="12700" cap="flat" cmpd="sng" algn="ctr">
                      <a:solidFill>
                        <a:srgbClr val="FF33CC"/>
                      </a:solidFill>
                      <a:prstDash val="solid"/>
                      <a:round/>
                      <a:headEnd type="none" w="med" len="med"/>
                      <a:tailEnd type="none" w="med" len="med"/>
                    </a:lnL>
                    <a:lnR w="12700" cap="flat" cmpd="sng" algn="ctr">
                      <a:solidFill>
                        <a:srgbClr val="FF33CC"/>
                      </a:solidFill>
                      <a:prstDash val="solid"/>
                      <a:round/>
                      <a:headEnd type="none" w="med" len="med"/>
                      <a:tailEnd type="none" w="med" len="med"/>
                    </a:lnR>
                    <a:lnT w="12700" cap="flat" cmpd="sng" algn="ctr">
                      <a:solidFill>
                        <a:srgbClr val="FF33CC"/>
                      </a:solidFill>
                      <a:prstDash val="solid"/>
                      <a:round/>
                      <a:headEnd type="none" w="med" len="med"/>
                      <a:tailEnd type="none" w="med" len="med"/>
                    </a:lnT>
                    <a:lnB w="12700" cap="flat" cmpd="sng" algn="ctr">
                      <a:solidFill>
                        <a:srgbClr val="FF33CC"/>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39231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y</a:t>
                      </a:r>
                    </a:p>
                  </a:txBody>
                  <a:tcPr marT="45707" marB="45707" anchor="ctr" horzOverflow="overflow">
                    <a:lnL w="12700" cap="flat" cmpd="sng" algn="ctr">
                      <a:solidFill>
                        <a:srgbClr val="FF33CC"/>
                      </a:solidFill>
                      <a:prstDash val="solid"/>
                      <a:round/>
                      <a:headEnd type="none" w="med" len="med"/>
                      <a:tailEnd type="none" w="med" len="med"/>
                    </a:lnL>
                    <a:lnR w="12700" cap="flat" cmpd="sng" algn="ctr">
                      <a:solidFill>
                        <a:srgbClr val="FF33CC"/>
                      </a:solidFill>
                      <a:prstDash val="solid"/>
                      <a:round/>
                      <a:headEnd type="none" w="med" len="med"/>
                      <a:tailEnd type="none" w="med" len="med"/>
                    </a:lnR>
                    <a:lnT w="12700" cap="flat" cmpd="sng" algn="ctr">
                      <a:solidFill>
                        <a:srgbClr val="FF33CC"/>
                      </a:solidFill>
                      <a:prstDash val="solid"/>
                      <a:round/>
                      <a:headEnd type="none" w="med" len="med"/>
                      <a:tailEnd type="none" w="med" len="med"/>
                    </a:lnT>
                    <a:lnB w="12700" cap="flat" cmpd="sng" algn="ctr">
                      <a:solidFill>
                        <a:srgbClr val="FF33CC"/>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y</a:t>
                      </a:r>
                      <a:r>
                        <a:rPr kumimoji="0" lang="en-US" sz="1800" b="1" i="0" u="none" strike="noStrike" cap="none" normalizeH="0" baseline="-25000" dirty="0" smtClean="0">
                          <a:ln>
                            <a:noFill/>
                          </a:ln>
                          <a:solidFill>
                            <a:schemeClr val="tx1"/>
                          </a:solidFill>
                          <a:effectLst/>
                          <a:latin typeface="Arial" charset="0"/>
                        </a:rPr>
                        <a:t>1</a:t>
                      </a:r>
                      <a:r>
                        <a:rPr kumimoji="0" lang="en-US" sz="1800" b="1" i="0" u="none" strike="noStrike" cap="none" normalizeH="0" baseline="0" dirty="0" smtClean="0">
                          <a:ln>
                            <a:noFill/>
                          </a:ln>
                          <a:solidFill>
                            <a:schemeClr val="tx1"/>
                          </a:solidFill>
                          <a:effectLst/>
                          <a:latin typeface="Arial" charset="0"/>
                        </a:rPr>
                        <a:t>= </a:t>
                      </a:r>
                      <a:r>
                        <a:rPr kumimoji="0" lang="en-US" sz="1800" b="1" i="0" u="none" strike="noStrike" cap="none" normalizeH="0" baseline="0" dirty="0" smtClean="0">
                          <a:ln>
                            <a:noFill/>
                          </a:ln>
                          <a:solidFill>
                            <a:srgbClr val="C00000"/>
                          </a:solidFill>
                          <a:effectLst/>
                          <a:latin typeface="Arial" charset="0"/>
                        </a:rPr>
                        <a:t>6</a:t>
                      </a:r>
                    </a:p>
                  </a:txBody>
                  <a:tcPr marT="45707" marB="45707" anchor="ctr" horzOverflow="overflow">
                    <a:lnL w="12700" cap="flat" cmpd="sng" algn="ctr">
                      <a:solidFill>
                        <a:srgbClr val="FF33CC"/>
                      </a:solidFill>
                      <a:prstDash val="solid"/>
                      <a:round/>
                      <a:headEnd type="none" w="med" len="med"/>
                      <a:tailEnd type="none" w="med" len="med"/>
                    </a:lnL>
                    <a:lnR w="12700" cap="flat" cmpd="sng" algn="ctr">
                      <a:solidFill>
                        <a:srgbClr val="FF33CC"/>
                      </a:solidFill>
                      <a:prstDash val="solid"/>
                      <a:round/>
                      <a:headEnd type="none" w="med" len="med"/>
                      <a:tailEnd type="none" w="med" len="med"/>
                    </a:lnR>
                    <a:lnT w="12700" cap="flat" cmpd="sng" algn="ctr">
                      <a:solidFill>
                        <a:srgbClr val="FF33CC"/>
                      </a:solidFill>
                      <a:prstDash val="solid"/>
                      <a:round/>
                      <a:headEnd type="none" w="med" len="med"/>
                      <a:tailEnd type="none" w="med" len="med"/>
                    </a:lnT>
                    <a:lnB w="12700" cap="flat" cmpd="sng" algn="ctr">
                      <a:solidFill>
                        <a:srgbClr val="FF33CC"/>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y</a:t>
                      </a:r>
                      <a:r>
                        <a:rPr kumimoji="0" lang="en-US" sz="1800" b="1" i="0" u="none" strike="noStrike" cap="none" normalizeH="0" baseline="-25000" dirty="0" smtClean="0">
                          <a:ln>
                            <a:noFill/>
                          </a:ln>
                          <a:solidFill>
                            <a:schemeClr val="tx1"/>
                          </a:solidFill>
                          <a:effectLst/>
                          <a:latin typeface="Arial" charset="0"/>
                        </a:rPr>
                        <a:t>2</a:t>
                      </a:r>
                      <a:r>
                        <a:rPr kumimoji="0" lang="en-US" sz="1800" b="1" i="0" u="none" strike="noStrike" cap="none" normalizeH="0" baseline="0" dirty="0" smtClean="0">
                          <a:ln>
                            <a:noFill/>
                          </a:ln>
                          <a:solidFill>
                            <a:schemeClr val="tx1"/>
                          </a:solidFill>
                          <a:effectLst/>
                          <a:latin typeface="Arial" charset="0"/>
                        </a:rPr>
                        <a:t>= ?</a:t>
                      </a:r>
                      <a:endParaRPr kumimoji="0" lang="en-US" sz="1800" b="1" i="0" u="none" strike="noStrike" cap="none" normalizeH="0" baseline="-25000" dirty="0" smtClean="0">
                        <a:ln>
                          <a:noFill/>
                        </a:ln>
                        <a:solidFill>
                          <a:schemeClr val="tx1"/>
                        </a:solidFill>
                        <a:effectLst/>
                        <a:latin typeface="Arial" charset="0"/>
                      </a:endParaRPr>
                    </a:p>
                  </a:txBody>
                  <a:tcPr marT="45707" marB="45707" anchor="ctr" horzOverflow="overflow">
                    <a:lnL w="12700" cap="flat" cmpd="sng" algn="ctr">
                      <a:solidFill>
                        <a:srgbClr val="FF33CC"/>
                      </a:solidFill>
                      <a:prstDash val="solid"/>
                      <a:round/>
                      <a:headEnd type="none" w="med" len="med"/>
                      <a:tailEnd type="none" w="med" len="med"/>
                    </a:lnL>
                    <a:lnR w="12700" cap="flat" cmpd="sng" algn="ctr">
                      <a:solidFill>
                        <a:srgbClr val="FF33CC"/>
                      </a:solidFill>
                      <a:prstDash val="solid"/>
                      <a:round/>
                      <a:headEnd type="none" w="med" len="med"/>
                      <a:tailEnd type="none" w="med" len="med"/>
                    </a:lnR>
                    <a:lnT w="12700" cap="flat" cmpd="sng" algn="ctr">
                      <a:solidFill>
                        <a:srgbClr val="FF33CC"/>
                      </a:solidFill>
                      <a:prstDash val="solid"/>
                      <a:round/>
                      <a:headEnd type="none" w="med" len="med"/>
                      <a:tailEnd type="none" w="med" len="med"/>
                    </a:lnT>
                    <a:lnB w="12700" cap="flat" cmpd="sng" algn="ctr">
                      <a:solidFill>
                        <a:srgbClr val="FF33CC"/>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y</a:t>
                      </a:r>
                      <a:r>
                        <a:rPr kumimoji="0" lang="en-US" sz="1800" b="1" i="0" u="none" strike="noStrike" cap="none" normalizeH="0" baseline="-25000" dirty="0" smtClean="0">
                          <a:ln>
                            <a:noFill/>
                          </a:ln>
                          <a:solidFill>
                            <a:schemeClr val="tx1"/>
                          </a:solidFill>
                          <a:effectLst/>
                          <a:latin typeface="Arial" charset="0"/>
                        </a:rPr>
                        <a:t>3</a:t>
                      </a:r>
                      <a:r>
                        <a:rPr kumimoji="0" lang="en-US" sz="1800" b="1" i="0" u="none" strike="noStrike" cap="none" normalizeH="0" baseline="0" dirty="0" smtClean="0">
                          <a:ln>
                            <a:noFill/>
                          </a:ln>
                          <a:solidFill>
                            <a:schemeClr val="tx1"/>
                          </a:solidFill>
                          <a:effectLst/>
                          <a:latin typeface="Arial" charset="0"/>
                        </a:rPr>
                        <a:t>= ?</a:t>
                      </a:r>
                      <a:endParaRPr kumimoji="0" lang="en-US" sz="1800" b="1" i="0" u="none" strike="noStrike" cap="none" normalizeH="0" baseline="-25000" dirty="0" smtClean="0">
                        <a:ln>
                          <a:noFill/>
                        </a:ln>
                        <a:solidFill>
                          <a:schemeClr val="tx1"/>
                        </a:solidFill>
                        <a:effectLst/>
                        <a:latin typeface="Arial" charset="0"/>
                      </a:endParaRPr>
                    </a:p>
                  </a:txBody>
                  <a:tcPr marT="45707" marB="45707" anchor="ctr" horzOverflow="overflow">
                    <a:lnL w="12700" cap="flat" cmpd="sng" algn="ctr">
                      <a:solidFill>
                        <a:srgbClr val="FF33CC"/>
                      </a:solidFill>
                      <a:prstDash val="solid"/>
                      <a:round/>
                      <a:headEnd type="none" w="med" len="med"/>
                      <a:tailEnd type="none" w="med" len="med"/>
                    </a:lnL>
                    <a:lnR w="12700" cap="flat" cmpd="sng" algn="ctr">
                      <a:solidFill>
                        <a:srgbClr val="FF33CC"/>
                      </a:solidFill>
                      <a:prstDash val="solid"/>
                      <a:round/>
                      <a:headEnd type="none" w="med" len="med"/>
                      <a:tailEnd type="none" w="med" len="med"/>
                    </a:lnR>
                    <a:lnT w="12700" cap="flat" cmpd="sng" algn="ctr">
                      <a:solidFill>
                        <a:srgbClr val="FF33CC"/>
                      </a:solidFill>
                      <a:prstDash val="solid"/>
                      <a:round/>
                      <a:headEnd type="none" w="med" len="med"/>
                      <a:tailEnd type="none" w="med" len="med"/>
                    </a:lnT>
                    <a:lnB w="12700" cap="flat" cmpd="sng" algn="ctr">
                      <a:solidFill>
                        <a:srgbClr val="FF33CC"/>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y</a:t>
                      </a:r>
                      <a:r>
                        <a:rPr kumimoji="0" lang="en-US" sz="1800" b="1" i="0" u="none" strike="noStrike" cap="none" normalizeH="0" baseline="-25000" dirty="0" smtClean="0">
                          <a:ln>
                            <a:noFill/>
                          </a:ln>
                          <a:solidFill>
                            <a:schemeClr val="tx1"/>
                          </a:solidFill>
                          <a:effectLst/>
                          <a:latin typeface="Arial" charset="0"/>
                        </a:rPr>
                        <a:t>4</a:t>
                      </a:r>
                      <a:r>
                        <a:rPr kumimoji="0" lang="en-US" sz="1800" b="1" i="0" u="none" strike="noStrike" cap="none" normalizeH="0" baseline="0" dirty="0" smtClean="0">
                          <a:ln>
                            <a:noFill/>
                          </a:ln>
                          <a:solidFill>
                            <a:schemeClr val="tx1"/>
                          </a:solidFill>
                          <a:effectLst/>
                          <a:latin typeface="Arial" charset="0"/>
                        </a:rPr>
                        <a:t>= ?</a:t>
                      </a:r>
                    </a:p>
                  </a:txBody>
                  <a:tcPr marT="45707" marB="45707" anchor="ctr" horzOverflow="overflow">
                    <a:lnL w="12700" cap="flat" cmpd="sng" algn="ctr">
                      <a:solidFill>
                        <a:srgbClr val="FF33CC"/>
                      </a:solidFill>
                      <a:prstDash val="solid"/>
                      <a:round/>
                      <a:headEnd type="none" w="med" len="med"/>
                      <a:tailEnd type="none" w="med" len="med"/>
                    </a:lnL>
                    <a:lnR w="12700" cap="flat" cmpd="sng" algn="ctr">
                      <a:solidFill>
                        <a:srgbClr val="FF33CC"/>
                      </a:solidFill>
                      <a:prstDash val="solid"/>
                      <a:round/>
                      <a:headEnd type="none" w="med" len="med"/>
                      <a:tailEnd type="none" w="med" len="med"/>
                    </a:lnR>
                    <a:lnT w="12700" cap="flat" cmpd="sng" algn="ctr">
                      <a:solidFill>
                        <a:srgbClr val="FF33CC"/>
                      </a:solidFill>
                      <a:prstDash val="solid"/>
                      <a:round/>
                      <a:headEnd type="none" w="med" len="med"/>
                      <a:tailEnd type="none" w="med" len="med"/>
                    </a:lnT>
                    <a:lnB w="12700" cap="flat" cmpd="sng" algn="ctr">
                      <a:solidFill>
                        <a:srgbClr val="FF33CC"/>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1"/>
                  </a:ext>
                </a:extLst>
              </a:tr>
            </a:tbl>
          </a:graphicData>
        </a:graphic>
      </p:graphicFrame>
      <p:sp>
        <p:nvSpPr>
          <p:cNvPr id="30743" name="Text Box 43"/>
          <p:cNvSpPr txBox="1">
            <a:spLocks noChangeArrowheads="1"/>
          </p:cNvSpPr>
          <p:nvPr/>
        </p:nvSpPr>
        <p:spPr bwMode="auto">
          <a:xfrm>
            <a:off x="968375" y="2095500"/>
            <a:ext cx="5738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40000"/>
              </a:spcBef>
            </a:pPr>
            <a:r>
              <a:rPr lang="en-US" altLang="en-US" sz="2000" b="0" i="1">
                <a:latin typeface="Times New Roman" pitchFamily="18" charset="0"/>
              </a:rPr>
              <a:t>a. Hãy xác định hệ số tỷ lệ của y đối với x.</a:t>
            </a:r>
          </a:p>
        </p:txBody>
      </p:sp>
      <p:sp>
        <p:nvSpPr>
          <p:cNvPr id="30744" name="Rectangle 7"/>
          <p:cNvSpPr>
            <a:spLocks noChangeArrowheads="1"/>
          </p:cNvSpPr>
          <p:nvPr/>
        </p:nvSpPr>
        <p:spPr bwMode="auto">
          <a:xfrm>
            <a:off x="573088" y="577850"/>
            <a:ext cx="436562" cy="481013"/>
          </a:xfrm>
          <a:prstGeom prst="rect">
            <a:avLst/>
          </a:prstGeom>
          <a:solidFill>
            <a:srgbClr val="92D050"/>
          </a:solidFill>
          <a:ln w="28575">
            <a:solidFill>
              <a:srgbClr val="92D050"/>
            </a:solidFill>
            <a:miter lim="800000"/>
            <a:headEnd/>
            <a:tailEnd/>
          </a:ln>
        </p:spPr>
        <p:txBody>
          <a:bodyPr wrap="none" anchor="ctr"/>
          <a:lstStyle/>
          <a:p>
            <a:pPr algn="ctr"/>
            <a:r>
              <a:rPr lang="en-US" altLang="en-US" sz="2400" b="0">
                <a:solidFill>
                  <a:schemeClr val="tx1"/>
                </a:solidFill>
                <a:latin typeface=".VnArial" pitchFamily="34" charset="0"/>
              </a:rPr>
              <a:t>?4</a:t>
            </a:r>
          </a:p>
        </p:txBody>
      </p:sp>
      <p:sp>
        <p:nvSpPr>
          <p:cNvPr id="30745" name="Text Box 43"/>
          <p:cNvSpPr txBox="1">
            <a:spLocks noChangeArrowheads="1"/>
          </p:cNvSpPr>
          <p:nvPr/>
        </p:nvSpPr>
        <p:spPr bwMode="auto">
          <a:xfrm>
            <a:off x="965200" y="3324225"/>
            <a:ext cx="6981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40000"/>
              </a:spcBef>
            </a:pPr>
            <a:r>
              <a:rPr lang="en-US" altLang="en-US" sz="2000" b="0" i="1">
                <a:latin typeface="Times New Roman" pitchFamily="18" charset="0"/>
              </a:rPr>
              <a:t>b. Thay mỗi dấu “?” trong bảng trên bằng một số thích hợp</a:t>
            </a:r>
            <a:endParaRPr lang="en-US" altLang="en-US" sz="2000" b="0" i="1">
              <a:latin typeface=".VnTime" pitchFamily="34" charset="0"/>
            </a:endParaRPr>
          </a:p>
        </p:txBody>
      </p:sp>
      <p:sp>
        <p:nvSpPr>
          <p:cNvPr id="30746" name="Text Box 43"/>
          <p:cNvSpPr txBox="1">
            <a:spLocks noChangeArrowheads="1"/>
          </p:cNvSpPr>
          <p:nvPr/>
        </p:nvSpPr>
        <p:spPr bwMode="auto">
          <a:xfrm>
            <a:off x="941388" y="3656013"/>
            <a:ext cx="11604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40000"/>
              </a:spcBef>
            </a:pPr>
            <a:r>
              <a:rPr lang="en-US" altLang="en-US" sz="2000" b="0" i="1">
                <a:latin typeface="Times New Roman" pitchFamily="18" charset="0"/>
              </a:rPr>
              <a:t>c. Tính                                                   </a:t>
            </a:r>
            <a:endParaRPr lang="en-US" altLang="en-US" sz="2000" b="0" i="1">
              <a:latin typeface=".VnTime" pitchFamily="34" charset="0"/>
            </a:endParaRPr>
          </a:p>
        </p:txBody>
      </p:sp>
      <p:graphicFrame>
        <p:nvGraphicFramePr>
          <p:cNvPr id="30747" name="Object 52"/>
          <p:cNvGraphicFramePr>
            <a:graphicFrameLocks noChangeAspect="1"/>
          </p:cNvGraphicFramePr>
          <p:nvPr/>
        </p:nvGraphicFramePr>
        <p:xfrm>
          <a:off x="4273550" y="2779713"/>
          <a:ext cx="1176338" cy="620712"/>
        </p:xfrm>
        <a:graphic>
          <a:graphicData uri="http://schemas.openxmlformats.org/presentationml/2006/ole">
            <mc:AlternateContent xmlns:mc="http://schemas.openxmlformats.org/markup-compatibility/2006">
              <mc:Choice xmlns:v="urn:schemas-microsoft-com:vml" Requires="v">
                <p:oleObj spid="_x0000_s30788" name="Equation" r:id="rId4" imgW="428666" imgH="285860" progId="Equation.DSMT4">
                  <p:embed/>
                </p:oleObj>
              </mc:Choice>
              <mc:Fallback>
                <p:oleObj name="Equation" r:id="rId4" imgW="428666" imgH="285860" progId="Equation.DSMT4">
                  <p:embed/>
                  <p:pic>
                    <p:nvPicPr>
                      <p:cNvPr id="0" name="Object 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3550" y="2779713"/>
                        <a:ext cx="1176338"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48" name="Rectangle 57"/>
          <p:cNvSpPr>
            <a:spLocks noRot="1" noChangeArrowheads="1"/>
          </p:cNvSpPr>
          <p:nvPr/>
        </p:nvSpPr>
        <p:spPr bwMode="auto">
          <a:xfrm>
            <a:off x="603250" y="2438400"/>
            <a:ext cx="647065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800100" indent="-800100" algn="ctr">
              <a:lnSpc>
                <a:spcPct val="130000"/>
              </a:lnSpc>
            </a:pPr>
            <a:r>
              <a:rPr lang="en-US" altLang="en-US" sz="2000">
                <a:solidFill>
                  <a:schemeClr val="tx1"/>
                </a:solidFill>
                <a:latin typeface=".VnTime" pitchFamily="34" charset="0"/>
              </a:rPr>
              <a:t> </a:t>
            </a:r>
            <a:r>
              <a:rPr lang="en-US" altLang="en-US" sz="2000">
                <a:solidFill>
                  <a:schemeClr val="tx1"/>
                </a:solidFill>
              </a:rPr>
              <a:t>Vì hai đại lượng x và y tỉ lệ thuận với nhau nên</a:t>
            </a:r>
          </a:p>
        </p:txBody>
      </p:sp>
      <p:sp>
        <p:nvSpPr>
          <p:cNvPr id="30749" name="Rectangle 58"/>
          <p:cNvSpPr>
            <a:spLocks noRot="1" noChangeArrowheads="1"/>
          </p:cNvSpPr>
          <p:nvPr/>
        </p:nvSpPr>
        <p:spPr bwMode="auto">
          <a:xfrm>
            <a:off x="2224088" y="2719388"/>
            <a:ext cx="14573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800100" indent="-800100" algn="ctr">
              <a:lnSpc>
                <a:spcPct val="130000"/>
              </a:lnSpc>
            </a:pPr>
            <a:r>
              <a:rPr lang="en-US" altLang="en-US" sz="2000">
                <a:solidFill>
                  <a:schemeClr val="tx1"/>
                </a:solidFill>
                <a:latin typeface=".VnTime" pitchFamily="34" charset="0"/>
              </a:rPr>
              <a:t> </a:t>
            </a:r>
            <a:r>
              <a:rPr lang="en-US" altLang="en-US" sz="2000">
                <a:solidFill>
                  <a:schemeClr val="tx1"/>
                </a:solidFill>
                <a:latin typeface="Arial" charset="0"/>
              </a:rPr>
              <a:t>y</a:t>
            </a:r>
            <a:r>
              <a:rPr lang="en-US" altLang="en-US" sz="2000" baseline="-25000">
                <a:solidFill>
                  <a:schemeClr val="tx1"/>
                </a:solidFill>
                <a:latin typeface="Arial" charset="0"/>
              </a:rPr>
              <a:t>1</a:t>
            </a:r>
            <a:r>
              <a:rPr lang="en-US" altLang="en-US" sz="2000">
                <a:solidFill>
                  <a:schemeClr val="tx1"/>
                </a:solidFill>
                <a:latin typeface="Arial" charset="0"/>
              </a:rPr>
              <a:t>  = kx</a:t>
            </a:r>
            <a:r>
              <a:rPr lang="en-US" altLang="en-US" sz="2000" baseline="-25000">
                <a:solidFill>
                  <a:schemeClr val="tx1"/>
                </a:solidFill>
                <a:latin typeface="Arial" charset="0"/>
              </a:rPr>
              <a:t>1</a:t>
            </a:r>
            <a:endParaRPr lang="en-US" altLang="en-US" sz="2000">
              <a:solidFill>
                <a:schemeClr val="tx1"/>
              </a:solidFill>
              <a:latin typeface="Arial" charset="0"/>
            </a:endParaRPr>
          </a:p>
        </p:txBody>
      </p:sp>
      <p:sp>
        <p:nvSpPr>
          <p:cNvPr id="30750" name="Rectangle 59"/>
          <p:cNvSpPr>
            <a:spLocks noRot="1" noChangeArrowheads="1"/>
          </p:cNvSpPr>
          <p:nvPr/>
        </p:nvSpPr>
        <p:spPr bwMode="auto">
          <a:xfrm>
            <a:off x="3343275" y="2590800"/>
            <a:ext cx="11239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800100" indent="-800100" algn="ctr">
              <a:lnSpc>
                <a:spcPct val="130000"/>
              </a:lnSpc>
            </a:pPr>
            <a:r>
              <a:rPr lang="en-US" altLang="en-US" sz="2000">
                <a:solidFill>
                  <a:schemeClr val="tx1"/>
                </a:solidFill>
                <a:latin typeface=".VnTime" pitchFamily="34" charset="0"/>
              </a:rPr>
              <a:t> </a:t>
            </a:r>
            <a:r>
              <a:rPr lang="en-US" altLang="en-US" sz="2000">
                <a:solidFill>
                  <a:schemeClr val="tx1"/>
                </a:solidFill>
                <a:sym typeface="Symbol" pitchFamily="18" charset="2"/>
              </a:rPr>
              <a:t></a:t>
            </a:r>
          </a:p>
        </p:txBody>
      </p:sp>
      <p:sp>
        <p:nvSpPr>
          <p:cNvPr id="30751" name="Oval 27"/>
          <p:cNvSpPr>
            <a:spLocks noChangeArrowheads="1"/>
          </p:cNvSpPr>
          <p:nvPr/>
        </p:nvSpPr>
        <p:spPr bwMode="auto">
          <a:xfrm>
            <a:off x="2773363" y="1176338"/>
            <a:ext cx="1071562" cy="8556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tLang="en-US"/>
          </a:p>
        </p:txBody>
      </p:sp>
      <p:sp>
        <p:nvSpPr>
          <p:cNvPr id="30752" name="TextBox 25"/>
          <p:cNvSpPr txBox="1">
            <a:spLocks noChangeArrowheads="1"/>
          </p:cNvSpPr>
          <p:nvPr/>
        </p:nvSpPr>
        <p:spPr bwMode="auto">
          <a:xfrm>
            <a:off x="4799013" y="1654175"/>
            <a:ext cx="450850" cy="400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sz="2000">
                <a:solidFill>
                  <a:srgbClr val="FF0000"/>
                </a:solidFill>
                <a:latin typeface="Times New Roman" pitchFamily="18" charset="0"/>
              </a:rPr>
              <a:t>8</a:t>
            </a:r>
          </a:p>
        </p:txBody>
      </p:sp>
      <p:sp>
        <p:nvSpPr>
          <p:cNvPr id="30753" name="TextBox 26"/>
          <p:cNvSpPr txBox="1">
            <a:spLocks noChangeArrowheads="1"/>
          </p:cNvSpPr>
          <p:nvPr/>
        </p:nvSpPr>
        <p:spPr bwMode="auto">
          <a:xfrm>
            <a:off x="6294438" y="1641475"/>
            <a:ext cx="558800" cy="400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sz="2000">
                <a:solidFill>
                  <a:srgbClr val="FF0000"/>
                </a:solidFill>
                <a:latin typeface="Times New Roman" pitchFamily="18" charset="0"/>
              </a:rPr>
              <a:t>10</a:t>
            </a:r>
          </a:p>
        </p:txBody>
      </p:sp>
      <p:sp>
        <p:nvSpPr>
          <p:cNvPr id="30754" name="TextBox 27"/>
          <p:cNvSpPr txBox="1">
            <a:spLocks noChangeArrowheads="1"/>
          </p:cNvSpPr>
          <p:nvPr/>
        </p:nvSpPr>
        <p:spPr bwMode="auto">
          <a:xfrm>
            <a:off x="7672388" y="1641475"/>
            <a:ext cx="474662" cy="400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sz="2000">
                <a:solidFill>
                  <a:srgbClr val="FF0000"/>
                </a:solidFill>
                <a:latin typeface="Times New Roman" pitchFamily="18" charset="0"/>
              </a:rPr>
              <a:t>12</a:t>
            </a:r>
          </a:p>
        </p:txBody>
      </p:sp>
      <p:graphicFrame>
        <p:nvGraphicFramePr>
          <p:cNvPr id="30755" name="Object 44"/>
          <p:cNvGraphicFramePr>
            <a:graphicFrameLocks noChangeAspect="1"/>
          </p:cNvGraphicFramePr>
          <p:nvPr/>
        </p:nvGraphicFramePr>
        <p:xfrm>
          <a:off x="5414963" y="2771775"/>
          <a:ext cx="312737" cy="566738"/>
        </p:xfrm>
        <a:graphic>
          <a:graphicData uri="http://schemas.openxmlformats.org/presentationml/2006/ole">
            <mc:AlternateContent xmlns:mc="http://schemas.openxmlformats.org/markup-compatibility/2006">
              <mc:Choice xmlns:v="urn:schemas-microsoft-com:vml" Requires="v">
                <p:oleObj spid="_x0000_s30789" name="Equation" r:id="rId6" imgW="9448" imgH="247529" progId="Equation.DSMT4">
                  <p:embed/>
                </p:oleObj>
              </mc:Choice>
              <mc:Fallback>
                <p:oleObj name="Equation" r:id="rId6" imgW="9448" imgH="247529" progId="Equation.DSMT4">
                  <p:embed/>
                  <p:pic>
                    <p:nvPicPr>
                      <p:cNvPr id="0" name="Object 4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4963" y="2771775"/>
                        <a:ext cx="312737"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56" name="Text Box 46"/>
          <p:cNvSpPr txBox="1">
            <a:spLocks noChangeArrowheads="1"/>
          </p:cNvSpPr>
          <p:nvPr/>
        </p:nvSpPr>
        <p:spPr bwMode="auto">
          <a:xfrm>
            <a:off x="5684838" y="2820988"/>
            <a:ext cx="760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115888" indent="-115888">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50000"/>
              </a:spcBef>
            </a:pPr>
            <a:r>
              <a:rPr lang="en-US" altLang="en-US" sz="2400">
                <a:solidFill>
                  <a:srgbClr val="FF0000"/>
                </a:solidFill>
                <a:latin typeface="Times New Roman" pitchFamily="18" charset="0"/>
              </a:rPr>
              <a:t>= 2</a:t>
            </a:r>
          </a:p>
        </p:txBody>
      </p:sp>
      <p:sp>
        <p:nvSpPr>
          <p:cNvPr id="30757" name="Text Box 58"/>
          <p:cNvSpPr txBox="1">
            <a:spLocks noChangeArrowheads="1"/>
          </p:cNvSpPr>
          <p:nvPr/>
        </p:nvSpPr>
        <p:spPr bwMode="auto">
          <a:xfrm>
            <a:off x="4527550" y="6035675"/>
            <a:ext cx="1841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115888" indent="-115888">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endParaRPr lang="vi-VN" altLang="en-US" sz="2600">
              <a:solidFill>
                <a:srgbClr val="FFFF99"/>
              </a:solidFill>
              <a:latin typeface="Times New Roman" pitchFamily="18" charset="0"/>
            </a:endParaRPr>
          </a:p>
        </p:txBody>
      </p:sp>
      <p:graphicFrame>
        <p:nvGraphicFramePr>
          <p:cNvPr id="30758" name="Object 65"/>
          <p:cNvGraphicFramePr>
            <a:graphicFrameLocks noChangeAspect="1"/>
          </p:cNvGraphicFramePr>
          <p:nvPr/>
        </p:nvGraphicFramePr>
        <p:xfrm>
          <a:off x="6919913" y="3740150"/>
          <a:ext cx="765175" cy="784225"/>
        </p:xfrm>
        <a:graphic>
          <a:graphicData uri="http://schemas.openxmlformats.org/presentationml/2006/ole">
            <mc:AlternateContent xmlns:mc="http://schemas.openxmlformats.org/markup-compatibility/2006">
              <mc:Choice xmlns:v="urn:schemas-microsoft-com:vml" Requires="v">
                <p:oleObj spid="_x0000_s30790" name="Equation" r:id="rId8" imgW="342751" imgH="469696" progId="Equation.DSMT4">
                  <p:embed/>
                </p:oleObj>
              </mc:Choice>
              <mc:Fallback>
                <p:oleObj name="Equation" r:id="rId8" imgW="342751" imgH="469696" progId="Equation.DSMT4">
                  <p:embed/>
                  <p:pic>
                    <p:nvPicPr>
                      <p:cNvPr id="0" name="Object 6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19913" y="3740150"/>
                        <a:ext cx="765175"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59" name="Object 66"/>
          <p:cNvGraphicFramePr>
            <a:graphicFrameLocks noChangeAspect="1"/>
          </p:cNvGraphicFramePr>
          <p:nvPr/>
        </p:nvGraphicFramePr>
        <p:xfrm>
          <a:off x="7013575" y="4364038"/>
          <a:ext cx="487363" cy="784225"/>
        </p:xfrm>
        <a:graphic>
          <a:graphicData uri="http://schemas.openxmlformats.org/presentationml/2006/ole">
            <mc:AlternateContent xmlns:mc="http://schemas.openxmlformats.org/markup-compatibility/2006">
              <mc:Choice xmlns:v="urn:schemas-microsoft-com:vml" Requires="v">
                <p:oleObj spid="_x0000_s30791" name="Equation" r:id="rId10" imgW="241195" imgH="469696" progId="Equation.DSMT4">
                  <p:embed/>
                </p:oleObj>
              </mc:Choice>
              <mc:Fallback>
                <p:oleObj name="Equation" r:id="rId10" imgW="241195" imgH="469696" progId="Equation.DSMT4">
                  <p:embed/>
                  <p:pic>
                    <p:nvPicPr>
                      <p:cNvPr id="0" name="Object 6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3575" y="4364038"/>
                        <a:ext cx="487363"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60" name="Object 67"/>
          <p:cNvGraphicFramePr>
            <a:graphicFrameLocks noChangeAspect="1"/>
          </p:cNvGraphicFramePr>
          <p:nvPr/>
        </p:nvGraphicFramePr>
        <p:xfrm>
          <a:off x="6919913" y="5110163"/>
          <a:ext cx="692150" cy="784225"/>
        </p:xfrm>
        <a:graphic>
          <a:graphicData uri="http://schemas.openxmlformats.org/presentationml/2006/ole">
            <mc:AlternateContent xmlns:mc="http://schemas.openxmlformats.org/markup-compatibility/2006">
              <mc:Choice xmlns:v="urn:schemas-microsoft-com:vml" Requires="v">
                <p:oleObj spid="_x0000_s30792" name="Equation" r:id="rId12" imgW="342751" imgH="469696" progId="Equation.DSMT4">
                  <p:embed/>
                </p:oleObj>
              </mc:Choice>
              <mc:Fallback>
                <p:oleObj name="Equation" r:id="rId12" imgW="342751" imgH="469696" progId="Equation.DSMT4">
                  <p:embed/>
                  <p:pic>
                    <p:nvPicPr>
                      <p:cNvPr id="0" name="Object 6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19913" y="5110163"/>
                        <a:ext cx="692150"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61" name="Object 68"/>
          <p:cNvGraphicFramePr>
            <a:graphicFrameLocks noChangeAspect="1"/>
          </p:cNvGraphicFramePr>
          <p:nvPr/>
        </p:nvGraphicFramePr>
        <p:xfrm>
          <a:off x="6954838" y="5846763"/>
          <a:ext cx="485775" cy="784225"/>
        </p:xfrm>
        <a:graphic>
          <a:graphicData uri="http://schemas.openxmlformats.org/presentationml/2006/ole">
            <mc:AlternateContent xmlns:mc="http://schemas.openxmlformats.org/markup-compatibility/2006">
              <mc:Choice xmlns:v="urn:schemas-microsoft-com:vml" Requires="v">
                <p:oleObj spid="_x0000_s30793" name="Equation" r:id="rId14" imgW="241195" imgH="469696" progId="Equation.DSMT4">
                  <p:embed/>
                </p:oleObj>
              </mc:Choice>
              <mc:Fallback>
                <p:oleObj name="Equation" r:id="rId14" imgW="241195" imgH="469696" progId="Equation.DSMT4">
                  <p:embed/>
                  <p:pic>
                    <p:nvPicPr>
                      <p:cNvPr id="0" name="Object 6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54838" y="5846763"/>
                        <a:ext cx="485775"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62" name="Line 64"/>
          <p:cNvSpPr>
            <a:spLocks noChangeShapeType="1"/>
          </p:cNvSpPr>
          <p:nvPr/>
        </p:nvSpPr>
        <p:spPr bwMode="auto">
          <a:xfrm>
            <a:off x="5260975" y="3895725"/>
            <a:ext cx="0" cy="276701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endParaRPr lang="vi-VN"/>
          </a:p>
        </p:txBody>
      </p:sp>
      <p:graphicFrame>
        <p:nvGraphicFramePr>
          <p:cNvPr id="30763" name="Object 51"/>
          <p:cNvGraphicFramePr>
            <a:graphicFrameLocks noChangeAspect="1"/>
          </p:cNvGraphicFramePr>
          <p:nvPr/>
        </p:nvGraphicFramePr>
        <p:xfrm>
          <a:off x="1647825" y="3854450"/>
          <a:ext cx="692150" cy="784225"/>
        </p:xfrm>
        <a:graphic>
          <a:graphicData uri="http://schemas.openxmlformats.org/presentationml/2006/ole">
            <mc:AlternateContent xmlns:mc="http://schemas.openxmlformats.org/markup-compatibility/2006">
              <mc:Choice xmlns:v="urn:schemas-microsoft-com:vml" Requires="v">
                <p:oleObj spid="_x0000_s30794" name="Equation" r:id="rId16" imgW="342751" imgH="469696" progId="Equation.DSMT4">
                  <p:embed/>
                </p:oleObj>
              </mc:Choice>
              <mc:Fallback>
                <p:oleObj name="Equation" r:id="rId16" imgW="342751" imgH="469696" progId="Equation.DSMT4">
                  <p:embed/>
                  <p:pic>
                    <p:nvPicPr>
                      <p:cNvPr id="0" name="Object 5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47825" y="3854450"/>
                        <a:ext cx="692150"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64" name="Object 9"/>
          <p:cNvGraphicFramePr>
            <a:graphicFrameLocks noChangeAspect="1"/>
          </p:cNvGraphicFramePr>
          <p:nvPr/>
        </p:nvGraphicFramePr>
        <p:xfrm>
          <a:off x="1655763" y="4487863"/>
          <a:ext cx="715962" cy="784225"/>
        </p:xfrm>
        <a:graphic>
          <a:graphicData uri="http://schemas.openxmlformats.org/presentationml/2006/ole">
            <mc:AlternateContent xmlns:mc="http://schemas.openxmlformats.org/markup-compatibility/2006">
              <mc:Choice xmlns:v="urn:schemas-microsoft-com:vml" Requires="v">
                <p:oleObj spid="_x0000_s30795" name="Equation" r:id="rId18" imgW="355446" imgH="469696" progId="Equation.DSMT4">
                  <p:embed/>
                </p:oleObj>
              </mc:Choice>
              <mc:Fallback>
                <p:oleObj name="Equation" r:id="rId18" imgW="355446" imgH="469696" progId="Equation.DSMT4">
                  <p:embed/>
                  <p:pic>
                    <p:nvPicPr>
                      <p:cNvPr id="0" name="Object 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55763" y="4487863"/>
                        <a:ext cx="715962"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65" name="Object 53"/>
          <p:cNvGraphicFramePr>
            <a:graphicFrameLocks noChangeAspect="1"/>
          </p:cNvGraphicFramePr>
          <p:nvPr/>
        </p:nvGraphicFramePr>
        <p:xfrm>
          <a:off x="1631950" y="5135563"/>
          <a:ext cx="717550" cy="784225"/>
        </p:xfrm>
        <a:graphic>
          <a:graphicData uri="http://schemas.openxmlformats.org/presentationml/2006/ole">
            <mc:AlternateContent xmlns:mc="http://schemas.openxmlformats.org/markup-compatibility/2006">
              <mc:Choice xmlns:v="urn:schemas-microsoft-com:vml" Requires="v">
                <p:oleObj spid="_x0000_s30796" name="Equation" r:id="rId20" imgW="355446" imgH="469696" progId="Equation.DSMT4">
                  <p:embed/>
                </p:oleObj>
              </mc:Choice>
              <mc:Fallback>
                <p:oleObj name="Equation" r:id="rId20" imgW="355446" imgH="469696" progId="Equation.DSMT4">
                  <p:embed/>
                  <p:pic>
                    <p:nvPicPr>
                      <p:cNvPr id="0" name="Object 5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31950" y="5135563"/>
                        <a:ext cx="717550"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66" name="Object 54"/>
          <p:cNvGraphicFramePr>
            <a:graphicFrameLocks noChangeAspect="1"/>
          </p:cNvGraphicFramePr>
          <p:nvPr/>
        </p:nvGraphicFramePr>
        <p:xfrm>
          <a:off x="1628775" y="5840413"/>
          <a:ext cx="715963" cy="784225"/>
        </p:xfrm>
        <a:graphic>
          <a:graphicData uri="http://schemas.openxmlformats.org/presentationml/2006/ole">
            <mc:AlternateContent xmlns:mc="http://schemas.openxmlformats.org/markup-compatibility/2006">
              <mc:Choice xmlns:v="urn:schemas-microsoft-com:vml" Requires="v">
                <p:oleObj spid="_x0000_s30797" name="Equation" r:id="rId22" imgW="355446" imgH="469696" progId="Equation.DSMT4">
                  <p:embed/>
                </p:oleObj>
              </mc:Choice>
              <mc:Fallback>
                <p:oleObj name="Equation" r:id="rId22" imgW="355446" imgH="469696" progId="Equation.DSMT4">
                  <p:embed/>
                  <p:pic>
                    <p:nvPicPr>
                      <p:cNvPr id="0" name="Object 5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628775" y="5840413"/>
                        <a:ext cx="715963"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67" name="Line 71"/>
          <p:cNvSpPr>
            <a:spLocks noChangeShapeType="1"/>
          </p:cNvSpPr>
          <p:nvPr/>
        </p:nvSpPr>
        <p:spPr bwMode="auto">
          <a:xfrm>
            <a:off x="6445250" y="3786188"/>
            <a:ext cx="22225" cy="30099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spAutoFit/>
          </a:bodyPr>
          <a:lstStyle/>
          <a:p>
            <a:endParaRPr lang="vi-VN"/>
          </a:p>
        </p:txBody>
      </p:sp>
      <p:graphicFrame>
        <p:nvGraphicFramePr>
          <p:cNvPr id="30768" name="Object 56"/>
          <p:cNvGraphicFramePr>
            <a:graphicFrameLocks noChangeAspect="1"/>
          </p:cNvGraphicFramePr>
          <p:nvPr/>
        </p:nvGraphicFramePr>
        <p:xfrm>
          <a:off x="2490788" y="4529138"/>
          <a:ext cx="261937" cy="701675"/>
        </p:xfrm>
        <a:graphic>
          <a:graphicData uri="http://schemas.openxmlformats.org/presentationml/2006/ole">
            <mc:AlternateContent xmlns:mc="http://schemas.openxmlformats.org/markup-compatibility/2006">
              <mc:Choice xmlns:v="urn:schemas-microsoft-com:vml" Requires="v">
                <p:oleObj spid="_x0000_s30798" name="Equation" r:id="rId24" imgW="152268" imgH="406048" progId="Equation.DSMT4">
                  <p:embed/>
                </p:oleObj>
              </mc:Choice>
              <mc:Fallback>
                <p:oleObj name="Equation" r:id="rId24" imgW="152268" imgH="406048" progId="Equation.DSMT4">
                  <p:embed/>
                  <p:pic>
                    <p:nvPicPr>
                      <p:cNvPr id="0" name="Object 56"/>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490788" y="4529138"/>
                        <a:ext cx="261937"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69" name="Object 57"/>
          <p:cNvGraphicFramePr>
            <a:graphicFrameLocks noChangeAspect="1"/>
          </p:cNvGraphicFramePr>
          <p:nvPr/>
        </p:nvGraphicFramePr>
        <p:xfrm>
          <a:off x="2501900" y="3852863"/>
          <a:ext cx="263525" cy="701675"/>
        </p:xfrm>
        <a:graphic>
          <a:graphicData uri="http://schemas.openxmlformats.org/presentationml/2006/ole">
            <mc:AlternateContent xmlns:mc="http://schemas.openxmlformats.org/markup-compatibility/2006">
              <mc:Choice xmlns:v="urn:schemas-microsoft-com:vml" Requires="v">
                <p:oleObj spid="_x0000_s30799" name="Equation" r:id="rId26" imgW="152268" imgH="406048" progId="Equation.DSMT4">
                  <p:embed/>
                </p:oleObj>
              </mc:Choice>
              <mc:Fallback>
                <p:oleObj name="Equation" r:id="rId26" imgW="152268" imgH="406048" progId="Equation.DSMT4">
                  <p:embed/>
                  <p:pic>
                    <p:nvPicPr>
                      <p:cNvPr id="0" name="Object 5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01900" y="3852863"/>
                        <a:ext cx="263525"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70" name="Object 58"/>
          <p:cNvGraphicFramePr>
            <a:graphicFrameLocks noChangeAspect="1"/>
          </p:cNvGraphicFramePr>
          <p:nvPr/>
        </p:nvGraphicFramePr>
        <p:xfrm>
          <a:off x="2492375" y="5154613"/>
          <a:ext cx="374650" cy="703262"/>
        </p:xfrm>
        <a:graphic>
          <a:graphicData uri="http://schemas.openxmlformats.org/presentationml/2006/ole">
            <mc:AlternateContent xmlns:mc="http://schemas.openxmlformats.org/markup-compatibility/2006">
              <mc:Choice xmlns:v="urn:schemas-microsoft-com:vml" Requires="v">
                <p:oleObj spid="_x0000_s30800" name="Equation" r:id="rId28" imgW="215713" imgH="406048" progId="Equation.DSMT4">
                  <p:embed/>
                </p:oleObj>
              </mc:Choice>
              <mc:Fallback>
                <p:oleObj name="Equation" r:id="rId28" imgW="215713" imgH="406048" progId="Equation.DSMT4">
                  <p:embed/>
                  <p:pic>
                    <p:nvPicPr>
                      <p:cNvPr id="0" name="Object 58"/>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492375" y="5154613"/>
                        <a:ext cx="374650"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71" name="Object 59"/>
          <p:cNvGraphicFramePr>
            <a:graphicFrameLocks noChangeAspect="1"/>
          </p:cNvGraphicFramePr>
          <p:nvPr/>
        </p:nvGraphicFramePr>
        <p:xfrm>
          <a:off x="2447925" y="5891213"/>
          <a:ext cx="373063" cy="701675"/>
        </p:xfrm>
        <a:graphic>
          <a:graphicData uri="http://schemas.openxmlformats.org/presentationml/2006/ole">
            <mc:AlternateContent xmlns:mc="http://schemas.openxmlformats.org/markup-compatibility/2006">
              <mc:Choice xmlns:v="urn:schemas-microsoft-com:vml" Requires="v">
                <p:oleObj spid="_x0000_s30801" name="Equation" r:id="rId30" imgW="215713" imgH="406048" progId="Equation.DSMT4">
                  <p:embed/>
                </p:oleObj>
              </mc:Choice>
              <mc:Fallback>
                <p:oleObj name="Equation" r:id="rId30" imgW="215713" imgH="406048" progId="Equation.DSMT4">
                  <p:embed/>
                  <p:pic>
                    <p:nvPicPr>
                      <p:cNvPr id="0" name="Object 59"/>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447925" y="5891213"/>
                        <a:ext cx="373063"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72" name="Text Box 76"/>
          <p:cNvSpPr txBox="1">
            <a:spLocks noChangeArrowheads="1"/>
          </p:cNvSpPr>
          <p:nvPr/>
        </p:nvSpPr>
        <p:spPr bwMode="auto">
          <a:xfrm>
            <a:off x="2778125" y="3959225"/>
            <a:ext cx="585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115888" indent="-115888">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sz="2400">
                <a:solidFill>
                  <a:srgbClr val="FF0000"/>
                </a:solidFill>
                <a:latin typeface="Times New Roman" pitchFamily="18" charset="0"/>
              </a:rPr>
              <a:t>= 2</a:t>
            </a:r>
          </a:p>
        </p:txBody>
      </p:sp>
      <p:sp>
        <p:nvSpPr>
          <p:cNvPr id="30773" name="Text Box 81"/>
          <p:cNvSpPr txBox="1">
            <a:spLocks noChangeArrowheads="1"/>
          </p:cNvSpPr>
          <p:nvPr/>
        </p:nvSpPr>
        <p:spPr bwMode="auto">
          <a:xfrm>
            <a:off x="2833688" y="5268913"/>
            <a:ext cx="585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115888" indent="-115888">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sz="2400">
                <a:solidFill>
                  <a:srgbClr val="FF0000"/>
                </a:solidFill>
                <a:latin typeface="Times New Roman" pitchFamily="18" charset="0"/>
              </a:rPr>
              <a:t>= 2</a:t>
            </a:r>
          </a:p>
        </p:txBody>
      </p:sp>
      <p:sp>
        <p:nvSpPr>
          <p:cNvPr id="30774" name="Text Box 82"/>
          <p:cNvSpPr txBox="1">
            <a:spLocks noChangeArrowheads="1"/>
          </p:cNvSpPr>
          <p:nvPr/>
        </p:nvSpPr>
        <p:spPr bwMode="auto">
          <a:xfrm>
            <a:off x="2786063" y="5989638"/>
            <a:ext cx="585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115888" indent="-115888">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sz="2400">
                <a:solidFill>
                  <a:srgbClr val="FF0000"/>
                </a:solidFill>
                <a:latin typeface="Times New Roman" pitchFamily="18" charset="0"/>
              </a:rPr>
              <a:t>= 2</a:t>
            </a:r>
          </a:p>
        </p:txBody>
      </p:sp>
      <p:sp>
        <p:nvSpPr>
          <p:cNvPr id="30775" name="Text Box 83"/>
          <p:cNvSpPr txBox="1">
            <a:spLocks noChangeArrowheads="1"/>
          </p:cNvSpPr>
          <p:nvPr/>
        </p:nvSpPr>
        <p:spPr bwMode="auto">
          <a:xfrm>
            <a:off x="2773363" y="4624388"/>
            <a:ext cx="585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115888" indent="-115888">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sz="2400">
                <a:solidFill>
                  <a:srgbClr val="FF0000"/>
                </a:solidFill>
                <a:latin typeface="Times New Roman" pitchFamily="18" charset="0"/>
              </a:rPr>
              <a:t>= 2</a:t>
            </a:r>
          </a:p>
        </p:txBody>
      </p:sp>
      <p:graphicFrame>
        <p:nvGraphicFramePr>
          <p:cNvPr id="30776" name="Object 70"/>
          <p:cNvGraphicFramePr>
            <a:graphicFrameLocks noChangeAspect="1"/>
          </p:cNvGraphicFramePr>
          <p:nvPr/>
        </p:nvGraphicFramePr>
        <p:xfrm>
          <a:off x="7424738" y="4344988"/>
          <a:ext cx="904875" cy="730250"/>
        </p:xfrm>
        <a:graphic>
          <a:graphicData uri="http://schemas.openxmlformats.org/presentationml/2006/ole">
            <mc:AlternateContent xmlns:mc="http://schemas.openxmlformats.org/markup-compatibility/2006">
              <mc:Choice xmlns:v="urn:schemas-microsoft-com:vml" Requires="v">
                <p:oleObj spid="_x0000_s30802" name="Equation" r:id="rId32" imgW="520700" imgH="419100" progId="Equation.DSMT4">
                  <p:embed/>
                </p:oleObj>
              </mc:Choice>
              <mc:Fallback>
                <p:oleObj name="Equation" r:id="rId32" imgW="520700" imgH="419100" progId="Equation.DSMT4">
                  <p:embed/>
                  <p:pic>
                    <p:nvPicPr>
                      <p:cNvPr id="0" name="Object 7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7424738" y="4344988"/>
                        <a:ext cx="904875"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77" name="Object 71"/>
          <p:cNvGraphicFramePr>
            <a:graphicFrameLocks noChangeAspect="1"/>
          </p:cNvGraphicFramePr>
          <p:nvPr/>
        </p:nvGraphicFramePr>
        <p:xfrm>
          <a:off x="7402513" y="3722688"/>
          <a:ext cx="465137" cy="730250"/>
        </p:xfrm>
        <a:graphic>
          <a:graphicData uri="http://schemas.openxmlformats.org/presentationml/2006/ole">
            <mc:AlternateContent xmlns:mc="http://schemas.openxmlformats.org/markup-compatibility/2006">
              <mc:Choice xmlns:v="urn:schemas-microsoft-com:vml" Requires="v">
                <p:oleObj spid="_x0000_s30803" name="Equation" r:id="rId34" imgW="266584" imgH="418918" progId="Equation.DSMT4">
                  <p:embed/>
                </p:oleObj>
              </mc:Choice>
              <mc:Fallback>
                <p:oleObj name="Equation" r:id="rId34" imgW="266584" imgH="418918" progId="Equation.DSMT4">
                  <p:embed/>
                  <p:pic>
                    <p:nvPicPr>
                      <p:cNvPr id="0" name="Object 7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7402513" y="3722688"/>
                        <a:ext cx="465137"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78" name="Object 72"/>
          <p:cNvGraphicFramePr>
            <a:graphicFrameLocks noChangeAspect="1"/>
          </p:cNvGraphicFramePr>
          <p:nvPr/>
        </p:nvGraphicFramePr>
        <p:xfrm>
          <a:off x="7351713" y="5091113"/>
          <a:ext cx="452437" cy="712787"/>
        </p:xfrm>
        <a:graphic>
          <a:graphicData uri="http://schemas.openxmlformats.org/presentationml/2006/ole">
            <mc:AlternateContent xmlns:mc="http://schemas.openxmlformats.org/markup-compatibility/2006">
              <mc:Choice xmlns:v="urn:schemas-microsoft-com:vml" Requires="v">
                <p:oleObj spid="_x0000_s30804" name="Equation" r:id="rId36" imgW="266584" imgH="418918" progId="Equation.DSMT4">
                  <p:embed/>
                </p:oleObj>
              </mc:Choice>
              <mc:Fallback>
                <p:oleObj name="Equation" r:id="rId36" imgW="266584" imgH="418918" progId="Equation.DSMT4">
                  <p:embed/>
                  <p:pic>
                    <p:nvPicPr>
                      <p:cNvPr id="0" name="Object 72"/>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7351713" y="5091113"/>
                        <a:ext cx="452437" cy="71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79" name="Object 73"/>
          <p:cNvGraphicFramePr>
            <a:graphicFrameLocks noChangeAspect="1"/>
          </p:cNvGraphicFramePr>
          <p:nvPr/>
        </p:nvGraphicFramePr>
        <p:xfrm>
          <a:off x="7402513" y="5827713"/>
          <a:ext cx="993775" cy="712787"/>
        </p:xfrm>
        <a:graphic>
          <a:graphicData uri="http://schemas.openxmlformats.org/presentationml/2006/ole">
            <mc:AlternateContent xmlns:mc="http://schemas.openxmlformats.org/markup-compatibility/2006">
              <mc:Choice xmlns:v="urn:schemas-microsoft-com:vml" Requires="v">
                <p:oleObj spid="_x0000_s30805" name="Equation" r:id="rId38" imgW="583947" imgH="418918" progId="Equation.DSMT4">
                  <p:embed/>
                </p:oleObj>
              </mc:Choice>
              <mc:Fallback>
                <p:oleObj name="Equation" r:id="rId38" imgW="583947" imgH="418918" progId="Equation.DSMT4">
                  <p:embed/>
                  <p:pic>
                    <p:nvPicPr>
                      <p:cNvPr id="0" name="Object 73"/>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402513" y="5827713"/>
                        <a:ext cx="993775" cy="71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80" name="Right Brace 48"/>
          <p:cNvSpPr>
            <a:spLocks/>
          </p:cNvSpPr>
          <p:nvPr/>
        </p:nvSpPr>
        <p:spPr bwMode="auto">
          <a:xfrm>
            <a:off x="8377238" y="3883025"/>
            <a:ext cx="130175" cy="496888"/>
          </a:xfrm>
          <a:prstGeom prst="rightBrace">
            <a:avLst>
              <a:gd name="adj1" fmla="val 8359"/>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p>
            <a:pPr marL="115888" indent="-115888"/>
            <a:endParaRPr lang="vi-VN" altLang="en-US"/>
          </a:p>
        </p:txBody>
      </p:sp>
      <p:sp>
        <p:nvSpPr>
          <p:cNvPr id="30781" name="Right Brace 49"/>
          <p:cNvSpPr>
            <a:spLocks/>
          </p:cNvSpPr>
          <p:nvPr/>
        </p:nvSpPr>
        <p:spPr bwMode="auto">
          <a:xfrm>
            <a:off x="8709025" y="5070475"/>
            <a:ext cx="155575" cy="496888"/>
          </a:xfrm>
          <a:prstGeom prst="rightBrace">
            <a:avLst>
              <a:gd name="adj1" fmla="val 8325"/>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p>
            <a:pPr marL="115888" indent="-115888"/>
            <a:endParaRPr lang="vi-VN" altLang="en-US"/>
          </a:p>
        </p:txBody>
      </p:sp>
      <p:sp>
        <p:nvSpPr>
          <p:cNvPr id="30782" name="Text Box 12"/>
          <p:cNvSpPr txBox="1">
            <a:spLocks noChangeArrowheads="1"/>
          </p:cNvSpPr>
          <p:nvPr/>
        </p:nvSpPr>
        <p:spPr bwMode="auto">
          <a:xfrm>
            <a:off x="309563" y="66675"/>
            <a:ext cx="27432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50000"/>
              </a:spcBef>
            </a:pPr>
            <a:r>
              <a:rPr lang="en-US" altLang="en-US" u="sng">
                <a:solidFill>
                  <a:srgbClr val="FF0000"/>
                </a:solidFill>
                <a:latin typeface="Times New Roman" pitchFamily="18" charset="0"/>
                <a:cs typeface="Times New Roman" pitchFamily="18" charset="0"/>
              </a:rPr>
              <a:t>2. Tính chất</a:t>
            </a:r>
          </a:p>
        </p:txBody>
      </p:sp>
      <p:sp>
        <p:nvSpPr>
          <p:cNvPr id="30783" name="Oval 27"/>
          <p:cNvSpPr>
            <a:spLocks noChangeArrowheads="1"/>
          </p:cNvSpPr>
          <p:nvPr/>
        </p:nvSpPr>
        <p:spPr bwMode="auto">
          <a:xfrm>
            <a:off x="7534275" y="3584575"/>
            <a:ext cx="468313" cy="855663"/>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tLang="en-US"/>
          </a:p>
        </p:txBody>
      </p:sp>
      <p:sp>
        <p:nvSpPr>
          <p:cNvPr id="30784" name="Oval 27"/>
          <p:cNvSpPr>
            <a:spLocks noChangeArrowheads="1"/>
          </p:cNvSpPr>
          <p:nvPr/>
        </p:nvSpPr>
        <p:spPr bwMode="auto">
          <a:xfrm>
            <a:off x="8023225" y="4271963"/>
            <a:ext cx="466725" cy="8556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tLang="en-US"/>
          </a:p>
        </p:txBody>
      </p:sp>
      <p:sp>
        <p:nvSpPr>
          <p:cNvPr id="30785" name="Oval 27"/>
          <p:cNvSpPr>
            <a:spLocks noChangeArrowheads="1"/>
          </p:cNvSpPr>
          <p:nvPr/>
        </p:nvSpPr>
        <p:spPr bwMode="auto">
          <a:xfrm>
            <a:off x="7470775" y="4978400"/>
            <a:ext cx="466725" cy="855663"/>
          </a:xfrm>
          <a:prstGeom prst="ellipse">
            <a:avLst/>
          </a:prstGeom>
          <a:noFill/>
          <a:ln w="38100">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tLang="en-US"/>
          </a:p>
        </p:txBody>
      </p:sp>
      <p:sp>
        <p:nvSpPr>
          <p:cNvPr id="30786" name="Oval 27"/>
          <p:cNvSpPr>
            <a:spLocks noChangeArrowheads="1"/>
          </p:cNvSpPr>
          <p:nvPr/>
        </p:nvSpPr>
        <p:spPr bwMode="auto">
          <a:xfrm>
            <a:off x="8112125" y="5775325"/>
            <a:ext cx="466725" cy="855663"/>
          </a:xfrm>
          <a:prstGeom prst="ellipse">
            <a:avLst/>
          </a:prstGeom>
          <a:noFill/>
          <a:ln w="38100">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tLang="en-US"/>
          </a:p>
        </p:txBody>
      </p:sp>
      <p:pic>
        <p:nvPicPr>
          <p:cNvPr id="2" name="B34E3423.wav">
            <a:hlinkClick r:id="" action="ppaction://media"/>
          </p:cNvPr>
          <p:cNvPicPr>
            <a:picLocks noChangeAspect="1"/>
          </p:cNvPicPr>
          <p:nvPr>
            <a:wavAudioFile r:embed="rId2" name="B34E5466.wav"/>
          </p:nvPr>
        </p:nvPicPr>
        <p:blipFill>
          <a:blip r:embed="rId40">
            <a:extLst>
              <a:ext uri="{28A0092B-C50C-407E-A947-70E740481C1C}">
                <a14:useLocalDpi xmlns:a14="http://schemas.microsoft.com/office/drawing/2010/main" val="0"/>
              </a:ext>
            </a:extLst>
          </a:blip>
          <a:srcRect/>
          <a:stretch>
            <a:fillRect/>
          </a:stretch>
        </p:blipFill>
        <p:spPr bwMode="auto">
          <a:xfrm>
            <a:off x="11428413" y="60944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37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fld id="{065190AE-4151-4AD6-BEC2-4CE4D602CE0A}" type="slidenum">
              <a:rPr lang="en-US" altLang="en-US" sz="1400"/>
              <a:pPr/>
              <a:t>21</a:t>
            </a:fld>
            <a:endParaRPr lang="en-US" altLang="en-US" sz="1400"/>
          </a:p>
        </p:txBody>
      </p:sp>
      <p:sp>
        <p:nvSpPr>
          <p:cNvPr id="31747" name="Text Box 12"/>
          <p:cNvSpPr txBox="1">
            <a:spLocks noChangeArrowheads="1"/>
          </p:cNvSpPr>
          <p:nvPr/>
        </p:nvSpPr>
        <p:spPr bwMode="auto">
          <a:xfrm>
            <a:off x="152400" y="150813"/>
            <a:ext cx="27432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50000"/>
              </a:spcBef>
            </a:pPr>
            <a:r>
              <a:rPr lang="en-US" altLang="en-US" u="sng">
                <a:solidFill>
                  <a:srgbClr val="FF0000"/>
                </a:solidFill>
                <a:latin typeface="Times New Roman" pitchFamily="18" charset="0"/>
                <a:cs typeface="Times New Roman" pitchFamily="18" charset="0"/>
              </a:rPr>
              <a:t> Tính chất</a:t>
            </a:r>
          </a:p>
        </p:txBody>
      </p:sp>
      <p:sp>
        <p:nvSpPr>
          <p:cNvPr id="31748" name="Rectangle 8"/>
          <p:cNvSpPr>
            <a:spLocks noChangeArrowheads="1"/>
          </p:cNvSpPr>
          <p:nvPr/>
        </p:nvSpPr>
        <p:spPr bwMode="auto">
          <a:xfrm>
            <a:off x="152400" y="735013"/>
            <a:ext cx="11911013" cy="2060575"/>
          </a:xfrm>
          <a:prstGeom prst="rect">
            <a:avLst/>
          </a:prstGeom>
          <a:solidFill>
            <a:schemeClr val="bg1"/>
          </a:solidFill>
          <a:ln w="38100" cmpd="tri">
            <a:solidFill>
              <a:srgbClr val="0066FF"/>
            </a:solidFill>
            <a:miter lim="800000"/>
            <a:headEnd/>
            <a:tailEnd/>
          </a:ln>
        </p:spPr>
        <p:txBody>
          <a:bodyPr anchor="ctr">
            <a:spAutoFit/>
          </a:bodyPr>
          <a:lstStyle/>
          <a:p>
            <a:pPr algn="just" eaLnBrk="1" hangingPunct="1"/>
            <a:r>
              <a:rPr lang="en-US" altLang="en-US" sz="3200" b="0" i="1">
                <a:solidFill>
                  <a:schemeClr val="tx1"/>
                </a:solidFill>
                <a:cs typeface="Times New Roman" pitchFamily="18" charset="0"/>
              </a:rPr>
              <a:t>Nếu hai đại lượng tỉ lệ thuận với nhau thì:</a:t>
            </a:r>
          </a:p>
          <a:p>
            <a:pPr algn="just" eaLnBrk="1" hangingPunct="1"/>
            <a:r>
              <a:rPr lang="en-US" altLang="en-US" sz="3200" b="0" i="1">
                <a:solidFill>
                  <a:schemeClr val="tx1"/>
                </a:solidFill>
                <a:cs typeface="Times New Roman" pitchFamily="18" charset="0"/>
              </a:rPr>
              <a:t>- Tỉ số hai giá trị tương ứng của chúng không đổi.</a:t>
            </a:r>
          </a:p>
          <a:p>
            <a:pPr algn="just" eaLnBrk="1" hangingPunct="1"/>
            <a:r>
              <a:rPr lang="en-US" altLang="en-US" sz="3200" b="0" i="1">
                <a:solidFill>
                  <a:schemeClr val="tx1"/>
                </a:solidFill>
                <a:cs typeface="Times New Roman" pitchFamily="18" charset="0"/>
              </a:rPr>
              <a:t>- Tỉ số hai giá trị bất kì của đại lượng này bằng tỉ số hai giá trị tương ứng của đại lượng kia.</a:t>
            </a:r>
          </a:p>
        </p:txBody>
      </p:sp>
      <p:sp>
        <p:nvSpPr>
          <p:cNvPr id="31749" name="TextBox 3"/>
          <p:cNvSpPr txBox="1">
            <a:spLocks noChangeArrowheads="1"/>
          </p:cNvSpPr>
          <p:nvPr/>
        </p:nvSpPr>
        <p:spPr bwMode="auto">
          <a:xfrm>
            <a:off x="152400" y="3476625"/>
            <a:ext cx="10366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sz="4000">
                <a:solidFill>
                  <a:srgbClr val="FF0000"/>
                </a:solidFill>
                <a:latin typeface="Times New Roman" pitchFamily="18" charset="0"/>
              </a:rPr>
              <a:t>Hoàn thành các BÀI TẬP VẬN DỤNG ở trên.</a:t>
            </a:r>
          </a:p>
        </p:txBody>
      </p:sp>
      <p:pic>
        <p:nvPicPr>
          <p:cNvPr id="2" name="BF2A3423.wav">
            <a:hlinkClick r:id="" action="ppaction://media"/>
          </p:cNvPr>
          <p:cNvPicPr>
            <a:picLocks noChangeAspect="1"/>
          </p:cNvPicPr>
          <p:nvPr>
            <a:wavAudioFile r:embed="rId1" name="BF2A5181.wav"/>
          </p:nvPr>
        </p:nvPicPr>
        <p:blipFill>
          <a:blip r:embed="rId3">
            <a:extLst>
              <a:ext uri="{28A0092B-C50C-407E-A947-70E740481C1C}">
                <a14:useLocalDpi xmlns:a14="http://schemas.microsoft.com/office/drawing/2010/main" val="0"/>
              </a:ext>
            </a:extLst>
          </a:blip>
          <a:srcRect/>
          <a:stretch>
            <a:fillRect/>
          </a:stretch>
        </p:blipFill>
        <p:spPr bwMode="auto">
          <a:xfrm>
            <a:off x="11428413" y="60944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521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2"/>
          <p:cNvSpPr txBox="1">
            <a:spLocks noChangeArrowheads="1"/>
          </p:cNvSpPr>
          <p:nvPr/>
        </p:nvSpPr>
        <p:spPr bwMode="auto">
          <a:xfrm>
            <a:off x="147638" y="2395538"/>
            <a:ext cx="1555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b="0">
                <a:latin typeface="Times New Roman" pitchFamily="18" charset="0"/>
              </a:rPr>
              <a:t>- Ví dụ: </a:t>
            </a:r>
          </a:p>
        </p:txBody>
      </p:sp>
      <p:sp>
        <p:nvSpPr>
          <p:cNvPr id="7171" name="TextBox 2"/>
          <p:cNvSpPr txBox="1">
            <a:spLocks noChangeArrowheads="1"/>
          </p:cNvSpPr>
          <p:nvPr/>
        </p:nvSpPr>
        <p:spPr bwMode="auto">
          <a:xfrm>
            <a:off x="147638" y="860425"/>
            <a:ext cx="103600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b="0">
                <a:latin typeface="Times New Roman" pitchFamily="18" charset="0"/>
              </a:rPr>
              <a:t>- Hai đại lượng tỉ lệ thuận là hai đại lượng liên hệ với nhau</a:t>
            </a:r>
          </a:p>
          <a:p>
            <a:r>
              <a:rPr lang="en-US" altLang="en-US" b="0">
                <a:latin typeface="Times New Roman" pitchFamily="18" charset="0"/>
              </a:rPr>
              <a:t>sao cho khi đại lượng này tăng ( hoặc giảm) bao nhiêu lần thì </a:t>
            </a:r>
          </a:p>
          <a:p>
            <a:r>
              <a:rPr lang="en-US" altLang="en-US" b="0">
                <a:latin typeface="Times New Roman" pitchFamily="18" charset="0"/>
              </a:rPr>
              <a:t>đại lượng kia cũng tăng ( hoặc giảm) bấy nhiêu lần.</a:t>
            </a:r>
          </a:p>
        </p:txBody>
      </p:sp>
      <p:sp>
        <p:nvSpPr>
          <p:cNvPr id="7172" name="TextBox 2"/>
          <p:cNvSpPr txBox="1">
            <a:spLocks noChangeArrowheads="1"/>
          </p:cNvSpPr>
          <p:nvPr/>
        </p:nvSpPr>
        <p:spPr bwMode="auto">
          <a:xfrm>
            <a:off x="427038" y="3122613"/>
            <a:ext cx="5729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b="0">
                <a:solidFill>
                  <a:srgbClr val="0000FF"/>
                </a:solidFill>
                <a:latin typeface="Times New Roman" pitchFamily="18" charset="0"/>
              </a:rPr>
              <a:t>+ Chu vi và cạnh của hình vuông.</a:t>
            </a:r>
          </a:p>
        </p:txBody>
      </p:sp>
      <p:sp>
        <p:nvSpPr>
          <p:cNvPr id="7173" name="TextBox 2"/>
          <p:cNvSpPr txBox="1">
            <a:spLocks noChangeArrowheads="1"/>
          </p:cNvSpPr>
          <p:nvPr/>
        </p:nvSpPr>
        <p:spPr bwMode="auto">
          <a:xfrm>
            <a:off x="427038" y="3732213"/>
            <a:ext cx="116570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b="0">
                <a:solidFill>
                  <a:srgbClr val="0000FF"/>
                </a:solidFill>
                <a:latin typeface="Times New Roman" pitchFamily="18" charset="0"/>
              </a:rPr>
              <a:t>+ Quảng đường đi được và thời gian của một vật chuyển động đều.</a:t>
            </a:r>
          </a:p>
        </p:txBody>
      </p:sp>
      <p:sp>
        <p:nvSpPr>
          <p:cNvPr id="7174" name="TextBox 2"/>
          <p:cNvSpPr txBox="1">
            <a:spLocks noChangeArrowheads="1"/>
          </p:cNvSpPr>
          <p:nvPr/>
        </p:nvSpPr>
        <p:spPr bwMode="auto">
          <a:xfrm>
            <a:off x="427038" y="4422775"/>
            <a:ext cx="92646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b="0">
                <a:solidFill>
                  <a:srgbClr val="0000FF"/>
                </a:solidFill>
                <a:latin typeface="Times New Roman" pitchFamily="18" charset="0"/>
              </a:rPr>
              <a:t>+ Khối lượng và thể tích của thanh kim loại đồng chất.</a:t>
            </a:r>
          </a:p>
        </p:txBody>
      </p:sp>
      <p:pic>
        <p:nvPicPr>
          <p:cNvPr id="7175" name="Picture 3" descr="HÃ¬nh áº£nh cÃ³ liÃ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5138" y="5397500"/>
            <a:ext cx="1458912"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Rectangle 2"/>
          <p:cNvSpPr>
            <a:spLocks noChangeArrowheads="1"/>
          </p:cNvSpPr>
          <p:nvPr/>
        </p:nvSpPr>
        <p:spPr bwMode="auto">
          <a:xfrm>
            <a:off x="268288" y="-25400"/>
            <a:ext cx="2174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r>
              <a:rPr lang="en-US" altLang="en-US" sz="4400" u="sng">
                <a:solidFill>
                  <a:srgbClr val="FF0000"/>
                </a:solidFill>
                <a:cs typeface="Times New Roman" pitchFamily="18" charset="0"/>
              </a:rPr>
              <a:t>Nhắc lại</a:t>
            </a:r>
          </a:p>
        </p:txBody>
      </p:sp>
      <p:pic>
        <p:nvPicPr>
          <p:cNvPr id="3" name="2A531956.wav">
            <a:hlinkClick r:id="" action="ppaction://media"/>
          </p:cNvPr>
          <p:cNvPicPr>
            <a:picLocks noChangeAspect="1"/>
          </p:cNvPicPr>
          <p:nvPr>
            <a:wavAudioFile r:embed="rId2" name="2A53553E.wav"/>
          </p:nvPr>
        </p:nvPicPr>
        <p:blipFill>
          <a:blip r:embed="rId5">
            <a:extLst>
              <a:ext uri="{28A0092B-C50C-407E-A947-70E740481C1C}">
                <a14:useLocalDpi xmlns:a14="http://schemas.microsoft.com/office/drawing/2010/main" val="0"/>
              </a:ext>
            </a:extLst>
          </a:blip>
          <a:srcRect/>
          <a:stretch>
            <a:fillRect/>
          </a:stretch>
        </p:blipFill>
        <p:spPr bwMode="auto">
          <a:xfrm>
            <a:off x="11428413" y="60944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Tm="2809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7170" grpId="0"/>
      <p:bldP spid="7171" grpId="0"/>
      <p:bldP spid="7172" grpId="0"/>
      <p:bldP spid="7173" grpId="0"/>
      <p:bldP spid="717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HÃ¬nh áº£nh cÃ³ liÃ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3088" y="5397500"/>
            <a:ext cx="1458912"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2" descr="Hình ảnh Bằng Tay Hoạt Hình Người Suy Nghĩ Không Biết Suy Nghĩ Suy Tư, Cậu  Bé đáng Yêu, Hàm Xúc, Hoa Văn Trang Trí miễn phí tải tập tin PNG PSDCom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30688"/>
            <a:ext cx="269081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 name="Cloud Callout 182"/>
          <p:cNvSpPr/>
          <p:nvPr/>
        </p:nvSpPr>
        <p:spPr>
          <a:xfrm>
            <a:off x="1403350" y="241300"/>
            <a:ext cx="10621963" cy="3494088"/>
          </a:xfrm>
          <a:prstGeom prst="cloudCallout">
            <a:avLst>
              <a:gd name="adj1" fmla="val -44089"/>
              <a:gd name="adj2" fmla="val 91723"/>
            </a:avLst>
          </a:prstGeom>
        </p:spPr>
        <p:style>
          <a:lnRef idx="2">
            <a:schemeClr val="accent6"/>
          </a:lnRef>
          <a:fillRef idx="1">
            <a:schemeClr val="lt1"/>
          </a:fillRef>
          <a:effectRef idx="0">
            <a:schemeClr val="accent6"/>
          </a:effectRef>
          <a:fontRef idx="minor">
            <a:schemeClr val="dk1"/>
          </a:fontRef>
        </p:style>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sz="3600" smtClean="0">
                <a:solidFill>
                  <a:srgbClr val="7030A0"/>
                </a:solidFill>
                <a:latin typeface="Times New Roman" panose="02020603050405020304" pitchFamily="18" charset="0"/>
                <a:cs typeface="Times New Roman" panose="02020603050405020304" pitchFamily="18" charset="0"/>
              </a:rPr>
              <a:t>Vấn đề đặt ra ở đây là có thể mô tả hai đại lượng tỉ lệ thuận bằng một công thức được hay không? </a:t>
            </a:r>
          </a:p>
        </p:txBody>
      </p:sp>
      <p:pic>
        <p:nvPicPr>
          <p:cNvPr id="3" name="00D71988.wav">
            <a:hlinkClick r:id="" action="ppaction://media"/>
          </p:cNvPr>
          <p:cNvPicPr>
            <a:picLocks noChangeAspect="1"/>
          </p:cNvPicPr>
          <p:nvPr>
            <a:wavAudioFile r:embed="rId1" name="00D7781D.wav"/>
          </p:nvPr>
        </p:nvPicPr>
        <p:blipFill>
          <a:blip r:embed="rId5">
            <a:extLst>
              <a:ext uri="{28A0092B-C50C-407E-A947-70E740481C1C}">
                <a14:useLocalDpi xmlns:a14="http://schemas.microsoft.com/office/drawing/2010/main" val="0"/>
              </a:ext>
            </a:extLst>
          </a:blip>
          <a:srcRect/>
          <a:stretch>
            <a:fillRect/>
          </a:stretch>
        </p:blipFill>
        <p:spPr bwMode="auto">
          <a:xfrm>
            <a:off x="11428413" y="60944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80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Box 3"/>
          <p:cNvSpPr txBox="1">
            <a:spLocks noChangeArrowheads="1"/>
          </p:cNvSpPr>
          <p:nvPr/>
        </p:nvSpPr>
        <p:spPr bwMode="auto">
          <a:xfrm>
            <a:off x="3997325" y="3389313"/>
            <a:ext cx="2663825" cy="584200"/>
          </a:xfrm>
          <a:prstGeom prst="rect">
            <a:avLst/>
          </a:prstGeom>
          <a:solidFill>
            <a:srgbClr val="FF9900"/>
          </a:solidFill>
          <a:ln w="38100">
            <a:solidFill>
              <a:srgbClr val="00B0F0"/>
            </a:solidFill>
            <a:miter lim="800000"/>
            <a:headEnd/>
            <a:tailEnd/>
          </a:ln>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eaLnBrk="1" hangingPunct="1"/>
            <a:r>
              <a:rPr lang="en-US" altLang="en-US">
                <a:latin typeface="Times New Roman" pitchFamily="18" charset="0"/>
                <a:cs typeface="Times New Roman" pitchFamily="18" charset="0"/>
              </a:rPr>
              <a:t>2.Tính chất</a:t>
            </a:r>
          </a:p>
        </p:txBody>
      </p:sp>
      <p:sp>
        <p:nvSpPr>
          <p:cNvPr id="13" name="TextBox 12"/>
          <p:cNvSpPr txBox="1">
            <a:spLocks noChangeArrowheads="1"/>
          </p:cNvSpPr>
          <p:nvPr/>
        </p:nvSpPr>
        <p:spPr bwMode="auto">
          <a:xfrm>
            <a:off x="4011613" y="1990725"/>
            <a:ext cx="2649537" cy="584200"/>
          </a:xfrm>
          <a:prstGeom prst="rect">
            <a:avLst/>
          </a:prstGeom>
          <a:solidFill>
            <a:srgbClr val="FF9900"/>
          </a:solidFill>
          <a:ln w="38100">
            <a:solidFill>
              <a:srgbClr val="00B0F0"/>
            </a:solidFill>
            <a:round/>
            <a:headEnd/>
            <a:tailEnd/>
          </a:ln>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eaLnBrk="1" hangingPunct="1"/>
            <a:r>
              <a:rPr lang="en-US" altLang="en-US">
                <a:latin typeface="Times New Roman" pitchFamily="18" charset="0"/>
                <a:cs typeface="Times New Roman" pitchFamily="18" charset="0"/>
              </a:rPr>
              <a:t>1. Định nghĩa</a:t>
            </a:r>
          </a:p>
        </p:txBody>
      </p:sp>
      <p:sp>
        <p:nvSpPr>
          <p:cNvPr id="9" name="TextBox 3"/>
          <p:cNvSpPr txBox="1">
            <a:spLocks noChangeArrowheads="1"/>
          </p:cNvSpPr>
          <p:nvPr/>
        </p:nvSpPr>
        <p:spPr bwMode="auto">
          <a:xfrm>
            <a:off x="3500438" y="4651375"/>
            <a:ext cx="3656012" cy="584200"/>
          </a:xfrm>
          <a:prstGeom prst="rect">
            <a:avLst/>
          </a:prstGeom>
          <a:solidFill>
            <a:srgbClr val="FF9900"/>
          </a:solidFill>
          <a:ln w="38100">
            <a:solidFill>
              <a:srgbClr val="00B0F0"/>
            </a:solidFill>
            <a:miter lim="800000"/>
            <a:headEnd/>
            <a:tailEnd/>
          </a:ln>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eaLnBrk="1" hangingPunct="1"/>
            <a:r>
              <a:rPr lang="en-US" altLang="en-US">
                <a:latin typeface="Times New Roman" pitchFamily="18" charset="0"/>
                <a:cs typeface="Times New Roman" pitchFamily="18" charset="0"/>
              </a:rPr>
              <a:t>3.Bài tập vận dụng</a:t>
            </a:r>
          </a:p>
        </p:txBody>
      </p:sp>
      <p:pic>
        <p:nvPicPr>
          <p:cNvPr id="9221" name="Picture 3" descr="HÃ¬nh áº£nh cÃ³ liÃ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14138" y="6088063"/>
            <a:ext cx="7683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3" descr="HÃ¬nh áº£nh cÃ³ liÃªn qu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5235575"/>
            <a:ext cx="1620837"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Rectangle 2"/>
          <p:cNvSpPr>
            <a:spLocks noChangeArrowheads="1"/>
          </p:cNvSpPr>
          <p:nvPr/>
        </p:nvSpPr>
        <p:spPr bwMode="auto">
          <a:xfrm>
            <a:off x="1793875" y="660400"/>
            <a:ext cx="74660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r>
              <a:rPr lang="en-US" altLang="en-US" sz="3200">
                <a:solidFill>
                  <a:srgbClr val="FF0000"/>
                </a:solidFill>
                <a:cs typeface="Times New Roman" pitchFamily="18" charset="0"/>
              </a:rPr>
              <a:t>CHỦ ĐỀ 8: ĐẠI LƯỢNG TỈ LỆ THUẬN</a:t>
            </a:r>
          </a:p>
        </p:txBody>
      </p:sp>
      <p:pic>
        <p:nvPicPr>
          <p:cNvPr id="3" name="ED321988.wav">
            <a:hlinkClick r:id="" action="ppaction://media"/>
          </p:cNvPr>
          <p:cNvPicPr>
            <a:picLocks noChangeAspect="1"/>
          </p:cNvPicPr>
          <p:nvPr>
            <a:wavAudioFile r:embed="rId2" name="ED3272BE.wav"/>
          </p:nvPr>
        </p:nvPicPr>
        <p:blipFill>
          <a:blip r:embed="rId6">
            <a:extLst>
              <a:ext uri="{28A0092B-C50C-407E-A947-70E740481C1C}">
                <a14:useLocalDpi xmlns:a14="http://schemas.microsoft.com/office/drawing/2010/main" val="0"/>
              </a:ext>
            </a:extLst>
          </a:blip>
          <a:srcRect/>
          <a:stretch>
            <a:fillRect/>
          </a:stretch>
        </p:blipFill>
        <p:spPr bwMode="auto">
          <a:xfrm>
            <a:off x="11428413" y="60944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1525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3077" grpId="0" animBg="1"/>
      <p:bldP spid="1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6" name="Text Box 6"/>
          <p:cNvSpPr txBox="1">
            <a:spLocks noChangeArrowheads="1"/>
          </p:cNvSpPr>
          <p:nvPr/>
        </p:nvSpPr>
        <p:spPr bwMode="auto">
          <a:xfrm>
            <a:off x="2001838" y="3062288"/>
            <a:ext cx="1673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50000"/>
              </a:spcBef>
            </a:pPr>
            <a:r>
              <a:rPr lang="en-US" altLang="en-US" sz="3600">
                <a:latin typeface="VNI-Times" pitchFamily="2" charset="0"/>
              </a:rPr>
              <a:t>S = v.t</a:t>
            </a:r>
            <a:r>
              <a:rPr lang="en-US" altLang="en-US" sz="2800" b="0">
                <a:solidFill>
                  <a:srgbClr val="FF3300"/>
                </a:solidFill>
                <a:latin typeface="VNI-Times" pitchFamily="2" charset="0"/>
              </a:rPr>
              <a:t> </a:t>
            </a:r>
          </a:p>
        </p:txBody>
      </p:sp>
      <p:sp>
        <p:nvSpPr>
          <p:cNvPr id="199687" name="Text Box 7"/>
          <p:cNvSpPr txBox="1">
            <a:spLocks noChangeArrowheads="1"/>
          </p:cNvSpPr>
          <p:nvPr/>
        </p:nvSpPr>
        <p:spPr bwMode="auto">
          <a:xfrm>
            <a:off x="3433763" y="3100388"/>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50000"/>
              </a:spcBef>
            </a:pPr>
            <a:r>
              <a:rPr lang="en-US" altLang="en-US" sz="3600">
                <a:latin typeface="VNI-Times" pitchFamily="2" charset="0"/>
              </a:rPr>
              <a:t>=</a:t>
            </a:r>
            <a:r>
              <a:rPr lang="en-US" altLang="en-US" sz="3600">
                <a:solidFill>
                  <a:srgbClr val="FF3300"/>
                </a:solidFill>
                <a:latin typeface="VNI-Times" pitchFamily="2" charset="0"/>
              </a:rPr>
              <a:t> </a:t>
            </a:r>
            <a:r>
              <a:rPr lang="en-US" altLang="en-US" sz="3600">
                <a:solidFill>
                  <a:srgbClr val="FF0000"/>
                </a:solidFill>
                <a:latin typeface="VNI-Times" pitchFamily="2" charset="0"/>
              </a:rPr>
              <a:t>15</a:t>
            </a:r>
            <a:r>
              <a:rPr lang="en-US" altLang="en-US" sz="3600">
                <a:solidFill>
                  <a:srgbClr val="FF3300"/>
                </a:solidFill>
                <a:latin typeface="VNI-Times" pitchFamily="2" charset="0"/>
              </a:rPr>
              <a:t>.</a:t>
            </a:r>
            <a:r>
              <a:rPr lang="en-US" altLang="en-US" sz="3600">
                <a:latin typeface="VNI-Times" pitchFamily="2" charset="0"/>
              </a:rPr>
              <a:t>t</a:t>
            </a:r>
          </a:p>
        </p:txBody>
      </p:sp>
      <p:sp>
        <p:nvSpPr>
          <p:cNvPr id="199688" name="Text Box 8"/>
          <p:cNvSpPr txBox="1">
            <a:spLocks noChangeArrowheads="1"/>
          </p:cNvSpPr>
          <p:nvPr/>
        </p:nvSpPr>
        <p:spPr bwMode="auto">
          <a:xfrm>
            <a:off x="322263" y="3957638"/>
            <a:ext cx="1184433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lgn="just">
              <a:spcBef>
                <a:spcPct val="50000"/>
              </a:spcBef>
            </a:pPr>
            <a:r>
              <a:rPr lang="en-US" altLang="en-US" b="0" i="1">
                <a:latin typeface="Times New Roman" pitchFamily="18" charset="0"/>
                <a:cs typeface="Times New Roman" pitchFamily="18" charset="0"/>
              </a:rPr>
              <a:t>b) Khối lượng m (kg) theo thể tích V(m</a:t>
            </a:r>
            <a:r>
              <a:rPr lang="en-US" altLang="en-US" b="0" i="1" baseline="30000">
                <a:latin typeface="Times New Roman" pitchFamily="18" charset="0"/>
                <a:cs typeface="Times New Roman" pitchFamily="18" charset="0"/>
              </a:rPr>
              <a:t>3</a:t>
            </a:r>
            <a:r>
              <a:rPr lang="en-US" altLang="en-US" b="0" i="1">
                <a:latin typeface="Times New Roman" pitchFamily="18" charset="0"/>
                <a:cs typeface="Times New Roman" pitchFamily="18" charset="0"/>
              </a:rPr>
              <a:t>) của thanh kim loại đồng chất có khối lượng riêng D (kg/m</a:t>
            </a:r>
            <a:r>
              <a:rPr lang="en-US" altLang="en-US" b="0" i="1" baseline="30000">
                <a:latin typeface="Times New Roman" pitchFamily="18" charset="0"/>
                <a:cs typeface="Times New Roman" pitchFamily="18" charset="0"/>
              </a:rPr>
              <a:t>3</a:t>
            </a:r>
            <a:r>
              <a:rPr lang="en-US" altLang="en-US" b="0" i="1">
                <a:latin typeface="Times New Roman" pitchFamily="18" charset="0"/>
                <a:cs typeface="Times New Roman" pitchFamily="18" charset="0"/>
              </a:rPr>
              <a:t>).(Chú ý: D là hằng số khác 0 và cho D sắt = </a:t>
            </a:r>
            <a:r>
              <a:rPr lang="en-US" altLang="en-US" b="0" i="1">
                <a:solidFill>
                  <a:srgbClr val="FF0000"/>
                </a:solidFill>
                <a:latin typeface="Times New Roman" pitchFamily="18" charset="0"/>
                <a:cs typeface="Times New Roman" pitchFamily="18" charset="0"/>
              </a:rPr>
              <a:t>7800</a:t>
            </a:r>
            <a:r>
              <a:rPr lang="en-US" altLang="en-US" b="0" i="1">
                <a:latin typeface="Times New Roman" pitchFamily="18" charset="0"/>
                <a:cs typeface="Times New Roman" pitchFamily="18" charset="0"/>
              </a:rPr>
              <a:t> kg/m</a:t>
            </a:r>
            <a:r>
              <a:rPr lang="en-US" altLang="en-US" b="0" i="1" baseline="30000">
                <a:latin typeface="Times New Roman" pitchFamily="18" charset="0"/>
                <a:cs typeface="Times New Roman" pitchFamily="18" charset="0"/>
              </a:rPr>
              <a:t>3</a:t>
            </a:r>
            <a:r>
              <a:rPr lang="en-US" altLang="en-US" b="0" i="1">
                <a:latin typeface="Times New Roman" pitchFamily="18" charset="0"/>
                <a:cs typeface="Times New Roman" pitchFamily="18" charset="0"/>
              </a:rPr>
              <a:t> )</a:t>
            </a:r>
          </a:p>
        </p:txBody>
      </p:sp>
      <p:sp>
        <p:nvSpPr>
          <p:cNvPr id="199689" name="Text Box 9"/>
          <p:cNvSpPr txBox="1">
            <a:spLocks noChangeArrowheads="1"/>
          </p:cNvSpPr>
          <p:nvPr/>
        </p:nvSpPr>
        <p:spPr bwMode="auto">
          <a:xfrm>
            <a:off x="2001838" y="5665788"/>
            <a:ext cx="20018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50000"/>
              </a:spcBef>
            </a:pPr>
            <a:r>
              <a:rPr lang="en-US" altLang="en-US" sz="3600">
                <a:latin typeface="VNI-Times" pitchFamily="2" charset="0"/>
              </a:rPr>
              <a:t>m = D.V</a:t>
            </a:r>
            <a:r>
              <a:rPr lang="en-US" altLang="en-US" sz="3600" b="0">
                <a:latin typeface="VNI-Times" pitchFamily="2" charset="0"/>
              </a:rPr>
              <a:t> </a:t>
            </a:r>
          </a:p>
        </p:txBody>
      </p:sp>
      <p:sp>
        <p:nvSpPr>
          <p:cNvPr id="10246" name="Text Box 12"/>
          <p:cNvSpPr txBox="1">
            <a:spLocks noChangeArrowheads="1"/>
          </p:cNvSpPr>
          <p:nvPr/>
        </p:nvSpPr>
        <p:spPr bwMode="auto">
          <a:xfrm>
            <a:off x="0" y="515938"/>
            <a:ext cx="27432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50000"/>
              </a:spcBef>
            </a:pPr>
            <a:r>
              <a:rPr lang="en-US" altLang="en-US">
                <a:solidFill>
                  <a:srgbClr val="FF0000"/>
                </a:solidFill>
                <a:latin typeface="Times New Roman" pitchFamily="18" charset="0"/>
                <a:cs typeface="Times New Roman" pitchFamily="18" charset="0"/>
              </a:rPr>
              <a:t>1. Định nghĩa</a:t>
            </a:r>
          </a:p>
        </p:txBody>
      </p:sp>
      <p:sp>
        <p:nvSpPr>
          <p:cNvPr id="199699" name="Text Box 19"/>
          <p:cNvSpPr txBox="1">
            <a:spLocks noChangeArrowheads="1"/>
          </p:cNvSpPr>
          <p:nvPr/>
        </p:nvSpPr>
        <p:spPr bwMode="auto">
          <a:xfrm>
            <a:off x="3763963" y="5665788"/>
            <a:ext cx="3028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115888" indent="-115888">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50000"/>
              </a:spcBef>
            </a:pPr>
            <a:r>
              <a:rPr lang="en-US" altLang="en-US" sz="3600">
                <a:latin typeface="Times New Roman" pitchFamily="18" charset="0"/>
              </a:rPr>
              <a:t>=</a:t>
            </a:r>
            <a:r>
              <a:rPr lang="en-US" altLang="en-US" sz="3600">
                <a:solidFill>
                  <a:srgbClr val="FF0000"/>
                </a:solidFill>
                <a:latin typeface="Times New Roman" pitchFamily="18" charset="0"/>
              </a:rPr>
              <a:t> 7800</a:t>
            </a:r>
            <a:r>
              <a:rPr lang="en-US" altLang="en-US" sz="3600">
                <a:solidFill>
                  <a:srgbClr val="FFFF99"/>
                </a:solidFill>
                <a:latin typeface="Times New Roman" pitchFamily="18" charset="0"/>
              </a:rPr>
              <a:t> </a:t>
            </a:r>
            <a:r>
              <a:rPr lang="en-US" altLang="en-US" sz="3600">
                <a:solidFill>
                  <a:srgbClr val="FF0000"/>
                </a:solidFill>
                <a:latin typeface="Times New Roman" pitchFamily="18" charset="0"/>
              </a:rPr>
              <a:t>.</a:t>
            </a:r>
            <a:r>
              <a:rPr lang="en-US" altLang="en-US" sz="3600">
                <a:solidFill>
                  <a:srgbClr val="FFFF99"/>
                </a:solidFill>
                <a:latin typeface="Times New Roman" pitchFamily="18" charset="0"/>
              </a:rPr>
              <a:t> </a:t>
            </a:r>
            <a:r>
              <a:rPr lang="en-US" altLang="en-US" sz="3600">
                <a:latin typeface="Times New Roman" pitchFamily="18" charset="0"/>
              </a:rPr>
              <a:t>V</a:t>
            </a:r>
          </a:p>
        </p:txBody>
      </p:sp>
      <p:sp>
        <p:nvSpPr>
          <p:cNvPr id="2" name="Rectangle 1"/>
          <p:cNvSpPr>
            <a:spLocks noChangeArrowheads="1"/>
          </p:cNvSpPr>
          <p:nvPr/>
        </p:nvSpPr>
        <p:spPr bwMode="auto">
          <a:xfrm>
            <a:off x="687388" y="1314450"/>
            <a:ext cx="43037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spcBef>
                <a:spcPct val="50000"/>
              </a:spcBef>
            </a:pPr>
            <a:r>
              <a:rPr lang="en-US" altLang="en-US" sz="3200" i="1">
                <a:solidFill>
                  <a:schemeClr val="tx1"/>
                </a:solidFill>
                <a:cs typeface="Times New Roman" pitchFamily="18" charset="0"/>
              </a:rPr>
              <a:t>Hãy viết công thức tính:</a:t>
            </a:r>
          </a:p>
        </p:txBody>
      </p:sp>
      <p:sp>
        <p:nvSpPr>
          <p:cNvPr id="17" name="Rectangle 16"/>
          <p:cNvSpPr>
            <a:spLocks noChangeArrowheads="1"/>
          </p:cNvSpPr>
          <p:nvPr/>
        </p:nvSpPr>
        <p:spPr bwMode="auto">
          <a:xfrm>
            <a:off x="322263" y="2035175"/>
            <a:ext cx="109283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4350" indent="-514350" algn="just">
              <a:spcBef>
                <a:spcPct val="50000"/>
              </a:spcBef>
              <a:buFontTx/>
              <a:buAutoNum type="alphaLcParenR"/>
            </a:pPr>
            <a:r>
              <a:rPr lang="en-US" altLang="en-US" sz="3200" b="0" i="1">
                <a:solidFill>
                  <a:schemeClr val="tx1"/>
                </a:solidFill>
                <a:cs typeface="Times New Roman" pitchFamily="18" charset="0"/>
              </a:rPr>
              <a:t>Quảng đường đi được </a:t>
            </a:r>
            <a:r>
              <a:rPr lang="en-US" altLang="en-US" sz="3200" b="0" i="1">
                <a:solidFill>
                  <a:srgbClr val="FF0000"/>
                </a:solidFill>
                <a:cs typeface="Times New Roman" pitchFamily="18" charset="0"/>
              </a:rPr>
              <a:t>s</a:t>
            </a:r>
            <a:r>
              <a:rPr lang="en-US" altLang="en-US" sz="3200" b="0" i="1">
                <a:solidFill>
                  <a:schemeClr val="tx1"/>
                </a:solidFill>
                <a:cs typeface="Times New Roman" pitchFamily="18" charset="0"/>
              </a:rPr>
              <a:t>(km) theo thời gian </a:t>
            </a:r>
            <a:r>
              <a:rPr lang="en-US" altLang="en-US" sz="3200" b="0" i="1">
                <a:solidFill>
                  <a:srgbClr val="FF0000"/>
                </a:solidFill>
                <a:cs typeface="Times New Roman" pitchFamily="18" charset="0"/>
              </a:rPr>
              <a:t>t</a:t>
            </a:r>
            <a:r>
              <a:rPr lang="en-US" altLang="en-US" sz="3200" b="0" i="1">
                <a:solidFill>
                  <a:schemeClr val="tx1"/>
                </a:solidFill>
                <a:cs typeface="Times New Roman" pitchFamily="18" charset="0"/>
              </a:rPr>
              <a:t>(h) của một vật chuyển động đều với vận tốc </a:t>
            </a:r>
            <a:r>
              <a:rPr lang="en-US" altLang="en-US" sz="3200" b="0" i="1">
                <a:solidFill>
                  <a:srgbClr val="FF0000"/>
                </a:solidFill>
                <a:cs typeface="Times New Roman" pitchFamily="18" charset="0"/>
              </a:rPr>
              <a:t>15</a:t>
            </a:r>
            <a:r>
              <a:rPr lang="en-US" altLang="en-US" sz="3200" b="0" i="1">
                <a:solidFill>
                  <a:schemeClr val="tx1"/>
                </a:solidFill>
                <a:cs typeface="Times New Roman" pitchFamily="18" charset="0"/>
              </a:rPr>
              <a:t>(km/h)</a:t>
            </a:r>
          </a:p>
        </p:txBody>
      </p:sp>
      <p:sp>
        <p:nvSpPr>
          <p:cNvPr id="10250" name="Rectangle 7"/>
          <p:cNvSpPr>
            <a:spLocks noChangeArrowheads="1"/>
          </p:cNvSpPr>
          <p:nvPr/>
        </p:nvSpPr>
        <p:spPr bwMode="auto">
          <a:xfrm>
            <a:off x="87313" y="1290638"/>
            <a:ext cx="600075" cy="490537"/>
          </a:xfrm>
          <a:prstGeom prst="rect">
            <a:avLst/>
          </a:prstGeom>
          <a:solidFill>
            <a:srgbClr val="92D050"/>
          </a:solidFill>
          <a:ln w="28575">
            <a:solidFill>
              <a:srgbClr val="92D050"/>
            </a:solidFill>
            <a:miter lim="800000"/>
            <a:headEnd/>
            <a:tailEnd/>
          </a:ln>
        </p:spPr>
        <p:txBody>
          <a:bodyPr wrap="none" anchor="ctr"/>
          <a:lstStyle/>
          <a:p>
            <a:pPr algn="ctr"/>
            <a:r>
              <a:rPr lang="en-US" altLang="en-US" sz="3200" b="0">
                <a:solidFill>
                  <a:schemeClr val="tx1"/>
                </a:solidFill>
                <a:latin typeface=".VnArial" pitchFamily="34" charset="0"/>
              </a:rPr>
              <a:t>?1</a:t>
            </a:r>
          </a:p>
        </p:txBody>
      </p:sp>
      <p:sp>
        <p:nvSpPr>
          <p:cNvPr id="10251" name="Rectangle 2"/>
          <p:cNvSpPr>
            <a:spLocks noChangeArrowheads="1"/>
          </p:cNvSpPr>
          <p:nvPr/>
        </p:nvSpPr>
        <p:spPr bwMode="auto">
          <a:xfrm>
            <a:off x="2252663" y="71438"/>
            <a:ext cx="74660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r>
              <a:rPr lang="en-US" altLang="en-US" sz="3200">
                <a:solidFill>
                  <a:srgbClr val="FF0000"/>
                </a:solidFill>
                <a:cs typeface="Times New Roman" pitchFamily="18" charset="0"/>
              </a:rPr>
              <a:t>CHỦ ĐỀ 8: ĐẠI LƯỢNG TỈ LỆ THUẬN</a:t>
            </a:r>
          </a:p>
        </p:txBody>
      </p:sp>
      <p:pic>
        <p:nvPicPr>
          <p:cNvPr id="5" name="6E312003.wav">
            <a:hlinkClick r:id="" action="ppaction://media"/>
          </p:cNvPr>
          <p:cNvPicPr>
            <a:picLocks noChangeAspect="1"/>
          </p:cNvPicPr>
          <p:nvPr>
            <a:wavAudioFile r:embed="rId2" name="6E312F16.wav"/>
          </p:nvPr>
        </p:nvPicPr>
        <p:blipFill>
          <a:blip r:embed="rId4">
            <a:extLst>
              <a:ext uri="{28A0092B-C50C-407E-A947-70E740481C1C}">
                <a14:useLocalDpi xmlns:a14="http://schemas.microsoft.com/office/drawing/2010/main" val="0"/>
              </a:ext>
            </a:extLst>
          </a:blip>
          <a:srcRect/>
          <a:stretch>
            <a:fillRect/>
          </a:stretch>
        </p:blipFill>
        <p:spPr bwMode="auto">
          <a:xfrm>
            <a:off x="11428413" y="60944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5709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968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968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968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968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9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5"/>
                </p:tgtEl>
              </p:cMediaNode>
            </p:audio>
          </p:childTnLst>
        </p:cTn>
      </p:par>
    </p:tnLst>
    <p:bldLst>
      <p:bldP spid="199686" grpId="0"/>
      <p:bldP spid="199687" grpId="0"/>
      <p:bldP spid="199688" grpId="0"/>
      <p:bldP spid="199689" grpId="0"/>
      <p:bldP spid="199699" grpId="0"/>
      <p:bldP spid="2"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1" name="Text Box 5"/>
          <p:cNvSpPr txBox="1">
            <a:spLocks noChangeArrowheads="1"/>
          </p:cNvSpPr>
          <p:nvPr/>
        </p:nvSpPr>
        <p:spPr bwMode="auto">
          <a:xfrm>
            <a:off x="3508375" y="752475"/>
            <a:ext cx="3067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50000"/>
              </a:spcBef>
            </a:pPr>
            <a:r>
              <a:rPr lang="en-US" altLang="en-US" sz="3600">
                <a:latin typeface="VNI-Times" pitchFamily="2" charset="0"/>
              </a:rPr>
              <a:t>S =</a:t>
            </a:r>
            <a:r>
              <a:rPr lang="en-US" altLang="en-US" sz="3600">
                <a:solidFill>
                  <a:srgbClr val="FF3300"/>
                </a:solidFill>
                <a:latin typeface="VNI-Times" pitchFamily="2" charset="0"/>
              </a:rPr>
              <a:t>   </a:t>
            </a:r>
            <a:r>
              <a:rPr lang="en-US" altLang="en-US" sz="3600">
                <a:solidFill>
                  <a:srgbClr val="FF0000"/>
                </a:solidFill>
                <a:latin typeface="VNI-Times" pitchFamily="2" charset="0"/>
              </a:rPr>
              <a:t>15    .  </a:t>
            </a:r>
            <a:r>
              <a:rPr lang="en-US" altLang="en-US" sz="3600">
                <a:latin typeface="VNI-Times" pitchFamily="2" charset="0"/>
              </a:rPr>
              <a:t>t</a:t>
            </a:r>
          </a:p>
        </p:txBody>
      </p:sp>
      <p:sp>
        <p:nvSpPr>
          <p:cNvPr id="214033" name="Text Box 17"/>
          <p:cNvSpPr txBox="1">
            <a:spLocks noChangeArrowheads="1"/>
          </p:cNvSpPr>
          <p:nvPr/>
        </p:nvSpPr>
        <p:spPr bwMode="auto">
          <a:xfrm>
            <a:off x="3451225" y="1590675"/>
            <a:ext cx="3028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115888" indent="-115888">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50000"/>
              </a:spcBef>
            </a:pPr>
            <a:r>
              <a:rPr lang="en-US" altLang="en-US" sz="3600">
                <a:latin typeface="Times New Roman" pitchFamily="18" charset="0"/>
              </a:rPr>
              <a:t>m</a:t>
            </a:r>
            <a:r>
              <a:rPr lang="en-US" altLang="en-US" sz="3600">
                <a:solidFill>
                  <a:srgbClr val="FF0000"/>
                </a:solidFill>
                <a:latin typeface="Times New Roman" pitchFamily="18" charset="0"/>
              </a:rPr>
              <a:t> </a:t>
            </a:r>
            <a:r>
              <a:rPr lang="en-US" altLang="en-US" sz="3600">
                <a:latin typeface="Times New Roman" pitchFamily="18" charset="0"/>
              </a:rPr>
              <a:t>=</a:t>
            </a:r>
            <a:r>
              <a:rPr lang="en-US" altLang="en-US" sz="3600">
                <a:solidFill>
                  <a:srgbClr val="FF0000"/>
                </a:solidFill>
                <a:latin typeface="Times New Roman" pitchFamily="18" charset="0"/>
              </a:rPr>
              <a:t> 7800</a:t>
            </a:r>
            <a:r>
              <a:rPr lang="en-US" altLang="en-US" sz="3600">
                <a:solidFill>
                  <a:srgbClr val="FFFF99"/>
                </a:solidFill>
                <a:latin typeface="Times New Roman" pitchFamily="18" charset="0"/>
              </a:rPr>
              <a:t> </a:t>
            </a:r>
            <a:r>
              <a:rPr lang="en-US" altLang="en-US" sz="3600">
                <a:solidFill>
                  <a:srgbClr val="FF0000"/>
                </a:solidFill>
                <a:latin typeface="Times New Roman" pitchFamily="18" charset="0"/>
              </a:rPr>
              <a:t>.</a:t>
            </a:r>
            <a:r>
              <a:rPr lang="en-US" altLang="en-US" sz="3600">
                <a:solidFill>
                  <a:srgbClr val="FFFF99"/>
                </a:solidFill>
                <a:latin typeface="Times New Roman" pitchFamily="18" charset="0"/>
              </a:rPr>
              <a:t>  </a:t>
            </a:r>
            <a:r>
              <a:rPr lang="en-US" altLang="en-US" sz="3600">
                <a:latin typeface="Times New Roman" pitchFamily="18" charset="0"/>
              </a:rPr>
              <a:t>V</a:t>
            </a:r>
          </a:p>
        </p:txBody>
      </p:sp>
      <p:sp>
        <p:nvSpPr>
          <p:cNvPr id="27" name="Text Box 9"/>
          <p:cNvSpPr txBox="1">
            <a:spLocks noChangeArrowheads="1"/>
          </p:cNvSpPr>
          <p:nvPr/>
        </p:nvSpPr>
        <p:spPr bwMode="auto">
          <a:xfrm>
            <a:off x="6461125" y="1084263"/>
            <a:ext cx="52578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lgn="ctr" eaLnBrk="1" hangingPunct="1">
              <a:spcBef>
                <a:spcPct val="50000"/>
              </a:spcBef>
            </a:pPr>
            <a:r>
              <a:rPr lang="en-US" altLang="en-US" sz="4800">
                <a:latin typeface="Times New Roman" pitchFamily="18" charset="0"/>
                <a:cs typeface="Times New Roman" pitchFamily="18" charset="0"/>
              </a:rPr>
              <a:t>y =</a:t>
            </a:r>
            <a:r>
              <a:rPr lang="en-US" altLang="en-US" sz="4800">
                <a:solidFill>
                  <a:srgbClr val="7030A0"/>
                </a:solidFill>
                <a:latin typeface="Times New Roman" pitchFamily="18" charset="0"/>
                <a:cs typeface="Times New Roman" pitchFamily="18" charset="0"/>
              </a:rPr>
              <a:t>    </a:t>
            </a:r>
            <a:r>
              <a:rPr lang="en-US" altLang="en-US" sz="4800">
                <a:solidFill>
                  <a:srgbClr val="002060"/>
                </a:solidFill>
                <a:latin typeface="Times New Roman" pitchFamily="18" charset="0"/>
                <a:cs typeface="Times New Roman" pitchFamily="18" charset="0"/>
              </a:rPr>
              <a:t>.</a:t>
            </a:r>
            <a:r>
              <a:rPr lang="en-US" altLang="en-US" sz="4800">
                <a:latin typeface="Times New Roman" pitchFamily="18" charset="0"/>
                <a:cs typeface="Times New Roman" pitchFamily="18" charset="0"/>
              </a:rPr>
              <a:t>x</a:t>
            </a:r>
            <a:r>
              <a:rPr lang="en-US" altLang="en-US" sz="4800">
                <a:solidFill>
                  <a:srgbClr val="FF0000"/>
                </a:solidFill>
                <a:latin typeface="Times New Roman" pitchFamily="18" charset="0"/>
                <a:cs typeface="Times New Roman" pitchFamily="18" charset="0"/>
              </a:rPr>
              <a:t>  </a:t>
            </a:r>
            <a:r>
              <a:rPr lang="en-US" altLang="en-US" sz="4800">
                <a:solidFill>
                  <a:srgbClr val="7030A0"/>
                </a:solidFill>
                <a:latin typeface="Times New Roman" pitchFamily="18" charset="0"/>
                <a:cs typeface="Times New Roman" pitchFamily="18" charset="0"/>
              </a:rPr>
              <a:t>  </a:t>
            </a:r>
          </a:p>
        </p:txBody>
      </p:sp>
      <p:sp>
        <p:nvSpPr>
          <p:cNvPr id="23" name="Right Arrow 22"/>
          <p:cNvSpPr>
            <a:spLocks noChangeArrowheads="1"/>
          </p:cNvSpPr>
          <p:nvPr/>
        </p:nvSpPr>
        <p:spPr bwMode="auto">
          <a:xfrm>
            <a:off x="7185025" y="1389063"/>
            <a:ext cx="750888" cy="239712"/>
          </a:xfrm>
          <a:prstGeom prst="rightArrow">
            <a:avLst>
              <a:gd name="adj1" fmla="val 50000"/>
              <a:gd name="adj2" fmla="val 55050"/>
            </a:avLst>
          </a:prstGeom>
          <a:solidFill>
            <a:schemeClr val="bg1"/>
          </a:solidFill>
          <a:ln w="25400" algn="ctr">
            <a:solidFill>
              <a:schemeClr val="tx1"/>
            </a:solidFill>
            <a:miter lim="800000"/>
            <a:headEnd/>
            <a:tailEnd/>
          </a:ln>
        </p:spPr>
        <p:txBody>
          <a:bodyPr anchor="ctr"/>
          <a:lstStyle/>
          <a:p>
            <a:pPr algn="ctr" eaLnBrk="1" hangingPunct="1"/>
            <a:endParaRPr lang="vi-VN" altLang="en-US" sz="1800" b="0">
              <a:solidFill>
                <a:srgbClr val="FFFFFF"/>
              </a:solidFill>
              <a:cs typeface="Times New Roman" pitchFamily="18" charset="0"/>
            </a:endParaRPr>
          </a:p>
        </p:txBody>
      </p:sp>
      <p:sp>
        <p:nvSpPr>
          <p:cNvPr id="28" name="Right Brace 27"/>
          <p:cNvSpPr>
            <a:spLocks/>
          </p:cNvSpPr>
          <p:nvPr/>
        </p:nvSpPr>
        <p:spPr bwMode="auto">
          <a:xfrm>
            <a:off x="6575425" y="881063"/>
            <a:ext cx="423863" cy="1162050"/>
          </a:xfrm>
          <a:prstGeom prst="rightBrace">
            <a:avLst>
              <a:gd name="adj1" fmla="val 8339"/>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eaLnBrk="1" hangingPunct="1"/>
            <a:endParaRPr lang="vi-VN" altLang="en-US" sz="1800" b="0">
              <a:solidFill>
                <a:schemeClr val="tx1"/>
              </a:solidFill>
              <a:cs typeface="Times New Roman" pitchFamily="18" charset="0"/>
            </a:endParaRPr>
          </a:p>
        </p:txBody>
      </p:sp>
      <p:sp>
        <p:nvSpPr>
          <p:cNvPr id="13" name="Rectangle 12"/>
          <p:cNvSpPr>
            <a:spLocks noChangeArrowheads="1"/>
          </p:cNvSpPr>
          <p:nvPr/>
        </p:nvSpPr>
        <p:spPr bwMode="auto">
          <a:xfrm>
            <a:off x="8785225" y="1046163"/>
            <a:ext cx="82867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4800">
                <a:solidFill>
                  <a:srgbClr val="FF0000"/>
                </a:solidFill>
                <a:cs typeface="Times New Roman" pitchFamily="18" charset="0"/>
              </a:rPr>
              <a:t> k </a:t>
            </a:r>
            <a:endParaRPr lang="en-US" altLang="en-US" sz="4800" b="0">
              <a:solidFill>
                <a:schemeClr val="tx1"/>
              </a:solidFill>
              <a:cs typeface="Times New Roman" pitchFamily="18" charset="0"/>
            </a:endParaRPr>
          </a:p>
        </p:txBody>
      </p:sp>
      <p:sp>
        <p:nvSpPr>
          <p:cNvPr id="214042" name="Rectangle 26"/>
          <p:cNvSpPr>
            <a:spLocks noChangeArrowheads="1"/>
          </p:cNvSpPr>
          <p:nvPr/>
        </p:nvSpPr>
        <p:spPr bwMode="auto">
          <a:xfrm>
            <a:off x="5649913" y="666750"/>
            <a:ext cx="685800" cy="15652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vi-VN" altLang="en-US" sz="1800" b="0">
              <a:solidFill>
                <a:srgbClr val="00FF00"/>
              </a:solidFill>
              <a:latin typeface=".VnTime" pitchFamily="34" charset="0"/>
            </a:endParaRPr>
          </a:p>
        </p:txBody>
      </p:sp>
      <p:sp>
        <p:nvSpPr>
          <p:cNvPr id="214043" name="Oval 27"/>
          <p:cNvSpPr>
            <a:spLocks noChangeArrowheads="1"/>
          </p:cNvSpPr>
          <p:nvPr/>
        </p:nvSpPr>
        <p:spPr bwMode="auto">
          <a:xfrm>
            <a:off x="4205288" y="619125"/>
            <a:ext cx="1258887" cy="176053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tLang="en-US"/>
          </a:p>
        </p:txBody>
      </p:sp>
      <p:sp>
        <p:nvSpPr>
          <p:cNvPr id="214044" name="Rectangle 28"/>
          <p:cNvSpPr>
            <a:spLocks noChangeArrowheads="1"/>
          </p:cNvSpPr>
          <p:nvPr/>
        </p:nvSpPr>
        <p:spPr bwMode="auto">
          <a:xfrm>
            <a:off x="3335338" y="752475"/>
            <a:ext cx="609600" cy="15621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tLang="en-US"/>
          </a:p>
        </p:txBody>
      </p:sp>
      <p:sp>
        <p:nvSpPr>
          <p:cNvPr id="12317" name="Text Box 29"/>
          <p:cNvSpPr txBox="1">
            <a:spLocks noChangeArrowheads="1"/>
          </p:cNvSpPr>
          <p:nvPr/>
        </p:nvSpPr>
        <p:spPr bwMode="auto">
          <a:xfrm>
            <a:off x="3571875" y="2540000"/>
            <a:ext cx="45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50000"/>
              </a:spcBef>
            </a:pPr>
            <a:r>
              <a:rPr lang="en-US" altLang="en-US" sz="3600" i="1">
                <a:latin typeface=".VnTime" pitchFamily="34" charset="0"/>
              </a:rPr>
              <a:t>y</a:t>
            </a:r>
          </a:p>
        </p:txBody>
      </p:sp>
      <p:sp>
        <p:nvSpPr>
          <p:cNvPr id="12320" name="Text Box 32"/>
          <p:cNvSpPr txBox="1">
            <a:spLocks noChangeArrowheads="1"/>
          </p:cNvSpPr>
          <p:nvPr/>
        </p:nvSpPr>
        <p:spPr bwMode="auto">
          <a:xfrm>
            <a:off x="5816600" y="2492375"/>
            <a:ext cx="317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50000"/>
              </a:spcBef>
            </a:pPr>
            <a:r>
              <a:rPr lang="en-US" altLang="en-US" sz="3600" i="1">
                <a:latin typeface=".VnTime" pitchFamily="34" charset="0"/>
              </a:rPr>
              <a:t>x</a:t>
            </a:r>
          </a:p>
        </p:txBody>
      </p:sp>
      <p:sp>
        <p:nvSpPr>
          <p:cNvPr id="12382" name="Line 94"/>
          <p:cNvSpPr>
            <a:spLocks noChangeShapeType="1"/>
          </p:cNvSpPr>
          <p:nvPr/>
        </p:nvSpPr>
        <p:spPr bwMode="auto">
          <a:xfrm>
            <a:off x="3736975" y="2346325"/>
            <a:ext cx="12700" cy="2762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12383" name="Line 95"/>
          <p:cNvSpPr>
            <a:spLocks noChangeShapeType="1"/>
          </p:cNvSpPr>
          <p:nvPr/>
        </p:nvSpPr>
        <p:spPr bwMode="auto">
          <a:xfrm>
            <a:off x="5988050" y="2417763"/>
            <a:ext cx="0" cy="239712"/>
          </a:xfrm>
          <a:prstGeom prst="line">
            <a:avLst/>
          </a:prstGeom>
          <a:noFill/>
          <a:ln w="28575">
            <a:solidFill>
              <a:schemeClr val="tx1"/>
            </a:solidFill>
            <a:round/>
            <a:headEnd/>
            <a:tailEnd type="triangle" w="med" len="med"/>
          </a:ln>
        </p:spPr>
        <p:txBody>
          <a:bodyPr/>
          <a:lstStyle/>
          <a:p>
            <a:pPr eaLnBrk="1" hangingPunct="1">
              <a:defRPr/>
            </a:pPr>
            <a:r>
              <a:rPr lang="en-US" sz="1800" b="0" dirty="0">
                <a:solidFill>
                  <a:srgbClr val="800000"/>
                </a:solidFill>
                <a:effectLst>
                  <a:outerShdw blurRad="38100" dist="38100" dir="2700000" algn="tl">
                    <a:srgbClr val="000000">
                      <a:alpha val="43137"/>
                    </a:srgbClr>
                  </a:outerShdw>
                </a:effectLst>
              </a:rPr>
              <a:t>               </a:t>
            </a:r>
          </a:p>
        </p:txBody>
      </p:sp>
      <p:sp>
        <p:nvSpPr>
          <p:cNvPr id="214050" name="Text Box 34"/>
          <p:cNvSpPr txBox="1">
            <a:spLocks noChangeArrowheads="1"/>
          </p:cNvSpPr>
          <p:nvPr/>
        </p:nvSpPr>
        <p:spPr bwMode="auto">
          <a:xfrm>
            <a:off x="4722813" y="2592388"/>
            <a:ext cx="914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115888" indent="-115888">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50000"/>
              </a:spcBef>
            </a:pPr>
            <a:r>
              <a:rPr lang="en-US" altLang="en-US">
                <a:solidFill>
                  <a:srgbClr val="FF0000"/>
                </a:solidFill>
                <a:latin typeface="Times New Roman" pitchFamily="18" charset="0"/>
              </a:rPr>
              <a:t>k</a:t>
            </a:r>
          </a:p>
        </p:txBody>
      </p:sp>
      <p:sp>
        <p:nvSpPr>
          <p:cNvPr id="2" name="Line 94"/>
          <p:cNvSpPr>
            <a:spLocks noChangeShapeType="1"/>
          </p:cNvSpPr>
          <p:nvPr/>
        </p:nvSpPr>
        <p:spPr bwMode="auto">
          <a:xfrm>
            <a:off x="4862513" y="2424113"/>
            <a:ext cx="12700" cy="239712"/>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11281" name="Rectangle 7"/>
          <p:cNvSpPr>
            <a:spLocks noChangeArrowheads="1"/>
          </p:cNvSpPr>
          <p:nvPr/>
        </p:nvSpPr>
        <p:spPr bwMode="auto">
          <a:xfrm>
            <a:off x="530225" y="1057275"/>
            <a:ext cx="600075" cy="515938"/>
          </a:xfrm>
          <a:prstGeom prst="rect">
            <a:avLst/>
          </a:prstGeom>
          <a:solidFill>
            <a:srgbClr val="92D050"/>
          </a:solidFill>
          <a:ln w="28575">
            <a:solidFill>
              <a:srgbClr val="92D050"/>
            </a:solidFill>
            <a:miter lim="800000"/>
            <a:headEnd/>
            <a:tailEnd/>
          </a:ln>
        </p:spPr>
        <p:txBody>
          <a:bodyPr wrap="none" anchor="ctr"/>
          <a:lstStyle/>
          <a:p>
            <a:pPr algn="ctr"/>
            <a:r>
              <a:rPr lang="en-US" altLang="en-US" sz="3200" b="0">
                <a:solidFill>
                  <a:schemeClr val="tx1"/>
                </a:solidFill>
                <a:latin typeface=".VnArial" pitchFamily="34" charset="0"/>
              </a:rPr>
              <a:t>?1</a:t>
            </a:r>
          </a:p>
        </p:txBody>
      </p:sp>
      <p:sp>
        <p:nvSpPr>
          <p:cNvPr id="24" name="TextBox 23"/>
          <p:cNvSpPr txBox="1">
            <a:spLocks noChangeArrowheads="1"/>
          </p:cNvSpPr>
          <p:nvPr/>
        </p:nvSpPr>
        <p:spPr bwMode="auto">
          <a:xfrm>
            <a:off x="1606550" y="3086100"/>
            <a:ext cx="8632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b="0">
                <a:latin typeface="Times New Roman" pitchFamily="18" charset="0"/>
                <a:cs typeface="Times New Roman" pitchFamily="18" charset="0"/>
              </a:rPr>
              <a:t>+</a:t>
            </a:r>
            <a:r>
              <a:rPr lang="en-US" altLang="en-US">
                <a:latin typeface="Times New Roman" pitchFamily="18" charset="0"/>
                <a:cs typeface="Times New Roman" pitchFamily="18" charset="0"/>
              </a:rPr>
              <a:t> y </a:t>
            </a:r>
            <a:r>
              <a:rPr lang="en-US" altLang="en-US" b="0">
                <a:latin typeface="Times New Roman" pitchFamily="18" charset="0"/>
                <a:cs typeface="Times New Roman" pitchFamily="18" charset="0"/>
              </a:rPr>
              <a:t>tỉ lệ thuận với </a:t>
            </a:r>
            <a:r>
              <a:rPr lang="en-US" altLang="en-US">
                <a:latin typeface="Times New Roman" pitchFamily="18" charset="0"/>
                <a:cs typeface="Times New Roman" pitchFamily="18" charset="0"/>
              </a:rPr>
              <a:t>x</a:t>
            </a:r>
            <a:r>
              <a:rPr lang="en-US" altLang="en-US" b="0">
                <a:latin typeface="Times New Roman" pitchFamily="18" charset="0"/>
                <a:cs typeface="Times New Roman" pitchFamily="18" charset="0"/>
              </a:rPr>
              <a:t> theo hệ số tỉ lệ </a:t>
            </a:r>
            <a:r>
              <a:rPr lang="en-US" altLang="en-US">
                <a:latin typeface="Times New Roman" pitchFamily="18" charset="0"/>
                <a:cs typeface="Times New Roman" pitchFamily="18" charset="0"/>
              </a:rPr>
              <a:t>k.     </a:t>
            </a:r>
          </a:p>
        </p:txBody>
      </p:sp>
      <p:sp>
        <p:nvSpPr>
          <p:cNvPr id="25" name="TextBox 24"/>
          <p:cNvSpPr txBox="1">
            <a:spLocks noChangeArrowheads="1"/>
          </p:cNvSpPr>
          <p:nvPr/>
        </p:nvSpPr>
        <p:spPr bwMode="auto">
          <a:xfrm>
            <a:off x="1508125" y="3576638"/>
            <a:ext cx="8629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b="0">
                <a:latin typeface="Times New Roman" pitchFamily="18" charset="0"/>
                <a:cs typeface="Times New Roman" pitchFamily="18" charset="0"/>
              </a:rPr>
              <a:t> +</a:t>
            </a:r>
            <a:r>
              <a:rPr lang="en-US" altLang="en-US">
                <a:latin typeface="Times New Roman" pitchFamily="18" charset="0"/>
                <a:cs typeface="Times New Roman" pitchFamily="18" charset="0"/>
              </a:rPr>
              <a:t> S </a:t>
            </a:r>
            <a:r>
              <a:rPr lang="en-US" altLang="en-US" b="0">
                <a:latin typeface="Times New Roman" pitchFamily="18" charset="0"/>
                <a:cs typeface="Times New Roman" pitchFamily="18" charset="0"/>
              </a:rPr>
              <a:t>tỉ lệ thuận với </a:t>
            </a:r>
            <a:r>
              <a:rPr lang="en-US" altLang="en-US">
                <a:latin typeface="Times New Roman" pitchFamily="18" charset="0"/>
                <a:cs typeface="Times New Roman" pitchFamily="18" charset="0"/>
              </a:rPr>
              <a:t>t</a:t>
            </a:r>
            <a:r>
              <a:rPr lang="en-US" altLang="en-US" b="0">
                <a:latin typeface="Times New Roman" pitchFamily="18" charset="0"/>
                <a:cs typeface="Times New Roman" pitchFamily="18" charset="0"/>
              </a:rPr>
              <a:t> theo hệ số tỉ lệ </a:t>
            </a:r>
            <a:r>
              <a:rPr lang="en-US" altLang="en-US">
                <a:latin typeface="Times New Roman" pitchFamily="18" charset="0"/>
                <a:cs typeface="Times New Roman" pitchFamily="18" charset="0"/>
              </a:rPr>
              <a:t>15</a:t>
            </a:r>
          </a:p>
        </p:txBody>
      </p:sp>
      <p:sp>
        <p:nvSpPr>
          <p:cNvPr id="26" name="TextBox 25"/>
          <p:cNvSpPr txBox="1">
            <a:spLocks noChangeArrowheads="1"/>
          </p:cNvSpPr>
          <p:nvPr/>
        </p:nvSpPr>
        <p:spPr bwMode="auto">
          <a:xfrm>
            <a:off x="1508125" y="4086225"/>
            <a:ext cx="8629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b="0">
                <a:latin typeface="Times New Roman" pitchFamily="18" charset="0"/>
                <a:cs typeface="Times New Roman" pitchFamily="18" charset="0"/>
              </a:rPr>
              <a:t> + </a:t>
            </a:r>
            <a:r>
              <a:rPr lang="en-US" altLang="en-US">
                <a:latin typeface="Times New Roman" pitchFamily="18" charset="0"/>
                <a:cs typeface="Times New Roman" pitchFamily="18" charset="0"/>
              </a:rPr>
              <a:t>m</a:t>
            </a:r>
            <a:r>
              <a:rPr lang="en-US" altLang="en-US" b="0">
                <a:latin typeface="Times New Roman" pitchFamily="18" charset="0"/>
                <a:cs typeface="Times New Roman" pitchFamily="18" charset="0"/>
              </a:rPr>
              <a:t> tỉ lệ thuận với </a:t>
            </a:r>
            <a:r>
              <a:rPr lang="en-US" altLang="en-US">
                <a:latin typeface="Times New Roman" pitchFamily="18" charset="0"/>
                <a:cs typeface="Times New Roman" pitchFamily="18" charset="0"/>
              </a:rPr>
              <a:t>V</a:t>
            </a:r>
            <a:r>
              <a:rPr lang="en-US" altLang="en-US" b="0">
                <a:latin typeface="Times New Roman" pitchFamily="18" charset="0"/>
                <a:cs typeface="Times New Roman" pitchFamily="18" charset="0"/>
              </a:rPr>
              <a:t> theo hệ số tỉ lệ </a:t>
            </a:r>
            <a:r>
              <a:rPr lang="en-US" altLang="en-US">
                <a:latin typeface="Times New Roman" pitchFamily="18" charset="0"/>
                <a:cs typeface="Times New Roman" pitchFamily="18" charset="0"/>
              </a:rPr>
              <a:t>7800</a:t>
            </a:r>
          </a:p>
        </p:txBody>
      </p:sp>
      <p:sp>
        <p:nvSpPr>
          <p:cNvPr id="11285" name="Text Box 12"/>
          <p:cNvSpPr txBox="1">
            <a:spLocks noChangeArrowheads="1"/>
          </p:cNvSpPr>
          <p:nvPr/>
        </p:nvSpPr>
        <p:spPr bwMode="auto">
          <a:xfrm>
            <a:off x="-28575" y="415925"/>
            <a:ext cx="2743200" cy="585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50000"/>
              </a:spcBef>
            </a:pPr>
            <a:r>
              <a:rPr lang="en-US" altLang="en-US">
                <a:solidFill>
                  <a:srgbClr val="FF0000"/>
                </a:solidFill>
                <a:latin typeface="Times New Roman" pitchFamily="18" charset="0"/>
                <a:cs typeface="Times New Roman" pitchFamily="18" charset="0"/>
              </a:rPr>
              <a:t>1. Định nghĩa</a:t>
            </a:r>
          </a:p>
        </p:txBody>
      </p:sp>
      <p:sp>
        <p:nvSpPr>
          <p:cNvPr id="31" name="Rectangle 8"/>
          <p:cNvSpPr>
            <a:spLocks noChangeArrowheads="1"/>
          </p:cNvSpPr>
          <p:nvPr/>
        </p:nvSpPr>
        <p:spPr bwMode="auto">
          <a:xfrm>
            <a:off x="163513" y="5305425"/>
            <a:ext cx="11941175" cy="1077913"/>
          </a:xfrm>
          <a:prstGeom prst="rect">
            <a:avLst/>
          </a:prstGeom>
          <a:solidFill>
            <a:schemeClr val="bg1"/>
          </a:solidFill>
          <a:ln w="57150" cmpd="tri">
            <a:solidFill>
              <a:srgbClr val="0066FF"/>
            </a:solidFill>
            <a:miter lim="800000"/>
            <a:headEnd/>
            <a:tailEnd/>
          </a:ln>
        </p:spPr>
        <p:txBody>
          <a:bodyPr anchor="ctr">
            <a:spAutoFit/>
          </a:bodyPr>
          <a:lstStyle/>
          <a:p>
            <a:pPr algn="just" eaLnBrk="1" hangingPunct="1"/>
            <a:r>
              <a:rPr lang="en-US" altLang="en-US" sz="3200" b="0" i="1">
                <a:solidFill>
                  <a:schemeClr val="tx1"/>
                </a:solidFill>
              </a:rPr>
              <a:t>Nếu đại lượng y liên hệ với đại lượng x theo công thức: </a:t>
            </a:r>
            <a:r>
              <a:rPr lang="en-US" altLang="en-US" sz="3200" b="0" i="1">
                <a:solidFill>
                  <a:srgbClr val="FF0000"/>
                </a:solidFill>
              </a:rPr>
              <a:t>y = k x  </a:t>
            </a:r>
          </a:p>
          <a:p>
            <a:pPr algn="just" eaLnBrk="1" hangingPunct="1"/>
            <a:r>
              <a:rPr lang="en-US" altLang="en-US" sz="3200" b="0" i="1">
                <a:solidFill>
                  <a:schemeClr val="tx1"/>
                </a:solidFill>
              </a:rPr>
              <a:t>(với k là hằng số khác 0) thì ta nói y tỉ lệ thuận với x theo hệ số tỉ lệ k</a:t>
            </a:r>
            <a:r>
              <a:rPr lang="en-US" altLang="en-US" sz="3200" b="0" i="1">
                <a:solidFill>
                  <a:schemeClr val="tx1"/>
                </a:solidFill>
                <a:latin typeface="VNI-Times" pitchFamily="2" charset="0"/>
              </a:rPr>
              <a:t>.</a:t>
            </a:r>
          </a:p>
        </p:txBody>
      </p:sp>
      <p:sp>
        <p:nvSpPr>
          <p:cNvPr id="3" name="Rectangle 2"/>
          <p:cNvSpPr>
            <a:spLocks noChangeArrowheads="1"/>
          </p:cNvSpPr>
          <p:nvPr/>
        </p:nvSpPr>
        <p:spPr bwMode="auto">
          <a:xfrm>
            <a:off x="69850" y="4576763"/>
            <a:ext cx="22685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200">
                <a:solidFill>
                  <a:srgbClr val="0000FF"/>
                </a:solidFill>
              </a:rPr>
              <a:t>Định nghĩa:</a:t>
            </a:r>
          </a:p>
        </p:txBody>
      </p:sp>
      <p:sp>
        <p:nvSpPr>
          <p:cNvPr id="4" name="Rectangle 3"/>
          <p:cNvSpPr>
            <a:spLocks noChangeArrowheads="1"/>
          </p:cNvSpPr>
          <p:nvPr/>
        </p:nvSpPr>
        <p:spPr bwMode="auto">
          <a:xfrm>
            <a:off x="115888" y="2881313"/>
            <a:ext cx="14906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200">
                <a:solidFill>
                  <a:srgbClr val="0000FF"/>
                </a:solidFill>
                <a:cs typeface="Times New Roman" pitchFamily="18" charset="0"/>
              </a:rPr>
              <a:t>Ta nói</a:t>
            </a:r>
            <a:r>
              <a:rPr lang="en-US" altLang="en-US" sz="3200" b="0">
                <a:solidFill>
                  <a:srgbClr val="0000FF"/>
                </a:solidFill>
                <a:cs typeface="Times New Roman" pitchFamily="18" charset="0"/>
              </a:rPr>
              <a:t>:</a:t>
            </a:r>
            <a:r>
              <a:rPr lang="en-US" altLang="en-US" sz="3200">
                <a:solidFill>
                  <a:srgbClr val="0000FF"/>
                </a:solidFill>
                <a:cs typeface="Times New Roman" pitchFamily="18" charset="0"/>
              </a:rPr>
              <a:t> </a:t>
            </a:r>
            <a:endParaRPr lang="en-US" altLang="en-US" sz="3200"/>
          </a:p>
        </p:txBody>
      </p:sp>
      <p:sp>
        <p:nvSpPr>
          <p:cNvPr id="11289" name="Rectangle 2"/>
          <p:cNvSpPr>
            <a:spLocks noChangeArrowheads="1"/>
          </p:cNvSpPr>
          <p:nvPr/>
        </p:nvSpPr>
        <p:spPr bwMode="auto">
          <a:xfrm>
            <a:off x="2400300" y="-7938"/>
            <a:ext cx="7467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r>
              <a:rPr lang="en-US" altLang="en-US" sz="3200">
                <a:solidFill>
                  <a:srgbClr val="FF0000"/>
                </a:solidFill>
                <a:cs typeface="Times New Roman" pitchFamily="18" charset="0"/>
              </a:rPr>
              <a:t>CHỦ ĐỀ 8: ĐẠI LƯỢNG TỈ LỆ THUẬN</a:t>
            </a:r>
          </a:p>
        </p:txBody>
      </p:sp>
      <p:pic>
        <p:nvPicPr>
          <p:cNvPr id="7" name="5F512034.wav">
            <a:hlinkClick r:id="" action="ppaction://media"/>
          </p:cNvPr>
          <p:cNvPicPr>
            <a:picLocks noChangeAspect="1"/>
          </p:cNvPicPr>
          <p:nvPr>
            <a:wavAudioFile r:embed="rId2" name="5F51A90B.wav"/>
          </p:nvPr>
        </p:nvPicPr>
        <p:blipFill>
          <a:blip r:embed="rId4">
            <a:extLst>
              <a:ext uri="{28A0092B-C50C-407E-A947-70E740481C1C}">
                <a14:useLocalDpi xmlns:a14="http://schemas.microsoft.com/office/drawing/2010/main" val="0"/>
              </a:ext>
            </a:extLst>
          </a:blip>
          <a:srcRect/>
          <a:stretch>
            <a:fillRect/>
          </a:stretch>
        </p:blipFill>
        <p:spPr bwMode="auto">
          <a:xfrm>
            <a:off x="11428413" y="60944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7060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14021"/>
                                        </p:tgtEl>
                                        <p:attrNameLst>
                                          <p:attrName>style.visibility</p:attrName>
                                        </p:attrNameLst>
                                      </p:cBhvr>
                                      <p:to>
                                        <p:strVal val="visible"/>
                                      </p:to>
                                    </p:set>
                                    <p:animEffect transition="in" filter="blinds(horizontal)">
                                      <p:cBhvr>
                                        <p:cTn id="11" dur="500"/>
                                        <p:tgtEl>
                                          <p:spTgt spid="2140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214033"/>
                                        </p:tgtEl>
                                        <p:attrNameLst>
                                          <p:attrName>style.visibility</p:attrName>
                                        </p:attrNameLst>
                                      </p:cBhvr>
                                      <p:to>
                                        <p:strVal val="visible"/>
                                      </p:to>
                                    </p:set>
                                    <p:animEffect transition="in" filter="box(in)">
                                      <p:cBhvr>
                                        <p:cTn id="16" dur="500"/>
                                        <p:tgtEl>
                                          <p:spTgt spid="21403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214044"/>
                                        </p:tgtEl>
                                        <p:attrNameLst>
                                          <p:attrName>style.visibility</p:attrName>
                                        </p:attrNameLst>
                                      </p:cBhvr>
                                      <p:to>
                                        <p:strVal val="visible"/>
                                      </p:to>
                                    </p:set>
                                    <p:animEffect transition="in" filter="diamond(in)">
                                      <p:cBhvr>
                                        <p:cTn id="21" dur="1000"/>
                                        <p:tgtEl>
                                          <p:spTgt spid="21404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214042"/>
                                        </p:tgtEl>
                                        <p:attrNameLst>
                                          <p:attrName>style.visibility</p:attrName>
                                        </p:attrNameLst>
                                      </p:cBhvr>
                                      <p:to>
                                        <p:strVal val="visible"/>
                                      </p:to>
                                    </p:set>
                                    <p:animEffect transition="in" filter="diamond(in)">
                                      <p:cBhvr>
                                        <p:cTn id="26" dur="1000"/>
                                        <p:tgtEl>
                                          <p:spTgt spid="21404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214043"/>
                                        </p:tgtEl>
                                        <p:attrNameLst>
                                          <p:attrName>style.visibility</p:attrName>
                                        </p:attrNameLst>
                                      </p:cBhvr>
                                      <p:to>
                                        <p:strVal val="visible"/>
                                      </p:to>
                                    </p:set>
                                    <p:animEffect transition="in" filter="diamond(in)">
                                      <p:cBhvr>
                                        <p:cTn id="31" dur="2000"/>
                                        <p:tgtEl>
                                          <p:spTgt spid="21404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2382"/>
                                        </p:tgtEl>
                                        <p:attrNameLst>
                                          <p:attrName>style.visibility</p:attrName>
                                        </p:attrNameLst>
                                      </p:cBhvr>
                                      <p:to>
                                        <p:strVal val="visible"/>
                                      </p:to>
                                    </p:set>
                                    <p:animEffect transition="in" filter="wipe(up)">
                                      <p:cBhvr>
                                        <p:cTn id="36" dur="500"/>
                                        <p:tgtEl>
                                          <p:spTgt spid="12382"/>
                                        </p:tgtEl>
                                      </p:cBhvr>
                                    </p:animEffect>
                                  </p:childTnLst>
                                </p:cTn>
                              </p:par>
                            </p:childTnLst>
                          </p:cTn>
                        </p:par>
                        <p:par>
                          <p:cTn id="37" fill="hold" nodeType="afterGroup">
                            <p:stCondLst>
                              <p:cond delay="500"/>
                            </p:stCondLst>
                            <p:childTnLst>
                              <p:par>
                                <p:cTn id="38" presetID="4" presetClass="entr" presetSubtype="16" fill="hold" grpId="0" nodeType="afterEffect">
                                  <p:stCondLst>
                                    <p:cond delay="0"/>
                                  </p:stCondLst>
                                  <p:childTnLst>
                                    <p:set>
                                      <p:cBhvr>
                                        <p:cTn id="39" dur="1" fill="hold">
                                          <p:stCondLst>
                                            <p:cond delay="0"/>
                                          </p:stCondLst>
                                        </p:cTn>
                                        <p:tgtEl>
                                          <p:spTgt spid="12317"/>
                                        </p:tgtEl>
                                        <p:attrNameLst>
                                          <p:attrName>style.visibility</p:attrName>
                                        </p:attrNameLst>
                                      </p:cBhvr>
                                      <p:to>
                                        <p:strVal val="visible"/>
                                      </p:to>
                                    </p:set>
                                    <p:animEffect transition="in" filter="box(in)">
                                      <p:cBhvr>
                                        <p:cTn id="40" dur="500"/>
                                        <p:tgtEl>
                                          <p:spTgt spid="12317"/>
                                        </p:tgtEl>
                                      </p:cBhvr>
                                    </p:animEffect>
                                  </p:childTnLst>
                                </p:cTn>
                              </p:par>
                              <p:par>
                                <p:cTn id="41" presetID="22" presetClass="entr" presetSubtype="1" fill="hold" nodeType="withEffect">
                                  <p:stCondLst>
                                    <p:cond delay="0"/>
                                  </p:stCondLst>
                                  <p:childTnLst>
                                    <p:set>
                                      <p:cBhvr>
                                        <p:cTn id="42" dur="1" fill="hold">
                                          <p:stCondLst>
                                            <p:cond delay="0"/>
                                          </p:stCondLst>
                                        </p:cTn>
                                        <p:tgtEl>
                                          <p:spTgt spid="12383"/>
                                        </p:tgtEl>
                                        <p:attrNameLst>
                                          <p:attrName>style.visibility</p:attrName>
                                        </p:attrNameLst>
                                      </p:cBhvr>
                                      <p:to>
                                        <p:strVal val="visible"/>
                                      </p:to>
                                    </p:set>
                                    <p:animEffect transition="in" filter="wipe(up)">
                                      <p:cBhvr>
                                        <p:cTn id="43" dur="500"/>
                                        <p:tgtEl>
                                          <p:spTgt spid="12383"/>
                                        </p:tgtEl>
                                      </p:cBhvr>
                                    </p:animEffect>
                                  </p:childTnLst>
                                </p:cTn>
                              </p:par>
                            </p:childTnLst>
                          </p:cTn>
                        </p:par>
                        <p:par>
                          <p:cTn id="44" fill="hold" nodeType="afterGroup">
                            <p:stCondLst>
                              <p:cond delay="1000"/>
                            </p:stCondLst>
                            <p:childTnLst>
                              <p:par>
                                <p:cTn id="45" presetID="4" presetClass="entr" presetSubtype="16" fill="hold" grpId="0" nodeType="afterEffect">
                                  <p:stCondLst>
                                    <p:cond delay="0"/>
                                  </p:stCondLst>
                                  <p:childTnLst>
                                    <p:set>
                                      <p:cBhvr>
                                        <p:cTn id="46" dur="1" fill="hold">
                                          <p:stCondLst>
                                            <p:cond delay="0"/>
                                          </p:stCondLst>
                                        </p:cTn>
                                        <p:tgtEl>
                                          <p:spTgt spid="12320"/>
                                        </p:tgtEl>
                                        <p:attrNameLst>
                                          <p:attrName>style.visibility</p:attrName>
                                        </p:attrNameLst>
                                      </p:cBhvr>
                                      <p:to>
                                        <p:strVal val="visible"/>
                                      </p:to>
                                    </p:set>
                                    <p:animEffect transition="in" filter="box(in)">
                                      <p:cBhvr>
                                        <p:cTn id="47" dur="1000"/>
                                        <p:tgtEl>
                                          <p:spTgt spid="12320"/>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214050"/>
                                        </p:tgtEl>
                                        <p:attrNameLst>
                                          <p:attrName>style.visibility</p:attrName>
                                        </p:attrNameLst>
                                      </p:cBhvr>
                                      <p:to>
                                        <p:strVal val="visible"/>
                                      </p:to>
                                    </p:set>
                                    <p:animEffect transition="in" filter="box(in)">
                                      <p:cBhvr>
                                        <p:cTn id="53" dur="500"/>
                                        <p:tgtEl>
                                          <p:spTgt spid="214050"/>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4" presetClass="entr" presetSubtype="16"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box(in)">
                                      <p:cBhvr>
                                        <p:cTn id="58" dur="500"/>
                                        <p:tgtEl>
                                          <p:spTgt spid="28"/>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ox(in)">
                                      <p:cBhvr>
                                        <p:cTn id="63" dur="500"/>
                                        <p:tgtEl>
                                          <p:spTgt spid="23"/>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16"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box(in)">
                                      <p:cBhvr>
                                        <p:cTn id="68" dur="500"/>
                                        <p:tgtEl>
                                          <p:spTgt spid="13"/>
                                        </p:tgtEl>
                                      </p:cBhvr>
                                    </p:animEffect>
                                  </p:childTnLst>
                                </p:cTn>
                              </p:par>
                              <p:par>
                                <p:cTn id="69" presetID="4" presetClass="entr" presetSubtype="16"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box(in)">
                                      <p:cBhvr>
                                        <p:cTn id="71" dur="500"/>
                                        <p:tgtEl>
                                          <p:spTgt spid="27"/>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
                                        </p:tgtEl>
                                        <p:attrNameLst>
                                          <p:attrName>style.visibility</p:attrName>
                                        </p:attrNameLst>
                                      </p:cBhvr>
                                      <p:to>
                                        <p:strVal val="visibl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5"/>
                                        </p:tgtEl>
                                        <p:attrNameLst>
                                          <p:attrName>style.visibility</p:attrName>
                                        </p:attrNameLst>
                                      </p:cBhvr>
                                      <p:to>
                                        <p:strVal val="visible"/>
                                      </p:to>
                                    </p:set>
                                  </p:childTnLst>
                                </p:cTn>
                              </p:par>
                            </p:childTnLst>
                          </p:cTn>
                        </p:par>
                      </p:childTnLst>
                    </p:cTn>
                  </p:par>
                  <p:par>
                    <p:cTn id="84" fill="hold" nodeType="clickPar">
                      <p:stCondLst>
                        <p:cond delay="indefinite"/>
                      </p:stCondLst>
                      <p:childTnLst>
                        <p:par>
                          <p:cTn id="85" fill="hold" nodeType="withGroup">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26"/>
                                        </p:tgtEl>
                                        <p:attrNameLst>
                                          <p:attrName>style.visibility</p:attrName>
                                        </p:attrNameLst>
                                      </p:cBhvr>
                                      <p:to>
                                        <p:strVal val="visible"/>
                                      </p:to>
                                    </p:set>
                                  </p:childTnLst>
                                </p:cTn>
                              </p:par>
                            </p:childTnLst>
                          </p:cTn>
                        </p:par>
                      </p:childTnLst>
                    </p:cTn>
                  </p:par>
                  <p:par>
                    <p:cTn id="88" fill="hold" nodeType="clickPar">
                      <p:stCondLst>
                        <p:cond delay="indefinite"/>
                      </p:stCondLst>
                      <p:childTnLst>
                        <p:par>
                          <p:cTn id="89" fill="hold" nodeType="withGroup">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3"/>
                                        </p:tgtEl>
                                        <p:attrNameLst>
                                          <p:attrName>style.visibility</p:attrName>
                                        </p:attrNameLst>
                                      </p:cBhvr>
                                      <p:to>
                                        <p:strVal val="visible"/>
                                      </p:to>
                                    </p:set>
                                  </p:childTnLst>
                                </p:cTn>
                              </p:par>
                            </p:childTnLst>
                          </p:cTn>
                        </p:par>
                      </p:childTnLst>
                    </p:cTn>
                  </p:par>
                  <p:par>
                    <p:cTn id="92" fill="hold" nodeType="clickPar">
                      <p:stCondLst>
                        <p:cond delay="indefinite"/>
                      </p:stCondLst>
                      <p:childTnLst>
                        <p:par>
                          <p:cTn id="93" fill="hold" nodeType="withGroup">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6" fill="hold" display="0">
                  <p:stCondLst>
                    <p:cond delay="indefinite"/>
                  </p:stCondLst>
                  <p:endCondLst>
                    <p:cond evt="onStopAudio" delay="0">
                      <p:tgtEl>
                        <p:sldTgt/>
                      </p:tgtEl>
                    </p:cond>
                  </p:endCondLst>
                </p:cTn>
                <p:tgtEl>
                  <p:spTgt spid="7"/>
                </p:tgtEl>
              </p:cMediaNode>
            </p:audio>
          </p:childTnLst>
        </p:cTn>
      </p:par>
    </p:tnLst>
    <p:bldLst>
      <p:bldP spid="214021" grpId="0"/>
      <p:bldP spid="214033" grpId="0"/>
      <p:bldP spid="27" grpId="0"/>
      <p:bldP spid="23" grpId="0" animBg="1"/>
      <p:bldP spid="28" grpId="0" animBg="1"/>
      <p:bldP spid="13" grpId="0"/>
      <p:bldP spid="214042" grpId="0" animBg="1"/>
      <p:bldP spid="214043" grpId="0" animBg="1"/>
      <p:bldP spid="214044" grpId="0" animBg="1"/>
      <p:bldP spid="12317" grpId="0"/>
      <p:bldP spid="12320" grpId="0"/>
      <p:bldP spid="12382" grpId="0" animBg="1"/>
      <p:bldP spid="214050" grpId="0"/>
      <p:bldP spid="2" grpId="0" animBg="1"/>
      <p:bldP spid="24" grpId="0"/>
      <p:bldP spid="25" grpId="0"/>
      <p:bldP spid="26" grpId="0"/>
      <p:bldP spid="31" grpId="0" animBg="1"/>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5"/>
          <p:cNvSpPr>
            <a:spLocks noChangeArrowheads="1"/>
          </p:cNvSpPr>
          <p:nvPr/>
        </p:nvSpPr>
        <p:spPr bwMode="auto">
          <a:xfrm>
            <a:off x="5967413" y="3213100"/>
            <a:ext cx="7667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n-US" altLang="en-US" sz="3200" b="0">
                <a:solidFill>
                  <a:schemeClr val="bg1"/>
                </a:solidFill>
                <a:cs typeface="Times New Roman" pitchFamily="18" charset="0"/>
              </a:rPr>
              <a:t>b)</a:t>
            </a:r>
            <a:r>
              <a:rPr lang="en-US" altLang="en-US" sz="3200">
                <a:solidFill>
                  <a:schemeClr val="bg1"/>
                </a:solidFill>
                <a:cs typeface="Times New Roman" pitchFamily="18" charset="0"/>
              </a:rPr>
              <a:t> </a:t>
            </a:r>
          </a:p>
        </p:txBody>
      </p:sp>
      <p:sp>
        <p:nvSpPr>
          <p:cNvPr id="12291" name="Rectangle 37"/>
          <p:cNvSpPr>
            <a:spLocks noChangeArrowheads="1"/>
          </p:cNvSpPr>
          <p:nvPr/>
        </p:nvSpPr>
        <p:spPr bwMode="auto">
          <a:xfrm>
            <a:off x="2976563" y="3975100"/>
            <a:ext cx="12763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n-US" altLang="en-US" sz="3200" b="0">
                <a:solidFill>
                  <a:schemeClr val="bg1"/>
                </a:solidFill>
                <a:cs typeface="Times New Roman" pitchFamily="18" charset="0"/>
              </a:rPr>
              <a:t>c)</a:t>
            </a:r>
            <a:r>
              <a:rPr lang="en-US" altLang="en-US" sz="3200">
                <a:solidFill>
                  <a:schemeClr val="tx1"/>
                </a:solidFill>
                <a:cs typeface="Times New Roman" pitchFamily="18" charset="0"/>
              </a:rPr>
              <a:t>   </a:t>
            </a:r>
          </a:p>
        </p:txBody>
      </p:sp>
      <p:graphicFrame>
        <p:nvGraphicFramePr>
          <p:cNvPr id="12292" name="Object 38"/>
          <p:cNvGraphicFramePr>
            <a:graphicFrameLocks noChangeAspect="1"/>
          </p:cNvGraphicFramePr>
          <p:nvPr/>
        </p:nvGraphicFramePr>
        <p:xfrm>
          <a:off x="3605213" y="3981450"/>
          <a:ext cx="1362075" cy="508000"/>
        </p:xfrm>
        <a:graphic>
          <a:graphicData uri="http://schemas.openxmlformats.org/presentationml/2006/ole">
            <mc:AlternateContent xmlns:mc="http://schemas.openxmlformats.org/markup-compatibility/2006">
              <mc:Choice xmlns:v="urn:schemas-microsoft-com:vml" Requires="v">
                <p:oleObj spid="_x0000_s12311" name="Equation" r:id="rId6" imgW="583947" imgH="241195" progId="Equation.DSMT4">
                  <p:embed/>
                </p:oleObj>
              </mc:Choice>
              <mc:Fallback>
                <p:oleObj name="Equation" r:id="rId6" imgW="583947" imgH="241195" progId="Equation.DSMT4">
                  <p:embed/>
                  <p:pic>
                    <p:nvPicPr>
                      <p:cNvPr id="0" name="Object 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5213" y="3981450"/>
                        <a:ext cx="13620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67" name="Text Box 32"/>
          <p:cNvSpPr txBox="1">
            <a:spLocks noChangeArrowheads="1"/>
          </p:cNvSpPr>
          <p:nvPr/>
        </p:nvSpPr>
        <p:spPr bwMode="auto">
          <a:xfrm>
            <a:off x="1693863" y="2366963"/>
            <a:ext cx="1257300" cy="585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50000"/>
              </a:spcBef>
            </a:pPr>
            <a:endParaRPr lang="en-US" altLang="en-US">
              <a:solidFill>
                <a:srgbClr val="0000FF"/>
              </a:solidFill>
              <a:latin typeface="Times New Roman" pitchFamily="18" charset="0"/>
              <a:cs typeface="Times New Roman" pitchFamily="18" charset="0"/>
            </a:endParaRPr>
          </a:p>
        </p:txBody>
      </p:sp>
      <p:graphicFrame>
        <p:nvGraphicFramePr>
          <p:cNvPr id="38918" name="Object 6"/>
          <p:cNvGraphicFramePr>
            <a:graphicFrameLocks noChangeAspect="1"/>
          </p:cNvGraphicFramePr>
          <p:nvPr/>
        </p:nvGraphicFramePr>
        <p:xfrm>
          <a:off x="9361488" y="4008438"/>
          <a:ext cx="2132012" cy="1041400"/>
        </p:xfrm>
        <a:graphic>
          <a:graphicData uri="http://schemas.openxmlformats.org/presentationml/2006/ole">
            <mc:AlternateContent xmlns:mc="http://schemas.openxmlformats.org/markup-compatibility/2006">
              <mc:Choice xmlns:v="urn:schemas-microsoft-com:vml" Requires="v">
                <p:oleObj spid="_x0000_s12312" name="Equation" r:id="rId8" imgW="939392" imgH="393529" progId="Equation.DSMT4">
                  <p:embed/>
                </p:oleObj>
              </mc:Choice>
              <mc:Fallback>
                <p:oleObj name="Equation" r:id="rId8" imgW="939392" imgH="393529" progId="Equation.DSMT4">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61488" y="4008438"/>
                        <a:ext cx="213201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919" name="Object 7"/>
          <p:cNvGraphicFramePr>
            <a:graphicFrameLocks noChangeAspect="1"/>
          </p:cNvGraphicFramePr>
          <p:nvPr/>
        </p:nvGraphicFramePr>
        <p:xfrm>
          <a:off x="7410450" y="3311525"/>
          <a:ext cx="814388" cy="838200"/>
        </p:xfrm>
        <a:graphic>
          <a:graphicData uri="http://schemas.openxmlformats.org/presentationml/2006/ole">
            <mc:AlternateContent xmlns:mc="http://schemas.openxmlformats.org/markup-compatibility/2006">
              <mc:Choice xmlns:v="urn:schemas-microsoft-com:vml" Requires="v">
                <p:oleObj spid="_x0000_s12313" name="Equation" r:id="rId10" imgW="342751" imgH="393529" progId="Equation.DSMT4">
                  <p:embed/>
                </p:oleObj>
              </mc:Choice>
              <mc:Fallback>
                <p:oleObj name="Equation" r:id="rId10" imgW="342751" imgH="393529" progId="Equation.DSMT4">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10450" y="3311525"/>
                        <a:ext cx="8143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920" name="Object 8"/>
          <p:cNvGraphicFramePr>
            <a:graphicFrameLocks noChangeAspect="1"/>
          </p:cNvGraphicFramePr>
          <p:nvPr/>
        </p:nvGraphicFramePr>
        <p:xfrm>
          <a:off x="8210550" y="5810250"/>
          <a:ext cx="650875" cy="1006475"/>
        </p:xfrm>
        <a:graphic>
          <a:graphicData uri="http://schemas.openxmlformats.org/presentationml/2006/ole">
            <mc:AlternateContent xmlns:mc="http://schemas.openxmlformats.org/markup-compatibility/2006">
              <mc:Choice xmlns:v="urn:schemas-microsoft-com:vml" Requires="v">
                <p:oleObj spid="_x0000_s12314" name="Equation" r:id="rId12" imgW="228501" imgH="393529" progId="Equation.DSMT4">
                  <p:embed/>
                </p:oleObj>
              </mc:Choice>
              <mc:Fallback>
                <p:oleObj name="Equation" r:id="rId12" imgW="228501" imgH="393529" progId="Equation.DSMT4">
                  <p:embed/>
                  <p:pic>
                    <p:nvPicPr>
                      <p:cNvPr id="0" name="Object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10550" y="5810250"/>
                        <a:ext cx="6508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921" name="Object 9"/>
          <p:cNvGraphicFramePr>
            <a:graphicFrameLocks noChangeAspect="1"/>
          </p:cNvGraphicFramePr>
          <p:nvPr/>
        </p:nvGraphicFramePr>
        <p:xfrm>
          <a:off x="7566025" y="4065588"/>
          <a:ext cx="1828800" cy="1033462"/>
        </p:xfrm>
        <a:graphic>
          <a:graphicData uri="http://schemas.openxmlformats.org/presentationml/2006/ole">
            <mc:AlternateContent xmlns:mc="http://schemas.openxmlformats.org/markup-compatibility/2006">
              <mc:Choice xmlns:v="urn:schemas-microsoft-com:vml" Requires="v">
                <p:oleObj spid="_x0000_s12315" name="Equation" r:id="rId14" imgW="571252" imgH="431613" progId="Equation.DSMT4">
                  <p:embed/>
                </p:oleObj>
              </mc:Choice>
              <mc:Fallback>
                <p:oleObj name="Equation" r:id="rId14" imgW="571252" imgH="431613" progId="Equation.DSMT4">
                  <p:embed/>
                  <p:pic>
                    <p:nvPicPr>
                      <p:cNvPr id="0" name="Object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66025" y="4065588"/>
                        <a:ext cx="1828800"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922" name="Rectangle 10"/>
          <p:cNvSpPr>
            <a:spLocks noChangeArrowheads="1"/>
          </p:cNvSpPr>
          <p:nvPr/>
        </p:nvSpPr>
        <p:spPr bwMode="auto">
          <a:xfrm>
            <a:off x="1371600" y="6003925"/>
            <a:ext cx="87598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n-US" altLang="en-US" sz="3200" b="0">
                <a:solidFill>
                  <a:schemeClr val="tx1"/>
                </a:solidFill>
                <a:cs typeface="Times New Roman" pitchFamily="18" charset="0"/>
              </a:rPr>
              <a:t>Vậy x tỉ lệ thuận với y theo hệ số tỉ lệ là:</a:t>
            </a:r>
          </a:p>
        </p:txBody>
      </p:sp>
      <p:graphicFrame>
        <p:nvGraphicFramePr>
          <p:cNvPr id="38926" name="Object 14"/>
          <p:cNvGraphicFramePr>
            <a:graphicFrameLocks noChangeAspect="1"/>
          </p:cNvGraphicFramePr>
          <p:nvPr/>
        </p:nvGraphicFramePr>
        <p:xfrm>
          <a:off x="6351588" y="4370388"/>
          <a:ext cx="1073150" cy="428625"/>
        </p:xfrm>
        <a:graphic>
          <a:graphicData uri="http://schemas.openxmlformats.org/presentationml/2006/ole">
            <mc:AlternateContent xmlns:mc="http://schemas.openxmlformats.org/markup-compatibility/2006">
              <mc:Choice xmlns:v="urn:schemas-microsoft-com:vml" Requires="v">
                <p:oleObj spid="_x0000_s12316" name="Equation" r:id="rId16" imgW="431613" imgH="152334" progId="Equation.DSMT4">
                  <p:embed/>
                </p:oleObj>
              </mc:Choice>
              <mc:Fallback>
                <p:oleObj name="Equation" r:id="rId16" imgW="431613" imgH="152334" progId="Equation.DSMT4">
                  <p:embed/>
                  <p:pic>
                    <p:nvPicPr>
                      <p:cNvPr id="0" name="Object 1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51588" y="4370388"/>
                        <a:ext cx="10731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927" name="Text Box 15"/>
          <p:cNvSpPr txBox="1">
            <a:spLocks noChangeArrowheads="1"/>
          </p:cNvSpPr>
          <p:nvPr/>
        </p:nvSpPr>
        <p:spPr bwMode="auto">
          <a:xfrm>
            <a:off x="1371600" y="3403600"/>
            <a:ext cx="6477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eaLnBrk="1" hangingPunct="1">
              <a:spcBef>
                <a:spcPct val="50000"/>
              </a:spcBef>
            </a:pPr>
            <a:r>
              <a:rPr lang="en-US" altLang="en-US" b="0">
                <a:latin typeface="Times New Roman" pitchFamily="18" charset="0"/>
                <a:cs typeface="Times New Roman" pitchFamily="18" charset="0"/>
              </a:rPr>
              <a:t>Vì y tỉ lệ thuận với x nên ta có: </a:t>
            </a:r>
          </a:p>
        </p:txBody>
      </p:sp>
      <p:graphicFrame>
        <p:nvGraphicFramePr>
          <p:cNvPr id="38931" name="Object 19"/>
          <p:cNvGraphicFramePr>
            <a:graphicFrameLocks noChangeAspect="1"/>
          </p:cNvGraphicFramePr>
          <p:nvPr/>
        </p:nvGraphicFramePr>
        <p:xfrm>
          <a:off x="6742113" y="4927600"/>
          <a:ext cx="1535112" cy="915988"/>
        </p:xfrm>
        <a:graphic>
          <a:graphicData uri="http://schemas.openxmlformats.org/presentationml/2006/ole">
            <mc:AlternateContent xmlns:mc="http://schemas.openxmlformats.org/markup-compatibility/2006">
              <mc:Choice xmlns:v="urn:schemas-microsoft-com:vml" Requires="v">
                <p:oleObj spid="_x0000_s12317" name="Equation" r:id="rId18" imgW="583947" imgH="393529" progId="Equation.DSMT4">
                  <p:embed/>
                </p:oleObj>
              </mc:Choice>
              <mc:Fallback>
                <p:oleObj name="Equation" r:id="rId18" imgW="583947" imgH="393529" progId="Equation.DSMT4">
                  <p:embed/>
                  <p:pic>
                    <p:nvPicPr>
                      <p:cNvPr id="0" name="Object 1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42113" y="4927600"/>
                        <a:ext cx="1535112"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25" name="Text Box 25"/>
          <p:cNvSpPr txBox="1">
            <a:spLocks noChangeArrowheads="1"/>
          </p:cNvSpPr>
          <p:nvPr/>
        </p:nvSpPr>
        <p:spPr bwMode="auto">
          <a:xfrm>
            <a:off x="6700838" y="3413125"/>
            <a:ext cx="9112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115888" indent="-115888">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r>
              <a:rPr lang="en-US" altLang="en-US" b="0" i="1">
                <a:latin typeface="Times New Roman" pitchFamily="18" charset="0"/>
                <a:cs typeface="Times New Roman" pitchFamily="18" charset="0"/>
              </a:rPr>
              <a:t>y = </a:t>
            </a:r>
          </a:p>
        </p:txBody>
      </p:sp>
      <p:sp>
        <p:nvSpPr>
          <p:cNvPr id="2074" name="Text Box 24"/>
          <p:cNvSpPr txBox="1">
            <a:spLocks noChangeArrowheads="1"/>
          </p:cNvSpPr>
          <p:nvPr/>
        </p:nvSpPr>
        <p:spPr bwMode="auto">
          <a:xfrm>
            <a:off x="984250" y="2173288"/>
            <a:ext cx="107981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50000"/>
              </a:spcBef>
            </a:pPr>
            <a:r>
              <a:rPr lang="en-US" altLang="en-US" b="0">
                <a:latin typeface="Times New Roman" pitchFamily="18" charset="0"/>
                <a:cs typeface="Times New Roman" pitchFamily="18" charset="0"/>
              </a:rPr>
              <a:t>Cho biết y tỉ lệ thuận với x theo hệ số tỉ lệ           . Hỏi x tỉ lệ thuận với y theo hệ số nào? </a:t>
            </a:r>
          </a:p>
        </p:txBody>
      </p:sp>
      <p:graphicFrame>
        <p:nvGraphicFramePr>
          <p:cNvPr id="54297" name="Object 25"/>
          <p:cNvGraphicFramePr>
            <a:graphicFrameLocks noChangeAspect="1"/>
          </p:cNvGraphicFramePr>
          <p:nvPr/>
        </p:nvGraphicFramePr>
        <p:xfrm>
          <a:off x="7975600" y="2025650"/>
          <a:ext cx="858838" cy="936625"/>
        </p:xfrm>
        <a:graphic>
          <a:graphicData uri="http://schemas.openxmlformats.org/presentationml/2006/ole">
            <mc:AlternateContent xmlns:mc="http://schemas.openxmlformats.org/markup-compatibility/2006">
              <mc:Choice xmlns:v="urn:schemas-microsoft-com:vml" Requires="v">
                <p:oleObj spid="_x0000_s12318" name="Equation" r:id="rId20" imgW="361991" imgH="257247" progId="Equation.DSMT4">
                  <p:embed/>
                </p:oleObj>
              </mc:Choice>
              <mc:Fallback>
                <p:oleObj name="Equation" r:id="rId20" imgW="361991" imgH="257247" progId="Equation.DSMT4">
                  <p:embed/>
                  <p:pic>
                    <p:nvPicPr>
                      <p:cNvPr id="0" name="Object 2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975600" y="2025650"/>
                        <a:ext cx="858838"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36" name="Text Box 36"/>
          <p:cNvSpPr txBox="1">
            <a:spLocks noChangeArrowheads="1"/>
          </p:cNvSpPr>
          <p:nvPr/>
        </p:nvSpPr>
        <p:spPr bwMode="auto">
          <a:xfrm>
            <a:off x="8208963" y="5843588"/>
            <a:ext cx="541337" cy="954087"/>
          </a:xfrm>
          <a:prstGeom prst="rect">
            <a:avLst/>
          </a:prstGeom>
          <a:noFill/>
          <a:ln w="57150" cmpd="thinThick"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15888" indent="-115888">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50000"/>
              </a:spcBef>
            </a:pPr>
            <a:r>
              <a:rPr lang="en-US" altLang="en-US" sz="1400">
                <a:solidFill>
                  <a:srgbClr val="FFFF99"/>
                </a:solidFill>
                <a:latin typeface="Times New Roman" pitchFamily="18" charset="0"/>
                <a:cs typeface="Times New Roman" pitchFamily="18" charset="0"/>
              </a:rPr>
              <a:t>   </a:t>
            </a:r>
          </a:p>
          <a:p>
            <a:pPr>
              <a:spcBef>
                <a:spcPct val="50000"/>
              </a:spcBef>
            </a:pPr>
            <a:endParaRPr lang="en-US" altLang="en-US" sz="1400">
              <a:solidFill>
                <a:srgbClr val="FFFF99"/>
              </a:solidFill>
              <a:latin typeface="Times New Roman" pitchFamily="18" charset="0"/>
              <a:cs typeface="Times New Roman" pitchFamily="18" charset="0"/>
            </a:endParaRPr>
          </a:p>
          <a:p>
            <a:pPr>
              <a:spcBef>
                <a:spcPct val="50000"/>
              </a:spcBef>
            </a:pPr>
            <a:endParaRPr lang="vi-VN" altLang="en-US" sz="1400">
              <a:solidFill>
                <a:srgbClr val="FFFF99"/>
              </a:solidFill>
              <a:latin typeface="Times New Roman" pitchFamily="18" charset="0"/>
              <a:cs typeface="Times New Roman" pitchFamily="18" charset="0"/>
            </a:endParaRPr>
          </a:p>
        </p:txBody>
      </p:sp>
      <p:sp>
        <p:nvSpPr>
          <p:cNvPr id="51237" name="Text Box 37"/>
          <p:cNvSpPr txBox="1">
            <a:spLocks noChangeArrowheads="1"/>
          </p:cNvSpPr>
          <p:nvPr/>
        </p:nvSpPr>
        <p:spPr bwMode="auto">
          <a:xfrm>
            <a:off x="8410575" y="1995488"/>
            <a:ext cx="539750" cy="996950"/>
          </a:xfrm>
          <a:prstGeom prst="rect">
            <a:avLst/>
          </a:prstGeom>
          <a:noFill/>
          <a:ln w="57150" cmpd="thinThick"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15888" indent="-115888">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50000"/>
              </a:spcBef>
            </a:pPr>
            <a:endParaRPr lang="vi-VN" altLang="en-US">
              <a:solidFill>
                <a:srgbClr val="FFFF99"/>
              </a:solidFill>
              <a:latin typeface="Times New Roman" pitchFamily="18" charset="0"/>
              <a:cs typeface="Times New Roman" pitchFamily="18" charset="0"/>
            </a:endParaRPr>
          </a:p>
        </p:txBody>
      </p:sp>
      <p:sp>
        <p:nvSpPr>
          <p:cNvPr id="12307" name="Text Box 12"/>
          <p:cNvSpPr txBox="1">
            <a:spLocks noChangeArrowheads="1"/>
          </p:cNvSpPr>
          <p:nvPr/>
        </p:nvSpPr>
        <p:spPr bwMode="auto">
          <a:xfrm>
            <a:off x="322263" y="84138"/>
            <a:ext cx="2743200" cy="585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a:defRPr sz="2000">
                <a:solidFill>
                  <a:schemeClr val="tx1"/>
                </a:solidFill>
                <a:latin typeface="Arial" charset="0"/>
              </a:defRPr>
            </a:lvl6pPr>
            <a:lvl7pPr>
              <a:defRPr sz="2000">
                <a:solidFill>
                  <a:schemeClr val="tx1"/>
                </a:solidFill>
                <a:latin typeface="Arial" charset="0"/>
              </a:defRPr>
            </a:lvl7pPr>
            <a:lvl8pPr>
              <a:defRPr sz="2000">
                <a:solidFill>
                  <a:schemeClr val="tx1"/>
                </a:solidFill>
                <a:latin typeface="Arial" charset="0"/>
              </a:defRPr>
            </a:lvl8pPr>
            <a:lvl9pPr>
              <a:defRPr sz="2000">
                <a:solidFill>
                  <a:schemeClr val="tx1"/>
                </a:solidFill>
                <a:latin typeface="Arial" charset="0"/>
              </a:defRPr>
            </a:lvl9pPr>
          </a:lstStyle>
          <a:p>
            <a:pPr>
              <a:spcBef>
                <a:spcPct val="50000"/>
              </a:spcBef>
            </a:pPr>
            <a:r>
              <a:rPr lang="en-US" altLang="en-US">
                <a:solidFill>
                  <a:srgbClr val="FF0000"/>
                </a:solidFill>
                <a:latin typeface="Times New Roman" pitchFamily="18" charset="0"/>
                <a:cs typeface="Times New Roman" pitchFamily="18" charset="0"/>
              </a:rPr>
              <a:t>1. Định nghĩa</a:t>
            </a:r>
          </a:p>
        </p:txBody>
      </p:sp>
      <p:sp>
        <p:nvSpPr>
          <p:cNvPr id="12308" name="Rectangle 8"/>
          <p:cNvSpPr>
            <a:spLocks noChangeArrowheads="1"/>
          </p:cNvSpPr>
          <p:nvPr/>
        </p:nvSpPr>
        <p:spPr bwMode="auto">
          <a:xfrm>
            <a:off x="349250" y="774700"/>
            <a:ext cx="11612563" cy="1076325"/>
          </a:xfrm>
          <a:prstGeom prst="rect">
            <a:avLst/>
          </a:prstGeom>
          <a:solidFill>
            <a:schemeClr val="bg1"/>
          </a:solidFill>
          <a:ln w="57150" cmpd="tri">
            <a:solidFill>
              <a:srgbClr val="0066FF"/>
            </a:solidFill>
            <a:miter lim="800000"/>
            <a:headEnd/>
            <a:tailEnd/>
          </a:ln>
        </p:spPr>
        <p:txBody>
          <a:bodyPr anchor="ctr">
            <a:spAutoFit/>
          </a:bodyPr>
          <a:lstStyle/>
          <a:p>
            <a:pPr algn="just" eaLnBrk="1" hangingPunct="1"/>
            <a:r>
              <a:rPr lang="en-US" altLang="en-US" sz="3200" b="0" i="1">
                <a:solidFill>
                  <a:schemeClr val="tx1"/>
                </a:solidFill>
                <a:cs typeface="Times New Roman" pitchFamily="18" charset="0"/>
              </a:rPr>
              <a:t>Nếu đại lượng y liên hệ với đại lượng x theo công thức: </a:t>
            </a:r>
            <a:r>
              <a:rPr lang="en-US" altLang="en-US" sz="3200" b="0" i="1">
                <a:solidFill>
                  <a:srgbClr val="FF0000"/>
                </a:solidFill>
                <a:cs typeface="Times New Roman" pitchFamily="18" charset="0"/>
              </a:rPr>
              <a:t>y = k x  </a:t>
            </a:r>
          </a:p>
          <a:p>
            <a:pPr algn="just" eaLnBrk="1" hangingPunct="1"/>
            <a:r>
              <a:rPr lang="en-US" altLang="en-US" sz="3200" b="0" i="1">
                <a:solidFill>
                  <a:schemeClr val="tx1"/>
                </a:solidFill>
                <a:cs typeface="Times New Roman" pitchFamily="18" charset="0"/>
              </a:rPr>
              <a:t>(với k là hằng số khác 0) thì ta nói y tỉ lệ thuận với x theo hệ số tỉ lệ k.</a:t>
            </a:r>
          </a:p>
        </p:txBody>
      </p:sp>
      <p:sp>
        <p:nvSpPr>
          <p:cNvPr id="12309" name="Rectangle 7"/>
          <p:cNvSpPr>
            <a:spLocks noChangeArrowheads="1"/>
          </p:cNvSpPr>
          <p:nvPr/>
        </p:nvSpPr>
        <p:spPr bwMode="auto">
          <a:xfrm>
            <a:off x="349250" y="2216150"/>
            <a:ext cx="600075" cy="515938"/>
          </a:xfrm>
          <a:prstGeom prst="rect">
            <a:avLst/>
          </a:prstGeom>
          <a:solidFill>
            <a:srgbClr val="92D050"/>
          </a:solidFill>
          <a:ln w="28575">
            <a:solidFill>
              <a:srgbClr val="92D050"/>
            </a:solidFill>
            <a:miter lim="800000"/>
            <a:headEnd/>
            <a:tailEnd/>
          </a:ln>
        </p:spPr>
        <p:txBody>
          <a:bodyPr wrap="none" anchor="ctr"/>
          <a:lstStyle/>
          <a:p>
            <a:pPr algn="ctr"/>
            <a:r>
              <a:rPr lang="en-US" altLang="en-US" sz="3200" b="0">
                <a:solidFill>
                  <a:schemeClr val="tx1"/>
                </a:solidFill>
                <a:cs typeface="Times New Roman" pitchFamily="18" charset="0"/>
              </a:rPr>
              <a:t>?2</a:t>
            </a:r>
          </a:p>
        </p:txBody>
      </p:sp>
      <p:pic>
        <p:nvPicPr>
          <p:cNvPr id="6" name="21492331.wav">
            <a:hlinkClick r:id="" action="ppaction://media"/>
          </p:cNvPr>
          <p:cNvPicPr>
            <a:picLocks noChangeAspect="1"/>
          </p:cNvPicPr>
          <p:nvPr>
            <a:wavAudioFile r:embed="rId3" name="214984D8.wav"/>
          </p:nvPr>
        </p:nvPicPr>
        <p:blipFill>
          <a:blip r:embed="rId22">
            <a:extLst>
              <a:ext uri="{28A0092B-C50C-407E-A947-70E740481C1C}">
                <a14:useLocalDpi xmlns:a14="http://schemas.microsoft.com/office/drawing/2010/main" val="0"/>
              </a:ext>
            </a:extLst>
          </a:blip>
          <a:srcRect/>
          <a:stretch>
            <a:fillRect/>
          </a:stretch>
        </p:blipFill>
        <p:spPr bwMode="auto">
          <a:xfrm>
            <a:off x="11428413" y="60944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p:transition spd="slow" advTm="9246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3" presetClass="entr" presetSubtype="10" fill="hold" grpId="0" nodeType="withEffect">
                                  <p:stCondLst>
                                    <p:cond delay="0"/>
                                  </p:stCondLst>
                                  <p:childTnLst>
                                    <p:set>
                                      <p:cBhvr>
                                        <p:cTn id="8" dur="1" fill="hold">
                                          <p:stCondLst>
                                            <p:cond delay="0"/>
                                          </p:stCondLst>
                                        </p:cTn>
                                        <p:tgtEl>
                                          <p:spTgt spid="2067"/>
                                        </p:tgtEl>
                                        <p:attrNameLst>
                                          <p:attrName>style.visibility</p:attrName>
                                        </p:attrNameLst>
                                      </p:cBhvr>
                                      <p:to>
                                        <p:strVal val="visible"/>
                                      </p:to>
                                    </p:set>
                                    <p:animEffect transition="in" filter="blinds(horizontal)">
                                      <p:cBhvr>
                                        <p:cTn id="9" dur="500"/>
                                        <p:tgtEl>
                                          <p:spTgt spid="2067"/>
                                        </p:tgtEl>
                                      </p:cBhvr>
                                    </p:animEffect>
                                  </p:childTnLst>
                                </p:cTn>
                              </p:par>
                              <p:par>
                                <p:cTn id="10" presetID="3" presetClass="entr" presetSubtype="10" fill="hold" grpId="0" nodeType="withEffect">
                                  <p:stCondLst>
                                    <p:cond delay="0"/>
                                  </p:stCondLst>
                                  <p:childTnLst>
                                    <p:set>
                                      <p:cBhvr>
                                        <p:cTn id="11" dur="1" fill="hold">
                                          <p:stCondLst>
                                            <p:cond delay="0"/>
                                          </p:stCondLst>
                                        </p:cTn>
                                        <p:tgtEl>
                                          <p:spTgt spid="2074"/>
                                        </p:tgtEl>
                                        <p:attrNameLst>
                                          <p:attrName>style.visibility</p:attrName>
                                        </p:attrNameLst>
                                      </p:cBhvr>
                                      <p:to>
                                        <p:strVal val="visible"/>
                                      </p:to>
                                    </p:set>
                                    <p:animEffect transition="in" filter="blinds(horizontal)">
                                      <p:cBhvr>
                                        <p:cTn id="12" dur="500"/>
                                        <p:tgtEl>
                                          <p:spTgt spid="2074"/>
                                        </p:tgtEl>
                                      </p:cBhvr>
                                    </p:animEffect>
                                  </p:childTnLst>
                                </p:cTn>
                              </p:par>
                              <p:par>
                                <p:cTn id="13" presetID="3" presetClass="entr" presetSubtype="10" fill="hold" nodeType="withEffect">
                                  <p:stCondLst>
                                    <p:cond delay="0"/>
                                  </p:stCondLst>
                                  <p:childTnLst>
                                    <p:set>
                                      <p:cBhvr>
                                        <p:cTn id="14" dur="1" fill="hold">
                                          <p:stCondLst>
                                            <p:cond delay="0"/>
                                          </p:stCondLst>
                                        </p:cTn>
                                        <p:tgtEl>
                                          <p:spTgt spid="54297"/>
                                        </p:tgtEl>
                                        <p:attrNameLst>
                                          <p:attrName>style.visibility</p:attrName>
                                        </p:attrNameLst>
                                      </p:cBhvr>
                                      <p:to>
                                        <p:strVal val="visible"/>
                                      </p:to>
                                    </p:set>
                                    <p:animEffect transition="in" filter="blinds(horizontal)">
                                      <p:cBhvr>
                                        <p:cTn id="15" dur="500"/>
                                        <p:tgtEl>
                                          <p:spTgt spid="5429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8927"/>
                                        </p:tgtEl>
                                        <p:attrNameLst>
                                          <p:attrName>style.visibility</p:attrName>
                                        </p:attrNameLst>
                                      </p:cBhvr>
                                      <p:to>
                                        <p:strVal val="visible"/>
                                      </p:to>
                                    </p:set>
                                    <p:animEffect transition="in" filter="blinds(horizontal)">
                                      <p:cBhvr>
                                        <p:cTn id="20" dur="500"/>
                                        <p:tgtEl>
                                          <p:spTgt spid="3892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51225"/>
                                        </p:tgtEl>
                                        <p:attrNameLst>
                                          <p:attrName>style.visibility</p:attrName>
                                        </p:attrNameLst>
                                      </p:cBhvr>
                                      <p:to>
                                        <p:strVal val="visible"/>
                                      </p:to>
                                    </p:set>
                                    <p:animEffect transition="in" filter="blinds(horizontal)">
                                      <p:cBhvr>
                                        <p:cTn id="25" dur="500"/>
                                        <p:tgtEl>
                                          <p:spTgt spid="5122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nodeType="clickEffect">
                                  <p:stCondLst>
                                    <p:cond delay="0"/>
                                  </p:stCondLst>
                                  <p:childTnLst>
                                    <p:set>
                                      <p:cBhvr>
                                        <p:cTn id="29" dur="1" fill="hold">
                                          <p:stCondLst>
                                            <p:cond delay="0"/>
                                          </p:stCondLst>
                                        </p:cTn>
                                        <p:tgtEl>
                                          <p:spTgt spid="38919"/>
                                        </p:tgtEl>
                                        <p:attrNameLst>
                                          <p:attrName>style.visibility</p:attrName>
                                        </p:attrNameLst>
                                      </p:cBhvr>
                                      <p:to>
                                        <p:strVal val="visible"/>
                                      </p:to>
                                    </p:set>
                                    <p:animEffect transition="in" filter="box(in)">
                                      <p:cBhvr>
                                        <p:cTn id="30" dur="500"/>
                                        <p:tgtEl>
                                          <p:spTgt spid="3891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38926"/>
                                        </p:tgtEl>
                                        <p:attrNameLst>
                                          <p:attrName>style.visibility</p:attrName>
                                        </p:attrNameLst>
                                      </p:cBhvr>
                                      <p:to>
                                        <p:strVal val="visible"/>
                                      </p:to>
                                    </p:set>
                                    <p:animEffect transition="in" filter="blinds(horizontal)">
                                      <p:cBhvr>
                                        <p:cTn id="35" dur="500"/>
                                        <p:tgtEl>
                                          <p:spTgt spid="3892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16" fill="hold" nodeType="clickEffect">
                                  <p:stCondLst>
                                    <p:cond delay="0"/>
                                  </p:stCondLst>
                                  <p:childTnLst>
                                    <p:set>
                                      <p:cBhvr>
                                        <p:cTn id="39" dur="1" fill="hold">
                                          <p:stCondLst>
                                            <p:cond delay="0"/>
                                          </p:stCondLst>
                                        </p:cTn>
                                        <p:tgtEl>
                                          <p:spTgt spid="38921"/>
                                        </p:tgtEl>
                                        <p:attrNameLst>
                                          <p:attrName>style.visibility</p:attrName>
                                        </p:attrNameLst>
                                      </p:cBhvr>
                                      <p:to>
                                        <p:strVal val="visible"/>
                                      </p:to>
                                    </p:set>
                                    <p:animEffect transition="in" filter="box(in)">
                                      <p:cBhvr>
                                        <p:cTn id="40" dur="500"/>
                                        <p:tgtEl>
                                          <p:spTgt spid="3892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16" fill="hold" nodeType="clickEffect">
                                  <p:stCondLst>
                                    <p:cond delay="0"/>
                                  </p:stCondLst>
                                  <p:childTnLst>
                                    <p:set>
                                      <p:cBhvr>
                                        <p:cTn id="44" dur="1" fill="hold">
                                          <p:stCondLst>
                                            <p:cond delay="0"/>
                                          </p:stCondLst>
                                        </p:cTn>
                                        <p:tgtEl>
                                          <p:spTgt spid="38918"/>
                                        </p:tgtEl>
                                        <p:attrNameLst>
                                          <p:attrName>style.visibility</p:attrName>
                                        </p:attrNameLst>
                                      </p:cBhvr>
                                      <p:to>
                                        <p:strVal val="visible"/>
                                      </p:to>
                                    </p:set>
                                    <p:animEffect transition="in" filter="box(in)">
                                      <p:cBhvr>
                                        <p:cTn id="45" dur="500"/>
                                        <p:tgtEl>
                                          <p:spTgt spid="3891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nodeType="clickEffect">
                                  <p:stCondLst>
                                    <p:cond delay="0"/>
                                  </p:stCondLst>
                                  <p:childTnLst>
                                    <p:set>
                                      <p:cBhvr>
                                        <p:cTn id="49" dur="1" fill="hold">
                                          <p:stCondLst>
                                            <p:cond delay="0"/>
                                          </p:stCondLst>
                                        </p:cTn>
                                        <p:tgtEl>
                                          <p:spTgt spid="38931"/>
                                        </p:tgtEl>
                                        <p:attrNameLst>
                                          <p:attrName>style.visibility</p:attrName>
                                        </p:attrNameLst>
                                      </p:cBhvr>
                                      <p:to>
                                        <p:strVal val="visible"/>
                                      </p:to>
                                    </p:set>
                                    <p:animEffect transition="in" filter="box(in)">
                                      <p:cBhvr>
                                        <p:cTn id="50" dur="500"/>
                                        <p:tgtEl>
                                          <p:spTgt spid="3893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38922"/>
                                        </p:tgtEl>
                                        <p:attrNameLst>
                                          <p:attrName>style.visibility</p:attrName>
                                        </p:attrNameLst>
                                      </p:cBhvr>
                                      <p:to>
                                        <p:strVal val="visible"/>
                                      </p:to>
                                    </p:set>
                                    <p:animEffect transition="in" filter="blinds(horizontal)">
                                      <p:cBhvr>
                                        <p:cTn id="55" dur="500"/>
                                        <p:tgtEl>
                                          <p:spTgt spid="3892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nodeType="clickEffect">
                                  <p:stCondLst>
                                    <p:cond delay="0"/>
                                  </p:stCondLst>
                                  <p:childTnLst>
                                    <p:set>
                                      <p:cBhvr>
                                        <p:cTn id="59" dur="1" fill="hold">
                                          <p:stCondLst>
                                            <p:cond delay="0"/>
                                          </p:stCondLst>
                                        </p:cTn>
                                        <p:tgtEl>
                                          <p:spTgt spid="38920"/>
                                        </p:tgtEl>
                                        <p:attrNameLst>
                                          <p:attrName>style.visibility</p:attrName>
                                        </p:attrNameLst>
                                      </p:cBhvr>
                                      <p:to>
                                        <p:strVal val="visible"/>
                                      </p:to>
                                    </p:set>
                                    <p:anim calcmode="lin" valueType="num">
                                      <p:cBhvr additive="base">
                                        <p:cTn id="60" dur="500" fill="hold"/>
                                        <p:tgtEl>
                                          <p:spTgt spid="38920"/>
                                        </p:tgtEl>
                                        <p:attrNameLst>
                                          <p:attrName>ppt_x</p:attrName>
                                        </p:attrNameLst>
                                      </p:cBhvr>
                                      <p:tavLst>
                                        <p:tav tm="0">
                                          <p:val>
                                            <p:strVal val="#ppt_x"/>
                                          </p:val>
                                        </p:tav>
                                        <p:tav tm="100000">
                                          <p:val>
                                            <p:strVal val="#ppt_x"/>
                                          </p:val>
                                        </p:tav>
                                      </p:tavLst>
                                    </p:anim>
                                    <p:anim calcmode="lin" valueType="num">
                                      <p:cBhvr additive="base">
                                        <p:cTn id="61" dur="500" fill="hold"/>
                                        <p:tgtEl>
                                          <p:spTgt spid="38920"/>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51237"/>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51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0" fill="hold" display="0">
                  <p:stCondLst>
                    <p:cond delay="indefinite"/>
                  </p:stCondLst>
                  <p:endCondLst>
                    <p:cond evt="onStopAudio" delay="0">
                      <p:tgtEl>
                        <p:sldTgt/>
                      </p:tgtEl>
                    </p:cond>
                  </p:endCondLst>
                </p:cTn>
                <p:tgtEl>
                  <p:spTgt spid="6"/>
                </p:tgtEl>
              </p:cMediaNode>
            </p:audio>
          </p:childTnLst>
        </p:cTn>
      </p:par>
    </p:tnLst>
    <p:bldLst>
      <p:bldP spid="2067" grpId="0" animBg="1"/>
      <p:bldP spid="38922" grpId="0"/>
      <p:bldP spid="38927" grpId="0"/>
      <p:bldP spid="51225" grpId="0"/>
      <p:bldP spid="2074" grpId="0"/>
      <p:bldP spid="51236" grpId="0" animBg="1"/>
      <p:bldP spid="512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5"/>
          <p:cNvSpPr>
            <a:spLocks noChangeArrowheads="1"/>
          </p:cNvSpPr>
          <p:nvPr/>
        </p:nvSpPr>
        <p:spPr bwMode="auto">
          <a:xfrm>
            <a:off x="6134100" y="451485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n-US" altLang="en-US" sz="2400" b="0">
                <a:solidFill>
                  <a:schemeClr val="bg1"/>
                </a:solidFill>
                <a:latin typeface="VNI-Times" pitchFamily="2" charset="0"/>
              </a:rPr>
              <a:t>b)</a:t>
            </a:r>
            <a:r>
              <a:rPr lang="en-US" altLang="en-US" sz="2400">
                <a:solidFill>
                  <a:schemeClr val="bg1"/>
                </a:solidFill>
                <a:latin typeface="VNI-Times" pitchFamily="2" charset="0"/>
              </a:rPr>
              <a:t> </a:t>
            </a:r>
          </a:p>
        </p:txBody>
      </p:sp>
      <p:sp>
        <p:nvSpPr>
          <p:cNvPr id="14339" name="Rectangle 37"/>
          <p:cNvSpPr>
            <a:spLocks noChangeArrowheads="1"/>
          </p:cNvSpPr>
          <p:nvPr/>
        </p:nvSpPr>
        <p:spPr bwMode="auto">
          <a:xfrm>
            <a:off x="3143250" y="527685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en-US" altLang="en-US" sz="2400" b="0">
                <a:solidFill>
                  <a:schemeClr val="bg1"/>
                </a:solidFill>
                <a:latin typeface="VNI-Times" pitchFamily="2" charset="0"/>
              </a:rPr>
              <a:t>c)</a:t>
            </a:r>
            <a:r>
              <a:rPr lang="en-US" altLang="en-US" sz="2400">
                <a:solidFill>
                  <a:schemeClr val="tx1"/>
                </a:solidFill>
                <a:latin typeface="VNI-Times" pitchFamily="2" charset="0"/>
              </a:rPr>
              <a:t>   </a:t>
            </a:r>
          </a:p>
        </p:txBody>
      </p:sp>
      <p:graphicFrame>
        <p:nvGraphicFramePr>
          <p:cNvPr id="201757" name="Object 29"/>
          <p:cNvGraphicFramePr>
            <a:graphicFrameLocks noChangeAspect="1"/>
          </p:cNvGraphicFramePr>
          <p:nvPr/>
        </p:nvGraphicFramePr>
        <p:xfrm>
          <a:off x="9809163" y="1366838"/>
          <a:ext cx="373062" cy="752475"/>
        </p:xfrm>
        <a:graphic>
          <a:graphicData uri="http://schemas.openxmlformats.org/presentationml/2006/ole">
            <mc:AlternateContent xmlns:mc="http://schemas.openxmlformats.org/markup-compatibility/2006">
              <mc:Choice xmlns:v="urn:schemas-microsoft-com:vml" Requires="v">
                <p:oleObj spid="_x0000_s14343" name="Equation" r:id="rId6" imgW="152334" imgH="393529" progId="Equation.DSMT4">
                  <p:embed/>
                </p:oleObj>
              </mc:Choice>
              <mc:Fallback>
                <p:oleObj name="Equation" r:id="rId6" imgW="152334" imgH="393529" progId="Equation.DSMT4">
                  <p:embed/>
                  <p:pic>
                    <p:nvPicPr>
                      <p:cNvPr id="0" name="Object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09163" y="1366838"/>
                        <a:ext cx="373062"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343" name="Rectangle 1"/>
          <p:cNvSpPr>
            <a:spLocks noChangeArrowheads="1"/>
          </p:cNvSpPr>
          <p:nvPr/>
        </p:nvSpPr>
        <p:spPr bwMode="auto">
          <a:xfrm>
            <a:off x="179388" y="442913"/>
            <a:ext cx="11909425" cy="1570037"/>
          </a:xfrm>
          <a:prstGeom prst="rect">
            <a:avLst/>
          </a:prstGeom>
          <a:noFill/>
          <a:ln w="28575">
            <a:solidFill>
              <a:srgbClr val="00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just" eaLnBrk="1" hangingPunct="1"/>
            <a:r>
              <a:rPr lang="en-US" altLang="en-US" sz="3200" i="1" u="sng">
                <a:solidFill>
                  <a:schemeClr val="tx1"/>
                </a:solidFill>
                <a:cs typeface="Times New Roman" pitchFamily="18" charset="0"/>
              </a:rPr>
              <a:t>Chú ý: </a:t>
            </a:r>
            <a:r>
              <a:rPr lang="en-US" altLang="en-US" sz="3200" b="0" i="1">
                <a:solidFill>
                  <a:schemeClr val="tx1"/>
                </a:solidFill>
                <a:cs typeface="Times New Roman" pitchFamily="18" charset="0"/>
              </a:rPr>
              <a:t> Khi đại lượng y tỉ lệ thuận với đại lượng x thì x cũng tỉ lệ thuận với y và ta nói hai đại lượng đó tỉ lệ thuận với nhau. Nếu y tỉ lệ thuận với x theo hệ số tỉ lệ k thì x tỉ lệ thuận với y theo hệ số tỉ lệ</a:t>
            </a:r>
            <a:endParaRPr lang="en-US" altLang="en-US" sz="3200" b="0" i="1">
              <a:solidFill>
                <a:schemeClr val="tx1"/>
              </a:solidFill>
              <a:latin typeface="VNI-Times" pitchFamily="2" charset="0"/>
            </a:endParaRPr>
          </a:p>
        </p:txBody>
      </p:sp>
      <p:pic>
        <p:nvPicPr>
          <p:cNvPr id="2" name="A5A12346.wav">
            <a:hlinkClick r:id="" action="ppaction://media"/>
          </p:cNvPr>
          <p:cNvPicPr>
            <a:picLocks noChangeAspect="1"/>
          </p:cNvPicPr>
          <p:nvPr>
            <a:wavAudioFile r:embed="rId3" name="A5A1F9C7.wav"/>
          </p:nvPr>
        </p:nvPicPr>
        <p:blipFill>
          <a:blip r:embed="rId8">
            <a:extLst>
              <a:ext uri="{28A0092B-C50C-407E-A947-70E740481C1C}">
                <a14:useLocalDpi xmlns:a14="http://schemas.microsoft.com/office/drawing/2010/main" val="0"/>
              </a:ext>
            </a:extLst>
          </a:blip>
          <a:srcRect/>
          <a:stretch>
            <a:fillRect/>
          </a:stretch>
        </p:blipFill>
        <p:spPr bwMode="auto">
          <a:xfrm>
            <a:off x="11428413" y="60944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p:transition spd="slow" advTm="2383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17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1434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25&quot;&gt;&lt;property id=&quot;20148&quot; value=&quot;5&quot;/&gt;&lt;property id=&quot;20300&quot; value=&quot;Slide 26&quot;/&gt;&lt;property id=&quot;20307&quot; value=&quot;314&quot;/&gt;&lt;/object&gt;&lt;object type=&quot;3&quot; unique_id=&quot;13683&quot;&gt;&lt;property id=&quot;20148&quot; value=&quot;5&quot;/&gt;&lt;property id=&quot;20300&quot; value=&quot;Slide 27&quot;/&gt;&lt;property id=&quot;20307&quot; value=&quot;395&quot;/&gt;&lt;/object&gt;&lt;object type=&quot;3&quot; unique_id=&quot;13971&quot;&gt;&lt;property id=&quot;20148&quot; value=&quot;5&quot;/&gt;&lt;property id=&quot;20300&quot; value=&quot;Slide 14&quot;/&gt;&lt;property id=&quot;20307&quot; value=&quot;404&quot;/&gt;&lt;/object&gt;&lt;object type=&quot;3&quot; unique_id=&quot;14344&quot;&gt;&lt;property id=&quot;20148&quot; value=&quot;5&quot;/&gt;&lt;property id=&quot;20300&quot; value=&quot;Slide 5&quot;/&gt;&lt;property id=&quot;20307&quot; value=&quot;411&quot;/&gt;&lt;/object&gt;&lt;object type=&quot;3&quot; unique_id=&quot;14345&quot;&gt;&lt;property id=&quot;20148&quot; value=&quot;5&quot;/&gt;&lt;property id=&quot;20300&quot; value=&quot;Slide 7&quot;/&gt;&lt;property id=&quot;20307&quot; value=&quot;412&quot;/&gt;&lt;/object&gt;&lt;object type=&quot;3&quot; unique_id=&quot;14458&quot;&gt;&lt;property id=&quot;20148&quot; value=&quot;5&quot;/&gt;&lt;property id=&quot;20300&quot; value=&quot;Slide 17&quot;/&gt;&lt;property id=&quot;20307&quot; value=&quot;415&quot;/&gt;&lt;/object&gt;&lt;object type=&quot;3&quot; unique_id=&quot;14459&quot;&gt;&lt;property id=&quot;20148&quot; value=&quot;5&quot;/&gt;&lt;property id=&quot;20300&quot; value=&quot;Slide 18&quot;/&gt;&lt;property id=&quot;20307&quot; value=&quot;416&quot;/&gt;&lt;/object&gt;&lt;object type=&quot;3&quot; unique_id=&quot;14460&quot;&gt;&lt;property id=&quot;20148&quot; value=&quot;5&quot;/&gt;&lt;property id=&quot;20300&quot; value=&quot;Slide 19&quot;/&gt;&lt;property id=&quot;20307&quot; value=&quot;417&quot;/&gt;&lt;/object&gt;&lt;object type=&quot;3&quot; unique_id=&quot;14461&quot;&gt;&lt;property id=&quot;20148&quot; value=&quot;5&quot;/&gt;&lt;property id=&quot;20300&quot; value=&quot;Slide 20&quot;/&gt;&lt;property id=&quot;20307&quot; value=&quot;418&quot;/&gt;&lt;/object&gt;&lt;object type=&quot;3&quot; unique_id=&quot;14462&quot;&gt;&lt;property id=&quot;20148&quot; value=&quot;5&quot;/&gt;&lt;property id=&quot;20300&quot; value=&quot;Slide 21&quot;/&gt;&lt;property id=&quot;20307&quot; value=&quot;419&quot;/&gt;&lt;/object&gt;&lt;object type=&quot;3&quot; unique_id=&quot;14463&quot;&gt;&lt;property id=&quot;20148&quot; value=&quot;5&quot;/&gt;&lt;property id=&quot;20300&quot; value=&quot;Slide 22&quot;/&gt;&lt;property id=&quot;20307&quot; value=&quot;420&quot;/&gt;&lt;/object&gt;&lt;object type=&quot;3&quot; unique_id=&quot;14464&quot;&gt;&lt;property id=&quot;20148&quot; value=&quot;5&quot;/&gt;&lt;property id=&quot;20300&quot; value=&quot;Slide 23&quot;/&gt;&lt;property id=&quot;20307&quot; value=&quot;421&quot;/&gt;&lt;/object&gt;&lt;object type=&quot;3&quot; unique_id=&quot;14465&quot;&gt;&lt;property id=&quot;20148&quot; value=&quot;5&quot;/&gt;&lt;property id=&quot;20300&quot; value=&quot;Slide 24&quot;/&gt;&lt;property id=&quot;20307&quot; value=&quot;422&quot;/&gt;&lt;/object&gt;&lt;object type=&quot;3&quot; unique_id=&quot;14466&quot;&gt;&lt;property id=&quot;20148&quot; value=&quot;5&quot;/&gt;&lt;property id=&quot;20300&quot; value=&quot;Slide 25&quot;/&gt;&lt;property id=&quot;20307&quot; value=&quot;423&quot;/&gt;&lt;/object&gt;&lt;object type=&quot;3&quot; unique_id=&quot;14487&quot;&gt;&lt;property id=&quot;20148&quot; value=&quot;5&quot;/&gt;&lt;property id=&quot;20300&quot; value=&quot;Slide 1&quot;/&gt;&lt;property id=&quot;20307&quot; value=&quot;428&quot;/&gt;&lt;/object&gt;&lt;object type=&quot;3&quot; unique_id=&quot;14488&quot;&gt;&lt;property id=&quot;20148&quot; value=&quot;5&quot;/&gt;&lt;property id=&quot;20300&quot; value=&quot;Slide 2 - &amp;quot;CHƯƠNG II&amp;#x0D;&amp;#x0A;HÀM SỐ VÀ ĐỒ THỊ&amp;quot;&quot;/&gt;&lt;property id=&quot;20307&quot; value=&quot;429&quot;/&gt;&lt;/object&gt;&lt;object type=&quot;3&quot; unique_id=&quot;14489&quot;&gt;&lt;property id=&quot;20148&quot; value=&quot;5&quot;/&gt;&lt;property id=&quot;20300&quot; value=&quot;Slide 3&quot;/&gt;&lt;property id=&quot;20307&quot; value=&quot;430&quot;/&gt;&lt;/object&gt;&lt;object type=&quot;3&quot; unique_id=&quot;14490&quot;&gt;&lt;property id=&quot;20148&quot; value=&quot;5&quot;/&gt;&lt;property id=&quot;20300&quot; value=&quot;Slide 4&quot;/&gt;&lt;property id=&quot;20307&quot; value=&quot;431&quot;/&gt;&lt;/object&gt;&lt;object type=&quot;3&quot; unique_id=&quot;14491&quot;&gt;&lt;property id=&quot;20148&quot; value=&quot;5&quot;/&gt;&lt;property id=&quot;20300&quot; value=&quot;Slide 6&quot;/&gt;&lt;property id=&quot;20307&quot; value=&quot;424&quot;/&gt;&lt;/object&gt;&lt;object type=&quot;3&quot; unique_id=&quot;14492&quot;&gt;&lt;property id=&quot;20148&quot; value=&quot;5&quot;/&gt;&lt;property id=&quot;20300&quot; value=&quot;Slide 8&quot;/&gt;&lt;property id=&quot;20307&quot; value=&quot;433&quot;/&gt;&lt;/object&gt;&lt;object type=&quot;3&quot; unique_id=&quot;14493&quot;&gt;&lt;property id=&quot;20148&quot; value=&quot;5&quot;/&gt;&lt;property id=&quot;20300&quot; value=&quot;Slide 9&quot;/&gt;&lt;property id=&quot;20307&quot; value=&quot;434&quot;/&gt;&lt;/object&gt;&lt;object type=&quot;3&quot; unique_id=&quot;14494&quot;&gt;&lt;property id=&quot;20148&quot; value=&quot;5&quot;/&gt;&lt;property id=&quot;20300&quot; value=&quot;Slide 10&quot;/&gt;&lt;property id=&quot;20307&quot; value=&quot;432&quot;/&gt;&lt;/object&gt;&lt;object type=&quot;3&quot; unique_id=&quot;14495&quot;&gt;&lt;property id=&quot;20148&quot; value=&quot;5&quot;/&gt;&lt;property id=&quot;20300&quot; value=&quot;Slide 11&quot;/&gt;&lt;property id=&quot;20307&quot; value=&quot;436&quot;/&gt;&lt;/object&gt;&lt;object type=&quot;3&quot; unique_id=&quot;14496&quot;&gt;&lt;property id=&quot;20148&quot; value=&quot;5&quot;/&gt;&lt;property id=&quot;20300&quot; value=&quot;Slide 12&quot;/&gt;&lt;property id=&quot;20307&quot; value=&quot;435&quot;/&gt;&lt;/object&gt;&lt;object type=&quot;3&quot; unique_id=&quot;14497&quot;&gt;&lt;property id=&quot;20148&quot; value=&quot;5&quot;/&gt;&lt;property id=&quot;20300&quot; value=&quot;Slide 13&quot;/&gt;&lt;property id=&quot;20307&quot; value=&quot;437&quot;/&gt;&lt;/object&gt;&lt;object type=&quot;3&quot; unique_id=&quot;14498&quot;&gt;&lt;property id=&quot;20148&quot; value=&quot;5&quot;/&gt;&lt;property id=&quot;20300&quot; value=&quot;Slide 16&quot;/&gt;&lt;property id=&quot;20307&quot; value=&quot;438&quot;/&gt;&lt;/object&gt;&lt;object type=&quot;3&quot; unique_id=&quot;14527&quot;&gt;&lt;property id=&quot;20148&quot; value=&quot;5&quot;/&gt;&lt;property id=&quot;20300&quot; value=&quot;Slide 15&quot;/&gt;&lt;property id=&quot;20307&quot; value=&quot;439&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TIMING" val="|22.5|7.8"/>
</p:tagLst>
</file>

<file path=ppt/tags/tag11.xml><?xml version="1.0" encoding="utf-8"?>
<p:tagLst xmlns:a="http://schemas.openxmlformats.org/drawingml/2006/main" xmlns:r="http://schemas.openxmlformats.org/officeDocument/2006/relationships" xmlns:p="http://schemas.openxmlformats.org/presentationml/2006/main">
  <p:tag name="TIMING" val="|0.4|13.5|6|5.2"/>
</p:tagLst>
</file>

<file path=ppt/tags/tag12.xml><?xml version="1.0" encoding="utf-8"?>
<p:tagLst xmlns:a="http://schemas.openxmlformats.org/drawingml/2006/main" xmlns:r="http://schemas.openxmlformats.org/officeDocument/2006/relationships" xmlns:p="http://schemas.openxmlformats.org/presentationml/2006/main">
  <p:tag name="TIMING" val="|22.6|0.5|0.4|6|2.2|0.7|4.8|1.9|5.5"/>
</p:tagLst>
</file>

<file path=ppt/tags/tag13.xml><?xml version="1.0" encoding="utf-8"?>
<p:tagLst xmlns:a="http://schemas.openxmlformats.org/drawingml/2006/main" xmlns:r="http://schemas.openxmlformats.org/officeDocument/2006/relationships" xmlns:p="http://schemas.openxmlformats.org/presentationml/2006/main">
  <p:tag name="TIMING" val="|28.9|11.5|6.7|5.2|6.6"/>
</p:tagLst>
</file>

<file path=ppt/tags/tag2.xml><?xml version="1.0" encoding="utf-8"?>
<p:tagLst xmlns:a="http://schemas.openxmlformats.org/drawingml/2006/main" xmlns:r="http://schemas.openxmlformats.org/officeDocument/2006/relationships" xmlns:p="http://schemas.openxmlformats.org/presentationml/2006/main">
  <p:tag name="TIMING" val="|5.2|2.4|2.8"/>
</p:tagLst>
</file>

<file path=ppt/tags/tag3.xml><?xml version="1.0" encoding="utf-8"?>
<p:tagLst xmlns:a="http://schemas.openxmlformats.org/drawingml/2006/main" xmlns:r="http://schemas.openxmlformats.org/officeDocument/2006/relationships" xmlns:p="http://schemas.openxmlformats.org/presentationml/2006/main">
  <p:tag name="TIMING" val="|3|14.8|0.4|1.9|4.4"/>
</p:tagLst>
</file>

<file path=ppt/tags/tag4.xml><?xml version="1.0" encoding="utf-8"?>
<p:tagLst xmlns:a="http://schemas.openxmlformats.org/drawingml/2006/main" xmlns:r="http://schemas.openxmlformats.org/officeDocument/2006/relationships" xmlns:p="http://schemas.openxmlformats.org/presentationml/2006/main">
  <p:tag name="TIMING" val="|2.1|2.6|3"/>
</p:tagLst>
</file>

<file path=ppt/tags/tag5.xml><?xml version="1.0" encoding="utf-8"?>
<p:tagLst xmlns:a="http://schemas.openxmlformats.org/drawingml/2006/main" xmlns:r="http://schemas.openxmlformats.org/officeDocument/2006/relationships" xmlns:p="http://schemas.openxmlformats.org/presentationml/2006/main">
  <p:tag name="TIMING" val="|1.5|2.7|10.3|11.5|3|13.7|11.5"/>
</p:tagLst>
</file>

<file path=ppt/tags/tag6.xml><?xml version="1.0" encoding="utf-8"?>
<p:tagLst xmlns:a="http://schemas.openxmlformats.org/drawingml/2006/main" xmlns:r="http://schemas.openxmlformats.org/officeDocument/2006/relationships" xmlns:p="http://schemas.openxmlformats.org/presentationml/2006/main">
  <p:tag name="TIMING" val="|4.4|2.4|8.6|1.3|6.4|1.7|0.5|2.4|0.6|1|0.9|3.6|4.1|8.3|0.6"/>
</p:tagLst>
</file>

<file path=ppt/tags/tag7.xml><?xml version="1.0" encoding="utf-8"?>
<p:tagLst xmlns:a="http://schemas.openxmlformats.org/drawingml/2006/main" xmlns:r="http://schemas.openxmlformats.org/officeDocument/2006/relationships" xmlns:p="http://schemas.openxmlformats.org/presentationml/2006/main">
  <p:tag name="TIMING" val="|17.9|4.3|1|12.5|1|2.5|9.1|5.7|2.3|7.1|4.6"/>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0.6|10.7|11.2|1|4.3|0.8|2.5|0.5|1.7|11.9|6.2|4.8|1.5|7.7|0.5|2.1|0.8|3.2|0.8|1.5|1.2|3.6|2.6|2.8|3.4|8.9|1|0.5|0.7|1.1|0.8|8.1|0.8|5.8|4.8|3.5|4.8|4.8"/>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a:solidFill>
            <a:schemeClr val="tx1"/>
          </a:solidFill>
          <a:miter lim="800000"/>
          <a:headEnd/>
          <a:tailEnd/>
        </a:ln>
        <a:effectLst/>
      </a:spPr>
      <a:bodyPr wrap="none" anchor="ctr"/>
      <a:lstStyle>
        <a:defPPr>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115888" marR="0" indent="-115888" algn="l" defTabSz="914400" rtl="0" eaLnBrk="0" fontAlgn="base" latinLnBrk="0" hangingPunct="0">
          <a:lnSpc>
            <a:spcPct val="100000"/>
          </a:lnSpc>
          <a:spcBef>
            <a:spcPct val="0"/>
          </a:spcBef>
          <a:spcAft>
            <a:spcPct val="0"/>
          </a:spcAft>
          <a:buClrTx/>
          <a:buSzTx/>
          <a:buFontTx/>
          <a:buNone/>
          <a:tabLst/>
          <a:defRPr kumimoji="0" lang="en-US" sz="2600" b="1" i="0" u="none" strike="noStrike" cap="none" normalizeH="0" baseline="0" smtClean="0">
            <a:ln>
              <a:noFill/>
            </a:ln>
            <a:solidFill>
              <a:srgbClr val="FFFF99"/>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11790</TotalTime>
  <Words>1463</Words>
  <Application>Microsoft Office PowerPoint</Application>
  <PresentationFormat>Custom</PresentationFormat>
  <Paragraphs>203</Paragraphs>
  <Slides>21</Slides>
  <Notes>6</Notes>
  <HiddenSlides>0</HiddenSlides>
  <MMClips>22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21</vt:i4>
      </vt:variant>
    </vt:vector>
  </HeadingPairs>
  <TitlesOfParts>
    <vt:vector size="31" baseType="lpstr">
      <vt:lpstr>Times New Roman</vt:lpstr>
      <vt:lpstr>Arial</vt:lpstr>
      <vt:lpstr>Calibri</vt:lpstr>
      <vt:lpstr>VNI-Times</vt:lpstr>
      <vt:lpstr>.VnArial</vt:lpstr>
      <vt:lpstr>.VnTime</vt:lpstr>
      <vt:lpstr>Symbol</vt:lpstr>
      <vt:lpstr>1_Default Design</vt:lpstr>
      <vt:lpstr>MathType 6.0 Equation</vt:lpstr>
      <vt:lpstr>MathType 7.0 Equation</vt:lpstr>
      <vt:lpstr>CHƯƠNG II HÀM SỐ VÀ ĐỒ THỊ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Vinh - Nghe 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Tổng 3 góc cua một tam giác</dc:title>
  <dc:creator>Nguyen Quang Phuc</dc:creator>
  <cp:lastModifiedBy>DELL</cp:lastModifiedBy>
  <cp:revision>471</cp:revision>
  <dcterms:created xsi:type="dcterms:W3CDTF">2007-01-07T15:20:44Z</dcterms:created>
  <dcterms:modified xsi:type="dcterms:W3CDTF">2021-11-07T09:15:51Z</dcterms:modified>
</cp:coreProperties>
</file>