
<file path=[Content_Types].xml><?xml version="1.0" encoding="utf-8"?>
<Types xmlns="http://schemas.openxmlformats.org/package/2006/content-types">
  <Default Extension="png" ContentType="image/png"/>
  <Default Extension="bin" ContentType="application/vnd.openxmlformats-officedocument.oleObject"/>
  <Default Extension="jpeg" ContentType="image/jpeg"/>
  <Default Extension="wmf" ContentType="image/x-wmf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0"/>
  </p:notesMasterIdLst>
  <p:sldIdLst>
    <p:sldId id="256" r:id="rId2"/>
    <p:sldId id="257" r:id="rId3"/>
    <p:sldId id="258" r:id="rId4"/>
    <p:sldId id="259" r:id="rId5"/>
    <p:sldId id="260" r:id="rId6"/>
    <p:sldId id="326" r:id="rId7"/>
    <p:sldId id="327" r:id="rId8"/>
    <p:sldId id="328" r:id="rId9"/>
  </p:sldIdLst>
  <p:sldSz cx="9144000" cy="5143500" type="screen16x9"/>
  <p:notesSz cx="6858000" cy="9144000"/>
  <p:defaultTextStyle>
    <a:defPPr>
      <a:defRPr lang="en-US"/>
    </a:defPPr>
    <a:lvl1pPr marL="0" lvl="0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lvl="1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lvl="2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lvl="3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lvl="4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lvl="5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lvl="6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lvl="7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lvl="8" indent="0" algn="l" defTabSz="914400" rtl="0" eaLnBrk="0" fontAlgn="base" latinLnBrk="0" hangingPunct="0">
      <a:lnSpc>
        <a:spcPct val="100000"/>
      </a:lnSpc>
      <a:spcBef>
        <a:spcPct val="0"/>
      </a:spcBef>
      <a:spcAft>
        <a:spcPct val="0"/>
      </a:spcAft>
      <a:buNone/>
      <a:defRPr b="0" i="0" u="none" kern="1200" baseline="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howGuides="1">
      <p:cViewPr varScale="1">
        <p:scale>
          <a:sx n="92" d="100"/>
          <a:sy n="92" d="100"/>
        </p:scale>
        <p:origin x="-756" y="-96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6.wmf"/><Relationship Id="rId1" Type="http://schemas.openxmlformats.org/officeDocument/2006/relationships/image" Target="../media/image5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EFD42F7-718C-4B98-AAEC-167E6DDD60A7}" type="datetimeFigureOut">
              <a:rPr lang="en-US" smtClean="0"/>
              <a:t>10/17/2021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1B2AA4F-B828-4D7C-AFD3-893933DAFCB4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547281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Rectangle 7"/>
          <p:cNvSpPr txBox="1">
            <a:spLocks noGrp="1"/>
          </p:cNvSpPr>
          <p:nvPr>
            <p:ph type="sldNum" sz="quarter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803" name="Rectangle 7"/>
          <p:cNvSpPr txBox="1">
            <a:spLocks noGrp="1"/>
          </p:cNvSpPr>
          <p:nvPr/>
        </p:nvSpPr>
        <p:spPr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</a:ln>
        </p:spPr>
        <p:txBody>
          <a:bodyPr anchor="b" anchorCtr="0"/>
          <a:lstStyle/>
          <a:p>
            <a:pPr lvl="0" algn="r" eaLnBrk="1" hangingPunct="1">
              <a:spcBef>
                <a:spcPct val="0"/>
              </a:spcBef>
            </a:pPr>
            <a:fld id="{9A0DB2DC-4C9A-4742-B13C-FB6460FD3503}" type="slidenum">
              <a:rPr lang="en-US" altLang="en-US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6</a:t>
            </a:fld>
            <a:endParaRPr lang="en-US" altLang="en-US" dirty="0">
              <a:solidFill>
                <a:srgbClr val="000000"/>
              </a:solidFill>
              <a:latin typeface="Arial" panose="020B0604020202020204" pitchFamily="34" charset="0"/>
              <a:ea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76804" name="Rectangle 2"/>
          <p:cNvSpPr>
            <a:spLocks noGrp="1" noRot="1" noChangeAspect="1" noTextEdit="1"/>
          </p:cNvSpPr>
          <p:nvPr>
            <p:ph type="sldImg"/>
          </p:nvPr>
        </p:nvSpPr>
        <p:spPr>
          <a:ln>
            <a:solidFill>
              <a:srgbClr val="000000">
                <a:alpha val="100000"/>
              </a:srgbClr>
            </a:solidFill>
            <a:miter lim="800000"/>
          </a:ln>
        </p:spPr>
      </p:sp>
      <p:sp>
        <p:nvSpPr>
          <p:cNvPr id="76805" name="Rectangle 3"/>
          <p:cNvSpPr>
            <a:spLocks noGrp="1"/>
          </p:cNvSpPr>
          <p:nvPr>
            <p:ph type="body" idx="1"/>
          </p:nvPr>
        </p:nvSpPr>
        <p:spPr>
          <a:noFill/>
          <a:ln>
            <a:noFill/>
          </a:ln>
        </p:spPr>
        <p:txBody>
          <a:bodyPr wrap="square" lIns="91440" tIns="45720" rIns="91440" bIns="45720" anchor="t" anchorCtr="0"/>
          <a:lstStyle/>
          <a:p>
            <a:pPr lvl="0" eaLnBrk="1" hangingPunct="1">
              <a:spcBef>
                <a:spcPct val="0"/>
              </a:spcBef>
            </a:pPr>
            <a:r>
              <a:rPr lang="en-US" altLang="en-US" dirty="0">
                <a:latin typeface="Arial" panose="020B0604020202020204" pitchFamily="34" charset="0"/>
              </a:rPr>
              <a:t>?2</a:t>
            </a: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76225" y="0"/>
            <a:ext cx="104775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90600" y="0"/>
            <a:ext cx="182563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141413" y="0"/>
            <a:ext cx="230188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06363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854075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Straight Connector 23"/>
          <p:cNvSpPr>
            <a:spLocks noChangeShapeType="1"/>
          </p:cNvSpPr>
          <p:nvPr/>
        </p:nvSpPr>
        <p:spPr bwMode="auto">
          <a:xfrm>
            <a:off x="172720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Straight Connector 24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Straight Connector 25"/>
          <p:cNvSpPr>
            <a:spLocks noChangeShapeType="1"/>
          </p:cNvSpPr>
          <p:nvPr/>
        </p:nvSpPr>
        <p:spPr bwMode="auto">
          <a:xfrm>
            <a:off x="9113838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7" name="Rectangle 26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solidFill>
            <a:schemeClr val="accent1"/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1309688" y="3649663"/>
            <a:ext cx="641350" cy="48101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1090613" y="4125913"/>
            <a:ext cx="138113" cy="10318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1663700" y="4341813"/>
            <a:ext cx="274638" cy="20478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Oval 31"/>
          <p:cNvSpPr/>
          <p:nvPr/>
        </p:nvSpPr>
        <p:spPr>
          <a:xfrm>
            <a:off x="1905000" y="3371850"/>
            <a:ext cx="365125" cy="27463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" name="Title 7"/>
          <p:cNvSpPr>
            <a:spLocks noGrp="1"/>
          </p:cNvSpPr>
          <p:nvPr>
            <p:ph type="ctrTitle"/>
          </p:nvPr>
        </p:nvSpPr>
        <p:spPr>
          <a:xfrm>
            <a:off x="2286000" y="2343150"/>
            <a:ext cx="6172200" cy="1420772"/>
          </a:xfrm>
        </p:spPr>
        <p:txBody>
          <a:bodyPr/>
          <a:lstStyle>
            <a:lvl1pPr>
              <a:defRPr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2286000" y="3752492"/>
            <a:ext cx="6172200" cy="1028700"/>
          </a:xfrm>
        </p:spPr>
        <p:txBody>
          <a:bodyPr/>
          <a:lstStyle>
            <a:lvl1pPr marL="0" indent="0" algn="l">
              <a:buNone/>
              <a:defRPr sz="1800" b="1">
                <a:solidFill>
                  <a:schemeClr val="tx2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33" name="Date Placeholder 27"/>
          <p:cNvSpPr>
            <a:spLocks noGrp="1"/>
          </p:cNvSpPr>
          <p:nvPr>
            <p:ph type="dt" sz="half" idx="2"/>
          </p:nvPr>
        </p:nvSpPr>
        <p:spPr bwMode="auto">
          <a:xfrm rot="5400000">
            <a:off x="8050213" y="833438"/>
            <a:ext cx="1714500" cy="381000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881F103-8908-469C-B11E-71174598608D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Footer Placeholder 16"/>
          <p:cNvSpPr>
            <a:spLocks noGrp="1"/>
          </p:cNvSpPr>
          <p:nvPr>
            <p:ph type="ftr" sz="quarter" idx="3"/>
          </p:nvPr>
        </p:nvSpPr>
        <p:spPr bwMode="auto">
          <a:xfrm rot="5400000">
            <a:off x="7534275" y="3087688"/>
            <a:ext cx="2743200" cy="38417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Slide Number Placeholder 28"/>
          <p:cNvSpPr>
            <a:spLocks noGrp="1"/>
          </p:cNvSpPr>
          <p:nvPr>
            <p:ph type="sldNum" sz="quarter" idx="4"/>
          </p:nvPr>
        </p:nvSpPr>
        <p:spPr bwMode="auto">
          <a:xfrm>
            <a:off x="1325563" y="3697288"/>
            <a:ext cx="609600" cy="3873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x" preserve="1">
  <p:cSld name="Title and Vertical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4F436D3A-052C-4F49-8432-A0CA4929CA37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05980"/>
            <a:ext cx="1676400" cy="4388644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05979"/>
            <a:ext cx="6019800" cy="4388644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A6555C0-C188-43D0-9BB6-8D0B98C4872E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 preserve="1">
  <p:cSld name="Title and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8" name="Content Placeholder 7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7467600" cy="365531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6"/>
          <p:cNvSpPr>
            <a:spLocks noGrp="1"/>
          </p:cNvSpPr>
          <p:nvPr>
            <p:ph type="dt" sz="half" idx="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0C6F011-5F58-442C-AE83-ACFC2F0F899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lide Number Placeholder 8"/>
          <p:cNvSpPr>
            <a:spLocks noGrp="1"/>
          </p:cNvSpPr>
          <p:nvPr>
            <p:ph type="sldNum" sz="quarter" idx="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  <p:sp>
        <p:nvSpPr>
          <p:cNvPr id="17" name="Footer Placeholder 9"/>
          <p:cNvSpPr>
            <a:spLocks noGrp="1"/>
          </p:cNvSpPr>
          <p:nvPr>
            <p:ph type="ftr" sz="quarter" idx="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/>
        </p:nvSpPr>
        <p:spPr bwMode="auto">
          <a:xfrm>
            <a:off x="381000" y="0"/>
            <a:ext cx="609600" cy="5143500"/>
          </a:xfrm>
          <a:prstGeom prst="rect">
            <a:avLst/>
          </a:prstGeom>
          <a:solidFill>
            <a:schemeClr val="accent1">
              <a:tint val="60000"/>
              <a:alpha val="54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5" name="Rectangle 14"/>
          <p:cNvSpPr/>
          <p:nvPr/>
        </p:nvSpPr>
        <p:spPr bwMode="auto">
          <a:xfrm>
            <a:off x="276225" y="0"/>
            <a:ext cx="104775" cy="5143500"/>
          </a:xfrm>
          <a:prstGeom prst="rect">
            <a:avLst/>
          </a:prstGeom>
          <a:solidFill>
            <a:schemeClr val="accent1">
              <a:tint val="40000"/>
              <a:alpha val="36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7" name="Rectangle 16"/>
          <p:cNvSpPr/>
          <p:nvPr/>
        </p:nvSpPr>
        <p:spPr bwMode="auto">
          <a:xfrm>
            <a:off x="990600" y="0"/>
            <a:ext cx="182563" cy="5143500"/>
          </a:xfrm>
          <a:prstGeom prst="rect">
            <a:avLst/>
          </a:prstGeom>
          <a:solidFill>
            <a:schemeClr val="accent1">
              <a:tint val="40000"/>
              <a:alpha val="7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8" name="Rectangle 17"/>
          <p:cNvSpPr/>
          <p:nvPr/>
        </p:nvSpPr>
        <p:spPr bwMode="auto">
          <a:xfrm>
            <a:off x="1141413" y="0"/>
            <a:ext cx="230188" cy="5143500"/>
          </a:xfrm>
          <a:prstGeom prst="rect">
            <a:avLst/>
          </a:prstGeom>
          <a:solidFill>
            <a:schemeClr val="accent1">
              <a:tint val="20000"/>
              <a:alpha val="7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9" name="Straight Connector 18"/>
          <p:cNvSpPr>
            <a:spLocks noChangeShapeType="1"/>
          </p:cNvSpPr>
          <p:nvPr/>
        </p:nvSpPr>
        <p:spPr bwMode="auto">
          <a:xfrm>
            <a:off x="106363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  <a:alpha val="7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914400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20000"/>
                <a:alpha val="8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1" name="Straight Connector 20"/>
          <p:cNvSpPr>
            <a:spLocks noChangeShapeType="1"/>
          </p:cNvSpPr>
          <p:nvPr/>
        </p:nvSpPr>
        <p:spPr bwMode="auto">
          <a:xfrm>
            <a:off x="854075" y="0"/>
            <a:ext cx="0" cy="5143500"/>
          </a:xfrm>
          <a:prstGeom prst="line">
            <a:avLst/>
          </a:prstGeom>
          <a:noFill/>
          <a:ln w="5715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4" name="Straight Connector 23"/>
          <p:cNvSpPr>
            <a:spLocks noChangeShapeType="1"/>
          </p:cNvSpPr>
          <p:nvPr/>
        </p:nvSpPr>
        <p:spPr bwMode="auto">
          <a:xfrm>
            <a:off x="1727200" y="0"/>
            <a:ext cx="0" cy="5143500"/>
          </a:xfrm>
          <a:prstGeom prst="line">
            <a:avLst/>
          </a:prstGeom>
          <a:noFill/>
          <a:ln w="28575" cap="flat" cmpd="sng" algn="ctr">
            <a:solidFill>
              <a:schemeClr val="accent1">
                <a:tint val="60000"/>
                <a:alpha val="82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Straight Connector 24"/>
          <p:cNvSpPr>
            <a:spLocks noChangeShapeType="1"/>
          </p:cNvSpPr>
          <p:nvPr/>
        </p:nvSpPr>
        <p:spPr bwMode="auto">
          <a:xfrm>
            <a:off x="1066800" y="0"/>
            <a:ext cx="0" cy="5143500"/>
          </a:xfrm>
          <a:prstGeom prst="line">
            <a:avLst/>
          </a:prstGeom>
          <a:noFill/>
          <a:ln w="9525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6" name="Rectangle 25"/>
          <p:cNvSpPr/>
          <p:nvPr/>
        </p:nvSpPr>
        <p:spPr bwMode="auto">
          <a:xfrm>
            <a:off x="1219200" y="0"/>
            <a:ext cx="76200" cy="5143500"/>
          </a:xfrm>
          <a:prstGeom prst="rect">
            <a:avLst/>
          </a:prstGeom>
          <a:solidFill>
            <a:schemeClr val="accent1">
              <a:tint val="60000"/>
              <a:alpha val="51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7" name="Oval 26"/>
          <p:cNvSpPr/>
          <p:nvPr/>
        </p:nvSpPr>
        <p:spPr bwMode="auto">
          <a:xfrm>
            <a:off x="609600" y="2571750"/>
            <a:ext cx="1295400" cy="971550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8" name="Oval 27"/>
          <p:cNvSpPr/>
          <p:nvPr/>
        </p:nvSpPr>
        <p:spPr bwMode="auto">
          <a:xfrm>
            <a:off x="1323975" y="3649663"/>
            <a:ext cx="642938" cy="481013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Oval 28"/>
          <p:cNvSpPr/>
          <p:nvPr/>
        </p:nvSpPr>
        <p:spPr bwMode="auto">
          <a:xfrm>
            <a:off x="1090613" y="4125913"/>
            <a:ext cx="138113" cy="103188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0" name="Oval 29"/>
          <p:cNvSpPr/>
          <p:nvPr/>
        </p:nvSpPr>
        <p:spPr bwMode="auto">
          <a:xfrm>
            <a:off x="1663700" y="4343400"/>
            <a:ext cx="274638" cy="206375"/>
          </a:xfrm>
          <a:prstGeom prst="ellipse">
            <a:avLst/>
          </a:prstGeom>
          <a:ln w="127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1" name="Oval 30"/>
          <p:cNvSpPr/>
          <p:nvPr/>
        </p:nvSpPr>
        <p:spPr bwMode="auto">
          <a:xfrm>
            <a:off x="1879600" y="3359150"/>
            <a:ext cx="365125" cy="274638"/>
          </a:xfrm>
          <a:prstGeom prst="ellipse">
            <a:avLst/>
          </a:prstGeom>
          <a:ln w="28575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32" name="Straight Connector 31"/>
          <p:cNvSpPr>
            <a:spLocks noChangeShapeType="1"/>
          </p:cNvSpPr>
          <p:nvPr/>
        </p:nvSpPr>
        <p:spPr bwMode="auto">
          <a:xfrm>
            <a:off x="9097963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286000" y="2171700"/>
            <a:ext cx="6172200" cy="1540193"/>
          </a:xfrm>
        </p:spPr>
        <p:txBody>
          <a:bodyPr/>
          <a:lstStyle>
            <a:lvl1pPr algn="l">
              <a:buNone/>
              <a:defRPr sz="3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286000" y="3757613"/>
            <a:ext cx="6172200" cy="1028700"/>
          </a:xfrm>
        </p:spPr>
        <p:txBody>
          <a:bodyPr/>
          <a:lstStyle>
            <a:lvl1pPr marL="0" indent="0">
              <a:buNone/>
              <a:defRPr sz="1800" b="1">
                <a:solidFill>
                  <a:schemeClr val="tx2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3" name="Date Placeholder 3"/>
          <p:cNvSpPr>
            <a:spLocks noGrp="1"/>
          </p:cNvSpPr>
          <p:nvPr>
            <p:ph type="dt" sz="half" idx="2"/>
          </p:nvPr>
        </p:nvSpPr>
        <p:spPr bwMode="auto">
          <a:xfrm rot="5400000">
            <a:off x="8048625" y="830263"/>
            <a:ext cx="1714500" cy="381000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CD2BD34-5A2E-4875-A0E4-D175CECD346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4" name="Footer Placeholder 4"/>
          <p:cNvSpPr>
            <a:spLocks noGrp="1"/>
          </p:cNvSpPr>
          <p:nvPr>
            <p:ph type="ftr" sz="quarter" idx="3"/>
          </p:nvPr>
        </p:nvSpPr>
        <p:spPr bwMode="auto">
          <a:xfrm rot="5400000">
            <a:off x="7534275" y="3086100"/>
            <a:ext cx="2743200" cy="38417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5" name="Slide Number Placeholder 5"/>
          <p:cNvSpPr>
            <a:spLocks noGrp="1"/>
          </p:cNvSpPr>
          <p:nvPr>
            <p:ph type="sldNum" sz="quarter" idx="4"/>
          </p:nvPr>
        </p:nvSpPr>
        <p:spPr bwMode="auto">
          <a:xfrm>
            <a:off x="1339850" y="3697288"/>
            <a:ext cx="609600" cy="387350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Obj" preserve="1">
  <p:cSld name="Two Content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9" name="Content Placeholder 8"/>
          <p:cNvSpPr>
            <a:spLocks noGrp="1"/>
          </p:cNvSpPr>
          <p:nvPr>
            <p:ph sz="quarter" idx="1"/>
          </p:nvPr>
        </p:nvSpPr>
        <p:spPr>
          <a:xfrm>
            <a:off x="457200" y="1200150"/>
            <a:ext cx="36576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270248" y="1200150"/>
            <a:ext cx="3657600" cy="34290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Date Placeholder 13"/>
          <p:cNvSpPr>
            <a:spLocks noGrp="1"/>
          </p:cNvSpPr>
          <p:nvPr>
            <p:ph type="dt" sz="half" idx="1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827B8C7B-3805-4031-BCA6-6C903532F7D7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04788"/>
            <a:ext cx="75438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11" name="Content Placeholder 10"/>
          <p:cNvSpPr>
            <a:spLocks noGrp="1"/>
          </p:cNvSpPr>
          <p:nvPr>
            <p:ph sz="quarter" idx="2"/>
          </p:nvPr>
        </p:nvSpPr>
        <p:spPr>
          <a:xfrm>
            <a:off x="457200" y="1771650"/>
            <a:ext cx="36576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3" name="Content Placeholder 12"/>
          <p:cNvSpPr>
            <a:spLocks noGrp="1"/>
          </p:cNvSpPr>
          <p:nvPr>
            <p:ph sz="quarter" idx="4"/>
          </p:nvPr>
        </p:nvSpPr>
        <p:spPr>
          <a:xfrm>
            <a:off x="4371975" y="1771650"/>
            <a:ext cx="3657600" cy="291465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12" name="Text Placeholder 11"/>
          <p:cNvSpPr>
            <a:spLocks noGrp="1"/>
          </p:cNvSpPr>
          <p:nvPr>
            <p:ph type="body" sz="quarter" idx="1"/>
          </p:nvPr>
        </p:nvSpPr>
        <p:spPr>
          <a:xfrm>
            <a:off x="4572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4" name="Text Placeholder 13"/>
          <p:cNvSpPr>
            <a:spLocks noGrp="1"/>
          </p:cNvSpPr>
          <p:nvPr>
            <p:ph type="body" sz="quarter" idx="3"/>
          </p:nvPr>
        </p:nvSpPr>
        <p:spPr>
          <a:xfrm>
            <a:off x="4343400" y="1177290"/>
            <a:ext cx="3657600" cy="493776"/>
          </a:xfrm>
          <a:prstGeom prst="roundRect">
            <a:avLst>
              <a:gd name="adj" fmla="val 16667"/>
            </a:avLst>
          </a:prstGeom>
          <a:solidFill>
            <a:schemeClr val="accent1"/>
          </a:solidFill>
        </p:spPr>
        <p:txBody>
          <a:bodyPr rtlCol="0" anchor="ctr">
            <a:noAutofit/>
          </a:bodyPr>
          <a:lstStyle>
            <a:lvl1pPr marL="0" indent="0">
              <a:buFontTx/>
              <a:buNone/>
              <a:defRPr sz="2000" b="1">
                <a:solidFill>
                  <a:srgbClr val="FFFFFF"/>
                </a:solidFill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3" name="Date Placeholder 13"/>
          <p:cNvSpPr>
            <a:spLocks noGrp="1"/>
          </p:cNvSpPr>
          <p:nvPr>
            <p:ph type="dt" sz="half" idx="1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0C27A5-0A86-406A-A72C-33937631683C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1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Slide Number Placeholder 22"/>
          <p:cNvSpPr>
            <a:spLocks noGrp="1"/>
          </p:cNvSpPr>
          <p:nvPr>
            <p:ph type="sldNum" sz="quarter" idx="1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Only" preserve="1">
  <p:cSld name="Title Only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3" name="Date Placeholder 5"/>
          <p:cNvSpPr>
            <a:spLocks noGrp="1"/>
          </p:cNvSpPr>
          <p:nvPr>
            <p:ph type="dt" sz="half" idx="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9D6AC2A9-8C20-48F0-8E13-CE138A448AD1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lide Number Placeholder 6"/>
          <p:cNvSpPr>
            <a:spLocks noGrp="1"/>
          </p:cNvSpPr>
          <p:nvPr>
            <p:ph type="sldNum" sz="quarter" idx="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  <p:sp>
        <p:nvSpPr>
          <p:cNvPr id="17" name="Footer Placeholder 7"/>
          <p:cNvSpPr>
            <a:spLocks noGrp="1"/>
          </p:cNvSpPr>
          <p:nvPr>
            <p:ph type="ftr" sz="quarter" idx="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3019DEE-91FE-4569-904F-098B9346BC32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7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Straight Connector 14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9220" name="Straight Connector 16"/>
          <p:cNvSpPr/>
          <p:nvPr/>
        </p:nvSpPr>
        <p:spPr>
          <a:xfrm>
            <a:off x="6192838" y="0"/>
            <a:ext cx="0" cy="5143500"/>
          </a:xfrm>
          <a:prstGeom prst="line">
            <a:avLst/>
          </a:prstGeom>
          <a:ln w="127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9221" name="Straight Connector 17"/>
          <p:cNvSpPr/>
          <p:nvPr/>
        </p:nvSpPr>
        <p:spPr>
          <a:xfrm>
            <a:off x="8991600" y="0"/>
            <a:ext cx="0" cy="514350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9" name="Rectangle 18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9223" name="Straight Connector 19"/>
          <p:cNvSpPr/>
          <p:nvPr/>
        </p:nvSpPr>
        <p:spPr>
          <a:xfrm>
            <a:off x="8915400" y="0"/>
            <a:ext cx="0" cy="5143500"/>
          </a:xfrm>
          <a:prstGeom prst="line">
            <a:avLst/>
          </a:prstGeom>
          <a:ln w="9525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1" name="Oval 20"/>
          <p:cNvSpPr/>
          <p:nvPr/>
        </p:nvSpPr>
        <p:spPr>
          <a:xfrm>
            <a:off x="8156575" y="4286250"/>
            <a:ext cx="549275" cy="411163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60520" y="2343150"/>
            <a:ext cx="4732020" cy="457200"/>
          </a:xfrm>
        </p:spPr>
        <p:txBody>
          <a:bodyPr/>
          <a:lstStyle>
            <a:lvl1pPr algn="l">
              <a:buNone/>
              <a:defRPr sz="2000" b="1" cap="small" baseline="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2"/>
          </p:nvPr>
        </p:nvSpPr>
        <p:spPr>
          <a:xfrm>
            <a:off x="6812280" y="205740"/>
            <a:ext cx="1527048" cy="3737610"/>
          </a:xfrm>
        </p:spPr>
        <p:txBody>
          <a:bodyPr/>
          <a:lstStyle>
            <a:lvl1pPr marL="0" indent="0">
              <a:spcBef>
                <a:spcPts val="400"/>
              </a:spcBef>
              <a:spcAft>
                <a:spcPts val="1000"/>
              </a:spcAft>
              <a:buNone/>
              <a:defRPr sz="12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8" name="Content Placeholder 17"/>
          <p:cNvSpPr>
            <a:spLocks noGrp="1"/>
          </p:cNvSpPr>
          <p:nvPr>
            <p:ph sz="quarter" idx="1"/>
          </p:nvPr>
        </p:nvSpPr>
        <p:spPr>
          <a:xfrm>
            <a:off x="304800" y="205740"/>
            <a:ext cx="5638800" cy="4745736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24" name="Date Placeholder 20"/>
          <p:cNvSpPr>
            <a:spLocks noGrp="1"/>
          </p:cNvSpPr>
          <p:nvPr>
            <p:ph type="dt" sz="half" idx="1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1A351AC4-5831-407D-AA4D-C90ECDC760C6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Slide Number Placeholder 21"/>
          <p:cNvSpPr>
            <a:spLocks noGrp="1"/>
          </p:cNvSpPr>
          <p:nvPr>
            <p:ph type="sldNum" sz="quarter" idx="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  <p:sp>
        <p:nvSpPr>
          <p:cNvPr id="26" name="Footer Placeholder 22"/>
          <p:cNvSpPr>
            <a:spLocks noGrp="1"/>
          </p:cNvSpPr>
          <p:nvPr>
            <p:ph type="ftr" sz="quarter" idx="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Straight Connector 12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8156575" y="4286250"/>
            <a:ext cx="549275" cy="411163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4" name="Straight Connector 16"/>
          <p:cNvSpPr/>
          <p:nvPr/>
        </p:nvSpPr>
        <p:spPr>
          <a:xfrm>
            <a:off x="8991600" y="0"/>
            <a:ext cx="0" cy="5143500"/>
          </a:xfrm>
          <a:prstGeom prst="line">
            <a:avLst/>
          </a:prstGeom>
          <a:ln w="9525" cap="flat" cmpd="sng">
            <a:solidFill>
              <a:schemeClr val="tx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8" name="Rectangle 17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246" name="Straight Connector 18"/>
          <p:cNvSpPr/>
          <p:nvPr/>
        </p:nvSpPr>
        <p:spPr>
          <a:xfrm>
            <a:off x="8915400" y="0"/>
            <a:ext cx="0" cy="5143500"/>
          </a:xfrm>
          <a:prstGeom prst="line">
            <a:avLst/>
          </a:prstGeom>
          <a:ln w="9525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0" name="Straight Connector 19"/>
          <p:cNvSpPr>
            <a:spLocks noChangeShapeType="1"/>
          </p:cNvSpPr>
          <p:nvPr/>
        </p:nvSpPr>
        <p:spPr bwMode="auto">
          <a:xfrm>
            <a:off x="62484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248" name="Straight Connector 20"/>
          <p:cNvSpPr/>
          <p:nvPr/>
        </p:nvSpPr>
        <p:spPr>
          <a:xfrm>
            <a:off x="6192838" y="0"/>
            <a:ext cx="0" cy="5143500"/>
          </a:xfrm>
          <a:prstGeom prst="line">
            <a:avLst/>
          </a:prstGeom>
          <a:ln w="1270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 rot="5400000">
            <a:off x="4138803" y="2343150"/>
            <a:ext cx="4732020" cy="457200"/>
          </a:xfrm>
        </p:spPr>
        <p:txBody>
          <a:bodyPr/>
          <a:lstStyle>
            <a:lvl1pPr algn="l">
              <a:buNone/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0" y="0"/>
            <a:ext cx="6172200" cy="5143500"/>
          </a:xfrm>
          <a:solidFill>
            <a:schemeClr val="bg2"/>
          </a:solidFill>
          <a:ln w="1270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vert="horz" wrap="square" lIns="91440" tIns="45720" rIns="91440" bIns="45720" numCol="1" anchor="t" anchorCtr="0" compatLnSpc="1">
            <a:normAutofit/>
          </a:bodyPr>
          <a:lstStyle>
            <a:lvl1pPr marL="0" indent="0">
              <a:buNone/>
              <a:defRPr sz="3200"/>
            </a:lvl1pPr>
          </a:lstStyle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ts val="600"/>
              </a:spcBef>
              <a:spcAft>
                <a:spcPct val="0"/>
              </a:spcAft>
              <a:buClr>
                <a:schemeClr val="accent1"/>
              </a:buClr>
              <a:buSzPct val="70000"/>
              <a:buFont typeface="Wingdings" panose="05000000000000000000" pitchFamily="2" charset="2"/>
              <a:buNone/>
              <a:defRPr/>
            </a:pPr>
            <a:r>
              <a:rPr kumimoji="0" lang="en-US" sz="3200" b="0" i="0" u="none" strike="noStrike" kern="1200" cap="none" spc="0" normalizeH="0" baseline="0" noProof="0">
                <a:ln>
                  <a:noFill/>
                </a:ln>
                <a:solidFill>
                  <a:schemeClr val="lt1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Click icon to add picture</a:t>
            </a:r>
            <a:endParaRPr kumimoji="0" lang="en-US" sz="32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65798" y="198596"/>
            <a:ext cx="1524000" cy="3717036"/>
          </a:xfrm>
        </p:spPr>
        <p:txBody>
          <a:bodyPr rot="0" spcFirstLastPara="0" vertOverflow="overflow" horzOverflow="overflow" spcCol="274320" rtlCol="0" fromWordArt="0" forceAA="0">
            <a:normAutofit/>
          </a:bodyPr>
          <a:lstStyle>
            <a:lvl1pPr marL="0" indent="0">
              <a:spcBef>
                <a:spcPts val="100"/>
              </a:spcBef>
              <a:spcAft>
                <a:spcPts val="400"/>
              </a:spcAft>
              <a:buFontTx/>
              <a:buNone/>
              <a:defRPr sz="12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24" name="Date Placeholder 16"/>
          <p:cNvSpPr>
            <a:spLocks noGrp="1"/>
          </p:cNvSpPr>
          <p:nvPr>
            <p:ph type="dt" sz="half" idx="1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EDFE4211-FB9F-4DDF-8776-B21430925C89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5" name="Slide Number Placeholder 17"/>
          <p:cNvSpPr>
            <a:spLocks noGrp="1"/>
          </p:cNvSpPr>
          <p:nvPr>
            <p:ph type="sldNum" sz="quarter" idx="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/>
          <a:p>
            <a:pPr algn="ctr" eaLnBrk="1" hangingPunct="1"/>
            <a:fld id="{9A0DB2DC-4C9A-4742-B13C-FB6460FD3503}" type="slidenum">
              <a:rPr lang="en-US" altLang="en-US" dirty="0"/>
              <a:t>‹#›</a:t>
            </a:fld>
            <a:endParaRPr lang="en-US" altLang="en-US" dirty="0"/>
          </a:p>
        </p:txBody>
      </p:sp>
      <p:sp>
        <p:nvSpPr>
          <p:cNvPr id="26" name="Footer Placeholder 20"/>
          <p:cNvSpPr>
            <a:spLocks noGrp="1"/>
          </p:cNvSpPr>
          <p:nvPr>
            <p:ph type="ftr" sz="quarter" idx="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rtlCol="0" anchor="ctr" anchorCtr="0"/>
          <a:lstStyle>
            <a:lvl1pPr>
              <a:defRPr/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Straight Connector 15"/>
          <p:cNvSpPr>
            <a:spLocks noChangeShapeType="1"/>
          </p:cNvSpPr>
          <p:nvPr/>
        </p:nvSpPr>
        <p:spPr bwMode="auto">
          <a:xfrm>
            <a:off x="8763000" y="0"/>
            <a:ext cx="0" cy="5143500"/>
          </a:xfrm>
          <a:prstGeom prst="line">
            <a:avLst/>
          </a:prstGeom>
          <a:noFill/>
          <a:ln w="38100" cap="flat" cmpd="sng" algn="ctr">
            <a:solidFill>
              <a:schemeClr val="accent1">
                <a:tint val="60000"/>
                <a:alpha val="93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22" name="Title Placeholder 21"/>
          <p:cNvSpPr>
            <a:spLocks noGrp="1"/>
          </p:cNvSpPr>
          <p:nvPr>
            <p:ph type="title"/>
          </p:nvPr>
        </p:nvSpPr>
        <p:spPr>
          <a:xfrm>
            <a:off x="457200" y="206375"/>
            <a:ext cx="7467600" cy="857250"/>
          </a:xfrm>
          <a:prstGeom prst="rect">
            <a:avLst/>
          </a:prstGeom>
        </p:spPr>
        <p:txBody>
          <a:bodyPr vert="horz" anchor="b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1028" name="Text Placeholder 12"/>
          <p:cNvSpPr>
            <a:spLocks noGrp="1"/>
          </p:cNvSpPr>
          <p:nvPr>
            <p:ph type="body" idx="1"/>
          </p:nvPr>
        </p:nvSpPr>
        <p:spPr>
          <a:xfrm>
            <a:off x="457200" y="1200150"/>
            <a:ext cx="7467600" cy="3656013"/>
          </a:xfrm>
          <a:prstGeom prst="rect">
            <a:avLst/>
          </a:prstGeom>
          <a:noFill/>
          <a:ln w="9525">
            <a:noFill/>
          </a:ln>
        </p:spPr>
        <p:txBody>
          <a:bodyPr/>
          <a:lstStyle/>
          <a:p>
            <a:pPr lvl="0"/>
            <a:r>
              <a:rPr lang="en-US" altLang="en-US" dirty="0"/>
              <a:t>Click to edit Master text styles</a:t>
            </a:r>
          </a:p>
          <a:p>
            <a:pPr lvl="1"/>
            <a:r>
              <a:rPr lang="en-US" altLang="en-US" dirty="0"/>
              <a:t>Second level</a:t>
            </a:r>
          </a:p>
          <a:p>
            <a:pPr lvl="2"/>
            <a:r>
              <a:rPr lang="en-US" altLang="en-US" dirty="0"/>
              <a:t>Third level</a:t>
            </a:r>
          </a:p>
          <a:p>
            <a:pPr lvl="3"/>
            <a:r>
              <a:rPr lang="en-US" altLang="en-US" dirty="0"/>
              <a:t>Fourth level</a:t>
            </a:r>
          </a:p>
          <a:p>
            <a:pPr lvl="4"/>
            <a:r>
              <a:rPr lang="en-US" altLang="en-US" dirty="0"/>
              <a:t>Fifth level</a:t>
            </a:r>
          </a:p>
        </p:txBody>
      </p:sp>
      <p:sp>
        <p:nvSpPr>
          <p:cNvPr id="14" name="Date Placeholder 13"/>
          <p:cNvSpPr>
            <a:spLocks noGrp="1"/>
          </p:cNvSpPr>
          <p:nvPr>
            <p:ph type="dt" sz="half" idx="2"/>
          </p:nvPr>
        </p:nvSpPr>
        <p:spPr>
          <a:xfrm rot="5400000">
            <a:off x="7840663" y="763588"/>
            <a:ext cx="1508125" cy="384175"/>
          </a:xfrm>
          <a:prstGeom prst="rect">
            <a:avLst/>
          </a:prstGeom>
        </p:spPr>
        <p:txBody>
          <a:bodyPr vert="horz" anchor="ctr" anchorCtr="0"/>
          <a:lstStyle>
            <a:lvl1pPr algn="r" eaLnBrk="1" latinLnBrk="0" hangingPunct="1">
              <a:defRPr kumimoji="0" sz="1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3B7569BC-205B-44AA-BE88-670428BE0866}" type="datetimeFigureOut">
              <a:rPr kumimoji="0" lang="en-US" sz="1200" b="0" i="0" u="none" strike="noStrike" kern="1200" cap="none" spc="0" normalizeH="0" baseline="0" noProof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anose="020B0604020202020204" pitchFamily="34" charset="0"/>
                <a:ea typeface="+mn-ea"/>
                <a:cs typeface="Arial" panose="020B0604020202020204" pitchFamily="34" charset="0"/>
              </a:rPr>
              <a:t>10/17/2021</a:t>
            </a:fld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3"/>
          </p:nvPr>
        </p:nvSpPr>
        <p:spPr>
          <a:xfrm rot="5400000">
            <a:off x="7389813" y="2757488"/>
            <a:ext cx="2400300" cy="365125"/>
          </a:xfrm>
          <a:prstGeom prst="rect">
            <a:avLst/>
          </a:prstGeom>
        </p:spPr>
        <p:txBody>
          <a:bodyPr vert="horz" anchor="ctr" anchorCtr="0"/>
          <a:lstStyle>
            <a:lvl1pPr algn="l" eaLnBrk="1" latinLnBrk="0" hangingPunct="1">
              <a:defRPr kumimoji="0" sz="1200">
                <a:solidFill>
                  <a:schemeClr val="tx2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200" b="0" i="0" u="none" strike="noStrike" kern="1200" cap="none" spc="0" normalizeH="0" baseline="0" noProof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76200" y="0"/>
            <a:ext cx="0" cy="5143500"/>
          </a:xfrm>
          <a:prstGeom prst="line">
            <a:avLst/>
          </a:prstGeom>
          <a:noFill/>
          <a:ln w="57150" cap="flat" cmpd="thickThin" algn="ctr">
            <a:solidFill>
              <a:schemeClr val="accent1">
                <a:tint val="60000"/>
              </a:schemeClr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/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</a:endParaRPr>
          </a:p>
        </p:txBody>
      </p:sp>
      <p:sp>
        <p:nvSpPr>
          <p:cNvPr id="1032" name="Straight Connector 8"/>
          <p:cNvSpPr/>
          <p:nvPr/>
        </p:nvSpPr>
        <p:spPr>
          <a:xfrm>
            <a:off x="8991600" y="0"/>
            <a:ext cx="0" cy="5143500"/>
          </a:xfrm>
          <a:prstGeom prst="line">
            <a:avLst/>
          </a:prstGeom>
          <a:ln w="19050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0" name="Rectangle 9"/>
          <p:cNvSpPr/>
          <p:nvPr/>
        </p:nvSpPr>
        <p:spPr bwMode="auto">
          <a:xfrm>
            <a:off x="8839200" y="0"/>
            <a:ext cx="304800" cy="5143500"/>
          </a:xfrm>
          <a:prstGeom prst="rect">
            <a:avLst/>
          </a:prstGeom>
          <a:solidFill>
            <a:schemeClr val="accent1">
              <a:tint val="60000"/>
              <a:alpha val="87000"/>
            </a:schemeClr>
          </a:solidFill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1034" name="Straight Connector 10"/>
          <p:cNvSpPr/>
          <p:nvPr/>
        </p:nvSpPr>
        <p:spPr>
          <a:xfrm>
            <a:off x="8915400" y="0"/>
            <a:ext cx="0" cy="5143500"/>
          </a:xfrm>
          <a:prstGeom prst="line">
            <a:avLst/>
          </a:prstGeom>
          <a:ln w="9525" cap="flat" cmpd="sng">
            <a:solidFill>
              <a:schemeClr val="accent1"/>
            </a:solidFill>
            <a:prstDash val="solid"/>
            <a:headEnd type="none" w="med" len="med"/>
            <a:tailEnd type="none" w="med" len="med"/>
          </a:ln>
        </p:spPr>
      </p:sp>
      <p:sp>
        <p:nvSpPr>
          <p:cNvPr id="12" name="Oval 11"/>
          <p:cNvSpPr/>
          <p:nvPr/>
        </p:nvSpPr>
        <p:spPr>
          <a:xfrm>
            <a:off x="8156575" y="4286250"/>
            <a:ext cx="549275" cy="411163"/>
          </a:xfrm>
          <a:prstGeom prst="ellipse">
            <a:avLst/>
          </a:prstGeom>
          <a:ln w="38100" cap="rnd" cmpd="sng" algn="ctr">
            <a:noFill/>
            <a:prstDash val="solid"/>
          </a:ln>
          <a:effectLst/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 dirty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3" name="Slide Number Placeholder 22"/>
          <p:cNvSpPr>
            <a:spLocks noGrp="1"/>
          </p:cNvSpPr>
          <p:nvPr>
            <p:ph type="sldNum" sz="quarter" idx="4"/>
          </p:nvPr>
        </p:nvSpPr>
        <p:spPr>
          <a:xfrm>
            <a:off x="8129588" y="4300538"/>
            <a:ext cx="609600" cy="390525"/>
          </a:xfrm>
          <a:prstGeom prst="rect">
            <a:avLst/>
          </a:prstGeom>
        </p:spPr>
        <p:txBody>
          <a:bodyPr vert="horz" wrap="square" lIns="91440" tIns="45720" rIns="91440" bIns="45720" numCol="1" anchor="ctr" anchorCtr="0" compatLnSpc="1"/>
          <a:lstStyle>
            <a:lvl1pPr algn="ctr">
              <a:defRPr sz="1400" b="1">
                <a:solidFill>
                  <a:srgbClr val="FFFFFF"/>
                </a:solidFill>
              </a:defRPr>
            </a:lvl1pPr>
          </a:lstStyle>
          <a:p>
            <a:pPr lvl="0" eaLnBrk="1" hangingPunct="1"/>
            <a:fld id="{9A0DB2DC-4C9A-4742-B13C-FB6460FD3503}" type="slidenum">
              <a:rPr lang="en-US" altLang="en-US" dirty="0">
                <a:latin typeface="Arial" panose="020B0604020202020204" pitchFamily="34" charset="0"/>
              </a:rPr>
              <a:t>‹#›</a:t>
            </a:fld>
            <a:endParaRPr lang="en-US" altLang="en-US" dirty="0">
              <a:latin typeface="Arial" panose="020B0604020202020204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000" kern="1200" cap="small">
          <a:solidFill>
            <a:schemeClr val="tx2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5pPr>
      <a:lvl6pPr marL="4572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6pPr>
      <a:lvl7pPr marL="9144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7pPr>
      <a:lvl8pPr marL="13716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8pPr>
      <a:lvl9pPr marL="1828800" algn="l" rtl="0" fontAlgn="base">
        <a:spcBef>
          <a:spcPct val="0"/>
        </a:spcBef>
        <a:spcAft>
          <a:spcPct val="0"/>
        </a:spcAft>
        <a:defRPr sz="3000">
          <a:solidFill>
            <a:schemeClr val="tx2"/>
          </a:solidFill>
          <a:latin typeface="Century Schoolbook" pitchFamily="18" charset="0"/>
        </a:defRPr>
      </a:lvl9pPr>
    </p:titleStyle>
    <p:bodyStyle>
      <a:lvl1pPr marL="273050" indent="-273050" algn="l" rtl="0" eaLnBrk="0" fontAlgn="base" hangingPunct="0">
        <a:spcBef>
          <a:spcPts val="600"/>
        </a:spcBef>
        <a:spcAft>
          <a:spcPct val="0"/>
        </a:spcAft>
        <a:buClr>
          <a:schemeClr val="accent1"/>
        </a:buClr>
        <a:buSzPct val="7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73050" algn="l" rtl="0" eaLnBrk="0" fontAlgn="base" hangingPunct="0">
        <a:spcBef>
          <a:spcPct val="20000"/>
        </a:spcBef>
        <a:spcAft>
          <a:spcPct val="0"/>
        </a:spcAft>
        <a:buClr>
          <a:schemeClr val="accent1"/>
        </a:buClr>
        <a:buSzPct val="80000"/>
        <a:buFont typeface="Wingdings 2" pitchFamily="18" charset="2"/>
        <a:buChar char=""/>
        <a:defRPr sz="21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182880" algn="l" rtl="0" eaLnBrk="0" fontAlgn="base" hangingPunct="0">
        <a:spcBef>
          <a:spcPct val="20000"/>
        </a:spcBef>
        <a:spcAft>
          <a:spcPct val="0"/>
        </a:spcAft>
        <a:buClr>
          <a:srgbClr val="E0752F"/>
        </a:buClr>
        <a:buSzPct val="60000"/>
        <a:buFont typeface="Wingdings" panose="05000000000000000000" pitchFamily="2" charset="2"/>
        <a:buChar char="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187450" indent="-182880" algn="l" rtl="0" eaLnBrk="0" fontAlgn="base" hangingPunct="0">
        <a:spcBef>
          <a:spcPct val="20000"/>
        </a:spcBef>
        <a:spcAft>
          <a:spcPct val="0"/>
        </a:spcAft>
        <a:buClr>
          <a:srgbClr val="FEC3AE"/>
        </a:buClr>
        <a:buSzPct val="60000"/>
        <a:buFont typeface="Wingdings" panose="05000000000000000000" pitchFamily="2" charset="2"/>
        <a:buChar char="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2405" indent="-182880" algn="l" rtl="0" eaLnBrk="0" fontAlgn="base" hangingPunct="0">
        <a:spcBef>
          <a:spcPct val="20000"/>
        </a:spcBef>
        <a:spcAft>
          <a:spcPct val="0"/>
        </a:spcAft>
        <a:buClr>
          <a:srgbClr val="BDCAE9"/>
        </a:buClr>
        <a:buSzPct val="68000"/>
        <a:buFont typeface="Wingdings 2" pitchFamily="18" charset="2"/>
        <a:buChar char="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182880" algn="l" rtl="0" eaLnBrk="1" latinLnBrk="0" hangingPunct="1">
        <a:spcBef>
          <a:spcPct val="20000"/>
        </a:spcBef>
        <a:buClr>
          <a:schemeClr val="accent1"/>
        </a:buClr>
        <a:buChar char="•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6pPr>
      <a:lvl7pPr marL="2011680" indent="-182880" algn="l" rtl="0" eaLnBrk="1" latinLnBrk="0" hangingPunct="1">
        <a:spcBef>
          <a:spcPct val="20000"/>
        </a:spcBef>
        <a:buClr>
          <a:schemeClr val="accent1">
            <a:tint val="60000"/>
          </a:schemeClr>
        </a:buClr>
        <a:buSzPct val="60000"/>
        <a:buFont typeface="Wingdings" panose="05000000000000000000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7pPr>
      <a:lvl8pPr marL="2286000" indent="-182880" algn="l" rtl="0" eaLnBrk="1" latinLnBrk="0" hangingPunct="1">
        <a:spcBef>
          <a:spcPct val="20000"/>
        </a:spcBef>
        <a:buClr>
          <a:schemeClr val="accent2"/>
        </a:buClr>
        <a:buChar char="•"/>
        <a:defRPr kumimoji="0" sz="1400" kern="1200" cap="small" baseline="0">
          <a:solidFill>
            <a:schemeClr val="tx2"/>
          </a:solidFill>
          <a:latin typeface="+mn-lt"/>
          <a:ea typeface="+mn-ea"/>
          <a:cs typeface="+mn-cs"/>
        </a:defRPr>
      </a:lvl8pPr>
      <a:lvl9pPr marL="2560320" indent="-182880" algn="l" rtl="0" eaLnBrk="1" latinLnBrk="0" hangingPunct="1">
        <a:spcBef>
          <a:spcPct val="20000"/>
        </a:spcBef>
        <a:buClr>
          <a:schemeClr val="accent1">
            <a:shade val="75000"/>
          </a:schemeClr>
        </a:buClr>
        <a:buChar char="•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2.bin"/><Relationship Id="rId3" Type="http://schemas.openxmlformats.org/officeDocument/2006/relationships/notesSlide" Target="../notesSlides/notesSlide1.xml"/><Relationship Id="rId7" Type="http://schemas.openxmlformats.org/officeDocument/2006/relationships/image" Target="../media/image5.wmf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1.bin"/><Relationship Id="rId5" Type="http://schemas.openxmlformats.org/officeDocument/2006/relationships/image" Target="../media/image8.png"/><Relationship Id="rId4" Type="http://schemas.openxmlformats.org/officeDocument/2006/relationships/image" Target="../media/image7.png"/><Relationship Id="rId9" Type="http://schemas.openxmlformats.org/officeDocument/2006/relationships/image" Target="../media/image6.wmf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76200" y="2266950"/>
            <a:ext cx="8991600" cy="3200400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schemeClr val="lt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8196" name="Subtitle 4"/>
          <p:cNvSpPr>
            <a:spLocks noGrp="1"/>
          </p:cNvSpPr>
          <p:nvPr>
            <p:ph type="subTitle" idx="1"/>
          </p:nvPr>
        </p:nvSpPr>
        <p:spPr>
          <a:xfrm>
            <a:off x="152400" y="2190750"/>
            <a:ext cx="8839200" cy="2343150"/>
          </a:xfrm>
          <a:ln/>
        </p:spPr>
        <p:txBody>
          <a:bodyPr vert="horz" wrap="square" lIns="91440" tIns="45720" rIns="91440" bIns="45720" anchor="t" anchorCtr="0"/>
          <a:lstStyle/>
          <a:p>
            <a:pPr eaLnBrk="1" hangingPunct="1">
              <a:buSzPct val="70000"/>
            </a:pPr>
            <a:r>
              <a:rPr lang="en-US" altLang="en-US" sz="3200" u="sng" kern="1200" dirty="0">
                <a:solidFill>
                  <a:srgbClr val="FF0000"/>
                </a:solidFill>
                <a:latin typeface="+mn-lt"/>
                <a:ea typeface="+mn-ea"/>
                <a:cs typeface="+mn-cs"/>
              </a:rPr>
              <a:t>Nhiệm vụ 1:</a:t>
            </a:r>
            <a:r>
              <a:rPr lang="en-US" altLang="en-US" sz="3200" kern="1200" dirty="0">
                <a:solidFill>
                  <a:schemeClr val="tx1"/>
                </a:solidFill>
                <a:latin typeface="+mn-lt"/>
                <a:ea typeface="+mn-ea"/>
                <a:cs typeface="+mn-cs"/>
              </a:rPr>
              <a:t> </a:t>
            </a:r>
          </a:p>
          <a:p>
            <a:pPr eaLnBrk="1" hangingPunct="1">
              <a:buSzPct val="70000"/>
            </a:pPr>
            <a:r>
              <a:rPr lang="en-US" altLang="en-US" sz="3200" b="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 Ôn tập lại định nghĩa hai tam giác bằng nhau ?</a:t>
            </a:r>
          </a:p>
          <a:p>
            <a:pPr eaLnBrk="1" hangingPunct="1">
              <a:buSzPct val="70000"/>
            </a:pPr>
            <a:r>
              <a:rPr lang="en-US" altLang="en-US" sz="3200" b="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-  Khi n</a:t>
            </a:r>
            <a:r>
              <a:rPr lang="en-US" altLang="en-US" sz="3200" b="0" kern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lang="en-US" altLang="en-US" sz="3200" b="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o tam giác ABC v</a:t>
            </a:r>
            <a:r>
              <a:rPr lang="en-US" altLang="en-US" sz="3200" b="0" kern="1200" dirty="0">
                <a:solidFill>
                  <a:schemeClr val="tx1"/>
                </a:solidFill>
                <a:latin typeface="Times New Roman" panose="02020603050405020304" pitchFamily="18" charset="0"/>
                <a:ea typeface="Times New Roman" panose="02020603050405020304" pitchFamily="18" charset="0"/>
                <a:cs typeface="+mn-cs"/>
              </a:rPr>
              <a:t>à</a:t>
            </a:r>
            <a:r>
              <a:rPr lang="en-US" altLang="en-US" sz="3200" b="0" kern="1200" dirty="0">
                <a:solidFill>
                  <a:schemeClr val="tx1"/>
                </a:solidFill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tam giác A’B’C’ bằng nhau ?</a:t>
            </a:r>
          </a:p>
          <a:p>
            <a:pPr eaLnBrk="1" hangingPunct="1">
              <a:buSzPct val="70000"/>
            </a:pPr>
            <a:endParaRPr lang="en-US" altLang="en-US" sz="3200" kern="1200" dirty="0">
              <a:latin typeface="+mn-lt"/>
              <a:ea typeface="+mn-ea"/>
              <a:cs typeface="+mn-cs"/>
            </a:endParaRPr>
          </a:p>
        </p:txBody>
      </p:sp>
      <p:sp>
        <p:nvSpPr>
          <p:cNvPr id="13316" name="WordArt 20"/>
          <p:cNvSpPr>
            <a:spLocks noTextEdit="1"/>
          </p:cNvSpPr>
          <p:nvPr/>
        </p:nvSpPr>
        <p:spPr>
          <a:xfrm>
            <a:off x="304800" y="428625"/>
            <a:ext cx="8113713" cy="12382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157"/>
              </a:avLst>
            </a:prstTxWarp>
            <a:normAutofit/>
          </a:bodyPr>
          <a:lstStyle/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Bài 3.  TRƯỜNG HỢP BẰNG NHAU THỨ NHẤT </a:t>
            </a:r>
          </a:p>
          <a:p>
            <a:pPr algn="ctr"/>
            <a:r>
              <a:rPr lang="en-US" sz="2400" b="1">
                <a:solidFill>
                  <a:srgbClr val="FF0000"/>
                </a:solidFill>
                <a:latin typeface="Times New Roman" panose="02020603050405020304" pitchFamily="18" charset="0"/>
                <a:ea typeface="Times New Roman" panose="02020603050405020304" pitchFamily="18" charset="0"/>
              </a:rPr>
              <a:t>CỦA TAM  GIÁC (CẠNH-CẠNH-CẠNH) 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331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133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819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1000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819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819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 build="p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 showMasterSp="0">
  <p:cSld>
    <p:bg>
      <p:bgPr>
        <a:pattFill prst="pct70">
          <a:fgClr>
            <a:schemeClr val="bg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/>
          <p:cNvSpPr txBox="1"/>
          <p:nvPr/>
        </p:nvSpPr>
        <p:spPr>
          <a:xfrm>
            <a:off x="228600" y="209550"/>
            <a:ext cx="8458200" cy="4659313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/>
          <a:p>
            <a:pPr algn="just" eaLnBrk="1" hangingPunct="1">
              <a:spcBef>
                <a:spcPct val="20000"/>
              </a:spcBef>
              <a:buNone/>
            </a:pPr>
            <a:r>
              <a:rPr sz="28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800" b="1" u="sng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Nhiệm vụ 2:</a:t>
            </a:r>
          </a:p>
          <a:p>
            <a:pPr algn="just" eaLnBrk="1" hangingPunct="1">
              <a:spcBef>
                <a:spcPct val="20000"/>
              </a:spcBef>
              <a:buNone/>
            </a:pPr>
            <a:r>
              <a:rPr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Đọc SGK trang 112, 113.</a:t>
            </a:r>
          </a:p>
          <a:p>
            <a:pPr algn="just" eaLnBrk="1" hangingPunct="1">
              <a:spcBef>
                <a:spcPct val="20000"/>
              </a:spcBef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 Học sinh chuẩn bị 2 tấm bìa. Vẽ trên mỗi tấm bìa một tam giác có số đo sau: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ABC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biết AB = 3cm, BC = 4cm, AC = 2cm v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A’B’C’ có A’B’ = 3cm, B’C’ = 4cm, A’C’ = 2cm rồi cắt hai tam giác đó. Trình b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y các bước vẽ tam giác ABC v</a:t>
            </a:r>
            <a:r>
              <a:rPr sz="2400" dirty="0">
                <a:latin typeface="Times New Roman" panose="02020603050405020304" pitchFamily="18" charset="0"/>
                <a:ea typeface="Times New Roman" panose="02020603050405020304" pitchFamily="18" charset="0"/>
                <a:sym typeface="Symbol" panose="05050102010706020507" pitchFamily="18" charset="2"/>
              </a:rPr>
              <a:t>à</a:t>
            </a: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o vở.</a:t>
            </a:r>
          </a:p>
          <a:p>
            <a:pPr algn="just" eaLnBrk="1" hangingPunct="1">
              <a:spcBef>
                <a:spcPct val="20000"/>
              </a:spcBef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   Rút ra nhận xét về các cạnh của hai tam giác trên.</a:t>
            </a:r>
          </a:p>
          <a:p>
            <a:pPr algn="just" eaLnBrk="1" hangingPunct="1">
              <a:spcBef>
                <a:spcPct val="20000"/>
              </a:spcBef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   Hãy đo các góc của hai tam giác trên sau đó so sánh các góc đã đo. Từ đó rút ra nhận xét gì về hai tam giác trên. </a:t>
            </a:r>
          </a:p>
          <a:p>
            <a:pPr algn="just" eaLnBrk="1" hangingPunct="1">
              <a:spcBef>
                <a:spcPct val="20000"/>
              </a:spcBef>
              <a:buNone/>
            </a:pPr>
            <a:r>
              <a:rPr sz="24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-    Áp dụng tính chất trường hợp bằng nhau cạnh – cạnh – cạnh, tìm số đo của góc B trên hình 67 (SGK/ Trang 113).</a:t>
            </a:r>
            <a:endParaRPr lang="vi-VN" altLang="x-none" sz="2400" dirty="0">
              <a:latin typeface="Arial" panose="020B0604020202020204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62000" y="49213"/>
            <a:ext cx="6781800" cy="5118100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4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47800" y="-9525"/>
            <a:ext cx="6051550" cy="5153025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09600" y="361950"/>
            <a:ext cx="8342313" cy="3859213"/>
          </a:xfrm>
          <a:prstGeom prst="rect">
            <a:avLst/>
          </a:prstGeom>
          <a:noFill/>
          <a:ln w="9525"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Text Box 2"/>
          <p:cNvSpPr txBox="1"/>
          <p:nvPr/>
        </p:nvSpPr>
        <p:spPr>
          <a:xfrm>
            <a:off x="1657350" y="171450"/>
            <a:ext cx="3864769" cy="41402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2003425" lvl="0" indent="-2003425" eaLnBrk="1" hangingPunct="1">
              <a:spcBef>
                <a:spcPct val="50000"/>
              </a:spcBef>
              <a:buNone/>
            </a:pPr>
            <a:r>
              <a:rPr lang="en-US" altLang="en-US" sz="21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Tìm số đo của góc B trên hình 67 </a:t>
            </a:r>
            <a:endParaRPr lang="en-US" altLang="en-US" sz="2100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58723" name="Text Box 3"/>
          <p:cNvSpPr txBox="1"/>
          <p:nvPr/>
        </p:nvSpPr>
        <p:spPr>
          <a:xfrm>
            <a:off x="1600200" y="2000250"/>
            <a:ext cx="2914650" cy="64516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Xét </a:t>
            </a:r>
            <a:r>
              <a:rPr lang="el-GR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Δ</a:t>
            </a: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ACD v</a:t>
            </a: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r>
              <a:rPr lang="el-GR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Δ</a:t>
            </a: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BCD ta có :</a:t>
            </a:r>
            <a:endParaRPr lang="en-US" altLang="en-US" sz="1800" b="1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58724" name="Text Box 4"/>
          <p:cNvSpPr txBox="1"/>
          <p:nvPr/>
        </p:nvSpPr>
        <p:spPr>
          <a:xfrm>
            <a:off x="3143250" y="1600200"/>
            <a:ext cx="10287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u="sng" dirty="0">
                <a:solidFill>
                  <a:srgbClr val="FF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Giải:</a:t>
            </a:r>
            <a:r>
              <a:rPr lang="en-US" altLang="en-US" sz="1800" b="1" dirty="0">
                <a:solidFill>
                  <a:srgbClr val="FF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altLang="en-US" sz="1800" b="1" dirty="0">
              <a:solidFill>
                <a:srgbClr val="FF0066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58730" name="Text Box 10"/>
          <p:cNvSpPr txBox="1"/>
          <p:nvPr/>
        </p:nvSpPr>
        <p:spPr>
          <a:xfrm>
            <a:off x="1714500" y="2378869"/>
            <a:ext cx="1657350" cy="147637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AC =</a:t>
            </a: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BC ( gt )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AD = BD ( gt )</a:t>
            </a:r>
          </a:p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CD cạnh chung</a:t>
            </a:r>
            <a:endParaRPr lang="en-US" altLang="en-US" sz="1800" b="1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58731" name="AutoShape 11"/>
          <p:cNvSpPr/>
          <p:nvPr/>
        </p:nvSpPr>
        <p:spPr>
          <a:xfrm>
            <a:off x="3429000" y="2400300"/>
            <a:ext cx="342900" cy="1143000"/>
          </a:xfrm>
          <a:prstGeom prst="rightBrace">
            <a:avLst>
              <a:gd name="adj1" fmla="val 27777"/>
              <a:gd name="adj2" fmla="val 50000"/>
            </a:avLst>
          </a:prstGeom>
          <a:noFill/>
          <a:ln w="28575" cap="flat" cmpd="sng">
            <a:solidFill>
              <a:srgbClr val="3366FF"/>
            </a:solidFill>
            <a:prstDash val="solid"/>
            <a:headEnd type="none" w="med" len="med"/>
            <a:tailEnd type="none" w="med" len="med"/>
          </a:ln>
        </p:spPr>
        <p:txBody>
          <a:bodyPr wrap="none" anchor="ctr" anchorCtr="0"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algn="ctr" eaLnBrk="1" hangingPunct="1">
              <a:spcBef>
                <a:spcPct val="0"/>
              </a:spcBef>
              <a:buNone/>
            </a:pPr>
            <a:endParaRPr lang="en-US" altLang="en-US" sz="1800" b="1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158732" name="Text Box 12"/>
          <p:cNvSpPr txBox="1"/>
          <p:nvPr/>
        </p:nvSpPr>
        <p:spPr>
          <a:xfrm>
            <a:off x="4057650" y="2800350"/>
            <a:ext cx="24574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624205" lvl="0" indent="-624205" algn="ctr" eaLnBrk="1" hangingPunct="1">
              <a:spcBef>
                <a:spcPct val="50000"/>
              </a:spcBef>
              <a:buNone/>
            </a:pPr>
            <a:r>
              <a:rPr lang="en-US" altLang="en-US" sz="1800" b="1" dirty="0">
                <a:latin typeface="Times New Roman" panose="02020603050405020304" pitchFamily="18" charset="0"/>
                <a:cs typeface="Arial" panose="020B0604020202020204" pitchFamily="34" charset="0"/>
                <a:sym typeface="Wingdings" panose="05000000000000000000" pitchFamily="2" charset="2"/>
              </a:rPr>
              <a:t> </a:t>
            </a:r>
            <a:r>
              <a:rPr lang="el-GR" altLang="en-US" sz="1800" b="1" dirty="0">
                <a:latin typeface="Times New Roman" panose="02020603050405020304" pitchFamily="18" charset="0"/>
                <a:cs typeface="Arial" panose="020B0604020202020204" pitchFamily="34" charset="0"/>
              </a:rPr>
              <a:t>Δ</a:t>
            </a:r>
            <a:r>
              <a:rPr lang="en-US" altLang="en-US" sz="1800" b="1" dirty="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ACD = </a:t>
            </a:r>
            <a:r>
              <a:rPr lang="el-GR" altLang="en-US" sz="1800" b="1" dirty="0">
                <a:latin typeface="Times New Roman" panose="02020603050405020304" pitchFamily="18" charset="0"/>
                <a:cs typeface="Arial" panose="020B0604020202020204" pitchFamily="34" charset="0"/>
              </a:rPr>
              <a:t>Δ</a:t>
            </a:r>
            <a:r>
              <a:rPr lang="en-US" altLang="en-US" sz="1800" b="1" dirty="0"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BCD (c.c.c )</a:t>
            </a:r>
            <a:endParaRPr lang="en-US" altLang="en-US" sz="1800" b="1" dirty="0">
              <a:latin typeface="Times New Roman" panose="02020603050405020304" pitchFamily="18" charset="0"/>
              <a:ea typeface="Arial" panose="020B0604020202020204" pitchFamily="34" charset="0"/>
              <a:sym typeface="Symbol" panose="05050102010706020507" pitchFamily="18" charset="2"/>
            </a:endParaRPr>
          </a:p>
        </p:txBody>
      </p:sp>
      <p:sp>
        <p:nvSpPr>
          <p:cNvPr id="158733" name="Text Box 13"/>
          <p:cNvSpPr txBox="1"/>
          <p:nvPr/>
        </p:nvSpPr>
        <p:spPr>
          <a:xfrm>
            <a:off x="3486150" y="3657600"/>
            <a:ext cx="28003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624205" lvl="0" indent="-624205" eaLnBrk="1" hangingPunct="1">
              <a:spcBef>
                <a:spcPct val="50000"/>
              </a:spcBef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   =      ( 2 góc tương ứng )</a:t>
            </a:r>
            <a:endParaRPr lang="en-US" altLang="en-US" sz="1800" b="1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sym typeface="Symbol" panose="05050102010706020507" pitchFamily="18" charset="2"/>
            </a:endParaRPr>
          </a:p>
        </p:txBody>
      </p:sp>
      <p:pic>
        <p:nvPicPr>
          <p:cNvPr id="158737" name="Picture 17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429000" y="3600450"/>
            <a:ext cx="205979" cy="342900"/>
          </a:xfrm>
          <a:prstGeom prst="rect">
            <a:avLst/>
          </a:prstGeom>
          <a:noFill/>
          <a:ln w="9525">
            <a:noFill/>
          </a:ln>
        </p:spPr>
      </p:pic>
      <p:pic>
        <p:nvPicPr>
          <p:cNvPr id="158738" name="Picture 18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943350" y="3614738"/>
            <a:ext cx="208360" cy="32861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75787" name="Group 11"/>
          <p:cNvGrpSpPr/>
          <p:nvPr/>
        </p:nvGrpSpPr>
        <p:grpSpPr>
          <a:xfrm>
            <a:off x="5347097" y="228600"/>
            <a:ext cx="2457450" cy="2117649"/>
            <a:chOff x="126" y="1536"/>
            <a:chExt cx="2304" cy="1976"/>
          </a:xfrm>
        </p:grpSpPr>
        <p:sp>
          <p:nvSpPr>
            <p:cNvPr id="75798" name="Text Box 28"/>
            <p:cNvSpPr txBox="1"/>
            <p:nvPr/>
          </p:nvSpPr>
          <p:spPr>
            <a:xfrm>
              <a:off x="807" y="3168"/>
              <a:ext cx="288" cy="344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1800" b="1" dirty="0">
                  <a:solidFill>
                    <a:srgbClr val="FF0066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B</a:t>
              </a:r>
              <a:endParaRPr lang="en-US" altLang="en-US" sz="1800" b="1" dirty="0">
                <a:solidFill>
                  <a:srgbClr val="FF0066"/>
                </a:solidFill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  <p:grpSp>
          <p:nvGrpSpPr>
            <p:cNvPr id="75799" name="Group 13"/>
            <p:cNvGrpSpPr/>
            <p:nvPr/>
          </p:nvGrpSpPr>
          <p:grpSpPr>
            <a:xfrm>
              <a:off x="126" y="1536"/>
              <a:ext cx="2304" cy="1665"/>
              <a:chOff x="126" y="1488"/>
              <a:chExt cx="2304" cy="1665"/>
            </a:xfrm>
          </p:grpSpPr>
          <p:sp>
            <p:nvSpPr>
              <p:cNvPr id="75800" name="Text Box 30"/>
              <p:cNvSpPr txBox="1"/>
              <p:nvPr/>
            </p:nvSpPr>
            <p:spPr>
              <a:xfrm>
                <a:off x="768" y="1920"/>
                <a:ext cx="528" cy="511"/>
              </a:xfrm>
              <a:prstGeom prst="rect">
                <a:avLst/>
              </a:prstGeom>
              <a:noFill/>
              <a:ln w="9525">
                <a:noFill/>
              </a:ln>
            </p:spPr>
            <p:txBody>
              <a:bodyPr>
                <a:spAutoFit/>
              </a:bodyPr>
              <a:lstStyle>
                <a:lvl1pPr marL="342900" indent="-3429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3200">
                    <a:solidFill>
                      <a:schemeClr val="tx1"/>
                    </a:solidFill>
                    <a:latin typeface="+mn-lt"/>
                    <a:ea typeface="+mn-ea"/>
                    <a:cs typeface="+mn-cs"/>
                  </a:defRPr>
                </a:lvl1pPr>
                <a:lvl2pPr marL="742950" indent="-28575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800">
                    <a:solidFill>
                      <a:schemeClr val="tx1"/>
                    </a:solidFill>
                    <a:latin typeface="+mn-lt"/>
                  </a:defRPr>
                </a:lvl2pPr>
                <a:lvl3pPr marL="11430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•"/>
                  <a:defRPr sz="2400">
                    <a:solidFill>
                      <a:schemeClr val="tx1"/>
                    </a:solidFill>
                    <a:latin typeface="+mn-lt"/>
                  </a:defRPr>
                </a:lvl3pPr>
                <a:lvl4pPr marL="16002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–"/>
                  <a:defRPr sz="2000">
                    <a:solidFill>
                      <a:schemeClr val="tx1"/>
                    </a:solidFill>
                    <a:latin typeface="+mn-lt"/>
                  </a:defRPr>
                </a:lvl4pPr>
                <a:lvl5pPr marL="2057400" indent="-228600" algn="l" rtl="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+mn-lt"/>
                  </a:defRPr>
                </a:lvl5pPr>
              </a:lstStyle>
              <a:p>
                <a:pPr marL="0" lvl="0" indent="0" eaLnBrk="1" hangingPunct="1">
                  <a:spcBef>
                    <a:spcPct val="50000"/>
                  </a:spcBef>
                  <a:buNone/>
                </a:pPr>
                <a:r>
                  <a:rPr lang="en-US" altLang="en-US" sz="1800" b="1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120</a:t>
                </a:r>
                <a:r>
                  <a:rPr lang="en-US" altLang="en-US" sz="1800" b="1" baseline="30000" dirty="0">
                    <a:solidFill>
                      <a:srgbClr val="000000"/>
                    </a:solidFill>
                    <a:latin typeface="Times New Roman" panose="02020603050405020304" pitchFamily="18" charset="0"/>
                    <a:cs typeface="Arial" panose="020B0604020202020204" pitchFamily="34" charset="0"/>
                  </a:rPr>
                  <a:t>0</a:t>
                </a:r>
                <a:endParaRPr lang="en-US" altLang="en-US" sz="1800" b="1" baseline="30000" dirty="0">
                  <a:solidFill>
                    <a:srgbClr val="000000"/>
                  </a:solidFill>
                  <a:latin typeface="Times New Roman" panose="02020603050405020304" pitchFamily="18" charset="0"/>
                  <a:ea typeface="Arial" panose="020B0604020202020204" pitchFamily="34" charset="0"/>
                </a:endParaRPr>
              </a:p>
            </p:txBody>
          </p:sp>
          <p:grpSp>
            <p:nvGrpSpPr>
              <p:cNvPr id="75801" name="Group 15"/>
              <p:cNvGrpSpPr/>
              <p:nvPr/>
            </p:nvGrpSpPr>
            <p:grpSpPr>
              <a:xfrm>
                <a:off x="126" y="1488"/>
                <a:ext cx="2304" cy="1665"/>
                <a:chOff x="126" y="1488"/>
                <a:chExt cx="2304" cy="1665"/>
              </a:xfrm>
            </p:grpSpPr>
            <p:sp>
              <p:nvSpPr>
                <p:cNvPr id="75802" name="Line 20"/>
                <p:cNvSpPr/>
                <p:nvPr/>
              </p:nvSpPr>
              <p:spPr>
                <a:xfrm>
                  <a:off x="576" y="2112"/>
                  <a:ext cx="144" cy="96"/>
                </a:xfrm>
                <a:prstGeom prst="line">
                  <a:avLst/>
                </a:prstGeom>
                <a:ln w="28575" cap="flat" cmpd="sng">
                  <a:solidFill>
                    <a:schemeClr val="tx1"/>
                  </a:solidFill>
                  <a:prstDash val="solid"/>
                  <a:headEnd type="none" w="med" len="med"/>
                  <a:tailEnd type="none" w="med" len="med"/>
                </a:ln>
              </p:spPr>
            </p:sp>
            <p:grpSp>
              <p:nvGrpSpPr>
                <p:cNvPr id="75803" name="Group 17"/>
                <p:cNvGrpSpPr/>
                <p:nvPr/>
              </p:nvGrpSpPr>
              <p:grpSpPr>
                <a:xfrm>
                  <a:off x="126" y="1488"/>
                  <a:ext cx="2304" cy="1665"/>
                  <a:chOff x="126" y="1488"/>
                  <a:chExt cx="2304" cy="1665"/>
                </a:xfrm>
              </p:grpSpPr>
              <p:sp>
                <p:nvSpPr>
                  <p:cNvPr id="75804" name="Line 6"/>
                  <p:cNvSpPr/>
                  <p:nvPr/>
                </p:nvSpPr>
                <p:spPr>
                  <a:xfrm flipV="1">
                    <a:off x="384" y="1824"/>
                    <a:ext cx="528" cy="672"/>
                  </a:xfrm>
                  <a:prstGeom prst="line">
                    <a:avLst/>
                  </a:prstGeom>
                  <a:ln w="38100" cap="flat" cmpd="sng">
                    <a:solidFill>
                      <a:srgbClr val="0000CC"/>
                    </a:solidFill>
                    <a:prstDash val="solid"/>
                    <a:headEnd type="none" w="med" len="med"/>
                    <a:tailEnd type="none" w="med" len="med"/>
                  </a:ln>
                </p:spPr>
              </p:sp>
              <p:grpSp>
                <p:nvGrpSpPr>
                  <p:cNvPr id="75805" name="Group 19"/>
                  <p:cNvGrpSpPr/>
                  <p:nvPr/>
                </p:nvGrpSpPr>
                <p:grpSpPr>
                  <a:xfrm>
                    <a:off x="126" y="1488"/>
                    <a:ext cx="2304" cy="1665"/>
                    <a:chOff x="126" y="1503"/>
                    <a:chExt cx="2304" cy="1665"/>
                  </a:xfrm>
                </p:grpSpPr>
                <p:sp>
                  <p:nvSpPr>
                    <p:cNvPr id="75806" name="Text Box 27"/>
                    <p:cNvSpPr txBox="1"/>
                    <p:nvPr/>
                  </p:nvSpPr>
                  <p:spPr>
                    <a:xfrm>
                      <a:off x="126" y="2331"/>
                      <a:ext cx="288" cy="344"/>
                    </a:xfrm>
                    <a:prstGeom prst="rect">
                      <a:avLst/>
                    </a:prstGeom>
                    <a:noFill/>
                    <a:ln w="9525">
                      <a:noFill/>
                    </a:ln>
                  </p:spPr>
                  <p:txBody>
                    <a:bodyPr>
                      <a:spAutoFit/>
                    </a:bodyPr>
                    <a:lstStyle>
                      <a:lvl1pPr marL="342900" indent="-3429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3200">
                          <a:solidFill>
                            <a:schemeClr val="tx1"/>
                          </a:solidFill>
                          <a:latin typeface="+mn-lt"/>
                          <a:ea typeface="+mn-ea"/>
                          <a:cs typeface="+mn-cs"/>
                        </a:defRPr>
                      </a:lvl1pPr>
                      <a:lvl2pPr marL="742950" indent="-28575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800">
                          <a:solidFill>
                            <a:schemeClr val="tx1"/>
                          </a:solidFill>
                          <a:latin typeface="+mn-lt"/>
                        </a:defRPr>
                      </a:lvl2pPr>
                      <a:lvl3pPr marL="11430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•"/>
                        <a:defRPr sz="2400">
                          <a:solidFill>
                            <a:schemeClr val="tx1"/>
                          </a:solidFill>
                          <a:latin typeface="+mn-lt"/>
                        </a:defRPr>
                      </a:lvl3pPr>
                      <a:lvl4pPr marL="16002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–"/>
                        <a:defRPr sz="2000">
                          <a:solidFill>
                            <a:schemeClr val="tx1"/>
                          </a:solidFill>
                          <a:latin typeface="+mn-lt"/>
                        </a:defRPr>
                      </a:lvl4pPr>
                      <a:lvl5pPr marL="2057400" indent="-228600" algn="l" rtl="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Char char="»"/>
                        <a:defRPr sz="2000">
                          <a:solidFill>
                            <a:schemeClr val="tx1"/>
                          </a:solidFill>
                          <a:latin typeface="+mn-lt"/>
                        </a:defRPr>
                      </a:lvl5pPr>
                    </a:lstStyle>
                    <a:p>
                      <a:pPr marL="0" lvl="0" indent="0" eaLnBrk="1" hangingPunct="1">
                        <a:spcBef>
                          <a:spcPct val="50000"/>
                        </a:spcBef>
                        <a:buNone/>
                      </a:pPr>
                      <a:r>
                        <a:rPr lang="en-US" altLang="en-US" sz="1800" b="1" dirty="0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  <a:cs typeface="Arial" panose="020B0604020202020204" pitchFamily="34" charset="0"/>
                        </a:rPr>
                        <a:t>C</a:t>
                      </a:r>
                      <a:endParaRPr lang="en-US" altLang="en-US" sz="1800" b="1" dirty="0">
                        <a:solidFill>
                          <a:srgbClr val="FF0066"/>
                        </a:solidFill>
                        <a:latin typeface="Times New Roman" panose="02020603050405020304" pitchFamily="18" charset="0"/>
                        <a:ea typeface="Arial" panose="020B0604020202020204" pitchFamily="34" charset="0"/>
                      </a:endParaRPr>
                    </a:p>
                  </p:txBody>
                </p:sp>
                <p:grpSp>
                  <p:nvGrpSpPr>
                    <p:cNvPr id="75807" name="Group 21"/>
                    <p:cNvGrpSpPr/>
                    <p:nvPr/>
                  </p:nvGrpSpPr>
                  <p:grpSpPr>
                    <a:xfrm>
                      <a:off x="384" y="1503"/>
                      <a:ext cx="2046" cy="1665"/>
                      <a:chOff x="384" y="1503"/>
                      <a:chExt cx="2046" cy="1665"/>
                    </a:xfrm>
                  </p:grpSpPr>
                  <p:sp>
                    <p:nvSpPr>
                      <p:cNvPr id="75808" name="Text Box 26"/>
                      <p:cNvSpPr txBox="1"/>
                      <p:nvPr/>
                    </p:nvSpPr>
                    <p:spPr>
                      <a:xfrm>
                        <a:off x="777" y="1503"/>
                        <a:ext cx="288" cy="344"/>
                      </a:xfrm>
                      <a:prstGeom prst="rect">
                        <a:avLst/>
                      </a:prstGeom>
                      <a:noFill/>
                      <a:ln w="9525">
                        <a:noFill/>
                      </a:ln>
                    </p:spPr>
                    <p:txBody>
                      <a:bodyPr>
                        <a:spAutoFit/>
                      </a:bodyPr>
                      <a:lstStyle>
                        <a:lvl1pPr marL="342900" indent="-3429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•"/>
                          <a:defRPr sz="3200">
                            <a:solidFill>
                              <a:schemeClr val="tx1"/>
                            </a:solidFill>
                            <a:latin typeface="+mn-lt"/>
                            <a:ea typeface="+mn-ea"/>
                            <a:cs typeface="+mn-cs"/>
                          </a:defRPr>
                        </a:lvl1pPr>
                        <a:lvl2pPr marL="742950" indent="-28575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–"/>
                          <a:defRPr sz="2800">
                            <a:solidFill>
                              <a:schemeClr val="tx1"/>
                            </a:solidFill>
                            <a:latin typeface="+mn-lt"/>
                          </a:defRPr>
                        </a:lvl2pPr>
                        <a:lvl3pPr marL="11430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•"/>
                          <a:defRPr sz="2400">
                            <a:solidFill>
                              <a:schemeClr val="tx1"/>
                            </a:solidFill>
                            <a:latin typeface="+mn-lt"/>
                          </a:defRPr>
                        </a:lvl3pPr>
                        <a:lvl4pPr marL="16002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–"/>
                          <a:defRPr sz="2000">
                            <a:solidFill>
                              <a:schemeClr val="tx1"/>
                            </a:solidFill>
                            <a:latin typeface="+mn-lt"/>
                          </a:defRPr>
                        </a:lvl4pPr>
                        <a:lvl5pPr marL="2057400" indent="-228600" algn="l" rtl="0" eaLnBrk="0" fontAlgn="base" hangingPunct="0">
                          <a:spcBef>
                            <a:spcPct val="20000"/>
                          </a:spcBef>
                          <a:spcAft>
                            <a:spcPct val="0"/>
                          </a:spcAft>
                          <a:buChar char="»"/>
                          <a:defRPr sz="2000">
                            <a:solidFill>
                              <a:schemeClr val="tx1"/>
                            </a:solidFill>
                            <a:latin typeface="+mn-lt"/>
                          </a:defRPr>
                        </a:lvl5pPr>
                      </a:lstStyle>
                      <a:p>
                        <a:pPr marL="0" lvl="0" indent="0" eaLnBrk="1" hangingPunct="1">
                          <a:spcBef>
                            <a:spcPct val="50000"/>
                          </a:spcBef>
                          <a:buNone/>
                        </a:pPr>
                        <a:r>
                          <a:rPr lang="en-US" altLang="en-US" sz="1800" b="1" dirty="0">
                            <a:solidFill>
                              <a:srgbClr val="FF0066"/>
                            </a:solidFill>
                            <a:latin typeface="Times New Roman" panose="02020603050405020304" pitchFamily="18" charset="0"/>
                            <a:cs typeface="Arial" panose="020B0604020202020204" pitchFamily="34" charset="0"/>
                          </a:rPr>
                          <a:t>A</a:t>
                        </a:r>
                        <a:endParaRPr lang="en-US" altLang="en-US" sz="1800" b="1" dirty="0">
                          <a:solidFill>
                            <a:srgbClr val="FF0066"/>
                          </a:solidFill>
                          <a:latin typeface="Times New Roman" panose="02020603050405020304" pitchFamily="18" charset="0"/>
                          <a:ea typeface="Arial" panose="020B0604020202020204" pitchFamily="34" charset="0"/>
                        </a:endParaRPr>
                      </a:p>
                    </p:txBody>
                  </p:sp>
                  <p:grpSp>
                    <p:nvGrpSpPr>
                      <p:cNvPr id="75809" name="Group 23"/>
                      <p:cNvGrpSpPr/>
                      <p:nvPr/>
                    </p:nvGrpSpPr>
                    <p:grpSpPr>
                      <a:xfrm>
                        <a:off x="384" y="1823"/>
                        <a:ext cx="2046" cy="1345"/>
                        <a:chOff x="384" y="1823"/>
                        <a:chExt cx="2046" cy="1345"/>
                      </a:xfrm>
                    </p:grpSpPr>
                    <p:grpSp>
                      <p:nvGrpSpPr>
                        <p:cNvPr id="75810" name="Group 24"/>
                        <p:cNvGrpSpPr/>
                        <p:nvPr/>
                      </p:nvGrpSpPr>
                      <p:grpSpPr>
                        <a:xfrm>
                          <a:off x="384" y="1824"/>
                          <a:ext cx="2046" cy="1344"/>
                          <a:chOff x="384" y="1824"/>
                          <a:chExt cx="2046" cy="1344"/>
                        </a:xfrm>
                      </p:grpSpPr>
                      <p:sp>
                        <p:nvSpPr>
                          <p:cNvPr id="75812" name="Line 22"/>
                          <p:cNvSpPr/>
                          <p:nvPr/>
                        </p:nvSpPr>
                        <p:spPr>
                          <a:xfrm flipH="1">
                            <a:off x="1344" y="2016"/>
                            <a:ext cx="96" cy="144"/>
                          </a:xfrm>
                          <a:prstGeom prst="line">
                            <a:avLst/>
                          </a:prstGeom>
                          <a:ln w="28575" cap="flat" cmpd="sng">
                            <a:solidFill>
                              <a:schemeClr val="tx1"/>
                            </a:solidFill>
                            <a:prstDash val="solid"/>
                            <a:headEnd type="none" w="med" len="med"/>
                            <a:tailEnd type="none" w="med" len="med"/>
                          </a:ln>
                        </p:spPr>
                      </p:sp>
                      <p:grpSp>
                        <p:nvGrpSpPr>
                          <p:cNvPr id="75813" name="Group 26"/>
                          <p:cNvGrpSpPr/>
                          <p:nvPr/>
                        </p:nvGrpSpPr>
                        <p:grpSpPr>
                          <a:xfrm>
                            <a:off x="384" y="1824"/>
                            <a:ext cx="2046" cy="1344"/>
                            <a:chOff x="384" y="1824"/>
                            <a:chExt cx="2046" cy="1344"/>
                          </a:xfrm>
                        </p:grpSpPr>
                        <p:sp>
                          <p:nvSpPr>
                            <p:cNvPr id="75814" name="Line 23"/>
                            <p:cNvSpPr/>
                            <p:nvPr/>
                          </p:nvSpPr>
                          <p:spPr>
                            <a:xfrm flipH="1">
                              <a:off x="1392" y="2043"/>
                              <a:ext cx="96" cy="144"/>
                            </a:xfrm>
                            <a:prstGeom prst="line">
                              <a:avLst/>
                            </a:prstGeom>
                            <a:ln w="28575" cap="flat" cmpd="sng">
                              <a:solidFill>
                                <a:schemeClr val="tx1"/>
                              </a:solidFill>
                              <a:prstDash val="solid"/>
                              <a:headEnd type="none" w="med" len="med"/>
                              <a:tailEnd type="none" w="med" len="med"/>
                            </a:ln>
                          </p:spPr>
                        </p:sp>
                        <p:grpSp>
                          <p:nvGrpSpPr>
                            <p:cNvPr id="75815" name="Group 28"/>
                            <p:cNvGrpSpPr/>
                            <p:nvPr/>
                          </p:nvGrpSpPr>
                          <p:grpSpPr>
                            <a:xfrm>
                              <a:off x="384" y="1824"/>
                              <a:ext cx="2046" cy="1344"/>
                              <a:chOff x="384" y="1824"/>
                              <a:chExt cx="2046" cy="1344"/>
                            </a:xfrm>
                          </p:grpSpPr>
                          <p:sp>
                            <p:nvSpPr>
                              <p:cNvPr id="75816" name="Line 7"/>
                              <p:cNvSpPr/>
                              <p:nvPr/>
                            </p:nvSpPr>
                            <p:spPr>
                              <a:xfrm>
                                <a:off x="912" y="1824"/>
                                <a:ext cx="1200" cy="672"/>
                              </a:xfrm>
                              <a:prstGeom prst="line">
                                <a:avLst/>
                              </a:prstGeom>
                              <a:ln w="38100" cap="flat" cmpd="sng">
                                <a:solidFill>
                                  <a:srgbClr val="0000CC"/>
                                </a:solidFill>
                                <a:prstDash val="solid"/>
                                <a:headEnd type="none" w="med" len="med"/>
                                <a:tailEnd type="none" w="med" len="med"/>
                              </a:ln>
                            </p:spPr>
                          </p:sp>
                          <p:grpSp>
                            <p:nvGrpSpPr>
                              <p:cNvPr id="75817" name="Group 30"/>
                              <p:cNvGrpSpPr/>
                              <p:nvPr/>
                            </p:nvGrpSpPr>
                            <p:grpSpPr>
                              <a:xfrm>
                                <a:off x="384" y="2313"/>
                                <a:ext cx="2046" cy="855"/>
                                <a:chOff x="384" y="2313"/>
                                <a:chExt cx="2046" cy="855"/>
                              </a:xfrm>
                            </p:grpSpPr>
                            <p:grpSp>
                              <p:nvGrpSpPr>
                                <p:cNvPr id="75818" name="Group 31"/>
                                <p:cNvGrpSpPr/>
                                <p:nvPr/>
                              </p:nvGrpSpPr>
                              <p:grpSpPr>
                                <a:xfrm>
                                  <a:off x="384" y="2496"/>
                                  <a:ext cx="1728" cy="672"/>
                                  <a:chOff x="384" y="2496"/>
                                  <a:chExt cx="1728" cy="672"/>
                                </a:xfrm>
                              </p:grpSpPr>
                              <p:sp>
                                <p:nvSpPr>
                                  <p:cNvPr id="75820" name="Line 5"/>
                                  <p:cNvSpPr/>
                                  <p:nvPr/>
                                </p:nvSpPr>
                                <p:spPr>
                                  <a:xfrm>
                                    <a:off x="384" y="2496"/>
                                    <a:ext cx="1728" cy="0"/>
                                  </a:xfrm>
                                  <a:prstGeom prst="line">
                                    <a:avLst/>
                                  </a:prstGeom>
                                  <a:ln w="38100" cap="flat" cmpd="sng">
                                    <a:solidFill>
                                      <a:srgbClr val="0000CC"/>
                                    </a:solidFill>
                                    <a:prstDash val="solid"/>
                                    <a:headEnd type="none" w="med" len="med"/>
                                    <a:tailEnd type="none" w="med" len="med"/>
                                  </a:ln>
                                </p:spPr>
                              </p:sp>
                              <p:grpSp>
                                <p:nvGrpSpPr>
                                  <p:cNvPr id="75821" name="Group 33"/>
                                  <p:cNvGrpSpPr/>
                                  <p:nvPr/>
                                </p:nvGrpSpPr>
                                <p:grpSpPr>
                                  <a:xfrm>
                                    <a:off x="384" y="2496"/>
                                    <a:ext cx="1728" cy="672"/>
                                    <a:chOff x="384" y="2496"/>
                                    <a:chExt cx="1728" cy="672"/>
                                  </a:xfrm>
                                </p:grpSpPr>
                                <p:grpSp>
                                  <p:nvGrpSpPr>
                                    <p:cNvPr id="75822" name="Group 34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384" y="2496"/>
                                      <a:ext cx="528" cy="672"/>
                                      <a:chOff x="384" y="2496"/>
                                      <a:chExt cx="528" cy="672"/>
                                    </a:xfrm>
                                  </p:grpSpPr>
                                  <p:sp>
                                    <p:nvSpPr>
                                      <p:cNvPr id="75828" name="Line 8"/>
                                      <p:cNvSpPr/>
                                      <p:nvPr/>
                                    </p:nvSpPr>
                                    <p:spPr>
                                      <a:xfrm>
                                        <a:off x="384" y="2496"/>
                                        <a:ext cx="528" cy="672"/>
                                      </a:xfrm>
                                      <a:prstGeom prst="line">
                                        <a:avLst/>
                                      </a:prstGeom>
                                      <a:ln w="38100" cap="flat" cmpd="sng">
                                        <a:solidFill>
                                          <a:srgbClr val="0000CC"/>
                                        </a:solidFill>
                                        <a:prstDash val="solid"/>
                                        <a:headEnd type="none" w="med" len="med"/>
                                        <a:tailEnd type="none" w="med" len="med"/>
                                      </a:ln>
                                    </p:spPr>
                                  </p:sp>
                                  <p:sp>
                                    <p:nvSpPr>
                                      <p:cNvPr id="75829" name="Line 21"/>
                                      <p:cNvSpPr/>
                                      <p:nvPr/>
                                    </p:nvSpPr>
                                    <p:spPr>
                                      <a:xfrm flipV="1">
                                        <a:off x="576" y="2784"/>
                                        <a:ext cx="144" cy="96"/>
                                      </a:xfrm>
                                      <a:prstGeom prst="line">
                                        <a:avLst/>
                                      </a:prstGeom>
                                      <a:ln w="28575" cap="flat" cmpd="sng">
                                        <a:solidFill>
                                          <a:schemeClr val="tx1"/>
                                        </a:solidFill>
                                        <a:prstDash val="solid"/>
                                        <a:headEnd type="none" w="med" len="med"/>
                                        <a:tailEnd type="none" w="med" len="med"/>
                                      </a:ln>
                                    </p:spPr>
                                  </p:sp>
                                </p:grpSp>
                                <p:grpSp>
                                  <p:nvGrpSpPr>
                                    <p:cNvPr id="75823" name="Group 37"/>
                                    <p:cNvGrpSpPr/>
                                    <p:nvPr/>
                                  </p:nvGrpSpPr>
                                  <p:grpSpPr>
                                    <a:xfrm>
                                      <a:off x="912" y="2496"/>
                                      <a:ext cx="1200" cy="672"/>
                                      <a:chOff x="912" y="2496"/>
                                      <a:chExt cx="1200" cy="672"/>
                                    </a:xfrm>
                                  </p:grpSpPr>
                                  <p:sp>
                                    <p:nvSpPr>
                                      <p:cNvPr id="75824" name="Line 9"/>
                                      <p:cNvSpPr/>
                                      <p:nvPr/>
                                    </p:nvSpPr>
                                    <p:spPr>
                                      <a:xfrm flipV="1">
                                        <a:off x="912" y="2496"/>
                                        <a:ext cx="1200" cy="672"/>
                                      </a:xfrm>
                                      <a:prstGeom prst="line">
                                        <a:avLst/>
                                      </a:prstGeom>
                                      <a:ln w="38100" cap="flat" cmpd="sng">
                                        <a:solidFill>
                                          <a:srgbClr val="0000CC"/>
                                        </a:solidFill>
                                        <a:prstDash val="solid"/>
                                        <a:headEnd type="none" w="med" len="med"/>
                                        <a:tailEnd type="none" w="med" len="med"/>
                                      </a:ln>
                                    </p:spPr>
                                  </p:sp>
                                  <p:grpSp>
                                    <p:nvGrpSpPr>
                                      <p:cNvPr id="75825" name="Group 39"/>
                                      <p:cNvGrpSpPr/>
                                      <p:nvPr/>
                                    </p:nvGrpSpPr>
                                    <p:grpSpPr>
                                      <a:xfrm>
                                        <a:off x="1344" y="2802"/>
                                        <a:ext cx="144" cy="174"/>
                                        <a:chOff x="1344" y="2802"/>
                                        <a:chExt cx="144" cy="174"/>
                                      </a:xfrm>
                                    </p:grpSpPr>
                                    <p:sp>
                                      <p:nvSpPr>
                                        <p:cNvPr id="75826" name="Line 24"/>
                                        <p:cNvSpPr/>
                                        <p:nvPr/>
                                      </p:nvSpPr>
                                      <p:spPr>
                                        <a:xfrm>
                                          <a:off x="1344" y="2832"/>
                                          <a:ext cx="96" cy="144"/>
                                        </a:xfrm>
                                        <a:prstGeom prst="line">
                                          <a:avLst/>
                                        </a:prstGeom>
                                        <a:ln w="28575" cap="flat" cmpd="sng">
                                          <a:solidFill>
                                            <a:schemeClr val="tx1"/>
                                          </a:solidFill>
                                          <a:prstDash val="solid"/>
                                          <a:headEnd type="none" w="med" len="med"/>
                                          <a:tailEnd type="none" w="med" len="med"/>
                                        </a:ln>
                                      </p:spPr>
                                    </p:sp>
                                    <p:sp>
                                      <p:nvSpPr>
                                        <p:cNvPr id="75827" name="Line 25"/>
                                        <p:cNvSpPr/>
                                        <p:nvPr/>
                                      </p:nvSpPr>
                                      <p:spPr>
                                        <a:xfrm>
                                          <a:off x="1392" y="2802"/>
                                          <a:ext cx="96" cy="144"/>
                                        </a:xfrm>
                                        <a:prstGeom prst="line">
                                          <a:avLst/>
                                        </a:prstGeom>
                                        <a:ln w="28575" cap="flat" cmpd="sng">
                                          <a:solidFill>
                                            <a:schemeClr val="tx1"/>
                                          </a:solidFill>
                                          <a:prstDash val="solid"/>
                                          <a:headEnd type="none" w="med" len="med"/>
                                          <a:tailEnd type="none" w="med" len="med"/>
                                        </a:ln>
                                      </p:spPr>
                                    </p:sp>
                                  </p:grpSp>
                                </p:grpSp>
                              </p:grpSp>
                            </p:grpSp>
                            <p:sp>
                              <p:nvSpPr>
                                <p:cNvPr id="75819" name="Text Box 29"/>
                                <p:cNvSpPr txBox="1"/>
                                <p:nvPr/>
                              </p:nvSpPr>
                              <p:spPr>
                                <a:xfrm>
                                  <a:off x="2142" y="2313"/>
                                  <a:ext cx="288" cy="344"/>
                                </a:xfrm>
                                <a:prstGeom prst="rect">
                                  <a:avLst/>
                                </a:prstGeom>
                                <a:noFill/>
                                <a:ln w="9525">
                                  <a:noFill/>
                                </a:ln>
                              </p:spPr>
                              <p:txBody>
                                <a:bodyPr>
                                  <a:spAutoFit/>
                                </a:bodyPr>
                                <a:lstStyle>
                                  <a:lvl1pPr marL="342900" indent="-342900" algn="l" rtl="0" eaLnBrk="0" fontAlgn="base" hangingPunct="0">
                                    <a:spcBef>
                                      <a:spcPct val="20000"/>
                                    </a:spcBef>
                                    <a:spcAft>
                                      <a:spcPct val="0"/>
                                    </a:spcAft>
                                    <a:buChar char="•"/>
                                    <a:defRPr sz="3200">
                                      <a:solidFill>
                                        <a:schemeClr val="tx1"/>
                                      </a:solidFill>
                                      <a:latin typeface="+mn-lt"/>
                                      <a:ea typeface="+mn-ea"/>
                                      <a:cs typeface="+mn-cs"/>
                                    </a:defRPr>
                                  </a:lvl1pPr>
                                  <a:lvl2pPr marL="742950" indent="-285750" algn="l" rtl="0" eaLnBrk="0" fontAlgn="base" hangingPunct="0">
                                    <a:spcBef>
                                      <a:spcPct val="20000"/>
                                    </a:spcBef>
                                    <a:spcAft>
                                      <a:spcPct val="0"/>
                                    </a:spcAft>
                                    <a:buChar char="–"/>
                                    <a:defRPr sz="2800">
                                      <a:solidFill>
                                        <a:schemeClr val="tx1"/>
                                      </a:solidFill>
                                      <a:latin typeface="+mn-lt"/>
                                    </a:defRPr>
                                  </a:lvl2pPr>
                                  <a:lvl3pPr marL="1143000" indent="-228600" algn="l" rtl="0" eaLnBrk="0" fontAlgn="base" hangingPunct="0">
                                    <a:spcBef>
                                      <a:spcPct val="20000"/>
                                    </a:spcBef>
                                    <a:spcAft>
                                      <a:spcPct val="0"/>
                                    </a:spcAft>
                                    <a:buChar char="•"/>
                                    <a:defRPr sz="2400">
                                      <a:solidFill>
                                        <a:schemeClr val="tx1"/>
                                      </a:solidFill>
                                      <a:latin typeface="+mn-lt"/>
                                    </a:defRPr>
                                  </a:lvl3pPr>
                                  <a:lvl4pPr marL="1600200" indent="-228600" algn="l" rtl="0" eaLnBrk="0" fontAlgn="base" hangingPunct="0">
                                    <a:spcBef>
                                      <a:spcPct val="20000"/>
                                    </a:spcBef>
                                    <a:spcAft>
                                      <a:spcPct val="0"/>
                                    </a:spcAft>
                                    <a:buChar char="–"/>
                                    <a:defRPr sz="2000">
                                      <a:solidFill>
                                        <a:schemeClr val="tx1"/>
                                      </a:solidFill>
                                      <a:latin typeface="+mn-lt"/>
                                    </a:defRPr>
                                  </a:lvl4pPr>
                                  <a:lvl5pPr marL="2057400" indent="-228600" algn="l" rtl="0" eaLnBrk="0" fontAlgn="base" hangingPunct="0">
                                    <a:spcBef>
                                      <a:spcPct val="20000"/>
                                    </a:spcBef>
                                    <a:spcAft>
                                      <a:spcPct val="0"/>
                                    </a:spcAft>
                                    <a:buChar char="»"/>
                                    <a:defRPr sz="2000">
                                      <a:solidFill>
                                        <a:schemeClr val="tx1"/>
                                      </a:solidFill>
                                      <a:latin typeface="+mn-lt"/>
                                    </a:defRPr>
                                  </a:lvl5pPr>
                                </a:lstStyle>
                                <a:p>
                                  <a:pPr marL="0" lvl="0" indent="0" eaLnBrk="1" hangingPunct="1">
                                    <a:spcBef>
                                      <a:spcPct val="50000"/>
                                    </a:spcBef>
                                    <a:buNone/>
                                  </a:pPr>
                                  <a:r>
                                    <a:rPr lang="en-US" altLang="en-US" sz="1800" b="1" dirty="0">
                                      <a:solidFill>
                                        <a:srgbClr val="FF0066"/>
                                      </a:solidFill>
                                      <a:latin typeface="Times New Roman" panose="02020603050405020304" pitchFamily="18" charset="0"/>
                                      <a:cs typeface="Arial" panose="020B0604020202020204" pitchFamily="34" charset="0"/>
                                    </a:rPr>
                                    <a:t>D</a:t>
                                  </a:r>
                                  <a:endParaRPr lang="en-US" altLang="en-US" sz="1800" b="1" dirty="0">
                                    <a:solidFill>
                                      <a:srgbClr val="FF0066"/>
                                    </a:solidFill>
                                    <a:latin typeface="Times New Roman" panose="02020603050405020304" pitchFamily="18" charset="0"/>
                                    <a:ea typeface="Arial" panose="020B0604020202020204" pitchFamily="34" charset="0"/>
                                  </a:endParaRPr>
                                </a:p>
                              </p:txBody>
                            </p:sp>
                          </p:grpSp>
                        </p:grpSp>
                      </p:grpSp>
                    </p:grpSp>
                    <p:sp>
                      <p:nvSpPr>
                        <p:cNvPr id="75811" name="Arc 31"/>
                        <p:cNvSpPr/>
                        <p:nvPr/>
                      </p:nvSpPr>
                      <p:spPr>
                        <a:xfrm rot="8133702">
                          <a:off x="865" y="1823"/>
                          <a:ext cx="144" cy="144"/>
                        </a:xfrm>
                        <a:custGeom>
                          <a:avLst/>
                          <a:gdLst>
                            <a:gd name="txL" fmla="*/ 0 w 21710"/>
                            <a:gd name="txT" fmla="*/ 0 h 21600"/>
                            <a:gd name="txR" fmla="*/ 21710 w 21710"/>
                            <a:gd name="txB" fmla="*/ 21600 h 21600"/>
                          </a:gdLst>
                          <a:ahLst/>
                          <a:cxnLst>
                            <a:cxn ang="0">
                              <a:pos x="0" y="0"/>
                            </a:cxn>
                            <a:cxn ang="0">
                              <a:pos x="0" y="0"/>
                            </a:cxn>
                            <a:cxn ang="0">
                              <a:pos x="0" y="0"/>
                            </a:cxn>
                          </a:cxnLst>
                          <a:rect l="txL" t="txT" r="txR" b="txB"/>
                          <a:pathLst>
                            <a:path w="21710" h="21600" fill="none">
                              <a:moveTo>
                                <a:pt x="-1" y="0"/>
                              </a:moveTo>
                              <a:cubicBezTo>
                                <a:pt x="67" y="0"/>
                                <a:pt x="135" y="-1"/>
                                <a:pt x="203" y="0"/>
                              </a:cubicBezTo>
                              <a:cubicBezTo>
                                <a:pt x="11356" y="0"/>
                                <a:pt x="20676" y="8492"/>
                                <a:pt x="21710" y="19597"/>
                              </a:cubicBezTo>
                            </a:path>
                            <a:path w="21710" h="21600" stroke="0">
                              <a:moveTo>
                                <a:pt x="-1" y="0"/>
                              </a:moveTo>
                              <a:cubicBezTo>
                                <a:pt x="67" y="0"/>
                                <a:pt x="135" y="-1"/>
                                <a:pt x="203" y="0"/>
                              </a:cubicBezTo>
                              <a:cubicBezTo>
                                <a:pt x="11356" y="0"/>
                                <a:pt x="20676" y="8492"/>
                                <a:pt x="21710" y="19597"/>
                              </a:cubicBezTo>
                              <a:lnTo>
                                <a:pt x="203" y="21600"/>
                              </a:lnTo>
                              <a:lnTo>
                                <a:pt x="-1" y="0"/>
                              </a:lnTo>
                              <a:close/>
                            </a:path>
                          </a:pathLst>
                        </a:custGeom>
                        <a:noFill/>
                        <a:ln w="12700" cap="flat" cmpd="sng">
                          <a:solidFill>
                            <a:schemeClr val="tx1">
                              <a:alpha val="100000"/>
                            </a:schemeClr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>
                      </p:spPr>
                      <p:txBody>
                        <a:bodyPr/>
                        <a:lstStyle/>
                        <a:p>
                          <a:endParaRPr lang="en-US" sz="100"/>
                        </a:p>
                      </p:txBody>
                    </p:sp>
                  </p:grpSp>
                </p:grpSp>
              </p:grpSp>
            </p:grpSp>
          </p:grpSp>
        </p:grpSp>
      </p:grpSp>
      <p:graphicFrame>
        <p:nvGraphicFramePr>
          <p:cNvPr id="141356" name="Object 44"/>
          <p:cNvGraphicFramePr>
            <a:graphicFrameLocks noChangeAspect="1"/>
          </p:cNvGraphicFramePr>
          <p:nvPr/>
        </p:nvGraphicFramePr>
        <p:xfrm>
          <a:off x="2843213" y="3731419"/>
          <a:ext cx="471488" cy="269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7" r:id="rId6" imgW="393700" imgH="241300" progId="Equation.DSMT4">
                  <p:embed/>
                </p:oleObj>
              </mc:Choice>
              <mc:Fallback>
                <p:oleObj r:id="rId6" imgW="393700" imgH="241300" progId="Equation.DSMT4">
                  <p:embed/>
                  <p:pic>
                    <p:nvPicPr>
                      <p:cNvPr id="0" name="Picture 3082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843213" y="3731419"/>
                        <a:ext cx="471488" cy="269081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1357" name="Object 45"/>
          <p:cNvGraphicFramePr>
            <a:graphicFrameLocks noChangeAspect="1"/>
          </p:cNvGraphicFramePr>
          <p:nvPr/>
        </p:nvGraphicFramePr>
        <p:xfrm>
          <a:off x="3771900" y="2857500"/>
          <a:ext cx="400050" cy="269081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88" r:id="rId8" imgW="393700" imgH="241300" progId="Equation.DSMT4">
                  <p:embed/>
                </p:oleObj>
              </mc:Choice>
              <mc:Fallback>
                <p:oleObj r:id="rId8" imgW="393700" imgH="241300" progId="Equation.DSMT4">
                  <p:embed/>
                  <p:pic>
                    <p:nvPicPr>
                      <p:cNvPr id="0" name="Picture 3083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771900" y="2857500"/>
                        <a:ext cx="400050" cy="269081"/>
                      </a:xfrm>
                      <a:prstGeom prst="rect">
                        <a:avLst/>
                      </a:prstGeom>
                      <a:noFill/>
                      <a:ln w="38100">
                        <a:noFill/>
                        <a:miter/>
                      </a:ln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8736" name="Text Box 16"/>
          <p:cNvSpPr txBox="1"/>
          <p:nvPr/>
        </p:nvSpPr>
        <p:spPr>
          <a:xfrm>
            <a:off x="2843213" y="4267200"/>
            <a:ext cx="257175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624205" lvl="0" indent="-624205" eaLnBrk="1" hangingPunct="1">
              <a:spcBef>
                <a:spcPct val="50000"/>
              </a:spcBef>
              <a:buNone/>
            </a:pPr>
            <a:r>
              <a:rPr lang="en-US" altLang="en-US" sz="18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Nên        =    120</a:t>
            </a:r>
            <a:r>
              <a:rPr lang="en-US" altLang="en-US" sz="1800" b="1" baseline="30000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  <a:sym typeface="Symbol" panose="05050102010706020507" pitchFamily="18" charset="2"/>
              </a:rPr>
              <a:t>0</a:t>
            </a:r>
            <a:endParaRPr lang="en-US" altLang="en-US" sz="1800" b="1" baseline="30000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  <a:sym typeface="Symbol" panose="05050102010706020507" pitchFamily="18" charset="2"/>
            </a:endParaRPr>
          </a:p>
        </p:txBody>
      </p:sp>
      <p:pic>
        <p:nvPicPr>
          <p:cNvPr id="158739" name="Picture 19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432572" y="4233863"/>
            <a:ext cx="208359" cy="328613"/>
          </a:xfrm>
          <a:prstGeom prst="rect">
            <a:avLst/>
          </a:prstGeom>
          <a:noFill/>
          <a:ln w="9525">
            <a:noFill/>
          </a:ln>
        </p:spPr>
      </p:pic>
      <p:grpSp>
        <p:nvGrpSpPr>
          <p:cNvPr id="19" name="Group 51"/>
          <p:cNvGrpSpPr/>
          <p:nvPr/>
        </p:nvGrpSpPr>
        <p:grpSpPr>
          <a:xfrm>
            <a:off x="2743200" y="3886200"/>
            <a:ext cx="2057400" cy="721519"/>
            <a:chOff x="2784" y="3552"/>
            <a:chExt cx="1248" cy="606"/>
          </a:xfrm>
        </p:grpSpPr>
        <p:sp>
          <p:nvSpPr>
            <p:cNvPr id="141364" name="Text Box 52"/>
            <p:cNvSpPr txBox="1">
              <a:spLocks noChangeArrowheads="1"/>
            </p:cNvSpPr>
            <p:nvPr/>
          </p:nvSpPr>
          <p:spPr bwMode="auto">
            <a:xfrm>
              <a:off x="2784" y="3616"/>
              <a:ext cx="1248" cy="542"/>
            </a:xfrm>
            <a:prstGeom prst="rect">
              <a:avLst/>
            </a:prstGeom>
            <a:noFill/>
            <a:ln w="9525">
              <a:noFill/>
              <a:miter lim="800000"/>
            </a:ln>
            <a:effectLst>
              <a:prstShdw prst="shdw17" dist="17961" dir="2700000">
                <a:schemeClr val="accent1">
                  <a:gamma/>
                  <a:shade val="60000"/>
                  <a:invGamma/>
                </a:schemeClr>
              </a:prstShdw>
            </a:effectLst>
          </p:spPr>
          <p:txBody>
            <a:bodyPr>
              <a:spAutoFit/>
            </a:bodyPr>
            <a:lstStyle/>
            <a:p>
              <a:pPr marR="0" defTabSz="914400" eaLnBrk="1" hangingPunct="1">
                <a:spcBef>
                  <a:spcPct val="50000"/>
                </a:spcBef>
                <a:buClrTx/>
                <a:buSzTx/>
                <a:buFontTx/>
                <a:buNone/>
                <a:defRPr/>
              </a:pPr>
              <a:r>
                <a:rPr kumimoji="0" lang="en-US" sz="1800" b="1" kern="1200" cap="none" spc="0" normalizeH="0" baseline="0" noProof="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Mà</a:t>
              </a:r>
              <a:r>
                <a:rPr kumimoji="0" lang="en-US" sz="1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         = 120</a:t>
              </a:r>
              <a:r>
                <a:rPr kumimoji="0" lang="en-US" sz="1800" b="1" kern="1200" cap="none" spc="0" normalizeH="0" baseline="3000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0</a:t>
              </a:r>
              <a:r>
                <a:rPr kumimoji="0" lang="en-US" sz="1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 (</a:t>
              </a:r>
              <a:r>
                <a:rPr kumimoji="0" lang="en-US" sz="1800" b="1" kern="1200" cap="none" spc="0" normalizeH="0" baseline="0" noProof="0" dirty="0" err="1">
                  <a:solidFill>
                    <a:srgbClr val="000000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gt</a:t>
              </a:r>
              <a:r>
                <a:rPr kumimoji="0" lang="en-US" sz="1800" b="1" kern="1200" cap="none" spc="0" normalizeH="0" baseline="0" noProof="0" dirty="0">
                  <a:solidFill>
                    <a:srgbClr val="000000"/>
                  </a:solidFill>
                  <a:latin typeface="Times New Roman" panose="02020603050405020304" pitchFamily="18" charset="0"/>
                  <a:ea typeface="+mn-ea"/>
                  <a:cs typeface="+mn-cs"/>
                </a:rPr>
                <a:t>)</a:t>
              </a:r>
            </a:p>
          </p:txBody>
        </p:sp>
        <p:pic>
          <p:nvPicPr>
            <p:cNvPr id="75797" name="Picture 17"/>
            <p:cNvPicPr>
              <a:picLocks noChangeAspect="1"/>
            </p:cNvPicPr>
            <p:nvPr/>
          </p:nvPicPr>
          <p:blipFill>
            <a:blip r:embed="rId4"/>
            <a:stretch>
              <a:fillRect/>
            </a:stretch>
          </p:blipFill>
          <p:spPr>
            <a:xfrm>
              <a:off x="3168" y="3552"/>
              <a:ext cx="173" cy="288"/>
            </a:xfrm>
            <a:prstGeom prst="rect">
              <a:avLst/>
            </a:prstGeom>
            <a:noFill/>
            <a:ln w="9525">
              <a:noFill/>
            </a:ln>
          </p:spPr>
        </p:pic>
      </p:grpSp>
      <p:sp>
        <p:nvSpPr>
          <p:cNvPr id="75794" name="TextBox 55"/>
          <p:cNvSpPr txBox="1"/>
          <p:nvPr/>
        </p:nvSpPr>
        <p:spPr>
          <a:xfrm>
            <a:off x="1200150" y="185738"/>
            <a:ext cx="457200" cy="414020"/>
          </a:xfrm>
          <a:prstGeom prst="rect">
            <a:avLst/>
          </a:prstGeom>
          <a:solidFill>
            <a:schemeClr val="tx1"/>
          </a:solidFill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vi-VN" sz="2100" b="1" dirty="0">
                <a:solidFill>
                  <a:schemeClr val="bg1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?2</a:t>
            </a:r>
            <a:endParaRPr lang="vi-VN" altLang="vi-VN" sz="2100" dirty="0">
              <a:solidFill>
                <a:schemeClr val="bg1"/>
              </a:solidFill>
              <a:ea typeface="Arial" panose="020B0604020202020204" pitchFamily="34" charset="0"/>
            </a:endParaRPr>
          </a:p>
        </p:txBody>
      </p:sp>
      <p:sp>
        <p:nvSpPr>
          <p:cNvPr id="57" name="Text Box 4"/>
          <p:cNvSpPr txBox="1"/>
          <p:nvPr/>
        </p:nvSpPr>
        <p:spPr>
          <a:xfrm>
            <a:off x="6103144" y="2343150"/>
            <a:ext cx="1028700" cy="36830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800" i="1" dirty="0">
                <a:latin typeface="Times New Roman" panose="02020603050405020304" pitchFamily="18" charset="0"/>
                <a:cs typeface="Arial" panose="020B0604020202020204" pitchFamily="34" charset="0"/>
              </a:rPr>
              <a:t>Hình 67</a:t>
            </a:r>
            <a:r>
              <a:rPr lang="en-US" altLang="en-US" sz="1800" dirty="0">
                <a:solidFill>
                  <a:srgbClr val="FF0066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</a:t>
            </a:r>
            <a:endParaRPr lang="en-US" altLang="en-US" sz="1800" dirty="0">
              <a:solidFill>
                <a:srgbClr val="FF0066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>
    <p:wheel spokes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7" dur="500"/>
                                        <p:tgtEl>
                                          <p:spTgt spid="1587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2" dur="500"/>
                                        <p:tgtEl>
                                          <p:spTgt spid="1587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16" dur="1000"/>
                                        <p:tgtEl>
                                          <p:spTgt spid="15873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1500"/>
                            </p:stCondLst>
                            <p:childTnLst>
                              <p:par>
                                <p:cTn id="18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0" dur="1000"/>
                                        <p:tgtEl>
                                          <p:spTgt spid="15873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2500"/>
                            </p:stCondLst>
                            <p:childTnLst>
                              <p:par>
                                <p:cTn id="22" presetID="5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24" dur="1000"/>
                                        <p:tgtEl>
                                          <p:spTgt spid="158730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9" dur="500"/>
                                        <p:tgtEl>
                                          <p:spTgt spid="1587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0" fill="hold">
                            <p:stCondLst>
                              <p:cond delay="500"/>
                            </p:stCondLst>
                            <p:childTnLst>
                              <p:par>
                                <p:cTn id="31" presetID="3" presetClass="entr" presetSubtype="1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1413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4" fill="hold">
                            <p:stCondLst>
                              <p:cond delay="1000"/>
                            </p:stCondLst>
                            <p:childTnLst>
                              <p:par>
                                <p:cTn id="35" presetID="5" presetClass="entr" presetSubtype="1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37" dur="500"/>
                                        <p:tgtEl>
                                          <p:spTgt spid="1587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13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2" dur="500"/>
                                        <p:tgtEl>
                                          <p:spTgt spid="14135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1000"/>
                                        <p:tgtEl>
                                          <p:spTgt spid="1587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8" dur="1000"/>
                                        <p:tgtEl>
                                          <p:spTgt spid="1587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9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1" dur="1000"/>
                                        <p:tgtEl>
                                          <p:spTgt spid="1587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5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56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7" presetID="2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9" dur="500"/>
                                        <p:tgtEl>
                                          <p:spTgt spid="15873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0" presetID="22" presetClass="entr" presetSubtype="8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87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1587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5" presetClass="entr" presetSubtype="1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heckerboard(across)">
                                      <p:cBhvr>
                                        <p:cTn id="65" dur="500"/>
                                        <p:tgtEl>
                                          <p:spTgt spid="5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8723" grpId="0"/>
      <p:bldP spid="158724" grpId="0"/>
      <p:bldP spid="158731" grpId="0" bldLvl="0" animBg="1"/>
      <p:bldP spid="158732" grpId="0"/>
      <p:bldP spid="158733" grpId="0"/>
      <p:bldP spid="158736" grpId="0"/>
      <p:bldP spid="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9874" name="Group 4"/>
          <p:cNvGrpSpPr/>
          <p:nvPr/>
        </p:nvGrpSpPr>
        <p:grpSpPr>
          <a:xfrm>
            <a:off x="1427560" y="857250"/>
            <a:ext cx="3028950" cy="3609709"/>
            <a:chOff x="940" y="1298"/>
            <a:chExt cx="988" cy="1253"/>
          </a:xfrm>
        </p:grpSpPr>
        <p:grpSp>
          <p:nvGrpSpPr>
            <p:cNvPr id="79879" name="Group 5"/>
            <p:cNvGrpSpPr/>
            <p:nvPr/>
          </p:nvGrpSpPr>
          <p:grpSpPr>
            <a:xfrm>
              <a:off x="1066" y="1434"/>
              <a:ext cx="680" cy="998"/>
              <a:chOff x="1066" y="1616"/>
              <a:chExt cx="680" cy="998"/>
            </a:xfrm>
          </p:grpSpPr>
          <p:sp>
            <p:nvSpPr>
              <p:cNvPr id="79884" name="Line 6"/>
              <p:cNvSpPr/>
              <p:nvPr/>
            </p:nvSpPr>
            <p:spPr>
              <a:xfrm>
                <a:off x="1066" y="2115"/>
                <a:ext cx="453" cy="0"/>
              </a:xfrm>
              <a:prstGeom prst="line">
                <a:avLst/>
              </a:prstGeom>
              <a:ln w="2857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9885" name="Line 7"/>
              <p:cNvSpPr/>
              <p:nvPr/>
            </p:nvSpPr>
            <p:spPr>
              <a:xfrm flipV="1">
                <a:off x="1066" y="1616"/>
                <a:ext cx="680" cy="499"/>
              </a:xfrm>
              <a:prstGeom prst="line">
                <a:avLst/>
              </a:prstGeom>
              <a:ln w="28575" cap="flat" cmpd="sng">
                <a:solidFill>
                  <a:srgbClr val="00008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9886" name="Line 8"/>
              <p:cNvSpPr/>
              <p:nvPr/>
            </p:nvSpPr>
            <p:spPr>
              <a:xfrm flipV="1">
                <a:off x="1519" y="1616"/>
                <a:ext cx="227" cy="499"/>
              </a:xfrm>
              <a:prstGeom prst="line">
                <a:avLst/>
              </a:prstGeom>
              <a:ln w="28575" cap="flat" cmpd="sng">
                <a:solidFill>
                  <a:srgbClr val="00008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9887" name="Line 9"/>
              <p:cNvSpPr/>
              <p:nvPr/>
            </p:nvSpPr>
            <p:spPr>
              <a:xfrm>
                <a:off x="1610" y="1842"/>
                <a:ext cx="45" cy="46"/>
              </a:xfrm>
              <a:prstGeom prst="line">
                <a:avLst/>
              </a:prstGeom>
              <a:ln w="38100" cap="flat" cmpd="dbl">
                <a:solidFill>
                  <a:srgbClr val="00008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9888" name="Line 10"/>
              <p:cNvSpPr/>
              <p:nvPr/>
            </p:nvSpPr>
            <p:spPr>
              <a:xfrm>
                <a:off x="1356" y="1858"/>
                <a:ext cx="45" cy="45"/>
              </a:xfrm>
              <a:prstGeom prst="line">
                <a:avLst/>
              </a:prstGeom>
              <a:ln w="9525" cap="flat" cmpd="sng">
                <a:solidFill>
                  <a:schemeClr val="tx2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9889" name="Line 11"/>
              <p:cNvSpPr/>
              <p:nvPr/>
            </p:nvSpPr>
            <p:spPr>
              <a:xfrm>
                <a:off x="1066" y="2115"/>
                <a:ext cx="680" cy="499"/>
              </a:xfrm>
              <a:prstGeom prst="line">
                <a:avLst/>
              </a:prstGeom>
              <a:ln w="28575" cap="flat" cmpd="sng">
                <a:solidFill>
                  <a:srgbClr val="00008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9890" name="Line 12"/>
              <p:cNvSpPr/>
              <p:nvPr/>
            </p:nvSpPr>
            <p:spPr>
              <a:xfrm>
                <a:off x="1519" y="2115"/>
                <a:ext cx="227" cy="499"/>
              </a:xfrm>
              <a:prstGeom prst="line">
                <a:avLst/>
              </a:prstGeom>
              <a:ln w="28575" cap="flat" cmpd="sng">
                <a:solidFill>
                  <a:srgbClr val="00008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9891" name="Line 13"/>
              <p:cNvSpPr/>
              <p:nvPr/>
            </p:nvSpPr>
            <p:spPr>
              <a:xfrm flipV="1">
                <a:off x="1610" y="2341"/>
                <a:ext cx="45" cy="46"/>
              </a:xfrm>
              <a:prstGeom prst="line">
                <a:avLst/>
              </a:prstGeom>
              <a:ln w="38100" cap="flat" cmpd="dbl">
                <a:solidFill>
                  <a:srgbClr val="000080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79892" name="Line 14"/>
              <p:cNvSpPr/>
              <p:nvPr/>
            </p:nvSpPr>
            <p:spPr>
              <a:xfrm flipV="1">
                <a:off x="1356" y="2325"/>
                <a:ext cx="45" cy="45"/>
              </a:xfrm>
              <a:prstGeom prst="line">
                <a:avLst/>
              </a:prstGeom>
              <a:ln w="9525" cap="flat" cmpd="sng">
                <a:solidFill>
                  <a:srgbClr val="000000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79880" name="Text Box 15"/>
            <p:cNvSpPr txBox="1"/>
            <p:nvPr/>
          </p:nvSpPr>
          <p:spPr>
            <a:xfrm>
              <a:off x="940" y="1873"/>
              <a:ext cx="227" cy="12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1800" b="1" dirty="0">
                  <a:latin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endParaRPr lang="en-US" altLang="en-US" sz="1800" b="1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  <p:sp>
          <p:nvSpPr>
            <p:cNvPr id="79881" name="Text Box 16"/>
            <p:cNvSpPr txBox="1"/>
            <p:nvPr/>
          </p:nvSpPr>
          <p:spPr>
            <a:xfrm>
              <a:off x="1519" y="1842"/>
              <a:ext cx="227" cy="128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1800" dirty="0">
                  <a:solidFill>
                    <a:schemeClr val="bg1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B</a:t>
              </a:r>
              <a:endParaRPr lang="en-US" altLang="en-US" sz="1800" dirty="0">
                <a:solidFill>
                  <a:schemeClr val="bg1"/>
                </a:solidFill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  <p:sp>
          <p:nvSpPr>
            <p:cNvPr id="79882" name="Text Box 17"/>
            <p:cNvSpPr txBox="1"/>
            <p:nvPr/>
          </p:nvSpPr>
          <p:spPr>
            <a:xfrm>
              <a:off x="1701" y="1298"/>
              <a:ext cx="227" cy="1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1500" b="1" dirty="0">
                  <a:latin typeface="Times New Roman" panose="02020603050405020304" pitchFamily="18" charset="0"/>
                  <a:cs typeface="Arial" panose="020B0604020202020204" pitchFamily="34" charset="0"/>
                </a:rPr>
                <a:t>C</a:t>
              </a:r>
              <a:endParaRPr lang="en-US" altLang="en-US" sz="1500" b="1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  <p:sp>
          <p:nvSpPr>
            <p:cNvPr id="79883" name="Text Box 18"/>
            <p:cNvSpPr txBox="1"/>
            <p:nvPr/>
          </p:nvSpPr>
          <p:spPr>
            <a:xfrm>
              <a:off x="1686" y="2439"/>
              <a:ext cx="227" cy="112"/>
            </a:xfrm>
            <a:prstGeom prst="rect">
              <a:avLst/>
            </a:prstGeom>
            <a:noFill/>
            <a:ln w="9525">
              <a:noFill/>
            </a:ln>
          </p:spPr>
          <p:txBody>
            <a:bodyPr>
              <a:spAutoFit/>
            </a:bodyPr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 eaLnBrk="1" hangingPunct="1">
                <a:spcBef>
                  <a:spcPct val="50000"/>
                </a:spcBef>
                <a:buNone/>
              </a:pPr>
              <a:r>
                <a:rPr lang="en-US" altLang="en-US" sz="1500" b="1" dirty="0">
                  <a:latin typeface="Times New Roman" panose="02020603050405020304" pitchFamily="18" charset="0"/>
                  <a:cs typeface="Arial" panose="020B0604020202020204" pitchFamily="34" charset="0"/>
                </a:rPr>
                <a:t>D</a:t>
              </a:r>
              <a:endParaRPr lang="en-US" altLang="en-US" sz="1500" b="1" dirty="0"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sp>
        <p:nvSpPr>
          <p:cNvPr id="140291" name="Text Box 20"/>
          <p:cNvSpPr txBox="1"/>
          <p:nvPr/>
        </p:nvSpPr>
        <p:spPr>
          <a:xfrm>
            <a:off x="4000500" y="1943100"/>
            <a:ext cx="3771900" cy="1706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ét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 ABC v</a:t>
            </a:r>
            <a:r>
              <a:rPr lang="en-US" altLang="en-US" sz="21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 3" pitchFamily="18" charset="2"/>
              </a:rPr>
              <a:t>à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 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 ABD có: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AC = AD (gt)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BC = BD ( gt)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AB : cạnh chung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ABC = 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ABD (c.c.c)</a:t>
            </a:r>
            <a:endParaRPr lang="en-US" altLang="en-US" sz="2100" dirty="0">
              <a:latin typeface="Times New Roman" panose="02020603050405020304" pitchFamily="18" charset="0"/>
              <a:ea typeface="Times New Roman" panose="02020603050405020304" pitchFamily="18" charset="0"/>
              <a:sym typeface="Wingdings 3" pitchFamily="18" charset="2"/>
            </a:endParaRPr>
          </a:p>
        </p:txBody>
      </p:sp>
      <p:sp>
        <p:nvSpPr>
          <p:cNvPr id="79876" name="Text Box 21"/>
          <p:cNvSpPr txBox="1"/>
          <p:nvPr/>
        </p:nvSpPr>
        <p:spPr>
          <a:xfrm>
            <a:off x="5982891" y="4591050"/>
            <a:ext cx="1835944" cy="25273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endParaRPr lang="en-US" altLang="en-US" sz="1050" dirty="0">
              <a:latin typeface=".VnTime" panose="020B7200000000000000" pitchFamily="34" charset="0"/>
              <a:ea typeface="Arial" panose="020B0604020202020204" pitchFamily="34" charset="0"/>
            </a:endParaRPr>
          </a:p>
        </p:txBody>
      </p:sp>
      <p:sp>
        <p:nvSpPr>
          <p:cNvPr id="79877" name="Text Box 22"/>
          <p:cNvSpPr txBox="1"/>
          <p:nvPr/>
        </p:nvSpPr>
        <p:spPr>
          <a:xfrm>
            <a:off x="3429000" y="2628900"/>
            <a:ext cx="457200" cy="299085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50000"/>
              </a:spcBef>
              <a:buNone/>
            </a:pPr>
            <a:r>
              <a:rPr lang="en-US" altLang="en-US" sz="1350" b="1" dirty="0">
                <a:cs typeface="Arial" panose="020B0604020202020204" pitchFamily="34" charset="0"/>
              </a:rPr>
              <a:t>B</a:t>
            </a:r>
            <a:endParaRPr lang="en-US" altLang="en-US" sz="1350" b="1" dirty="0">
              <a:ea typeface="Arial" panose="020B0604020202020204" pitchFamily="34" charset="0"/>
            </a:endParaRPr>
          </a:p>
        </p:txBody>
      </p:sp>
      <p:sp>
        <p:nvSpPr>
          <p:cNvPr id="79878" name="Rectangle 2"/>
          <p:cNvSpPr/>
          <p:nvPr/>
        </p:nvSpPr>
        <p:spPr>
          <a:xfrm>
            <a:off x="1143000" y="167879"/>
            <a:ext cx="6318885" cy="737235"/>
          </a:xfrm>
          <a:prstGeom prst="rect">
            <a:avLst/>
          </a:prstGeom>
          <a:noFill/>
          <a:ln w="9525">
            <a:noFill/>
          </a:ln>
        </p:spPr>
        <p:txBody>
          <a:bodyPr wrap="none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vi-VN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ài 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toán 2: </a:t>
            </a:r>
            <a:r>
              <a:rPr lang="en-US" altLang="en-US" sz="2100" dirty="0">
                <a:latin typeface="Times New Roman" panose="02020603050405020304" pitchFamily="18" charset="0"/>
                <a:cs typeface="Arial" panose="020B0604020202020204" pitchFamily="34" charset="0"/>
              </a:rPr>
              <a:t>Chứng minh tam giác ABC v</a:t>
            </a:r>
            <a:r>
              <a:rPr lang="en-US" altLang="en-US" sz="2100" dirty="0"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100" dirty="0">
                <a:latin typeface="Times New Roman" panose="02020603050405020304" pitchFamily="18" charset="0"/>
                <a:cs typeface="Arial" panose="020B0604020202020204" pitchFamily="34" charset="0"/>
              </a:rPr>
              <a:t> tam giác ABD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Arial" panose="020B0604020202020204" pitchFamily="34" charset="0"/>
              </a:rPr>
              <a:t> bằng nhau?</a:t>
            </a:r>
            <a:endParaRPr lang="en-US" altLang="en-US" sz="2100" dirty="0"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</p:spTree>
  </p:cSld>
  <p:clrMapOvr>
    <a:masterClrMapping/>
  </p:clrMapOvr>
  <p:transition spd="slow"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14029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2" dur="500"/>
                                        <p:tgtEl>
                                          <p:spTgt spid="14029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5" dur="500"/>
                                        <p:tgtEl>
                                          <p:spTgt spid="14029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6" presetClass="entr" presetSubtype="21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8" dur="500"/>
                                        <p:tgtEl>
                                          <p:spTgt spid="14029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3" dur="500"/>
                                        <p:tgtEl>
                                          <p:spTgt spid="14029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Text Box 3"/>
          <p:cNvSpPr txBox="1"/>
          <p:nvPr/>
        </p:nvSpPr>
        <p:spPr>
          <a:xfrm>
            <a:off x="1271588" y="114300"/>
            <a:ext cx="6229350" cy="696595"/>
          </a:xfrm>
          <a:prstGeom prst="rect">
            <a:avLst/>
          </a:prstGeom>
          <a:noFill/>
          <a:ln w="9525">
            <a:noFill/>
          </a:ln>
        </p:spPr>
        <p:txBody>
          <a:bodyPr lIns="51435" tIns="25717" rIns="51435" bIns="25717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>
              <a:spcBef>
                <a:spcPct val="0"/>
              </a:spcBef>
              <a:buNone/>
            </a:pP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B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ea typeface="Arial" panose="020B0604020202020204" pitchFamily="34" charset="0"/>
              </a:rPr>
              <a:t>à</a:t>
            </a:r>
            <a:r>
              <a:rPr lang="en-US" altLang="en-US" sz="2100" b="1" dirty="0">
                <a:solidFill>
                  <a:srgbClr val="FF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i toán 3:</a:t>
            </a:r>
            <a:r>
              <a:rPr lang="en-US" altLang="en-US" sz="2100" b="1" dirty="0">
                <a:solidFill>
                  <a:srgbClr val="00000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 Hãy chỉ ra các cặp tam giác bằng nhau có trong các hình sau. ( hãy giải thích vì sao ?)</a:t>
            </a:r>
            <a:endParaRPr lang="en-US" altLang="en-US" sz="2100" b="1" dirty="0">
              <a:solidFill>
                <a:srgbClr val="00000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grpSp>
        <p:nvGrpSpPr>
          <p:cNvPr id="2" name="Group 98"/>
          <p:cNvGrpSpPr/>
          <p:nvPr/>
        </p:nvGrpSpPr>
        <p:grpSpPr bwMode="auto">
          <a:xfrm>
            <a:off x="4959687" y="800100"/>
            <a:ext cx="2469815" cy="1871434"/>
            <a:chOff x="336" y="624"/>
            <a:chExt cx="1377" cy="1771"/>
          </a:xfrm>
          <a:noFill/>
        </p:grpSpPr>
        <p:pic>
          <p:nvPicPr>
            <p:cNvPr id="9270" name="Picture 54"/>
            <p:cNvPicPr>
              <a:picLocks noChangeAspect="1" noChangeArrowheads="1"/>
            </p:cNvPicPr>
            <p:nvPr/>
          </p:nvPicPr>
          <p:blipFill>
            <a:blip r:embed="rId2"/>
            <a:srcRect/>
            <a:stretch>
              <a:fillRect/>
            </a:stretch>
          </p:blipFill>
          <p:spPr bwMode="auto">
            <a:xfrm>
              <a:off x="336" y="624"/>
              <a:ext cx="1377" cy="1662"/>
            </a:xfrm>
            <a:prstGeom prst="rect">
              <a:avLst/>
            </a:prstGeom>
            <a:grpFill/>
            <a:ln w="9525">
              <a:noFill/>
              <a:miter lim="800000"/>
              <a:headEnd/>
              <a:tailEnd/>
            </a:ln>
            <a:effectLst/>
          </p:spPr>
        </p:pic>
        <p:sp>
          <p:nvSpPr>
            <p:cNvPr id="9309" name="Text Box 93"/>
            <p:cNvSpPr txBox="1">
              <a:spLocks noChangeArrowheads="1"/>
            </p:cNvSpPr>
            <p:nvPr/>
          </p:nvSpPr>
          <p:spPr bwMode="auto">
            <a:xfrm>
              <a:off x="816" y="2112"/>
              <a:ext cx="381" cy="283"/>
            </a:xfrm>
            <a:prstGeom prst="rect">
              <a:avLst/>
            </a:prstGeom>
            <a:grpFill/>
            <a:ln w="9525">
              <a:noFill/>
              <a:miter lim="800000"/>
            </a:ln>
            <a:effectLst/>
          </p:spPr>
          <p:txBody>
            <a:bodyPr wrap="none">
              <a:spAutoFit/>
            </a:bodyPr>
            <a:lstStyle/>
            <a:p>
              <a:pPr marL="0" marR="0" lvl="0" indent="0" algn="l" defTabSz="914400" rtl="0" eaLnBrk="1" fontAlgn="base" latinLnBrk="0" hangingPunct="1">
                <a:lnSpc>
                  <a:spcPct val="100000"/>
                </a:lnSpc>
                <a:spcBef>
                  <a:spcPct val="0"/>
                </a:spcBef>
                <a:spcAft>
                  <a:spcPct val="0"/>
                </a:spcAft>
                <a:buClrTx/>
                <a:buSzTx/>
                <a:buFontTx/>
                <a:buNone/>
                <a:defRPr/>
              </a:pPr>
              <a:r>
                <a:rPr kumimoji="0" lang="en-US" sz="1350" b="1" i="0" u="none" strike="noStrike" kern="1200" cap="none" spc="0" normalizeH="0" baseline="0" noProof="0" dirty="0" err="1">
                  <a:ln>
                    <a:noFill/>
                  </a:ln>
                  <a:solidFill>
                    <a:srgbClr val="1E1ED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Hình</a:t>
              </a:r>
              <a:r>
                <a:rPr kumimoji="0" lang="en-US" sz="1350" b="1" i="0" u="none" strike="noStrike" kern="1200" cap="none" spc="0" normalizeH="0" baseline="0" noProof="0" dirty="0">
                  <a:ln>
                    <a:noFill/>
                  </a:ln>
                  <a:solidFill>
                    <a:srgbClr val="1E1ED0"/>
                  </a:solidFill>
                  <a:effectLst/>
                  <a:uLnTx/>
                  <a:uFillTx/>
                  <a:latin typeface="Times New Roman" panose="02020603050405020304" pitchFamily="18" charset="0"/>
                  <a:ea typeface="+mn-ea"/>
                  <a:cs typeface="+mn-cs"/>
                </a:rPr>
                <a:t> 2</a:t>
              </a:r>
            </a:p>
          </p:txBody>
        </p:sp>
      </p:grpSp>
      <p:grpSp>
        <p:nvGrpSpPr>
          <p:cNvPr id="80900" name="Group 57"/>
          <p:cNvGrpSpPr/>
          <p:nvPr/>
        </p:nvGrpSpPr>
        <p:grpSpPr>
          <a:xfrm>
            <a:off x="1257300" y="914400"/>
            <a:ext cx="2171700" cy="1485900"/>
            <a:chOff x="572" y="1416"/>
            <a:chExt cx="2139" cy="2760"/>
          </a:xfrm>
        </p:grpSpPr>
        <p:sp>
          <p:nvSpPr>
            <p:cNvPr id="80906" name="Line 58"/>
            <p:cNvSpPr/>
            <p:nvPr/>
          </p:nvSpPr>
          <p:spPr>
            <a:xfrm>
              <a:off x="1581" y="1829"/>
              <a:ext cx="0" cy="1956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0907" name="Line 59"/>
            <p:cNvSpPr/>
            <p:nvPr/>
          </p:nvSpPr>
          <p:spPr>
            <a:xfrm flipH="1">
              <a:off x="818" y="1829"/>
              <a:ext cx="763" cy="1589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0908" name="Line 60"/>
            <p:cNvSpPr/>
            <p:nvPr/>
          </p:nvSpPr>
          <p:spPr>
            <a:xfrm>
              <a:off x="1583" y="1818"/>
              <a:ext cx="763" cy="1590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0909" name="Line 61"/>
            <p:cNvSpPr/>
            <p:nvPr/>
          </p:nvSpPr>
          <p:spPr>
            <a:xfrm>
              <a:off x="818" y="3418"/>
              <a:ext cx="763" cy="36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0910" name="Line 62"/>
            <p:cNvSpPr/>
            <p:nvPr/>
          </p:nvSpPr>
          <p:spPr>
            <a:xfrm flipV="1">
              <a:off x="1588" y="3418"/>
              <a:ext cx="763" cy="367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0911" name="Line 63"/>
            <p:cNvSpPr/>
            <p:nvPr/>
          </p:nvSpPr>
          <p:spPr>
            <a:xfrm flipH="1">
              <a:off x="1132" y="3540"/>
              <a:ext cx="90" cy="122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sp>
          <p:nvSpPr>
            <p:cNvPr id="80912" name="Line 64"/>
            <p:cNvSpPr/>
            <p:nvPr/>
          </p:nvSpPr>
          <p:spPr>
            <a:xfrm>
              <a:off x="1862" y="3560"/>
              <a:ext cx="90" cy="123"/>
            </a:xfrm>
            <a:prstGeom prst="line">
              <a:avLst/>
            </a:prstGeom>
            <a:ln w="9525" cap="flat" cmpd="sng">
              <a:solidFill>
                <a:schemeClr val="tx1"/>
              </a:solidFill>
              <a:prstDash val="solid"/>
              <a:headEnd type="none" w="med" len="med"/>
              <a:tailEnd type="none" w="med" len="med"/>
            </a:ln>
          </p:spPr>
        </p:sp>
        <p:grpSp>
          <p:nvGrpSpPr>
            <p:cNvPr id="80913" name="Group 65"/>
            <p:cNvGrpSpPr/>
            <p:nvPr/>
          </p:nvGrpSpPr>
          <p:grpSpPr>
            <a:xfrm>
              <a:off x="1085" y="2684"/>
              <a:ext cx="111" cy="143"/>
              <a:chOff x="792" y="9204"/>
              <a:chExt cx="141" cy="210"/>
            </a:xfrm>
          </p:grpSpPr>
          <p:sp>
            <p:nvSpPr>
              <p:cNvPr id="80921" name="Line 66"/>
              <p:cNvSpPr/>
              <p:nvPr/>
            </p:nvSpPr>
            <p:spPr>
              <a:xfrm>
                <a:off x="792" y="9234"/>
                <a:ext cx="114" cy="1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0922" name="Line 67"/>
              <p:cNvSpPr/>
              <p:nvPr/>
            </p:nvSpPr>
            <p:spPr>
              <a:xfrm>
                <a:off x="819" y="9204"/>
                <a:ext cx="114" cy="1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grpSp>
          <p:nvGrpSpPr>
            <p:cNvPr id="80914" name="Group 68"/>
            <p:cNvGrpSpPr/>
            <p:nvPr/>
          </p:nvGrpSpPr>
          <p:grpSpPr>
            <a:xfrm flipH="1">
              <a:off x="1985" y="2684"/>
              <a:ext cx="111" cy="143"/>
              <a:chOff x="792" y="9204"/>
              <a:chExt cx="141" cy="210"/>
            </a:xfrm>
          </p:grpSpPr>
          <p:sp>
            <p:nvSpPr>
              <p:cNvPr id="80919" name="Line 69"/>
              <p:cNvSpPr/>
              <p:nvPr/>
            </p:nvSpPr>
            <p:spPr>
              <a:xfrm>
                <a:off x="792" y="9234"/>
                <a:ext cx="114" cy="1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  <p:sp>
            <p:nvSpPr>
              <p:cNvPr id="80920" name="Line 70"/>
              <p:cNvSpPr/>
              <p:nvPr/>
            </p:nvSpPr>
            <p:spPr>
              <a:xfrm>
                <a:off x="819" y="9204"/>
                <a:ext cx="114" cy="180"/>
              </a:xfrm>
              <a:prstGeom prst="line">
                <a:avLst/>
              </a:prstGeom>
              <a:ln w="9525" cap="flat" cmpd="sng">
                <a:solidFill>
                  <a:schemeClr val="tx1"/>
                </a:solidFill>
                <a:prstDash val="solid"/>
                <a:headEnd type="none" w="med" len="med"/>
                <a:tailEnd type="none" w="med" len="med"/>
              </a:ln>
            </p:spPr>
          </p:sp>
        </p:grpSp>
        <p:sp>
          <p:nvSpPr>
            <p:cNvPr id="80915" name="Rectangle 71"/>
            <p:cNvSpPr/>
            <p:nvPr/>
          </p:nvSpPr>
          <p:spPr>
            <a:xfrm>
              <a:off x="572" y="3336"/>
              <a:ext cx="359" cy="36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0"/>
                </a:spcBef>
                <a:buNone/>
              </a:pPr>
              <a:r>
                <a:rPr lang="en-US" altLang="en-US" sz="135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A</a:t>
              </a:r>
              <a:endParaRPr lang="en-US" alt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  <p:sp>
          <p:nvSpPr>
            <p:cNvPr id="80916" name="Rectangle 72"/>
            <p:cNvSpPr/>
            <p:nvPr/>
          </p:nvSpPr>
          <p:spPr>
            <a:xfrm>
              <a:off x="2352" y="3335"/>
              <a:ext cx="359" cy="36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0"/>
                </a:spcBef>
                <a:buNone/>
              </a:pPr>
              <a:r>
                <a:rPr lang="en-US" altLang="en-US" sz="135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B</a:t>
              </a:r>
              <a:endParaRPr lang="en-US" alt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  <p:sp>
          <p:nvSpPr>
            <p:cNvPr id="80917" name="Rectangle 73"/>
            <p:cNvSpPr/>
            <p:nvPr/>
          </p:nvSpPr>
          <p:spPr>
            <a:xfrm>
              <a:off x="1356" y="1416"/>
              <a:ext cx="359" cy="36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0"/>
                </a:spcBef>
                <a:buNone/>
              </a:pPr>
              <a:r>
                <a:rPr lang="en-US" altLang="en-US" sz="135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D</a:t>
              </a:r>
              <a:endParaRPr lang="en-US" alt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  <p:sp>
          <p:nvSpPr>
            <p:cNvPr id="80918" name="Rectangle 74"/>
            <p:cNvSpPr/>
            <p:nvPr/>
          </p:nvSpPr>
          <p:spPr>
            <a:xfrm>
              <a:off x="1417" y="3809"/>
              <a:ext cx="359" cy="367"/>
            </a:xfrm>
            <a:prstGeom prst="rect">
              <a:avLst/>
            </a:prstGeom>
            <a:noFill/>
            <a:ln w="9525">
              <a:noFill/>
            </a:ln>
          </p:spPr>
          <p:txBody>
            <a:bodyPr/>
            <a:lstStyle>
              <a:lvl1pPr marL="342900" indent="-3429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3200">
                  <a:solidFill>
                    <a:schemeClr val="tx1"/>
                  </a:solidFill>
                  <a:latin typeface="+mn-lt"/>
                  <a:ea typeface="+mn-ea"/>
                  <a:cs typeface="+mn-cs"/>
                </a:defRPr>
              </a:lvl1pPr>
              <a:lvl2pPr marL="742950" indent="-28575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800">
                  <a:solidFill>
                    <a:schemeClr val="tx1"/>
                  </a:solidFill>
                  <a:latin typeface="+mn-lt"/>
                </a:defRPr>
              </a:lvl2pPr>
              <a:lvl3pPr marL="11430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•"/>
                <a:defRPr sz="2400">
                  <a:solidFill>
                    <a:schemeClr val="tx1"/>
                  </a:solidFill>
                  <a:latin typeface="+mn-lt"/>
                </a:defRPr>
              </a:lvl3pPr>
              <a:lvl4pPr marL="16002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–"/>
                <a:defRPr sz="2000">
                  <a:solidFill>
                    <a:schemeClr val="tx1"/>
                  </a:solidFill>
                  <a:latin typeface="+mn-lt"/>
                </a:defRPr>
              </a:lvl4pPr>
              <a:lvl5pPr marL="2057400" indent="-228600" algn="l" rtl="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+mn-lt"/>
                </a:defRPr>
              </a:lvl5pPr>
            </a:lstStyle>
            <a:p>
              <a:pPr marL="0" lvl="0" indent="0">
                <a:spcBef>
                  <a:spcPct val="0"/>
                </a:spcBef>
                <a:buNone/>
              </a:pPr>
              <a:r>
                <a:rPr lang="en-US" altLang="en-US" sz="1350" b="1" dirty="0">
                  <a:solidFill>
                    <a:srgbClr val="000000"/>
                  </a:solidFill>
                  <a:latin typeface="Times New Roman" panose="02020603050405020304" pitchFamily="18" charset="0"/>
                  <a:cs typeface="Arial" panose="020B0604020202020204" pitchFamily="34" charset="0"/>
                </a:rPr>
                <a:t>E</a:t>
              </a:r>
              <a:endParaRPr lang="en-US" altLang="en-US" sz="1350" b="1" dirty="0">
                <a:solidFill>
                  <a:srgbClr val="000000"/>
                </a:solidFill>
                <a:latin typeface="Times New Roman" panose="02020603050405020304" pitchFamily="18" charset="0"/>
                <a:ea typeface="Arial" panose="020B0604020202020204" pitchFamily="34" charset="0"/>
              </a:endParaRPr>
            </a:p>
          </p:txBody>
        </p:sp>
      </p:grpSp>
      <p:sp>
        <p:nvSpPr>
          <p:cNvPr id="80901" name="Text Box 93"/>
          <p:cNvSpPr txBox="1"/>
          <p:nvPr/>
        </p:nvSpPr>
        <p:spPr>
          <a:xfrm>
            <a:off x="2003822" y="2530078"/>
            <a:ext cx="603250" cy="258445"/>
          </a:xfrm>
          <a:prstGeom prst="rect">
            <a:avLst/>
          </a:prstGeom>
          <a:noFill/>
          <a:ln w="9525">
            <a:noFill/>
          </a:ln>
        </p:spPr>
        <p:txBody>
          <a:bodyPr wrap="none" lIns="51435" tIns="25717" rIns="51435" bIns="25717"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1350" b="1" dirty="0">
                <a:solidFill>
                  <a:srgbClr val="1E1ED0"/>
                </a:solidFill>
                <a:latin typeface="Times New Roman" panose="02020603050405020304" pitchFamily="18" charset="0"/>
                <a:cs typeface="Arial" panose="020B0604020202020204" pitchFamily="34" charset="0"/>
              </a:rPr>
              <a:t>Hình 1</a:t>
            </a:r>
            <a:endParaRPr lang="en-US" altLang="en-US" sz="1350" b="1" dirty="0">
              <a:solidFill>
                <a:srgbClr val="1E1ED0"/>
              </a:solidFill>
              <a:latin typeface="Times New Roman" panose="02020603050405020304" pitchFamily="18" charset="0"/>
              <a:ea typeface="Arial" panose="020B0604020202020204" pitchFamily="34" charset="0"/>
            </a:endParaRPr>
          </a:p>
        </p:txBody>
      </p:sp>
      <p:sp>
        <p:nvSpPr>
          <p:cNvPr id="26" name="Text Box 20"/>
          <p:cNvSpPr txBox="1"/>
          <p:nvPr/>
        </p:nvSpPr>
        <p:spPr>
          <a:xfrm>
            <a:off x="4686300" y="2887266"/>
            <a:ext cx="3771900" cy="1706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ét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ABC v</a:t>
            </a:r>
            <a:r>
              <a:rPr lang="en-US" altLang="en-US" sz="21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 3" pitchFamily="18" charset="2"/>
              </a:rPr>
              <a:t>à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 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ABD có: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AC = AD (gt)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BC = BD ( gt)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AB : cạnh chung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ABC =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ABD (c.c.c)</a:t>
            </a:r>
            <a:endParaRPr lang="en-US" altLang="en-US" sz="2100" dirty="0">
              <a:latin typeface="Times New Roman" panose="02020603050405020304" pitchFamily="18" charset="0"/>
              <a:ea typeface="Times New Roman" panose="02020603050405020304" pitchFamily="18" charset="0"/>
              <a:sym typeface="Wingdings 3" pitchFamily="18" charset="2"/>
            </a:endParaRPr>
          </a:p>
        </p:txBody>
      </p:sp>
      <p:sp>
        <p:nvSpPr>
          <p:cNvPr id="27" name="Text Box 20"/>
          <p:cNvSpPr txBox="1"/>
          <p:nvPr/>
        </p:nvSpPr>
        <p:spPr>
          <a:xfrm>
            <a:off x="1208485" y="2918222"/>
            <a:ext cx="3771900" cy="1706880"/>
          </a:xfrm>
          <a:prstGeom prst="rect">
            <a:avLst/>
          </a:prstGeom>
          <a:noFill/>
          <a:ln w="9525">
            <a:noFill/>
          </a:ln>
        </p:spPr>
        <p:txBody>
          <a:bodyPr>
            <a:sp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3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•"/>
              <a:defRPr sz="2400">
                <a:solidFill>
                  <a:schemeClr val="tx1"/>
                </a:solidFill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+mn-lt"/>
              </a:defRPr>
            </a:lvl5pPr>
          </a:lstStyle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X</a:t>
            </a:r>
            <a:r>
              <a:rPr lang="vi-V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ét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ADE v</a:t>
            </a:r>
            <a:r>
              <a:rPr lang="en-US" altLang="en-US" sz="2100" dirty="0">
                <a:latin typeface="Times New Roman" panose="02020603050405020304" pitchFamily="18" charset="0"/>
                <a:ea typeface="Times New Roman" panose="02020603050405020304" pitchFamily="18" charset="0"/>
                <a:sym typeface="Wingdings 3" pitchFamily="18" charset="2"/>
              </a:rPr>
              <a:t>à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 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BDE có: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AD = BD (gt)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AE = BE ( gt) 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    DE : cạnh chung</a:t>
            </a:r>
          </a:p>
          <a:p>
            <a:pPr marL="0" lvl="0" indent="0" eaLnBrk="1" hangingPunct="1">
              <a:spcBef>
                <a:spcPct val="0"/>
              </a:spcBef>
              <a:buNone/>
            </a:pPr>
            <a:r>
              <a:rPr lang="vi-VN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=&gt;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ADE = </a:t>
            </a:r>
            <a:r>
              <a:rPr lang="en-US" altLang="vi-VN" sz="2100" dirty="0">
                <a:latin typeface="Arial" panose="020B0604020202020204" pitchFamily="34" charset="0"/>
                <a:cs typeface="Arial" panose="020B0604020202020204" pitchFamily="34" charset="0"/>
                <a:sym typeface="Symbol" panose="05050102010706020507" charset="0"/>
              </a:rPr>
              <a:t></a:t>
            </a:r>
            <a:r>
              <a:rPr lang="en-US" altLang="en-US" sz="21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 3" pitchFamily="18" charset="2"/>
              </a:rPr>
              <a:t>BDE (c.c.c)</a:t>
            </a:r>
            <a:endParaRPr lang="en-US" altLang="en-US" sz="2100" dirty="0">
              <a:latin typeface="Times New Roman" panose="02020603050405020304" pitchFamily="18" charset="0"/>
              <a:ea typeface="Times New Roman" panose="02020603050405020304" pitchFamily="18" charset="0"/>
              <a:sym typeface="Wingdings 3" pitchFamily="18" charset="2"/>
            </a:endParaRPr>
          </a:p>
        </p:txBody>
      </p:sp>
      <p:sp>
        <p:nvSpPr>
          <p:cNvPr id="28" name="Left Brace 27"/>
          <p:cNvSpPr/>
          <p:nvPr/>
        </p:nvSpPr>
        <p:spPr>
          <a:xfrm>
            <a:off x="1428750" y="3371850"/>
            <a:ext cx="285750" cy="742950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29" name="Left Brace 28"/>
          <p:cNvSpPr/>
          <p:nvPr/>
        </p:nvSpPr>
        <p:spPr>
          <a:xfrm>
            <a:off x="4914900" y="3371850"/>
            <a:ext cx="285750" cy="742950"/>
          </a:xfrm>
          <a:prstGeom prst="leftBrace">
            <a:avLst>
              <a:gd name="adj1" fmla="val 8333"/>
              <a:gd name="adj2" fmla="val 50000"/>
            </a:avLst>
          </a:prstGeom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  <p:txBody>
          <a:bodyPr anchor="ctr"/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1350" b="0" i="0" u="none" strike="noStrike" kern="1200" cap="none" spc="0" normalizeH="0" baseline="0" noProof="0" dirty="0">
              <a:ln>
                <a:noFill/>
              </a:ln>
              <a:solidFill>
                <a:srgbClr val="FF0000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7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1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charRg st="25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27">
                                            <p:txEl>
                                              <p:charRg st="25" end="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charRg st="45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2" dur="500"/>
                                        <p:tgtEl>
                                          <p:spTgt spid="27">
                                            <p:txEl>
                                              <p:charRg st="45" end="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charRg st="67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27" dur="500"/>
                                        <p:tgtEl>
                                          <p:spTgt spid="27">
                                            <p:txEl>
                                              <p:charRg st="67" end="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charRg st="90" end="1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2" dur="500"/>
                                        <p:tgtEl>
                                          <p:spTgt spid="27">
                                            <p:txEl>
                                              <p:charRg st="90" end="1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26">
                                            <p:txEl>
                                              <p:charRg st="0" end="2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42" dur="500"/>
                                        <p:tgtEl>
                                          <p:spTgt spid="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charRg st="25" end="4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7" dur="500"/>
                                        <p:tgtEl>
                                          <p:spTgt spid="26">
                                            <p:txEl>
                                              <p:charRg st="25" end="4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charRg st="45" end="6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2" dur="500"/>
                                        <p:tgtEl>
                                          <p:spTgt spid="26">
                                            <p:txEl>
                                              <p:charRg st="45" end="6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charRg st="67" end="9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57" dur="500"/>
                                        <p:tgtEl>
                                          <p:spTgt spid="26">
                                            <p:txEl>
                                              <p:charRg st="67" end="9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charRg st="90" end="1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26">
                                            <p:txEl>
                                              <p:charRg st="90" end="1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8" grpId="0" bldLvl="0" animBg="1"/>
      <p:bldP spid="29" grpId="0" bldLvl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Oriel">
  <a:themeElements>
    <a:clrScheme name="Oriel">
      <a:dk1>
        <a:sysClr val="windowText" lastClr="000000"/>
      </a:dk1>
      <a:lt1>
        <a:sysClr val="window" lastClr="FFFFFF"/>
      </a:lt1>
      <a:dk2>
        <a:srgbClr val="575F6D"/>
      </a:dk2>
      <a:lt2>
        <a:srgbClr val="FFF39D"/>
      </a:lt2>
      <a:accent1>
        <a:srgbClr val="FE8637"/>
      </a:accent1>
      <a:accent2>
        <a:srgbClr val="7598D9"/>
      </a:accent2>
      <a:accent3>
        <a:srgbClr val="B32C16"/>
      </a:accent3>
      <a:accent4>
        <a:srgbClr val="F5CD2D"/>
      </a:accent4>
      <a:accent5>
        <a:srgbClr val="AEBAD5"/>
      </a:accent5>
      <a:accent6>
        <a:srgbClr val="777C84"/>
      </a:accent6>
      <a:hlink>
        <a:srgbClr val="D2611C"/>
      </a:hlink>
      <a:folHlink>
        <a:srgbClr val="3B435B"/>
      </a:folHlink>
    </a:clrScheme>
    <a:fontScheme name="Oriel">
      <a:majorFont>
        <a:latin typeface="Century Schoolbook"/>
        <a:ea typeface=""/>
        <a:cs typeface=""/>
        <a:font script="Jpan" typeface="ＭＳ Ｐ明朝"/>
        <a:font script="Hang" typeface="휴먼매직체"/>
        <a:font script="Hans" typeface="华文楷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entury Schoolbook"/>
        <a:ea typeface=""/>
        <a:cs typeface=""/>
        <a:font script="Jpan" typeface="ＭＳ Ｐ明朝"/>
        <a:font script="Hang" typeface="휴먼매직체"/>
        <a:font script="Hans" typeface="宋体"/>
        <a:font script="Hant" typeface="新細明體"/>
        <a:font script="Arab" typeface="Times New Roman"/>
        <a:font script="Hebr" typeface="Times New Roman"/>
        <a:font script="Thai" typeface="Kodchiang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riel">
      <a:fillStyleLst>
        <a:solidFill>
          <a:schemeClr val="phClr"/>
        </a:solidFill>
        <a:gradFill rotWithShape="1">
          <a:gsLst>
            <a:gs pos="0">
              <a:schemeClr val="phClr">
                <a:tint val="35000"/>
                <a:satMod val="260000"/>
              </a:schemeClr>
            </a:gs>
            <a:gs pos="30000">
              <a:schemeClr val="phClr">
                <a:tint val="38000"/>
                <a:satMod val="260000"/>
              </a:schemeClr>
            </a:gs>
            <a:gs pos="75000">
              <a:schemeClr val="phClr">
                <a:tint val="55000"/>
                <a:satMod val="255000"/>
              </a:schemeClr>
            </a:gs>
            <a:gs pos="100000">
              <a:schemeClr val="phClr">
                <a:tint val="70000"/>
                <a:satMod val="255000"/>
              </a:schemeClr>
            </a:gs>
          </a:gsLst>
          <a:path path="circle">
            <a:fillToRect l="5000" t="100000" r="120000" b="10000"/>
          </a:path>
        </a:gradFill>
        <a:gradFill rotWithShape="1">
          <a:gsLst>
            <a:gs pos="0">
              <a:schemeClr val="phClr">
                <a:shade val="63000"/>
                <a:satMod val="165000"/>
              </a:schemeClr>
            </a:gs>
            <a:gs pos="30000">
              <a:schemeClr val="phClr">
                <a:shade val="58000"/>
                <a:satMod val="165000"/>
              </a:schemeClr>
            </a:gs>
            <a:gs pos="75000">
              <a:schemeClr val="phClr">
                <a:shade val="30000"/>
                <a:satMod val="175000"/>
              </a:schemeClr>
            </a:gs>
            <a:gs pos="100000">
              <a:schemeClr val="phClr">
                <a:shade val="15000"/>
                <a:satMod val="175000"/>
              </a:schemeClr>
            </a:gs>
          </a:gsLst>
          <a:path path="circle">
            <a:fillToRect l="5000" t="100000" r="120000" b="10000"/>
          </a:path>
        </a:gradFill>
      </a:fillStyleLst>
      <a:lnStyleLst>
        <a:ln w="12700" cap="flat" cmpd="sng" algn="ctr">
          <a:solidFill>
            <a:schemeClr val="phClr">
              <a:shade val="70000"/>
              <a:satMod val="15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4925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25000" dir="5400000" rotWithShape="0">
              <a:srgbClr val="000000">
                <a:alpha val="40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</a:effectStyle>
        <a:effectStyle>
          <a:effectLst>
            <a:outerShdw blurRad="50800" dist="20000" dir="5400000" rotWithShape="0">
              <a:srgbClr val="000000">
                <a:alpha val="4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0"/>
            </a:lightRig>
          </a:scene3d>
          <a:sp3d>
            <a:bevelT w="47625" h="69850"/>
            <a:contourClr>
              <a:schemeClr val="lt1"/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shade val="58000"/>
                <a:satMod val="125000"/>
              </a:schemeClr>
            </a:gs>
            <a:gs pos="40000">
              <a:schemeClr val="phClr">
                <a:tint val="90000"/>
                <a:shade val="90000"/>
                <a:satMod val="120000"/>
              </a:schemeClr>
            </a:gs>
            <a:gs pos="100000">
              <a:schemeClr val="phClr">
                <a:tint val="50000"/>
              </a:schemeClr>
            </a:gs>
          </a:gsLst>
          <a:lin ang="16200000" scaled="1"/>
        </a:gradFill>
        <a:blipFill>
          <a:blip xmlns:r="http://schemas.openxmlformats.org/officeDocument/2006/relationships" r:embed="rId1">
            <a:duotone>
              <a:schemeClr val="phClr">
                <a:shade val="80000"/>
              </a:schemeClr>
              <a:schemeClr val="phClr">
                <a:tint val="91000"/>
              </a:schemeClr>
            </a:duotone>
          </a:blip>
          <a:tile tx="0" ty="0" sx="40000" sy="50000" flip="y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455</Words>
  <Application>Microsoft Office PowerPoint</Application>
  <PresentationFormat>On-screen Show (16:9)</PresentationFormat>
  <Paragraphs>60</Paragraphs>
  <Slides>8</Slides>
  <Notes>1</Notes>
  <HiddenSlides>0</HiddenSlides>
  <MMClips>0</MMClips>
  <ScaleCrop>false</ScaleCrop>
  <HeadingPairs>
    <vt:vector size="6" baseType="variant"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0" baseType="lpstr">
      <vt:lpstr>Oriel</vt:lpstr>
      <vt:lpstr>Equation.DSMT4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DELL</dc:creator>
  <cp:lastModifiedBy>DELL</cp:lastModifiedBy>
  <cp:revision>5</cp:revision>
  <dcterms:created xsi:type="dcterms:W3CDTF">2021-09-01T12:55:48Z</dcterms:created>
  <dcterms:modified xsi:type="dcterms:W3CDTF">2021-10-17T07:34:11Z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ICV">
    <vt:lpwstr>079CAA256F9D42C6AB22F9EAB3D32C30</vt:lpwstr>
  </property>
  <property fmtid="{D5CDD505-2E9C-101B-9397-08002B2CF9AE}" pid="3" name="KSOProductBuildVer">
    <vt:lpwstr>1033-11.2.0.10323</vt:lpwstr>
  </property>
</Properties>
</file>