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8" r:id="rId2"/>
    <p:sldId id="309" r:id="rId3"/>
    <p:sldId id="311" r:id="rId4"/>
    <p:sldId id="318" r:id="rId5"/>
    <p:sldId id="319" r:id="rId6"/>
    <p:sldId id="323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25D-C1B1-4C28-ACF1-CF46ABFC0F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BAE-6B01-48A1-B7C4-791311BB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8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4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8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1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72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91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6692-9E4F-4EC1-8F94-621791AF37D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428" y="1765401"/>
            <a:ext cx="913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4: 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Nuôi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dưỡng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hệ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gia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đình</a:t>
            </a:r>
            <a:endParaRPr lang="en-US" altLang="zh-CN" sz="4800" b="1" spc="-4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Hướng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dẫn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chuẩn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bị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4800" b="1" spc="-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93" y="509543"/>
            <a:ext cx="110885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HOẠT ĐỘNG TRẢI NGHIỆM</a:t>
            </a:r>
            <a:endParaRPr lang="zh-CN" altLang="en-US" sz="5865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>
            <a:fillRect/>
          </a:stretch>
        </p:blipFill>
        <p:spPr>
          <a:xfrm>
            <a:off x="1856859" y="3454055"/>
            <a:ext cx="5448300" cy="3479023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>
            <a:fillRect/>
          </a:stretch>
        </p:blipFill>
        <p:spPr>
          <a:xfrm>
            <a:off x="4080368" y="325120"/>
            <a:ext cx="7656576" cy="653288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912779" y="152152"/>
            <a:ext cx="10273141" cy="687881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>
            <a:fillRect/>
          </a:stretch>
        </p:blipFill>
        <p:spPr>
          <a:xfrm>
            <a:off x="7432480" y="-123395"/>
            <a:ext cx="4779264" cy="5169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237" y="1195203"/>
            <a:ext cx="33666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73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Nhiệm</a:t>
            </a:r>
            <a:r>
              <a:rPr lang="en-US" altLang="zh-CN" sz="373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373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vụ</a:t>
            </a:r>
            <a:r>
              <a:rPr lang="en-US" altLang="zh-CN" sz="373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5</a:t>
            </a:r>
            <a:endParaRPr lang="zh-CN" altLang="en-US" sz="373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478" y="1796820"/>
            <a:ext cx="5088565" cy="8505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tâm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sở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thân</a:t>
            </a:r>
            <a:endParaRPr lang="en-US" altLang="zh-CN" sz="4000" b="1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4665" dirty="0">
              <a:solidFill>
                <a:srgbClr val="C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zh-CN" altLang="en-US" sz="4665" dirty="0">
              <a:solidFill>
                <a:srgbClr val="C0000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40" ptsTypes="FffFF">
                                      <p:cBhvr>
                                        <p:cTn id="15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0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4177792" y="2861056"/>
            <a:ext cx="8014208" cy="399694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>
          <a:xfrm>
            <a:off x="0" y="0"/>
            <a:ext cx="2438400" cy="2438400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8880310" y="-27384"/>
            <a:ext cx="3311617" cy="1786963"/>
          </a:xfrm>
          <a:prstGeom prst="rect">
            <a:avLst/>
          </a:prstGeom>
        </p:spPr>
      </p:pic>
      <p:pic>
        <p:nvPicPr>
          <p:cNvPr id="16" name="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1451653" y="1018032"/>
            <a:ext cx="6912768" cy="51861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0" y="2955913"/>
            <a:ext cx="3720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>
            <a:fillRect/>
          </a:stretch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>
            <a:fillRect/>
          </a:stretch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>
            <a:fillRect/>
          </a:stretch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1199456" y="-123395"/>
            <a:ext cx="6912768" cy="5678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3606" y="1796819"/>
            <a:ext cx="4224469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5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35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5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hia sẻ </a:t>
            </a:r>
            <a:r>
              <a:rPr lang="en-US" sz="37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huống </a:t>
            </a:r>
            <a:r>
              <a:rPr lang="en-US" sz="37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t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về sở thích của gia đình em</a:t>
            </a:r>
            <a:r>
              <a:rPr lang="en-US" sz="37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735" dirty="0"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624747" y="2564904"/>
            <a:ext cx="10103803" cy="3971840"/>
          </a:xfrm>
          <a:prstGeom prst="rect">
            <a:avLst/>
          </a:prstGeom>
        </p:spPr>
      </p:pic>
      <p:pic>
        <p:nvPicPr>
          <p:cNvPr id="12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>
            <a:fillRect/>
          </a:stretch>
        </p:blipFill>
        <p:spPr>
          <a:xfrm>
            <a:off x="431371" y="-127967"/>
            <a:ext cx="1267968" cy="341376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>
            <a:fillRect/>
          </a:stretch>
        </p:blipFill>
        <p:spPr>
          <a:xfrm>
            <a:off x="7141029" y="-159001"/>
            <a:ext cx="2958592" cy="2178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>
            <a:fillRect/>
          </a:stretch>
        </p:blipFill>
        <p:spPr>
          <a:xfrm>
            <a:off x="4080368" y="325120"/>
            <a:ext cx="7656576" cy="653288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912779" y="-315416"/>
            <a:ext cx="10273141" cy="734638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>
            <a:fillRect/>
          </a:stretch>
        </p:blipFill>
        <p:spPr>
          <a:xfrm>
            <a:off x="7432480" y="-123395"/>
            <a:ext cx="4779264" cy="5169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237" y="740702"/>
            <a:ext cx="33666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735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Nhiệm</a:t>
            </a:r>
            <a:r>
              <a:rPr lang="en-US" altLang="zh-CN" sz="3735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3735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vụ</a:t>
            </a:r>
            <a:r>
              <a:rPr lang="en-US" altLang="zh-CN" sz="3735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6</a:t>
            </a:r>
            <a:endParaRPr lang="zh-CN" altLang="en-US" sz="3735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方正粗圆_GBK" pitchFamily="65" charset="-122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478" y="1412776"/>
            <a:ext cx="5088565" cy="624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335" b="1" dirty="0">
                <a:solidFill>
                  <a:srgbClr val="7030A0"/>
                </a:solidFill>
                <a:latin typeface="+mj-lt"/>
              </a:rPr>
              <a:t>Xác định v</a:t>
            </a:r>
            <a:r>
              <a:rPr lang="en-US" sz="3335" b="1" dirty="0">
                <a:solidFill>
                  <a:srgbClr val="7030A0"/>
                </a:solidFill>
                <a:latin typeface="+mj-lt"/>
              </a:rPr>
              <a:t>ấ</a:t>
            </a:r>
            <a:r>
              <a:rPr lang="vi-VN" sz="3335" b="1" dirty="0">
                <a:solidFill>
                  <a:srgbClr val="7030A0"/>
                </a:solidFill>
                <a:latin typeface="+mj-lt"/>
              </a:rPr>
              <a:t>n đ</a:t>
            </a:r>
            <a:r>
              <a:rPr lang="en-US" sz="3335" b="1" dirty="0">
                <a:solidFill>
                  <a:srgbClr val="7030A0"/>
                </a:solidFill>
                <a:latin typeface="+mj-lt"/>
              </a:rPr>
              <a:t>ề</a:t>
            </a:r>
            <a:r>
              <a:rPr lang="vi-VN" sz="3335" b="1" dirty="0">
                <a:solidFill>
                  <a:srgbClr val="7030A0"/>
                </a:solidFill>
                <a:latin typeface="+mj-lt"/>
              </a:rPr>
              <a:t> nảy sinh trong quan hệ gia đình và cách giải quyết</a:t>
            </a:r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en-US" altLang="zh-CN" sz="3335" dirty="0">
              <a:solidFill>
                <a:srgbClr val="7030A0"/>
              </a:solidFill>
              <a:latin typeface="+mj-lt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zh-CN" altLang="en-US" sz="3335" dirty="0">
              <a:solidFill>
                <a:srgbClr val="7030A0"/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40" ptsTypes="FffFF">
                                      <p:cBhvr>
                                        <p:cTn id="15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770" y="1783150"/>
            <a:ext cx="557613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Trong gia đình, đôi lúc có một số vấn đề nảy sinh ngoài ý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dirty="0">
                <a:latin typeface="+mj-lt"/>
              </a:rPr>
              <a:t>uốn, đó thường là những vấn đề nào?</a:t>
            </a:r>
            <a:endParaRPr lang="en-US" sz="4000" dirty="0">
              <a:latin typeface="+mj-lt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>
            <a:fillRect/>
          </a:stretch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>
            <a:fillRect/>
          </a:stretch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>
            <a:fillRect/>
          </a:stretch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770" y="1783149"/>
            <a:ext cx="5576135" cy="3950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4265" dirty="0">
                <a:latin typeface="+mj-lt"/>
              </a:rPr>
              <a:t>Khi có vấn đề </a:t>
            </a:r>
            <a:r>
              <a:rPr lang="vi-VN" sz="4000" dirty="0">
                <a:latin typeface="+mj-lt"/>
              </a:rPr>
              <a:t>n</a:t>
            </a:r>
            <a:r>
              <a:rPr lang="en-US" sz="4000" dirty="0" err="1">
                <a:latin typeface="+mj-lt"/>
              </a:rPr>
              <a:t>ảy</a:t>
            </a:r>
            <a:r>
              <a:rPr lang="vi-VN" sz="4000" dirty="0">
                <a:latin typeface="+mj-lt"/>
              </a:rPr>
              <a:t> </a:t>
            </a:r>
            <a:r>
              <a:rPr lang="vi-VN" sz="4265" dirty="0">
                <a:latin typeface="+mj-lt"/>
              </a:rPr>
              <a:t>sinh ngoài ý muốn trong quan hệ gia đình, </a:t>
            </a:r>
            <a:r>
              <a:rPr lang="en-US" sz="4265" dirty="0" err="1">
                <a:latin typeface="Times New Roman (Headings)"/>
              </a:rPr>
              <a:t>em</a:t>
            </a:r>
            <a:r>
              <a:rPr lang="en-US" sz="4265" dirty="0">
                <a:latin typeface="Times New Roman (Headings)"/>
              </a:rPr>
              <a:t> </a:t>
            </a:r>
            <a:r>
              <a:rPr lang="en-US" sz="4265" dirty="0" err="1">
                <a:latin typeface="Times New Roman (Headings)"/>
              </a:rPr>
              <a:t>sẽ</a:t>
            </a:r>
            <a:r>
              <a:rPr lang="en-US" sz="4265" dirty="0">
                <a:latin typeface="Times New Roman (Headings)"/>
              </a:rPr>
              <a:t> </a:t>
            </a:r>
            <a:r>
              <a:rPr lang="en-US" sz="4265" dirty="0" err="1">
                <a:latin typeface="Times New Roman (Headings)"/>
              </a:rPr>
              <a:t>làm</a:t>
            </a:r>
            <a:r>
              <a:rPr lang="en-US" sz="4265" dirty="0">
                <a:latin typeface="Times New Roman (Headings)"/>
              </a:rPr>
              <a:t> </a:t>
            </a:r>
            <a:r>
              <a:rPr lang="en-US" sz="4265" dirty="0" err="1">
                <a:latin typeface="Times New Roman (Headings)"/>
              </a:rPr>
              <a:t>gì</a:t>
            </a:r>
            <a:r>
              <a:rPr lang="en-US" sz="4265" dirty="0">
                <a:latin typeface="Times New Roman (Headings)"/>
              </a:rPr>
              <a:t>?</a:t>
            </a: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6437376" y="2763520"/>
            <a:ext cx="5754624" cy="40944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33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华文琥珀</vt:lpstr>
      <vt:lpstr>Times New Roman</vt:lpstr>
      <vt:lpstr>Times New Roman (Headings)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AutoBVT</cp:lastModifiedBy>
  <cp:revision>28</cp:revision>
  <dcterms:created xsi:type="dcterms:W3CDTF">2021-08-15T04:23:00Z</dcterms:created>
  <dcterms:modified xsi:type="dcterms:W3CDTF">2021-12-11T08:25:22Z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E27C8B245766418EAF9C8A2CEBBB5B7E</vt:lpwstr>
  </property>
  <property fmtid="{D5CDD505-2E9C-101B-9397-08002B2CF9AE}" pid="3" name="KSOProductBuildVer">
    <vt:lpwstr>1033-11.2.0.10323</vt:lpwstr>
  </property>
</Properties>
</file>