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08" r:id="rId2"/>
    <p:sldId id="342" r:id="rId3"/>
    <p:sldId id="343" r:id="rId4"/>
    <p:sldId id="347" r:id="rId5"/>
    <p:sldId id="349" r:id="rId6"/>
    <p:sldId id="350" r:id="rId7"/>
    <p:sldId id="352" r:id="rId8"/>
    <p:sldId id="354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125D-C1B1-4C28-ACF1-CF46ABFC0F7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BBAE-6B01-48A1-B7C4-791311BB9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1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13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6692-9E4F-4EC1-8F94-621791AF37D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428" y="1765401"/>
            <a:ext cx="913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4: 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Nuôi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dưỡng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hệ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gia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đình</a:t>
            </a:r>
            <a:endParaRPr lang="en-US" altLang="zh-CN" sz="4800" b="1" spc="-4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Hướng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dẫn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sinh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chuẩn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bị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spc="-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4800" b="1" spc="-4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93" y="509543"/>
            <a:ext cx="110885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HOẠT ĐỘNG TRẢI NGHIỆM</a:t>
            </a:r>
            <a:endParaRPr lang="zh-CN" altLang="en-US" sz="5865" b="1" dirty="0">
              <a:ln w="31550" cmpd="sng">
                <a:gradFill>
                  <a:gsLst>
                    <a:gs pos="64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9" name="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>
            <a:fillRect/>
          </a:stretch>
        </p:blipFill>
        <p:spPr>
          <a:xfrm>
            <a:off x="1856859" y="3454055"/>
            <a:ext cx="5448300" cy="3479023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120" y="704850"/>
            <a:ext cx="4323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Nhiệm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 7: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8769" y="1517588"/>
            <a:ext cx="678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Tạo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bầu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không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khí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gia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đình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vui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vẻ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rewers KT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456683" y="674285"/>
            <a:ext cx="6102056" cy="519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4867" y="2785532"/>
            <a:ext cx="360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418395" y="323994"/>
            <a:ext cx="6052800" cy="5997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47" y="2981475"/>
            <a:ext cx="360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thực hiện những việc làm đó, em thấy bầu không khí trong gia đình mình nh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855" y="1016000"/>
            <a:ext cx="4037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Nhiệm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 8: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8714" y="1617210"/>
            <a:ext cx="701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VẼ GIA ĐÌNH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ỚC MƠ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067" y="330200"/>
            <a:ext cx="10922000" cy="598593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amily background colored cartoon design Free vector in Adobe Illustrator  ai ( .ai ) format, Encapsulated PostScript eps ( .eps ) format format for  free download 2.77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6" y="2336800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>
            <a:fillRect/>
          </a:stretch>
        </p:blipFill>
        <p:spPr>
          <a:xfrm rot="10800000">
            <a:off x="-4234" y="-18761"/>
            <a:ext cx="12196234" cy="2965160"/>
          </a:xfrm>
          <a:prstGeom prst="rect">
            <a:avLst/>
          </a:prstGeom>
        </p:spPr>
      </p:pic>
      <p:pic>
        <p:nvPicPr>
          <p:cNvPr id="8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67734" y="1519475"/>
            <a:ext cx="5630333" cy="4796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3480" y="3429000"/>
            <a:ext cx="360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Vẽ một bức tranh về cảnh sinh hoạt gia đình mà em m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ớc.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15" y="677545"/>
            <a:ext cx="326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Nhiệm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 9: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0034" y="1062105"/>
            <a:ext cx="70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TỰ ĐÁNH GIÁ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334" y="436030"/>
            <a:ext cx="10922000" cy="598593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>
            <a:fillRect/>
          </a:stretch>
        </p:blipFill>
        <p:spPr>
          <a:xfrm>
            <a:off x="8856132" y="1566530"/>
            <a:ext cx="3443807" cy="3724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20" y="559212"/>
            <a:ext cx="7758242" cy="5538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Widescreen</PresentationFormat>
  <Paragraphs>13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Segoe UI Black</vt:lpstr>
      <vt:lpstr>华文琥珀</vt:lpstr>
      <vt:lpstr>SVN-Bershire Swash</vt:lpstr>
      <vt:lpstr>Times New Roman</vt:lpstr>
      <vt:lpstr>UTM Brewers KT</vt:lpstr>
      <vt:lpstr>方正粗圆_GBK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AutoBVT</cp:lastModifiedBy>
  <cp:revision>28</cp:revision>
  <dcterms:created xsi:type="dcterms:W3CDTF">2021-08-15T04:23:00Z</dcterms:created>
  <dcterms:modified xsi:type="dcterms:W3CDTF">2021-12-18T02:27:22Z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E27C8B245766418EAF9C8A2CEBBB5B7E</vt:lpwstr>
  </property>
  <property fmtid="{D5CDD505-2E9C-101B-9397-08002B2CF9AE}" pid="3" name="KSOProductBuildVer">
    <vt:lpwstr>1033-11.2.0.10323</vt:lpwstr>
  </property>
</Properties>
</file>