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handoutMasterIdLst>
    <p:handoutMasterId r:id="rId13"/>
  </p:handoutMasterIdLst>
  <p:sldIdLst>
    <p:sldId id="258" r:id="rId3"/>
    <p:sldId id="260" r:id="rId4"/>
    <p:sldId id="270" r:id="rId5"/>
    <p:sldId id="277" r:id="rId6"/>
    <p:sldId id="263" r:id="rId7"/>
    <p:sldId id="265" r:id="rId8"/>
    <p:sldId id="269" r:id="rId9"/>
    <p:sldId id="280" r:id="rId10"/>
    <p:sldId id="281" r:id="rId11"/>
    <p:sldId id="267" r:id="rId12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FFFF00"/>
    <a:srgbClr val="0000FF"/>
    <a:srgbClr val="000000"/>
    <a:srgbClr val="00FF00"/>
    <a:srgbClr val="FF00FF"/>
    <a:srgbClr val="FF0066"/>
    <a:srgbClr val="FDF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08"/>
    <p:restoredTop sz="94603"/>
  </p:normalViewPr>
  <p:slideViewPr>
    <p:cSldViewPr showGuides="1">
      <p:cViewPr varScale="1">
        <p:scale>
          <a:sx n="71" d="100"/>
          <a:sy n="71" d="100"/>
        </p:scale>
        <p:origin x="1328" y="48"/>
      </p:cViewPr>
      <p:guideLst>
        <p:guide orient="horz" pos="2160"/>
        <p:guide pos="28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wmf"/><Relationship Id="rId18" Type="http://schemas.openxmlformats.org/officeDocument/2006/relationships/image" Target="../media/image35.wm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12" Type="http://schemas.openxmlformats.org/officeDocument/2006/relationships/image" Target="../media/image29.wmf"/><Relationship Id="rId17" Type="http://schemas.openxmlformats.org/officeDocument/2006/relationships/image" Target="../media/image34.wmf"/><Relationship Id="rId2" Type="http://schemas.openxmlformats.org/officeDocument/2006/relationships/image" Target="../media/image19.wmf"/><Relationship Id="rId16" Type="http://schemas.openxmlformats.org/officeDocument/2006/relationships/image" Target="../media/image33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11" Type="http://schemas.openxmlformats.org/officeDocument/2006/relationships/image" Target="../media/image28.wmf"/><Relationship Id="rId5" Type="http://schemas.openxmlformats.org/officeDocument/2006/relationships/image" Target="../media/image22.wmf"/><Relationship Id="rId15" Type="http://schemas.openxmlformats.org/officeDocument/2006/relationships/image" Target="../media/image32.wmf"/><Relationship Id="rId10" Type="http://schemas.openxmlformats.org/officeDocument/2006/relationships/image" Target="../media/image27.wmf"/><Relationship Id="rId19" Type="http://schemas.openxmlformats.org/officeDocument/2006/relationships/image" Target="../media/image36.wmf"/><Relationship Id="rId4" Type="http://schemas.openxmlformats.org/officeDocument/2006/relationships/image" Target="../media/image21.wmf"/><Relationship Id="rId9" Type="http://schemas.openxmlformats.org/officeDocument/2006/relationships/image" Target="../media/image26.wmf"/><Relationship Id="rId14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14.wmf"/><Relationship Id="rId2" Type="http://schemas.openxmlformats.org/officeDocument/2006/relationships/image" Target="../media/image15.wmf"/><Relationship Id="rId1" Type="http://schemas.openxmlformats.org/officeDocument/2006/relationships/image" Target="../media/image13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Header Placeholder 2150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en-US" sz="1200"/>
          </a:p>
        </p:txBody>
      </p:sp>
      <p:sp>
        <p:nvSpPr>
          <p:cNvPr id="21507" name="Date Placeholder 21506"/>
          <p:cNvSpPr>
            <a:spLocks noGrp="1"/>
          </p:cNvSpPr>
          <p:nvPr>
            <p:ph type="dt" sz="quarter" idx="1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en-US" sz="1200"/>
          </a:p>
        </p:txBody>
      </p:sp>
      <p:sp>
        <p:nvSpPr>
          <p:cNvPr id="21508" name="Footer Placeholder 21507"/>
          <p:cNvSpPr>
            <a:spLocks noGrp="1"/>
          </p:cNvSpPr>
          <p:nvPr>
            <p:ph type="ftr" sz="quarter" idx="2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en-US" sz="1200"/>
          </a:p>
        </p:txBody>
      </p:sp>
      <p:sp>
        <p:nvSpPr>
          <p:cNvPr id="21509" name="Slide Number Placeholder 21508"/>
          <p:cNvSpPr>
            <a:spLocks noGrp="1"/>
          </p:cNvSpPr>
          <p:nvPr>
            <p:ph type="sldNum" sz="quarter" idx="3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/>
              <a:t>‹#›</a:t>
            </a:fld>
            <a:endParaRPr 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52225"/>
          <p:cNvGrpSpPr/>
          <p:nvPr/>
        </p:nvGrpSpPr>
        <p:grpSpPr>
          <a:xfrm>
            <a:off x="4763" y="0"/>
            <a:ext cx="1728787" cy="6865938"/>
            <a:chOff x="3" y="0"/>
            <a:chExt cx="1089" cy="4325"/>
          </a:xfrm>
        </p:grpSpPr>
        <p:sp>
          <p:nvSpPr>
            <p:cNvPr id="52227" name="Freeform 52226"/>
            <p:cNvSpPr/>
            <p:nvPr/>
          </p:nvSpPr>
          <p:spPr>
            <a:xfrm>
              <a:off x="3" y="293"/>
              <a:ext cx="252" cy="4032"/>
            </a:xfrm>
            <a:custGeom>
              <a:avLst/>
              <a:gdLst>
                <a:gd name="txL" fmla="*/ 0 w 21600"/>
                <a:gd name="txT" fmla="*/ 0 h 43200"/>
                <a:gd name="txR" fmla="*/ 21600 w 21600"/>
                <a:gd name="txB" fmla="*/ 43200 h 43200"/>
              </a:gdLst>
              <a:ahLst/>
              <a:cxnLst>
                <a:cxn ang="90">
                  <a:pos x="21599" y="43200"/>
                </a:cxn>
                <a:cxn ang="270">
                  <a:pos x="21600" y="0"/>
                </a:cxn>
                <a:cxn ang="90">
                  <a:pos x="21600" y="21600"/>
                </a:cxn>
              </a:cxnLst>
              <a:rect l="txL" t="txT" r="txR" b="txB"/>
              <a:pathLst>
                <a:path w="21600" h="43200" fill="none">
                  <a:moveTo>
                    <a:pt x="21599" y="43200"/>
                  </a:moveTo>
                  <a:arcTo wR="21600" hR="21600" stAng="-16199841" swAng="10799841"/>
                </a:path>
                <a:path w="21600" h="43200" stroke="0">
                  <a:moveTo>
                    <a:pt x="21599" y="43200"/>
                  </a:moveTo>
                  <a:arcTo wR="21600" hR="21600" stAng="-16199841" swAng="10799841"/>
                  <a:lnTo>
                    <a:pt x="2160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28" name="Freeform 52227"/>
            <p:cNvSpPr/>
            <p:nvPr/>
          </p:nvSpPr>
          <p:spPr>
            <a:xfrm>
              <a:off x="840" y="293"/>
              <a:ext cx="252" cy="4032"/>
            </a:xfrm>
            <a:custGeom>
              <a:avLst/>
              <a:gdLst>
                <a:gd name="txL" fmla="*/ 0 w 21600"/>
                <a:gd name="txT" fmla="*/ 0 h 43200"/>
                <a:gd name="txR" fmla="*/ 21600 w 21600"/>
                <a:gd name="txB" fmla="*/ 43200 h 43200"/>
              </a:gdLst>
              <a:ahLst/>
              <a:cxnLst>
                <a:cxn ang="270">
                  <a:pos x="0" y="0"/>
                </a:cxn>
                <a:cxn ang="90">
                  <a:pos x="0" y="43200"/>
                </a:cxn>
                <a:cxn ang="90">
                  <a:pos x="0" y="21600"/>
                </a:cxn>
              </a:cxnLst>
              <a:rect l="txL" t="txT" r="txR" b="txB"/>
              <a:pathLst>
                <a:path w="21600" h="43200" fill="none">
                  <a:moveTo>
                    <a:pt x="0" y="0"/>
                  </a:moveTo>
                  <a:arcTo wR="21600" hR="21600" stAng="-5400000" swAng="10800000"/>
                </a:path>
                <a:path w="21600" h="43200" stroke="0">
                  <a:moveTo>
                    <a:pt x="0" y="0"/>
                  </a:moveTo>
                  <a:arcTo wR="21600" hR="21600" stAng="-5400000" swAng="10800000"/>
                  <a:lnTo>
                    <a:pt x="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29" name="Rectangle 52228"/>
            <p:cNvSpPr/>
            <p:nvPr/>
          </p:nvSpPr>
          <p:spPr>
            <a:xfrm>
              <a:off x="204" y="0"/>
              <a:ext cx="672" cy="4319"/>
            </a:xfrm>
            <a:prstGeom prst="rect">
              <a:avLst/>
            </a:prstGeom>
            <a:blipFill rotWithShape="0">
              <a:blip r:embed="rId2"/>
            </a:blip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0" name="Isosceles Triangle 52229"/>
            <p:cNvSpPr/>
            <p:nvPr/>
          </p:nvSpPr>
          <p:spPr>
            <a:xfrm rot="6000000">
              <a:off x="348" y="1644"/>
              <a:ext cx="456" cy="360"/>
            </a:xfrm>
            <a:prstGeom prst="triangle">
              <a:avLst>
                <a:gd name="adj" fmla="val 49995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hlink"/>
                </a:gs>
              </a:gsLst>
              <a:lin ang="0" scaled="1"/>
              <a:tileRect/>
            </a:gradFill>
            <a:ln w="9525">
              <a:noFill/>
            </a:ln>
            <a:effectLst>
              <a:outerShdw dist="107763" dir="2699999" algn="ctr" rotWithShape="0">
                <a:schemeClr val="bg2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31" name="Title 52230"/>
          <p:cNvSpPr>
            <a:spLocks noGrp="1"/>
          </p:cNvSpPr>
          <p:nvPr>
            <p:ph type="ctrTitle" sz="quarter"/>
          </p:nvPr>
        </p:nvSpPr>
        <p:spPr>
          <a:xfrm>
            <a:off x="1370013" y="22860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b"/>
          <a:lstStyle>
            <a:lvl1pPr lvl="0">
              <a:defRPr/>
            </a:lvl1pPr>
          </a:lstStyle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52232" name="Subtitle 52231"/>
          <p:cNvSpPr>
            <a:spLocks noGrp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ctr"/>
          <a:lstStyle>
            <a:lvl1pPr marL="0" lvl="0" indent="0">
              <a:buNone/>
              <a:defRPr/>
            </a:lvl1pPr>
            <a:lvl2pPr marL="457200" lvl="1" indent="0" algn="ctr">
              <a:buNone/>
              <a:defRPr/>
            </a:lvl2pPr>
            <a:lvl3pPr marL="914400" lvl="2" indent="0" algn="ctr">
              <a:buNone/>
              <a:defRPr/>
            </a:lvl3pPr>
            <a:lvl4pPr marL="1371600" lvl="3" indent="0" algn="ctr">
              <a:buNone/>
              <a:defRPr/>
            </a:lvl4pPr>
            <a:lvl5pPr marL="1828800" lvl="4" indent="0" algn="ctr">
              <a:buNone/>
              <a:defRPr/>
            </a:lvl5pPr>
          </a:lstStyle>
          <a:p>
            <a:pPr lvl="0"/>
            <a:r>
              <a:rPr dirty="0"/>
              <a:t>Click to edit Master subtitle style</a:t>
            </a:r>
          </a:p>
        </p:txBody>
      </p:sp>
      <p:sp>
        <p:nvSpPr>
          <p:cNvPr id="52233" name="Date Placeholder 52232"/>
          <p:cNvSpPr>
            <a:spLocks noGrp="1"/>
          </p:cNvSpPr>
          <p:nvPr>
            <p:ph type="dt" sz="quarter" idx="2"/>
          </p:nvPr>
        </p:nvSpPr>
        <p:spPr>
          <a:xfrm>
            <a:off x="457200" y="64008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ctr"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2234" name="Footer Placeholder 52233"/>
          <p:cNvSpPr>
            <a:spLocks noGrp="1"/>
          </p:cNvSpPr>
          <p:nvPr>
            <p:ph type="ftr" sz="quarter" idx="3"/>
          </p:nvPr>
        </p:nvSpPr>
        <p:spPr>
          <a:xfrm>
            <a:off x="3200400" y="6399213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2235" name="Slide Number Placeholder 52234"/>
          <p:cNvSpPr>
            <a:spLocks noGrp="1"/>
          </p:cNvSpPr>
          <p:nvPr>
            <p:ph type="sldNum" sz="quarter" idx="4"/>
          </p:nvPr>
        </p:nvSpPr>
        <p:spPr>
          <a:xfrm>
            <a:off x="7237413" y="6399213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lIns="92075" tIns="46038" rIns="92075" bIns="46038" anchor="ctr"/>
          <a:lstStyle>
            <a:lvl1pPr algn="r">
              <a:defRPr sz="1400"/>
            </a:lvl1pPr>
          </a:lstStyle>
          <a:p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9313" y="247650"/>
            <a:ext cx="1943100" cy="5543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013" y="247650"/>
            <a:ext cx="5716657" cy="5543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100353"/>
          <p:cNvSpPr/>
          <p:nvPr/>
        </p:nvSpPr>
        <p:spPr>
          <a:xfrm>
            <a:off x="20638" y="12700"/>
            <a:ext cx="8896350" cy="6780213"/>
          </a:xfrm>
          <a:custGeom>
            <a:avLst/>
            <a:gdLst/>
            <a:ahLst/>
            <a:cxnLst/>
            <a:rect l="0" t="0" r="0" b="0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0355" name="Title 100354"/>
          <p:cNvSpPr>
            <a:spLocks noGrp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prstGeom prst="rect">
            <a:avLst/>
          </a:prstGeom>
          <a:noFill/>
          <a:ln w="9525">
            <a:noFill/>
          </a:ln>
          <a:effectLst>
            <a:outerShdw dist="45791" dir="2021404" algn="ctr" rotWithShape="0">
              <a:schemeClr val="bg2"/>
            </a:outerShdw>
          </a:effectLst>
        </p:spPr>
        <p:txBody>
          <a:bodyPr anchor="b"/>
          <a:lstStyle>
            <a:lvl1pPr lvl="0">
              <a:defRPr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</a:defRPr>
            </a:lvl1pPr>
          </a:lstStyle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0356" name="Subtitle 100355"/>
          <p:cNvSpPr>
            <a:spLocks noGrp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None/>
              <a:defRPr sz="2800">
                <a:effectLst>
                  <a:outerShdw blurRad="38100" dist="38100" dir="2700000">
                    <a:srgbClr val="C0C0C0"/>
                  </a:outerShdw>
                </a:effectLst>
              </a:defRPr>
            </a:lvl1pPr>
            <a:lvl2pPr marL="457200" lvl="1" indent="0" algn="ctr">
              <a:buNone/>
              <a:defRPr sz="2800">
                <a:effectLst>
                  <a:outerShdw blurRad="38100" dist="38100" dir="2700000">
                    <a:srgbClr val="C0C0C0"/>
                  </a:outerShdw>
                </a:effectLst>
              </a:defRPr>
            </a:lvl2pPr>
            <a:lvl3pPr marL="914400" lvl="2" indent="0" algn="ctr">
              <a:buNone/>
              <a:defRPr sz="2800">
                <a:effectLst>
                  <a:outerShdw blurRad="38100" dist="38100" dir="2700000">
                    <a:srgbClr val="C0C0C0"/>
                  </a:outerShdw>
                </a:effectLst>
              </a:defRPr>
            </a:lvl3pPr>
            <a:lvl4pPr marL="1371600" lvl="3" indent="0" algn="ctr">
              <a:buNone/>
              <a:defRPr sz="2800">
                <a:effectLst>
                  <a:outerShdw blurRad="38100" dist="38100" dir="2700000">
                    <a:srgbClr val="C0C0C0"/>
                  </a:outerShdw>
                </a:effectLst>
              </a:defRPr>
            </a:lvl4pPr>
            <a:lvl5pPr marL="1828800" lvl="4" indent="0" algn="ctr">
              <a:buNone/>
              <a:defRPr sz="2800">
                <a:effectLst>
                  <a:outerShdw blurRad="38100" dist="38100" dir="2700000">
                    <a:srgbClr val="C0C0C0"/>
                  </a:outerShdw>
                </a:effectLst>
              </a:defRPr>
            </a:lvl5pPr>
          </a:lstStyle>
          <a:p>
            <a:pPr lvl="0"/>
            <a:r>
              <a:rPr dirty="0"/>
              <a:t>Click to edit Master subtitle style</a:t>
            </a:r>
          </a:p>
        </p:txBody>
      </p:sp>
      <p:sp>
        <p:nvSpPr>
          <p:cNvPr id="100357" name="Date Placeholder 100356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>
                <a:latin typeface="Comic Sans MS" panose="030F0702030302020204" pitchFamily="66" charset="0"/>
              </a:defRPr>
            </a:lvl1pPr>
          </a:lstStyle>
          <a:p>
            <a:endParaRPr lang="en-US"/>
          </a:p>
        </p:txBody>
      </p:sp>
      <p:sp>
        <p:nvSpPr>
          <p:cNvPr id="100358" name="Footer Placeholder 100357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>
                <a:latin typeface="Comic Sans MS" panose="030F0702030302020204" pitchFamily="66" charset="0"/>
              </a:defRPr>
            </a:lvl1pPr>
          </a:lstStyle>
          <a:p>
            <a:endParaRPr lang="en-US"/>
          </a:p>
        </p:txBody>
      </p:sp>
      <p:sp>
        <p:nvSpPr>
          <p:cNvPr id="100359" name="Slide Number Placeholder 100358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>
                <a:latin typeface="Comic Sans MS" panose="030F0702030302020204" pitchFamily="66" charset="0"/>
              </a:defRPr>
            </a:lvl1pPr>
          </a:lstStyle>
          <a:p>
            <a:fld id="{9A0DB2DC-4C9A-4742-B13C-FB6460FD3503}" type="slidenum">
              <a:rPr lang="en-US"/>
              <a:t>‹#›</a:t>
            </a:fld>
            <a:endParaRPr lang="en-US"/>
          </a:p>
        </p:txBody>
      </p:sp>
      <p:grpSp>
        <p:nvGrpSpPr>
          <p:cNvPr id="100360" name="Group 100359"/>
          <p:cNvGrpSpPr/>
          <p:nvPr/>
        </p:nvGrpSpPr>
        <p:grpSpPr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100361" name="Freeform 100360"/>
            <p:cNvSpPr/>
            <p:nvPr userDrawn="1"/>
          </p:nvSpPr>
          <p:spPr>
            <a:xfrm>
              <a:off x="177" y="177"/>
              <a:ext cx="2250" cy="1017"/>
            </a:xfrm>
            <a:custGeom>
              <a:avLst/>
              <a:gdLst/>
              <a:ahLst/>
              <a:cxnLst/>
              <a:rect l="0" t="0" r="0" b="0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362" name="Freeform 100361"/>
            <p:cNvSpPr/>
            <p:nvPr userDrawn="1"/>
          </p:nvSpPr>
          <p:spPr>
            <a:xfrm>
              <a:off x="166" y="261"/>
              <a:ext cx="2244" cy="1007"/>
            </a:xfrm>
            <a:custGeom>
              <a:avLst/>
              <a:gdLst/>
              <a:ahLst/>
              <a:cxnLst/>
              <a:rect l="0" t="0" r="0" b="0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363" name="Freeform 100362"/>
            <p:cNvSpPr/>
            <p:nvPr userDrawn="1"/>
          </p:nvSpPr>
          <p:spPr>
            <a:xfrm>
              <a:off x="474" y="344"/>
              <a:ext cx="1488" cy="919"/>
            </a:xfrm>
            <a:custGeom>
              <a:avLst/>
              <a:gdLst/>
              <a:ahLst/>
              <a:cxnLst/>
              <a:rect l="0" t="0" r="0" b="0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0364" name="Group 100363"/>
            <p:cNvGrpSpPr/>
            <p:nvPr userDrawn="1"/>
          </p:nvGrpSpPr>
          <p:grpSpPr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0365" name="Freeform 100364"/>
              <p:cNvSpPr/>
              <p:nvPr userDrawn="1"/>
            </p:nvSpPr>
            <p:spPr>
              <a:xfrm>
                <a:off x="2005" y="934"/>
                <a:ext cx="212" cy="214"/>
              </a:xfrm>
              <a:custGeom>
                <a:avLst/>
                <a:gdLst/>
                <a:ahLst/>
                <a:cxnLst/>
                <a:rect l="0" t="0" r="0" b="0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66" name="Freeform 100365"/>
              <p:cNvSpPr/>
              <p:nvPr userDrawn="1"/>
            </p:nvSpPr>
            <p:spPr>
              <a:xfrm>
                <a:off x="123" y="148"/>
                <a:ext cx="2386" cy="1081"/>
              </a:xfrm>
              <a:custGeom>
                <a:avLst/>
                <a:gdLst/>
                <a:ahLst/>
                <a:cxnLst/>
                <a:rect l="0" t="0" r="0" b="0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67" name="Freeform 100366"/>
              <p:cNvSpPr/>
              <p:nvPr userDrawn="1"/>
            </p:nvSpPr>
            <p:spPr>
              <a:xfrm>
                <a:off x="324" y="158"/>
                <a:ext cx="1686" cy="614"/>
              </a:xfrm>
              <a:custGeom>
                <a:avLst/>
                <a:gdLst/>
                <a:ahLst/>
                <a:cxnLst/>
                <a:rect l="0" t="0" r="0" b="0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68" name="Freeform 100367"/>
              <p:cNvSpPr/>
              <p:nvPr userDrawn="1"/>
            </p:nvSpPr>
            <p:spPr>
              <a:xfrm>
                <a:off x="409" y="251"/>
                <a:ext cx="227" cy="410"/>
              </a:xfrm>
              <a:custGeom>
                <a:avLst/>
                <a:gdLst/>
                <a:ahLst/>
                <a:cxnLst/>
                <a:rect l="0" t="0" r="0" b="0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69" name="Freeform 100368"/>
              <p:cNvSpPr/>
              <p:nvPr userDrawn="1"/>
            </p:nvSpPr>
            <p:spPr>
              <a:xfrm>
                <a:off x="846" y="536"/>
                <a:ext cx="691" cy="364"/>
              </a:xfrm>
              <a:custGeom>
                <a:avLst/>
                <a:gdLst/>
                <a:ahLst/>
                <a:cxnLst/>
                <a:rect l="0" t="0" r="0" b="0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0370" name="Group 100369"/>
          <p:cNvGrpSpPr/>
          <p:nvPr/>
        </p:nvGrpSpPr>
        <p:grpSpPr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00371" name="Freeform 100370"/>
            <p:cNvSpPr/>
            <p:nvPr userDrawn="1"/>
          </p:nvSpPr>
          <p:spPr>
            <a:xfrm rot="7320404">
              <a:off x="4909" y="2936"/>
              <a:ext cx="629" cy="293"/>
            </a:xfrm>
            <a:custGeom>
              <a:avLst/>
              <a:gdLst/>
              <a:ahLst/>
              <a:cxnLst/>
              <a:rect l="0" t="0" r="0" b="0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372" name="Freeform 100371"/>
            <p:cNvSpPr/>
            <p:nvPr userDrawn="1"/>
          </p:nvSpPr>
          <p:spPr>
            <a:xfrm rot="7320404">
              <a:off x="4893" y="2922"/>
              <a:ext cx="627" cy="290"/>
            </a:xfrm>
            <a:custGeom>
              <a:avLst/>
              <a:gdLst/>
              <a:ahLst/>
              <a:cxnLst/>
              <a:rect l="0" t="0" r="0" b="0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373" name="Freeform 100372"/>
            <p:cNvSpPr/>
            <p:nvPr userDrawn="1"/>
          </p:nvSpPr>
          <p:spPr>
            <a:xfrm rot="7320404">
              <a:off x="4999" y="2912"/>
              <a:ext cx="416" cy="265"/>
            </a:xfrm>
            <a:custGeom>
              <a:avLst/>
              <a:gdLst/>
              <a:ahLst/>
              <a:cxnLst/>
              <a:rect l="0" t="0" r="0" b="0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0374" name="Group 100373"/>
            <p:cNvGrpSpPr/>
            <p:nvPr userDrawn="1"/>
          </p:nvGrpSpPr>
          <p:grpSpPr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100375" name="Freeform 100374"/>
              <p:cNvSpPr/>
              <p:nvPr userDrawn="1"/>
            </p:nvSpPr>
            <p:spPr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6" name="Freeform 100375"/>
              <p:cNvSpPr/>
              <p:nvPr userDrawn="1"/>
            </p:nvSpPr>
            <p:spPr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/>
                <a:rect l="0" t="0" r="0" b="0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7" name="Freeform 100376"/>
              <p:cNvSpPr/>
              <p:nvPr userDrawn="1"/>
            </p:nvSpPr>
            <p:spPr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/>
                <a:rect l="0" t="0" r="0" b="0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8" name="Freeform 100377"/>
              <p:cNvSpPr/>
              <p:nvPr userDrawn="1"/>
            </p:nvSpPr>
            <p:spPr>
              <a:xfrm rot="7320404">
                <a:off x="5363" y="2873"/>
                <a:ext cx="63" cy="118"/>
              </a:xfrm>
              <a:custGeom>
                <a:avLst/>
                <a:gdLst/>
                <a:ahLst/>
                <a:cxnLst/>
                <a:rect l="0" t="0" r="0" b="0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9" name="Freeform 100378"/>
              <p:cNvSpPr/>
              <p:nvPr userDrawn="1"/>
            </p:nvSpPr>
            <p:spPr>
              <a:xfrm rot="7320404">
                <a:off x="5136" y="2999"/>
                <a:ext cx="193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0380" name="Freeform 100379"/>
          <p:cNvSpPr/>
          <p:nvPr/>
        </p:nvSpPr>
        <p:spPr>
          <a:xfrm>
            <a:off x="901700" y="5054600"/>
            <a:ext cx="6807200" cy="728663"/>
          </a:xfrm>
          <a:custGeom>
            <a:avLst/>
            <a:gdLst/>
            <a:ahLst/>
            <a:cxnLst/>
            <a:rect l="0" t="0" r="0" b="0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0381" name="Freeform 100380"/>
          <p:cNvSpPr/>
          <p:nvPr/>
        </p:nvSpPr>
        <p:spPr>
          <a:xfrm>
            <a:off x="4076700" y="1930400"/>
            <a:ext cx="889000" cy="381000"/>
          </a:xfrm>
          <a:custGeom>
            <a:avLst/>
            <a:gdLst/>
            <a:ahLst/>
            <a:cxnLst/>
            <a:rect l="0" t="0" r="0" b="0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0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/>
      <p:bldP spid="100356" grpId="0" build="p"/>
    </p:bld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138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862" y="1828800"/>
            <a:ext cx="3771138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60611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013" y="1676400"/>
            <a:ext cx="3808476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37" y="1676400"/>
            <a:ext cx="3808476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51201"/>
          <p:cNvGrpSpPr/>
          <p:nvPr/>
        </p:nvGrpSpPr>
        <p:grpSpPr>
          <a:xfrm>
            <a:off x="4763" y="0"/>
            <a:ext cx="1728787" cy="6865938"/>
            <a:chOff x="3" y="0"/>
            <a:chExt cx="1089" cy="4325"/>
          </a:xfrm>
        </p:grpSpPr>
        <p:sp>
          <p:nvSpPr>
            <p:cNvPr id="51203" name="Freeform 51202"/>
            <p:cNvSpPr/>
            <p:nvPr/>
          </p:nvSpPr>
          <p:spPr>
            <a:xfrm>
              <a:off x="3" y="293"/>
              <a:ext cx="252" cy="4032"/>
            </a:xfrm>
            <a:custGeom>
              <a:avLst/>
              <a:gdLst>
                <a:gd name="txL" fmla="*/ 0 w 21600"/>
                <a:gd name="txT" fmla="*/ 0 h 43200"/>
                <a:gd name="txR" fmla="*/ 21600 w 21600"/>
                <a:gd name="txB" fmla="*/ 43200 h 43200"/>
              </a:gdLst>
              <a:ahLst/>
              <a:cxnLst>
                <a:cxn ang="90">
                  <a:pos x="21599" y="43200"/>
                </a:cxn>
                <a:cxn ang="270">
                  <a:pos x="21600" y="0"/>
                </a:cxn>
                <a:cxn ang="90">
                  <a:pos x="21600" y="21600"/>
                </a:cxn>
              </a:cxnLst>
              <a:rect l="txL" t="txT" r="txR" b="txB"/>
              <a:pathLst>
                <a:path w="21600" h="43200" fill="none">
                  <a:moveTo>
                    <a:pt x="21599" y="43200"/>
                  </a:moveTo>
                  <a:arcTo wR="21600" hR="21600" stAng="-16199841" swAng="10799841"/>
                </a:path>
                <a:path w="21600" h="43200" stroke="0">
                  <a:moveTo>
                    <a:pt x="21599" y="43200"/>
                  </a:moveTo>
                  <a:arcTo wR="21600" hR="21600" stAng="-16199841" swAng="10799841"/>
                  <a:lnTo>
                    <a:pt x="2160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04" name="Freeform 51203"/>
            <p:cNvSpPr/>
            <p:nvPr/>
          </p:nvSpPr>
          <p:spPr>
            <a:xfrm>
              <a:off x="840" y="293"/>
              <a:ext cx="252" cy="4032"/>
            </a:xfrm>
            <a:custGeom>
              <a:avLst/>
              <a:gdLst>
                <a:gd name="txL" fmla="*/ 0 w 21600"/>
                <a:gd name="txT" fmla="*/ 0 h 43200"/>
                <a:gd name="txR" fmla="*/ 21600 w 21600"/>
                <a:gd name="txB" fmla="*/ 43200 h 43200"/>
              </a:gdLst>
              <a:ahLst/>
              <a:cxnLst>
                <a:cxn ang="270">
                  <a:pos x="0" y="0"/>
                </a:cxn>
                <a:cxn ang="90">
                  <a:pos x="0" y="43200"/>
                </a:cxn>
                <a:cxn ang="90">
                  <a:pos x="0" y="21600"/>
                </a:cxn>
              </a:cxnLst>
              <a:rect l="txL" t="txT" r="txR" b="txB"/>
              <a:pathLst>
                <a:path w="21600" h="43200" fill="none">
                  <a:moveTo>
                    <a:pt x="0" y="0"/>
                  </a:moveTo>
                  <a:arcTo wR="21600" hR="21600" stAng="-5400000" swAng="10800000"/>
                </a:path>
                <a:path w="21600" h="43200" stroke="0">
                  <a:moveTo>
                    <a:pt x="0" y="0"/>
                  </a:moveTo>
                  <a:arcTo wR="21600" hR="21600" stAng="-5400000" swAng="10800000"/>
                  <a:lnTo>
                    <a:pt x="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05" name="Rectangle 51204"/>
            <p:cNvSpPr/>
            <p:nvPr/>
          </p:nvSpPr>
          <p:spPr>
            <a:xfrm>
              <a:off x="204" y="0"/>
              <a:ext cx="672" cy="4319"/>
            </a:xfrm>
            <a:prstGeom prst="rect">
              <a:avLst/>
            </a:prstGeom>
            <a:blipFill rotWithShape="0">
              <a:blip r:embed="rId13"/>
            </a:blip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06" name="Isosceles Triangle 51205"/>
            <p:cNvSpPr/>
            <p:nvPr/>
          </p:nvSpPr>
          <p:spPr>
            <a:xfrm rot="6000000">
              <a:off x="348" y="372"/>
              <a:ext cx="456" cy="360"/>
            </a:xfrm>
            <a:prstGeom prst="triangle">
              <a:avLst>
                <a:gd name="adj" fmla="val 49995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hlink"/>
                </a:gs>
              </a:gsLst>
              <a:lin ang="0" scaled="1"/>
              <a:tileRect/>
            </a:gradFill>
            <a:ln w="9525">
              <a:noFill/>
            </a:ln>
            <a:effectLst>
              <a:outerShdw dist="107763" dir="2699999" algn="ctr" rotWithShape="0">
                <a:schemeClr val="bg2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07" name="Title 51206"/>
          <p:cNvSpPr>
            <a:spLocks noGrp="1"/>
          </p:cNvSpPr>
          <p:nvPr>
            <p:ph type="title"/>
          </p:nvPr>
        </p:nvSpPr>
        <p:spPr>
          <a:xfrm>
            <a:off x="1370013" y="24765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b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51208" name="Text Placeholder 51207"/>
          <p:cNvSpPr>
            <a:spLocks noGrp="1"/>
          </p:cNvSpPr>
          <p:nvPr>
            <p:ph type="body" idx="1"/>
          </p:nvPr>
        </p:nvSpPr>
        <p:spPr>
          <a:xfrm>
            <a:off x="1370013" y="16764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51209" name="Date Placeholder 51208"/>
          <p:cNvSpPr>
            <a:spLocks noGrp="1"/>
          </p:cNvSpPr>
          <p:nvPr>
            <p:ph type="dt" sz="half" idx="2"/>
          </p:nvPr>
        </p:nvSpPr>
        <p:spPr>
          <a:xfrm>
            <a:off x="457200" y="64008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ctr"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51210" name="Footer Placeholder 51209"/>
          <p:cNvSpPr>
            <a:spLocks noGrp="1"/>
          </p:cNvSpPr>
          <p:nvPr>
            <p:ph type="ftr" sz="quarter" idx="3"/>
          </p:nvPr>
        </p:nvSpPr>
        <p:spPr>
          <a:xfrm>
            <a:off x="4267200" y="64008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ctr"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51211" name="Slide Number Placeholder 51210"/>
          <p:cNvSpPr>
            <a:spLocks noGrp="1"/>
          </p:cNvSpPr>
          <p:nvPr>
            <p:ph type="sldNum" sz="quarter" idx="4"/>
          </p:nvPr>
        </p:nvSpPr>
        <p:spPr>
          <a:xfrm>
            <a:off x="7237413" y="6399213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lIns="92075" tIns="46038" rIns="92075" bIns="46038" anchor="ctr"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99329"/>
          <p:cNvSpPr/>
          <p:nvPr/>
        </p:nvSpPr>
        <p:spPr>
          <a:xfrm rot="-3172564">
            <a:off x="7777163" y="-14287"/>
            <a:ext cx="1162050" cy="2084387"/>
          </a:xfrm>
          <a:custGeom>
            <a:avLst/>
            <a:gdLst/>
            <a:ahLst/>
            <a:cxnLst/>
            <a:rect l="0" t="0" r="0" b="0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9331" name="Title 99330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99332" name="Text Placeholder 99331"/>
          <p:cNvSpPr>
            <a:spLocks noGrp="1"/>
          </p:cNvSpPr>
          <p:nvPr>
            <p:ph type="body" idx="1"/>
          </p:nvPr>
        </p:nvSpPr>
        <p:spPr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99333" name="Date Placeholder 99332"/>
          <p:cNvSpPr>
            <a:spLocks noGrp="1"/>
          </p:cNvSpPr>
          <p:nvPr>
            <p:ph type="dt" sz="half" idx="2"/>
          </p:nvPr>
        </p:nvSpPr>
        <p:spPr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Comic Sans MS" panose="030F0702030302020204" pitchFamily="66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99334" name="Footer Placeholder 99333"/>
          <p:cNvSpPr>
            <a:spLocks noGrp="1"/>
          </p:cNvSpPr>
          <p:nvPr>
            <p:ph type="ftr" sz="quarter" idx="3"/>
          </p:nvPr>
        </p:nvSpPr>
        <p:spPr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Comic Sans MS" panose="030F0702030302020204" pitchFamily="66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99335" name="Slide Number Placeholder 99334"/>
          <p:cNvSpPr>
            <a:spLocks noGrp="1"/>
          </p:cNvSpPr>
          <p:nvPr>
            <p:ph type="sldNum" sz="quarter" idx="4"/>
          </p:nvPr>
        </p:nvSpPr>
        <p:spPr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Comic Sans MS" panose="030F0702030302020204" pitchFamily="66" charset="0"/>
              </a:defRPr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sp>
        <p:nvSpPr>
          <p:cNvPr id="99336" name="Freeform 99335"/>
          <p:cNvSpPr/>
          <p:nvPr/>
        </p:nvSpPr>
        <p:spPr>
          <a:xfrm rot="-3172564">
            <a:off x="7864475" y="23813"/>
            <a:ext cx="1165225" cy="2097087"/>
          </a:xfrm>
          <a:custGeom>
            <a:avLst/>
            <a:gdLst/>
            <a:ahLst/>
            <a:cxnLst/>
            <a:rect l="0" t="0" r="0" b="0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9337" name="Freeform 99336"/>
          <p:cNvSpPr/>
          <p:nvPr/>
        </p:nvSpPr>
        <p:spPr>
          <a:xfrm rot="-3172564">
            <a:off x="7831138" y="192088"/>
            <a:ext cx="1025525" cy="1571625"/>
          </a:xfrm>
          <a:custGeom>
            <a:avLst/>
            <a:gdLst/>
            <a:ahLst/>
            <a:cxnLst/>
            <a:rect l="0" t="0" r="0" b="0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99338" name="Group 99337"/>
          <p:cNvGrpSpPr/>
          <p:nvPr/>
        </p:nvGrpSpPr>
        <p:grpSpPr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99339" name="Freeform 99338"/>
            <p:cNvSpPr/>
            <p:nvPr userDrawn="1"/>
          </p:nvSpPr>
          <p:spPr>
            <a:xfrm>
              <a:off x="24" y="3505"/>
              <a:ext cx="1089" cy="649"/>
            </a:xfrm>
            <a:custGeom>
              <a:avLst/>
              <a:gdLst/>
              <a:ahLst/>
              <a:cxnLst/>
              <a:rect l="0" t="0" r="0" b="0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40" name="Freeform 99339"/>
            <p:cNvSpPr/>
            <p:nvPr userDrawn="1"/>
          </p:nvSpPr>
          <p:spPr>
            <a:xfrm>
              <a:off x="1022" y="3582"/>
              <a:ext cx="71" cy="129"/>
            </a:xfrm>
            <a:custGeom>
              <a:avLst/>
              <a:gdLst/>
              <a:ahLst/>
              <a:cxnLst/>
              <a:rect l="0" t="0" r="0" b="0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41" name="Freeform 99340"/>
            <p:cNvSpPr/>
            <p:nvPr userDrawn="1"/>
          </p:nvSpPr>
          <p:spPr>
            <a:xfrm>
              <a:off x="20" y="3774"/>
              <a:ext cx="792" cy="410"/>
            </a:xfrm>
            <a:custGeom>
              <a:avLst/>
              <a:gdLst/>
              <a:ahLst/>
              <a:cxnLst/>
              <a:rect l="0" t="0" r="0" b="0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42" name="Freeform 99341"/>
            <p:cNvSpPr/>
            <p:nvPr userDrawn="1"/>
          </p:nvSpPr>
          <p:spPr>
            <a:xfrm>
              <a:off x="129" y="3808"/>
              <a:ext cx="525" cy="374"/>
            </a:xfrm>
            <a:custGeom>
              <a:avLst/>
              <a:gdLst/>
              <a:ahLst/>
              <a:cxnLst/>
              <a:rect l="0" t="0" r="0" b="0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43" name="Freeform 99342"/>
            <p:cNvSpPr/>
            <p:nvPr userDrawn="1"/>
          </p:nvSpPr>
          <p:spPr>
            <a:xfrm>
              <a:off x="485" y="3532"/>
              <a:ext cx="135" cy="121"/>
            </a:xfrm>
            <a:custGeom>
              <a:avLst/>
              <a:gdLst/>
              <a:ahLst/>
              <a:cxnLst/>
              <a:rect l="0" t="0" r="0" b="0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44" name="Freeform 99343"/>
            <p:cNvSpPr/>
            <p:nvPr userDrawn="1"/>
          </p:nvSpPr>
          <p:spPr>
            <a:xfrm>
              <a:off x="641" y="4163"/>
              <a:ext cx="76" cy="112"/>
            </a:xfrm>
            <a:custGeom>
              <a:avLst/>
              <a:gdLst/>
              <a:ahLst/>
              <a:cxnLst/>
              <a:rect l="0" t="0" r="0" b="0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45" name="Freeform 99344"/>
            <p:cNvSpPr/>
            <p:nvPr userDrawn="1"/>
          </p:nvSpPr>
          <p:spPr>
            <a:xfrm>
              <a:off x="504" y="3607"/>
              <a:ext cx="193" cy="383"/>
            </a:xfrm>
            <a:custGeom>
              <a:avLst/>
              <a:gdLst/>
              <a:ahLst/>
              <a:cxnLst/>
              <a:rect l="0" t="0" r="0" b="0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46" name="Freeform 99345"/>
            <p:cNvSpPr/>
            <p:nvPr userDrawn="1"/>
          </p:nvSpPr>
          <p:spPr>
            <a:xfrm>
              <a:off x="668" y="3590"/>
              <a:ext cx="364" cy="174"/>
            </a:xfrm>
            <a:custGeom>
              <a:avLst/>
              <a:gdLst/>
              <a:ahLst/>
              <a:cxnLst/>
              <a:rect l="0" t="0" r="0" b="0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47" name="Freeform 99346"/>
            <p:cNvSpPr/>
            <p:nvPr userDrawn="1"/>
          </p:nvSpPr>
          <p:spPr>
            <a:xfrm>
              <a:off x="347" y="3693"/>
              <a:ext cx="156" cy="67"/>
            </a:xfrm>
            <a:custGeom>
              <a:avLst/>
              <a:gdLst/>
              <a:ahLst/>
              <a:cxnLst/>
              <a:rect l="0" t="0" r="0" b="0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9348" name="Group 99347"/>
            <p:cNvGrpSpPr/>
            <p:nvPr userDrawn="1"/>
          </p:nvGrpSpPr>
          <p:grpSpPr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99349" name="Group 99348"/>
              <p:cNvGrpSpPr/>
              <p:nvPr userDrawn="1"/>
            </p:nvGrpSpPr>
            <p:grpSpPr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99350" name="Freeform 99349"/>
                <p:cNvSpPr/>
                <p:nvPr userDrawn="1"/>
              </p:nvSpPr>
              <p:spPr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51" name="Freeform 99350"/>
                <p:cNvSpPr/>
                <p:nvPr userDrawn="1"/>
              </p:nvSpPr>
              <p:spPr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52" name="Freeform 99351"/>
                <p:cNvSpPr/>
                <p:nvPr userDrawn="1"/>
              </p:nvSpPr>
              <p:spPr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9353" name="Freeform 99352"/>
              <p:cNvSpPr/>
              <p:nvPr userDrawn="1"/>
            </p:nvSpPr>
            <p:spPr>
              <a:xfrm>
                <a:off x="76" y="3732"/>
                <a:ext cx="595" cy="250"/>
              </a:xfrm>
              <a:custGeom>
                <a:avLst/>
                <a:gdLst/>
                <a:ahLst/>
                <a:cxnLst/>
                <a:rect l="0" t="0" r="0" b="0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4" name="Freeform 99353"/>
              <p:cNvSpPr/>
              <p:nvPr userDrawn="1"/>
            </p:nvSpPr>
            <p:spPr>
              <a:xfrm>
                <a:off x="260" y="3886"/>
                <a:ext cx="244" cy="148"/>
              </a:xfrm>
              <a:custGeom>
                <a:avLst/>
                <a:gdLst/>
                <a:ahLst/>
                <a:cxnLst/>
                <a:rect l="0" t="0" r="0" b="0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5" name="Freeform 99354"/>
              <p:cNvSpPr/>
              <p:nvPr userDrawn="1"/>
            </p:nvSpPr>
            <p:spPr>
              <a:xfrm>
                <a:off x="565" y="3680"/>
                <a:ext cx="107" cy="238"/>
              </a:xfrm>
              <a:custGeom>
                <a:avLst/>
                <a:gdLst/>
                <a:ahLst/>
                <a:cxnLst/>
                <a:rect l="0" t="0" r="0" b="0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9356" name="Group 99355"/>
              <p:cNvGrpSpPr/>
              <p:nvPr userDrawn="1"/>
            </p:nvGrpSpPr>
            <p:grpSpPr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99357" name="Freeform 99356"/>
                <p:cNvSpPr/>
                <p:nvPr userDrawn="1"/>
              </p:nvSpPr>
              <p:spPr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58" name="Freeform 99357"/>
                <p:cNvSpPr/>
                <p:nvPr userDrawn="1"/>
              </p:nvSpPr>
              <p:spPr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59" name="Freeform 99358"/>
                <p:cNvSpPr/>
                <p:nvPr userDrawn="1"/>
              </p:nvSpPr>
              <p:spPr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60" name="Freeform 99359"/>
                <p:cNvSpPr/>
                <p:nvPr userDrawn="1"/>
              </p:nvSpPr>
              <p:spPr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61" name="Freeform 99360"/>
                <p:cNvSpPr/>
                <p:nvPr userDrawn="1"/>
              </p:nvSpPr>
              <p:spPr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62" name="Freeform 99361"/>
                <p:cNvSpPr/>
                <p:nvPr userDrawn="1"/>
              </p:nvSpPr>
              <p:spPr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63" name="Freeform 99362"/>
                <p:cNvSpPr/>
                <p:nvPr userDrawn="1"/>
              </p:nvSpPr>
              <p:spPr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64" name="Freeform 99363"/>
                <p:cNvSpPr/>
                <p:nvPr userDrawn="1"/>
              </p:nvSpPr>
              <p:spPr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99365" name="Group 99364"/>
          <p:cNvGrpSpPr/>
          <p:nvPr/>
        </p:nvGrpSpPr>
        <p:grpSpPr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99366" name="Freeform 99365"/>
            <p:cNvSpPr/>
            <p:nvPr userDrawn="1"/>
          </p:nvSpPr>
          <p:spPr>
            <a:xfrm flipH="1">
              <a:off x="5468" y="2620"/>
              <a:ext cx="205" cy="1427"/>
            </a:xfrm>
            <a:custGeom>
              <a:avLst/>
              <a:gdLst/>
              <a:ahLst/>
              <a:cxnLst/>
              <a:rect l="0" t="0" r="0" b="0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67" name="Freeform 99366"/>
            <p:cNvSpPr/>
            <p:nvPr userDrawn="1"/>
          </p:nvSpPr>
          <p:spPr>
            <a:xfrm flipH="1">
              <a:off x="5506" y="1333"/>
              <a:ext cx="205" cy="1633"/>
            </a:xfrm>
            <a:custGeom>
              <a:avLst/>
              <a:gdLst/>
              <a:ahLst/>
              <a:cxnLst/>
              <a:rect l="0" t="0" r="0" b="0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368" name="Group 99367"/>
          <p:cNvGrpSpPr/>
          <p:nvPr/>
        </p:nvGrpSpPr>
        <p:grpSpPr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99369" name="Group 99368"/>
            <p:cNvGrpSpPr/>
            <p:nvPr userDrawn="1"/>
          </p:nvGrpSpPr>
          <p:grpSpPr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99370" name="Freeform 99369"/>
              <p:cNvSpPr/>
              <p:nvPr userDrawn="1"/>
            </p:nvSpPr>
            <p:spPr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/>
                <a:rect l="0" t="0" r="0" b="0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9371" name="Group 99370"/>
              <p:cNvGrpSpPr/>
              <p:nvPr userDrawn="1"/>
            </p:nvGrpSpPr>
            <p:grpSpPr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99372" name="Freeform 99371"/>
                <p:cNvSpPr/>
                <p:nvPr userDrawn="1"/>
              </p:nvSpPr>
              <p:spPr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73" name="Freeform 99372"/>
                <p:cNvSpPr/>
                <p:nvPr userDrawn="1"/>
              </p:nvSpPr>
              <p:spPr>
                <a:xfrm rot="-3172564">
                  <a:off x="5048" y="331"/>
                  <a:ext cx="269" cy="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74" name="Freeform 99373"/>
                <p:cNvSpPr/>
                <p:nvPr userDrawn="1"/>
              </p:nvSpPr>
              <p:spPr>
                <a:xfrm rot="-3172564">
                  <a:off x="4858" y="181"/>
                  <a:ext cx="505" cy="89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75" name="Freeform 99374"/>
                <p:cNvSpPr/>
                <p:nvPr userDrawn="1"/>
              </p:nvSpPr>
              <p:spPr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76" name="Freeform 99375"/>
                <p:cNvSpPr/>
                <p:nvPr userDrawn="1"/>
              </p:nvSpPr>
              <p:spPr>
                <a:xfrm rot="-3172564">
                  <a:off x="5297" y="896"/>
                  <a:ext cx="169" cy="1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77" name="Freeform 99376"/>
                <p:cNvSpPr/>
                <p:nvPr userDrawn="1"/>
              </p:nvSpPr>
              <p:spPr>
                <a:xfrm rot="-3172564">
                  <a:off x="5253" y="805"/>
                  <a:ext cx="181" cy="14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78" name="Freeform 99377"/>
                <p:cNvSpPr/>
                <p:nvPr userDrawn="1"/>
              </p:nvSpPr>
              <p:spPr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79" name="Freeform 99378"/>
                <p:cNvSpPr/>
                <p:nvPr userDrawn="1"/>
              </p:nvSpPr>
              <p:spPr>
                <a:xfrm rot="-3172564">
                  <a:off x="4948" y="141"/>
                  <a:ext cx="179" cy="1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99380" name="Straight Connector 99379"/>
            <p:cNvSpPr/>
            <p:nvPr userDrawn="1"/>
          </p:nvSpPr>
          <p:spPr>
            <a:xfrm>
              <a:off x="4870" y="84"/>
              <a:ext cx="42" cy="96"/>
            </a:xfrm>
            <a:prstGeom prst="line">
              <a:avLst/>
            </a:prstGeom>
            <a:ln w="381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9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9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9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 build="p"/>
    </p:bldLst>
  </p:timing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microsoft.com/office/2007/relationships/media" Target="../media/media1.m4a"/><Relationship Id="rId7" Type="http://schemas.openxmlformats.org/officeDocument/2006/relationships/image" Target="../media/image4.wmf"/><Relationship Id="rId12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1.bin"/><Relationship Id="rId4" Type="http://schemas.openxmlformats.org/officeDocument/2006/relationships/audio" Target="../media/media1.m4a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w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8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6.w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5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24.wmf"/><Relationship Id="rId26" Type="http://schemas.openxmlformats.org/officeDocument/2006/relationships/image" Target="../media/image28.wmf"/><Relationship Id="rId39" Type="http://schemas.openxmlformats.org/officeDocument/2006/relationships/oleObject" Target="../embeddings/oleObject27.bin"/><Relationship Id="rId3" Type="http://schemas.openxmlformats.org/officeDocument/2006/relationships/slideLayout" Target="../slideLayouts/slideLayout7.xml"/><Relationship Id="rId21" Type="http://schemas.openxmlformats.org/officeDocument/2006/relationships/oleObject" Target="../embeddings/oleObject18.bin"/><Relationship Id="rId34" Type="http://schemas.openxmlformats.org/officeDocument/2006/relationships/image" Target="../media/image32.wmf"/><Relationship Id="rId42" Type="http://schemas.openxmlformats.org/officeDocument/2006/relationships/image" Target="../media/image36.wmf"/><Relationship Id="rId7" Type="http://schemas.openxmlformats.org/officeDocument/2006/relationships/image" Target="../media/image19.wmf"/><Relationship Id="rId12" Type="http://schemas.openxmlformats.org/officeDocument/2006/relationships/image" Target="../media/image21.wmf"/><Relationship Id="rId17" Type="http://schemas.openxmlformats.org/officeDocument/2006/relationships/oleObject" Target="../embeddings/oleObject16.bin"/><Relationship Id="rId25" Type="http://schemas.openxmlformats.org/officeDocument/2006/relationships/oleObject" Target="../embeddings/oleObject20.bin"/><Relationship Id="rId33" Type="http://schemas.openxmlformats.org/officeDocument/2006/relationships/oleObject" Target="../embeddings/oleObject24.bin"/><Relationship Id="rId38" Type="http://schemas.openxmlformats.org/officeDocument/2006/relationships/image" Target="../media/image34.wmf"/><Relationship Id="rId2" Type="http://schemas.openxmlformats.org/officeDocument/2006/relationships/tags" Target="../tags/tag6.xml"/><Relationship Id="rId16" Type="http://schemas.openxmlformats.org/officeDocument/2006/relationships/image" Target="../media/image23.wmf"/><Relationship Id="rId20" Type="http://schemas.openxmlformats.org/officeDocument/2006/relationships/image" Target="../media/image25.wmf"/><Relationship Id="rId29" Type="http://schemas.openxmlformats.org/officeDocument/2006/relationships/oleObject" Target="../embeddings/oleObject22.bin"/><Relationship Id="rId41" Type="http://schemas.openxmlformats.org/officeDocument/2006/relationships/oleObject" Target="../embeddings/oleObject28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3.bin"/><Relationship Id="rId24" Type="http://schemas.openxmlformats.org/officeDocument/2006/relationships/image" Target="../media/image27.wmf"/><Relationship Id="rId32" Type="http://schemas.openxmlformats.org/officeDocument/2006/relationships/image" Target="../media/image31.wmf"/><Relationship Id="rId37" Type="http://schemas.openxmlformats.org/officeDocument/2006/relationships/oleObject" Target="../embeddings/oleObject26.bin"/><Relationship Id="rId40" Type="http://schemas.openxmlformats.org/officeDocument/2006/relationships/image" Target="../media/image35.wmf"/><Relationship Id="rId5" Type="http://schemas.openxmlformats.org/officeDocument/2006/relationships/image" Target="../media/image18.wmf"/><Relationship Id="rId15" Type="http://schemas.openxmlformats.org/officeDocument/2006/relationships/oleObject" Target="../embeddings/oleObject15.bin"/><Relationship Id="rId23" Type="http://schemas.openxmlformats.org/officeDocument/2006/relationships/oleObject" Target="../embeddings/oleObject19.bin"/><Relationship Id="rId28" Type="http://schemas.openxmlformats.org/officeDocument/2006/relationships/image" Target="../media/image29.wmf"/><Relationship Id="rId36" Type="http://schemas.openxmlformats.org/officeDocument/2006/relationships/image" Target="../media/image33.wmf"/><Relationship Id="rId10" Type="http://schemas.openxmlformats.org/officeDocument/2006/relationships/image" Target="../media/image20.wmf"/><Relationship Id="rId19" Type="http://schemas.openxmlformats.org/officeDocument/2006/relationships/oleObject" Target="../embeddings/oleObject17.bin"/><Relationship Id="rId31" Type="http://schemas.openxmlformats.org/officeDocument/2006/relationships/oleObject" Target="../embeddings/oleObject23.bin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2.wmf"/><Relationship Id="rId22" Type="http://schemas.openxmlformats.org/officeDocument/2006/relationships/image" Target="../media/image26.wmf"/><Relationship Id="rId27" Type="http://schemas.openxmlformats.org/officeDocument/2006/relationships/oleObject" Target="../embeddings/oleObject21.bin"/><Relationship Id="rId30" Type="http://schemas.openxmlformats.org/officeDocument/2006/relationships/image" Target="../media/image30.wmf"/><Relationship Id="rId35" Type="http://schemas.openxmlformats.org/officeDocument/2006/relationships/oleObject" Target="../embeddings/oleObject2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34.bin"/><Relationship Id="rId18" Type="http://schemas.openxmlformats.org/officeDocument/2006/relationships/image" Target="../media/image14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12" Type="http://schemas.openxmlformats.org/officeDocument/2006/relationships/oleObject" Target="../embeddings/oleObject33.bin"/><Relationship Id="rId17" Type="http://schemas.openxmlformats.org/officeDocument/2006/relationships/oleObject" Target="../embeddings/oleObject36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9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10" Type="http://schemas.openxmlformats.org/officeDocument/2006/relationships/oleObject" Target="../embeddings/oleObject32.bin"/><Relationship Id="rId4" Type="http://schemas.openxmlformats.org/officeDocument/2006/relationships/image" Target="../media/image13.wmf"/><Relationship Id="rId9" Type="http://schemas.openxmlformats.org/officeDocument/2006/relationships/image" Target="../media/image5.wmf"/><Relationship Id="rId14" Type="http://schemas.openxmlformats.org/officeDocument/2006/relationships/image" Target="../media/image3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wmf"/><Relationship Id="rId5" Type="http://schemas.openxmlformats.org/officeDocument/2006/relationships/image" Target="../media/image18.wmf"/><Relationship Id="rId4" Type="http://schemas.openxmlformats.org/officeDocument/2006/relationships/oleObject" Target="../embeddings/oleObject3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12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Placeholder 4098"/>
          <p:cNvSpPr>
            <a:spLocks noGrp="1"/>
          </p:cNvSpPr>
          <p:nvPr>
            <p:ph type="body" idx="1"/>
          </p:nvPr>
        </p:nvSpPr>
        <p:spPr>
          <a:xfrm>
            <a:off x="533400" y="1524000"/>
            <a:ext cx="4314825" cy="4953000"/>
          </a:xfrm>
          <a:solidFill>
            <a:srgbClr val="CCFFFF"/>
          </a:solidFill>
        </p:spPr>
        <p:txBody>
          <a:bodyPr lIns="92075" tIns="46038" rIns="92075" bIns="46038"/>
          <a:lstStyle/>
          <a:p>
            <a:pPr>
              <a:buNone/>
            </a:pPr>
            <a:r>
              <a:rPr sz="2400" dirty="0">
                <a:solidFill>
                  <a:srgbClr val="FF0000"/>
                </a:solidFill>
                <a:latin typeface=".VnTime" panose="020B7200000000000000" pitchFamily="34" charset="0"/>
              </a:rPr>
              <a:t>I</a:t>
            </a:r>
            <a:r>
              <a:rPr sz="2400" b="0" dirty="0">
                <a:solidFill>
                  <a:srgbClr val="FF0000"/>
                </a:solidFill>
                <a:latin typeface=".VnTime" panose="020B7200000000000000" pitchFamily="34" charset="0"/>
              </a:rPr>
              <a:t> - </a:t>
            </a:r>
            <a:r>
              <a:rPr sz="2400" dirty="0">
                <a:solidFill>
                  <a:srgbClr val="FF0000"/>
                </a:solidFill>
                <a:latin typeface=".VnTime" panose="020B7200000000000000" pitchFamily="34" charset="0"/>
              </a:rPr>
              <a:t>Quan </a:t>
            </a:r>
            <a:r>
              <a:rPr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s¸t</a:t>
            </a:r>
            <a:r>
              <a:rPr sz="24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nhËn</a:t>
            </a:r>
            <a:r>
              <a:rPr sz="24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xÐt</a:t>
            </a:r>
            <a:endParaRPr sz="2400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4101" name="Text Box 4100"/>
          <p:cNvSpPr txBox="1"/>
          <p:nvPr/>
        </p:nvSpPr>
        <p:spPr>
          <a:xfrm>
            <a:off x="609600" y="1905000"/>
            <a:ext cx="334010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  <a:buClrTx/>
            </a:pPr>
            <a:r>
              <a:rPr sz="2000" err="1">
                <a:solidFill>
                  <a:srgbClr val="003399"/>
                </a:solidFill>
                <a:latin typeface=".VnTime" panose="020B7200000000000000" pitchFamily="34" charset="0"/>
              </a:rPr>
              <a:t>- Phãng tranh ¶nh cã t¸c dông</a:t>
            </a:r>
            <a:r>
              <a:rPr sz="2000">
                <a:solidFill>
                  <a:srgbClr val="003399"/>
                </a:solidFill>
                <a:latin typeface=".VnTime" panose="020B7200000000000000" pitchFamily="34" charset="0"/>
              </a:rPr>
              <a:t>?</a:t>
            </a:r>
            <a:endParaRPr sz="2000">
              <a:solidFill>
                <a:srgbClr val="003399"/>
              </a:solidFill>
            </a:endParaRPr>
          </a:p>
        </p:txBody>
      </p:sp>
      <p:sp>
        <p:nvSpPr>
          <p:cNvPr id="4104" name="Text Box 4103"/>
          <p:cNvSpPr txBox="1"/>
          <p:nvPr/>
        </p:nvSpPr>
        <p:spPr>
          <a:xfrm>
            <a:off x="533400" y="2389188"/>
            <a:ext cx="4186238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  <a:buClrTx/>
            </a:pPr>
            <a:r>
              <a:rPr sz="2000" err="1">
                <a:solidFill>
                  <a:srgbClr val="003399"/>
                </a:solidFill>
                <a:latin typeface=".VnTime" panose="020B7200000000000000" pitchFamily="34" charset="0"/>
              </a:rPr>
              <a:t>+ Phôc vô cho viÖc häc tËp vµ sinh</a:t>
            </a:r>
            <a:r>
              <a:rPr sz="2000">
                <a:solidFill>
                  <a:srgbClr val="003399"/>
                </a:solidFill>
                <a:latin typeface=".VnTime" panose="020B7200000000000000" pitchFamily="34" charset="0"/>
              </a:rPr>
              <a:t> ho¹t</a:t>
            </a:r>
            <a:endParaRPr sz="2000">
              <a:solidFill>
                <a:srgbClr val="003399"/>
              </a:solidFill>
            </a:endParaRPr>
          </a:p>
        </p:txBody>
      </p:sp>
      <p:sp>
        <p:nvSpPr>
          <p:cNvPr id="4105" name="Text Box 4104"/>
          <p:cNvSpPr txBox="1"/>
          <p:nvPr/>
        </p:nvSpPr>
        <p:spPr>
          <a:xfrm>
            <a:off x="533400" y="2819400"/>
            <a:ext cx="4000500" cy="762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  <a:buClrTx/>
              <a:buChar char="-"/>
            </a:pPr>
            <a:r>
              <a:rPr sz="2000" err="1">
                <a:solidFill>
                  <a:srgbClr val="003399"/>
                </a:solidFill>
                <a:latin typeface=".VnTime" panose="020B7200000000000000" pitchFamily="34" charset="0"/>
              </a:rPr>
              <a:t> Nªu mét sè t¸c dông cô thÓ cña viÖc</a:t>
            </a:r>
            <a:endParaRPr sz="2000">
              <a:solidFill>
                <a:srgbClr val="003399"/>
              </a:solidFill>
              <a:latin typeface=".VnTime" panose="020B7200000000000000" pitchFamily="34" charset="0"/>
            </a:endParaRPr>
          </a:p>
          <a:p>
            <a:pPr>
              <a:spcBef>
                <a:spcPct val="20000"/>
              </a:spcBef>
              <a:buClrTx/>
            </a:pPr>
            <a:r>
              <a:rPr sz="2000" err="1">
                <a:solidFill>
                  <a:srgbClr val="003399"/>
                </a:solidFill>
                <a:latin typeface=".VnTime" panose="020B7200000000000000" pitchFamily="34" charset="0"/>
              </a:rPr>
              <a:t>phãng tranh, ¶nh</a:t>
            </a:r>
            <a:r>
              <a:rPr sz="2000">
                <a:solidFill>
                  <a:srgbClr val="003399"/>
                </a:solidFill>
                <a:latin typeface=".VnTime" panose="020B7200000000000000" pitchFamily="34" charset="0"/>
              </a:rPr>
              <a:t>?</a:t>
            </a:r>
          </a:p>
        </p:txBody>
      </p:sp>
      <p:sp>
        <p:nvSpPr>
          <p:cNvPr id="4106" name="Text Box 4105"/>
          <p:cNvSpPr txBox="1"/>
          <p:nvPr/>
        </p:nvSpPr>
        <p:spPr>
          <a:xfrm>
            <a:off x="609600" y="3608388"/>
            <a:ext cx="3962400" cy="1066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000" err="1">
                <a:solidFill>
                  <a:srgbClr val="003399"/>
                </a:solidFill>
                <a:latin typeface=".VnTime" panose="020B7200000000000000" pitchFamily="34" charset="0"/>
              </a:rPr>
              <a:t>+ Phãng b¶n ®å phôc vô cho c¸c m«n häc</a:t>
            </a:r>
            <a:endParaRPr sz="2000">
              <a:solidFill>
                <a:srgbClr val="003399"/>
              </a:solidFill>
              <a:latin typeface=".VnTime" panose="020B7200000000000000" pitchFamily="34" charset="0"/>
            </a:endParaRPr>
          </a:p>
          <a:p>
            <a:pPr>
              <a:spcBef>
                <a:spcPct val="20000"/>
              </a:spcBef>
              <a:buClrTx/>
            </a:pPr>
            <a:endParaRPr sz="2000"/>
          </a:p>
        </p:txBody>
      </p:sp>
      <p:pic>
        <p:nvPicPr>
          <p:cNvPr id="4111" name="Picture 4110" descr="M_FMP0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1524000"/>
            <a:ext cx="1676400" cy="16764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112" name="Picture 4111" descr="EDUKT0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1524000"/>
            <a:ext cx="1881188" cy="13716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114" name="Picture 4113" descr="HOLES00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4953000"/>
            <a:ext cx="1371600" cy="14478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116" name="Picture 4115" descr="HAPP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600" y="5029200"/>
            <a:ext cx="1841500" cy="1316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17" name="Rectangle 4116"/>
          <p:cNvSpPr/>
          <p:nvPr/>
        </p:nvSpPr>
        <p:spPr>
          <a:xfrm>
            <a:off x="533400" y="4343400"/>
            <a:ext cx="45720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err="1">
                <a:solidFill>
                  <a:srgbClr val="003399"/>
                </a:solidFill>
                <a:latin typeface=".VnTime" panose="020B7200000000000000" pitchFamily="34" charset="0"/>
              </a:rPr>
              <a:t>+ Phãng tranh, ¶nh, h×nh minh ho¹ s¸ch gi¸o khoa</a:t>
            </a:r>
            <a:endParaRPr sz="2000">
              <a:solidFill>
                <a:srgbClr val="003399"/>
              </a:solidFill>
              <a:latin typeface=".VnTime" panose="020B7200000000000000" pitchFamily="34" charset="0"/>
            </a:endParaRPr>
          </a:p>
        </p:txBody>
      </p:sp>
      <p:sp>
        <p:nvSpPr>
          <p:cNvPr id="4118" name="Rectangle 4117"/>
          <p:cNvSpPr/>
          <p:nvPr/>
        </p:nvSpPr>
        <p:spPr>
          <a:xfrm>
            <a:off x="533400" y="4953000"/>
            <a:ext cx="45720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</a:pP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+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Phãng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tranh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®Ó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lµm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b¸o</a:t>
            </a:r>
            <a:r>
              <a:rPr lang="vi-VN" sz="2000" dirty="0">
                <a:solidFill>
                  <a:srgbClr val="003399"/>
                </a:solidFill>
                <a:latin typeface=".VnTime" panose="020B7200000000000000" pitchFamily="34" charset="0"/>
              </a:rPr>
              <a:t> tường</a:t>
            </a:r>
            <a:r>
              <a:rPr lang="en-US"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endParaRPr sz="2000" dirty="0">
              <a:solidFill>
                <a:srgbClr val="003399"/>
              </a:solidFill>
              <a:latin typeface=".VnTime" panose="020B7200000000000000" pitchFamily="34" charset="0"/>
            </a:endParaRPr>
          </a:p>
        </p:txBody>
      </p:sp>
      <p:sp>
        <p:nvSpPr>
          <p:cNvPr id="4119" name="Rectangle 4118"/>
          <p:cNvSpPr/>
          <p:nvPr/>
        </p:nvSpPr>
        <p:spPr>
          <a:xfrm>
            <a:off x="533400" y="5284788"/>
            <a:ext cx="3779838" cy="8540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50000"/>
              </a:spcBef>
              <a:buClrTx/>
            </a:pP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+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Phãng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tranh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, ¶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nh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®Ó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trang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trÝ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gãc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</a:p>
          <a:p>
            <a:pPr>
              <a:spcBef>
                <a:spcPct val="50000"/>
              </a:spcBef>
              <a:buClrTx/>
            </a:pP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häc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tËp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…</a:t>
            </a:r>
          </a:p>
        </p:txBody>
      </p:sp>
      <p:graphicFrame>
        <p:nvGraphicFramePr>
          <p:cNvPr id="4120" name="Object 4119"/>
          <p:cNvGraphicFramePr/>
          <p:nvPr/>
        </p:nvGraphicFramePr>
        <p:xfrm>
          <a:off x="4953000" y="3429000"/>
          <a:ext cx="373380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r:id="rId10" imgW="3736975" imgH="1185545" progId="CorelDRAW.Graphic.12">
                  <p:embed/>
                </p:oleObj>
              </mc:Choice>
              <mc:Fallback>
                <p:oleObj r:id="rId10" imgW="3736975" imgH="1185545" progId="CorelDRAW.Graphic.12">
                  <p:embed/>
                  <p:pic>
                    <p:nvPicPr>
                      <p:cNvPr id="0" name="Picture 307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53000" y="3429000"/>
                        <a:ext cx="3733800" cy="1187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1629410" y="198755"/>
            <a:ext cx="69049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b="1" u="sng"/>
              <a:t>BÀI 13 - 14:</a:t>
            </a:r>
            <a:r>
              <a:rPr lang="vi-VN" altLang="en-US"/>
              <a:t> Vẽ trang trí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TẬP PHÓNG TRANH ẢNH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1CB9AE-EECC-4390-8E94-F7888E6463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59"/>
    </mc:Choice>
    <mc:Fallback>
      <p:transition spd="slow" advTm="44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099" grpId="0" build="p" animBg="1"/>
      <p:bldP spid="4101" grpId="0"/>
      <p:bldP spid="4104" grpId="0"/>
      <p:bldP spid="4105" grpId="0"/>
      <p:bldP spid="4106" grpId="0"/>
      <p:bldP spid="4117" grpId="0"/>
      <p:bldP spid="4118" grpId="0"/>
      <p:bldP spid="41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Placeholder 17412"/>
          <p:cNvSpPr>
            <a:spLocks noGrp="1"/>
          </p:cNvSpPr>
          <p:nvPr>
            <p:ph type="body" idx="1"/>
          </p:nvPr>
        </p:nvSpPr>
        <p:spPr>
          <a:xfrm>
            <a:off x="4343400" y="1905000"/>
            <a:ext cx="4800600" cy="4495800"/>
          </a:xfrm>
        </p:spPr>
        <p:txBody>
          <a:bodyPr vert="horz" wrap="square" lIns="91440" tIns="45720" rIns="91440" bIns="45720" anchor="t"/>
          <a:lstStyle/>
          <a:p>
            <a:pPr>
              <a:spcBef>
                <a:spcPct val="0"/>
              </a:spcBef>
              <a:buNone/>
            </a:pPr>
            <a:r>
              <a:rPr sz="2000" i="1" err="1">
                <a:solidFill>
                  <a:srgbClr val="003399"/>
                </a:solidFill>
              </a:rPr>
              <a:t>Bài tập</a:t>
            </a:r>
            <a:r>
              <a:rPr sz="2000" i="1">
                <a:solidFill>
                  <a:srgbClr val="003399"/>
                </a:solidFill>
              </a:rPr>
              <a:t> 1:</a:t>
            </a:r>
            <a:r>
              <a:rPr sz="2000">
                <a:solidFill>
                  <a:srgbClr val="003399"/>
                </a:solidFill>
              </a:rPr>
              <a:t> </a:t>
            </a:r>
            <a:r>
              <a:rPr sz="2000" b="0" err="1">
                <a:solidFill>
                  <a:srgbClr val="003399"/>
                </a:solidFill>
                <a:latin typeface="Times New Roman" panose="02020603050405020304" pitchFamily="18" charset="0"/>
              </a:rPr>
              <a:t>Có mấy cách phóng tranh, ảnh</a:t>
            </a:r>
            <a:r>
              <a:rPr sz="2000" b="0">
                <a:solidFill>
                  <a:srgbClr val="003399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buNone/>
            </a:pPr>
            <a:r>
              <a:rPr sz="2000" b="0" err="1">
                <a:solidFill>
                  <a:srgbClr val="003399"/>
                </a:solidFill>
                <a:latin typeface="Times New Roman" panose="02020603050405020304" pitchFamily="18" charset="0"/>
              </a:rPr>
              <a:t>A – 1 cách</a:t>
            </a:r>
            <a:r>
              <a:rPr sz="2000" b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sz="2000" b="0" err="1">
                <a:solidFill>
                  <a:srgbClr val="003399"/>
                </a:solidFill>
                <a:latin typeface="Times New Roman" panose="02020603050405020304" pitchFamily="18" charset="0"/>
              </a:rPr>
              <a:t>B – 2 cách</a:t>
            </a:r>
            <a:r>
              <a:rPr sz="2000" b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sz="2000" b="0" err="1">
                <a:solidFill>
                  <a:srgbClr val="003399"/>
                </a:solidFill>
                <a:latin typeface="Times New Roman" panose="02020603050405020304" pitchFamily="18" charset="0"/>
              </a:rPr>
              <a:t>C – 3 cách</a:t>
            </a:r>
            <a:r>
              <a:rPr sz="2000" b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7" name="Rectangle 17416"/>
          <p:cNvSpPr/>
          <p:nvPr/>
        </p:nvSpPr>
        <p:spPr>
          <a:xfrm>
            <a:off x="4343400" y="3657600"/>
            <a:ext cx="4495800" cy="1920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000" b="1" i="1" err="1">
                <a:solidFill>
                  <a:srgbClr val="003399"/>
                </a:solidFill>
              </a:rPr>
              <a:t>Bài tập</a:t>
            </a:r>
            <a:r>
              <a:rPr sz="2000" b="1" i="1">
                <a:solidFill>
                  <a:srgbClr val="003399"/>
                </a:solidFill>
              </a:rPr>
              <a:t> 2</a:t>
            </a:r>
            <a:r>
              <a:rPr sz="2000" err="1">
                <a:solidFill>
                  <a:srgbClr val="003399"/>
                </a:solidFill>
              </a:rPr>
              <a:t>: Các cách phóng tranh, ảnh sau cách phóng nào đúng</a:t>
            </a:r>
            <a:r>
              <a:rPr sz="2000">
                <a:solidFill>
                  <a:srgbClr val="003399"/>
                </a:solidFill>
              </a:rPr>
              <a:t>?</a:t>
            </a:r>
          </a:p>
          <a:p>
            <a:r>
              <a:rPr sz="2000" err="1">
                <a:solidFill>
                  <a:srgbClr val="003399"/>
                </a:solidFill>
              </a:rPr>
              <a:t>A - Kẻ ô vuông</a:t>
            </a:r>
            <a:r>
              <a:rPr sz="2000">
                <a:solidFill>
                  <a:srgbClr val="003399"/>
                </a:solidFill>
              </a:rPr>
              <a:t> </a:t>
            </a:r>
          </a:p>
          <a:p>
            <a:r>
              <a:rPr sz="2000" err="1">
                <a:solidFill>
                  <a:srgbClr val="003399"/>
                </a:solidFill>
              </a:rPr>
              <a:t>B - Kẻ hình chữ nhật</a:t>
            </a:r>
            <a:r>
              <a:rPr sz="2000">
                <a:solidFill>
                  <a:srgbClr val="003399"/>
                </a:solidFill>
              </a:rPr>
              <a:t> </a:t>
            </a:r>
          </a:p>
          <a:p>
            <a:r>
              <a:rPr sz="2000" err="1">
                <a:solidFill>
                  <a:srgbClr val="003399"/>
                </a:solidFill>
              </a:rPr>
              <a:t>C - Kẻ hình tam giác</a:t>
            </a:r>
            <a:r>
              <a:rPr sz="2000">
                <a:solidFill>
                  <a:srgbClr val="003399"/>
                </a:solidFill>
              </a:rPr>
              <a:t> </a:t>
            </a:r>
          </a:p>
          <a:p>
            <a:r>
              <a:rPr sz="2000" err="1">
                <a:solidFill>
                  <a:srgbClr val="003399"/>
                </a:solidFill>
              </a:rPr>
              <a:t>D - Kẻ đường chéo</a:t>
            </a:r>
            <a:r>
              <a:rPr sz="2000">
                <a:solidFill>
                  <a:srgbClr val="003399"/>
                </a:solidFill>
              </a:rPr>
              <a:t>  </a:t>
            </a:r>
          </a:p>
        </p:txBody>
      </p:sp>
      <p:sp>
        <p:nvSpPr>
          <p:cNvPr id="17428" name="Rectangle 17427"/>
          <p:cNvSpPr/>
          <p:nvPr/>
        </p:nvSpPr>
        <p:spPr>
          <a:xfrm>
            <a:off x="457200" y="1524000"/>
            <a:ext cx="3810000" cy="4724400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I - Quan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s¸t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nhËn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xÐt</a:t>
            </a:r>
            <a:endParaRPr sz="2000" b="1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II -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C¸ch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phãng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tranh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, ¶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nh</a:t>
            </a:r>
            <a:endParaRPr sz="20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sz="2000" b="1" dirty="0">
                <a:solidFill>
                  <a:srgbClr val="FF0000"/>
                </a:solidFill>
              </a:rPr>
              <a:t>III -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H­</a:t>
            </a:r>
            <a:r>
              <a:rPr lang="vi-VN"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ướ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ng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dÉn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häc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sinh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lµm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bµi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  </a:t>
            </a:r>
          </a:p>
          <a:p>
            <a:pPr marL="342900" indent="-342900">
              <a:spcBef>
                <a:spcPct val="20000"/>
              </a:spcBef>
            </a:pPr>
            <a:endParaRPr sz="2000" b="1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sz="2000" b="1" dirty="0">
              <a:solidFill>
                <a:srgbClr val="FF0000"/>
              </a:solidFill>
            </a:endParaRPr>
          </a:p>
          <a:p>
            <a:pPr marL="342900" indent="-342900"/>
            <a:endParaRPr sz="2000" b="1" dirty="0">
              <a:solidFill>
                <a:srgbClr val="003399"/>
              </a:solidFill>
            </a:endParaRPr>
          </a:p>
          <a:p>
            <a:pPr marL="342900" indent="-342900"/>
            <a:endParaRPr sz="2000" b="1" dirty="0">
              <a:solidFill>
                <a:srgbClr val="003399"/>
              </a:solidFill>
            </a:endParaRPr>
          </a:p>
        </p:txBody>
      </p:sp>
      <p:sp>
        <p:nvSpPr>
          <p:cNvPr id="17431" name="Rectangle 17430"/>
          <p:cNvSpPr/>
          <p:nvPr/>
        </p:nvSpPr>
        <p:spPr>
          <a:xfrm>
            <a:off x="457200" y="2590800"/>
            <a:ext cx="2724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 err="1">
                <a:solidFill>
                  <a:srgbClr val="FF0000"/>
                </a:solidFill>
              </a:rPr>
              <a:t>IV - Nhận xét, đánh giá</a:t>
            </a:r>
            <a:endParaRPr sz="2000" b="1">
              <a:solidFill>
                <a:srgbClr val="FF0000"/>
              </a:solidFill>
            </a:endParaRPr>
          </a:p>
        </p:txBody>
      </p:sp>
      <p:sp>
        <p:nvSpPr>
          <p:cNvPr id="17432" name="Rectangle 17431"/>
          <p:cNvSpPr/>
          <p:nvPr/>
        </p:nvSpPr>
        <p:spPr>
          <a:xfrm>
            <a:off x="4495800" y="1524000"/>
            <a:ext cx="2363788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 err="1">
                <a:solidFill>
                  <a:srgbClr val="003399"/>
                </a:solidFill>
              </a:rPr>
              <a:t>    * Bài tập củng cố</a:t>
            </a:r>
            <a:r>
              <a:rPr sz="2000" b="1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17434" name="Rectangle 17433"/>
          <p:cNvSpPr/>
          <p:nvPr/>
        </p:nvSpPr>
        <p:spPr>
          <a:xfrm>
            <a:off x="457200" y="2987675"/>
            <a:ext cx="3657600" cy="2590800"/>
          </a:xfrm>
          <a:prstGeom prst="rect">
            <a:avLst/>
          </a:prstGeom>
          <a:solidFill>
            <a:srgbClr val="99FFCC"/>
          </a:solidFill>
          <a:ln w="9525"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sz="1800" b="1" err="1">
                <a:solidFill>
                  <a:srgbClr val="003399"/>
                </a:solidFill>
              </a:rPr>
              <a:t>   Kết luận</a:t>
            </a:r>
            <a:r>
              <a:rPr sz="1800" b="1">
                <a:solidFill>
                  <a:srgbClr val="003399"/>
                </a:solidFill>
              </a:rPr>
              <a:t> :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sz="1800" b="1" err="1">
                <a:solidFill>
                  <a:srgbClr val="003399"/>
                </a:solidFill>
              </a:rPr>
              <a:t> - Biết cách phóng và phóng được</a:t>
            </a:r>
            <a:r>
              <a:rPr sz="1800" b="1">
                <a:solidFill>
                  <a:srgbClr val="003399"/>
                </a:solidFill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sz="1800" b="1" err="1">
                <a:solidFill>
                  <a:srgbClr val="003399"/>
                </a:solidFill>
              </a:rPr>
              <a:t>tranh, ảnh đơn giản bằng hai cách</a:t>
            </a:r>
            <a:r>
              <a:rPr sz="1800" b="1">
                <a:solidFill>
                  <a:srgbClr val="003399"/>
                </a:solidFill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sz="1800" b="1" err="1">
                <a:solidFill>
                  <a:srgbClr val="003399"/>
                </a:solidFill>
              </a:rPr>
              <a:t>  + Cách 1: Kẻ ô vuông</a:t>
            </a:r>
            <a:r>
              <a:rPr sz="1800" b="1">
                <a:solidFill>
                  <a:srgbClr val="003399"/>
                </a:solidFill>
              </a:rPr>
              <a:t> </a:t>
            </a:r>
          </a:p>
          <a:p>
            <a:pPr marL="342900" indent="-342900">
              <a:lnSpc>
                <a:spcPct val="90000"/>
              </a:lnSpc>
            </a:pPr>
            <a:r>
              <a:rPr sz="1800" b="1" err="1">
                <a:solidFill>
                  <a:srgbClr val="003399"/>
                </a:solidFill>
              </a:rPr>
              <a:t>  + Cách 2: Kẻ đường chéo</a:t>
            </a:r>
            <a:endParaRPr sz="1800" b="1">
              <a:solidFill>
                <a:srgbClr val="003399"/>
              </a:solidFill>
            </a:endParaRPr>
          </a:p>
          <a:p>
            <a:pPr marL="342900" indent="-342900">
              <a:lnSpc>
                <a:spcPct val="90000"/>
              </a:lnSpc>
            </a:pPr>
            <a:endParaRPr sz="1800" b="1">
              <a:solidFill>
                <a:srgbClr val="003399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sz="1800" b="1" err="1">
                <a:solidFill>
                  <a:srgbClr val="003399"/>
                </a:solidFill>
              </a:rPr>
              <a:t> - Qua đó phát triển khả năng</a:t>
            </a:r>
            <a:r>
              <a:rPr sz="1800" b="1">
                <a:solidFill>
                  <a:srgbClr val="003399"/>
                </a:solidFill>
              </a:rPr>
              <a:t> </a:t>
            </a:r>
          </a:p>
          <a:p>
            <a:pPr marL="342900" indent="-342900">
              <a:lnSpc>
                <a:spcPct val="90000"/>
              </a:lnSpc>
            </a:pPr>
            <a:r>
              <a:rPr sz="1800" b="1" err="1">
                <a:solidFill>
                  <a:srgbClr val="003399"/>
                </a:solidFill>
              </a:rPr>
              <a:t> quan sát, cách làm việc kiên trì</a:t>
            </a:r>
            <a:r>
              <a:rPr sz="1800" b="1">
                <a:solidFill>
                  <a:srgbClr val="003399"/>
                </a:solidFill>
              </a:rPr>
              <a:t>, </a:t>
            </a:r>
          </a:p>
          <a:p>
            <a:pPr marL="342900" indent="-342900">
              <a:lnSpc>
                <a:spcPct val="90000"/>
              </a:lnSpc>
            </a:pPr>
            <a:r>
              <a:rPr sz="1800" b="1" err="1">
                <a:solidFill>
                  <a:srgbClr val="003399"/>
                </a:solidFill>
              </a:rPr>
              <a:t>      chính xác</a:t>
            </a:r>
            <a:r>
              <a:rPr sz="1800" b="1">
                <a:solidFill>
                  <a:srgbClr val="003399"/>
                </a:solidFill>
              </a:rPr>
              <a:t>. </a:t>
            </a:r>
          </a:p>
          <a:p>
            <a:pPr marL="342900" indent="-342900">
              <a:lnSpc>
                <a:spcPct val="90000"/>
              </a:lnSpc>
            </a:pPr>
            <a:r>
              <a:rPr sz="1800" b="1">
                <a:solidFill>
                  <a:srgbClr val="003399"/>
                </a:solidFill>
              </a:rPr>
              <a:t> </a:t>
            </a:r>
          </a:p>
          <a:p>
            <a:pPr marL="342900" indent="-342900">
              <a:lnSpc>
                <a:spcPct val="90000"/>
              </a:lnSpc>
            </a:pPr>
            <a:endParaRPr sz="1800" b="1">
              <a:solidFill>
                <a:srgbClr val="003399"/>
              </a:solidFill>
            </a:endParaRPr>
          </a:p>
        </p:txBody>
      </p:sp>
      <p:sp>
        <p:nvSpPr>
          <p:cNvPr id="17436" name="Oval 17435"/>
          <p:cNvSpPr/>
          <p:nvPr/>
        </p:nvSpPr>
        <p:spPr>
          <a:xfrm>
            <a:off x="4343400" y="2590800"/>
            <a:ext cx="381000" cy="381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2000">
                <a:solidFill>
                  <a:srgbClr val="003399"/>
                </a:solidFill>
              </a:rPr>
              <a:t>B</a:t>
            </a:r>
          </a:p>
        </p:txBody>
      </p:sp>
      <p:sp>
        <p:nvSpPr>
          <p:cNvPr id="17437" name="Oval 17436"/>
          <p:cNvSpPr/>
          <p:nvPr/>
        </p:nvSpPr>
        <p:spPr>
          <a:xfrm>
            <a:off x="4343400" y="4267200"/>
            <a:ext cx="381000" cy="381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2000">
                <a:solidFill>
                  <a:srgbClr val="003399"/>
                </a:solidFill>
              </a:rPr>
              <a:t>A</a:t>
            </a:r>
          </a:p>
        </p:txBody>
      </p:sp>
      <p:sp>
        <p:nvSpPr>
          <p:cNvPr id="17439" name="Oval 17438"/>
          <p:cNvSpPr/>
          <p:nvPr/>
        </p:nvSpPr>
        <p:spPr>
          <a:xfrm>
            <a:off x="4343400" y="5181600"/>
            <a:ext cx="381000" cy="381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2000">
                <a:solidFill>
                  <a:srgbClr val="003399"/>
                </a:solidFill>
              </a:rPr>
              <a:t>D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47800" y="152400"/>
            <a:ext cx="73113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b="1" u="sng">
                <a:sym typeface="+mn-ea"/>
              </a:rPr>
              <a:t>BÀI 13 - 14:</a:t>
            </a:r>
            <a:r>
              <a:rPr lang="vi-VN" altLang="en-US">
                <a:sym typeface="+mn-ea"/>
              </a:rPr>
              <a:t> Vẽ trang trí</a:t>
            </a:r>
          </a:p>
          <a:p>
            <a:r>
              <a:rPr lang="vi-VN" altLang="en-US">
                <a:sym typeface="+mn-ea"/>
              </a:rPr>
              <a:t> </a:t>
            </a:r>
            <a:r>
              <a:rPr lang="en-US" altLang="vi-VN">
                <a:sym typeface="+mn-ea"/>
              </a:rPr>
              <a:t>           </a:t>
            </a:r>
            <a:r>
              <a:rPr lang="vi-VN" altLang="en-US" b="1">
                <a:solidFill>
                  <a:srgbClr val="FF0000"/>
                </a:solidFill>
                <a:sym typeface="+mn-ea"/>
              </a:rPr>
              <a:t>TẬP PHÓNG TRANH ẢNH</a:t>
            </a:r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533400" y="5486400"/>
            <a:ext cx="56934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b="1">
                <a:solidFill>
                  <a:srgbClr val="FF0000"/>
                </a:solidFill>
              </a:rPr>
              <a:t>V - Dặn dò:</a:t>
            </a:r>
          </a:p>
          <a:p>
            <a:r>
              <a:rPr lang="vi-VN" altLang="en-US" b="1">
                <a:solidFill>
                  <a:srgbClr val="FF0000"/>
                </a:solidFill>
              </a:rPr>
              <a:t>Hoàn thành bài</a:t>
            </a:r>
          </a:p>
          <a:p>
            <a:r>
              <a:rPr lang="vi-VN" altLang="en-US" b="1">
                <a:solidFill>
                  <a:srgbClr val="FF0000"/>
                </a:solidFill>
              </a:rPr>
              <a:t>Chuẩn bị bài 15 “Đề tài tự chọn”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871"/>
    </mc:Choice>
    <mc:Fallback>
      <p:transition spd="slow" advTm="87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build="p"/>
      <p:bldP spid="17417" grpId="0"/>
      <p:bldP spid="17431" grpId="0"/>
      <p:bldP spid="17432" grpId="0"/>
      <p:bldP spid="17434" grpId="0" bldLvl="0" animBg="1"/>
      <p:bldP spid="17436" grpId="0" animBg="1"/>
      <p:bldP spid="17437" grpId="0" animBg="1"/>
      <p:bldP spid="17439" grpId="0" animBg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Text Placeholder 6149"/>
          <p:cNvSpPr>
            <a:spLocks noGrp="1"/>
          </p:cNvSpPr>
          <p:nvPr>
            <p:ph type="body" sz="half" idx="1"/>
          </p:nvPr>
        </p:nvSpPr>
        <p:spPr>
          <a:xfrm>
            <a:off x="533400" y="1447800"/>
            <a:ext cx="3962400" cy="5105400"/>
          </a:xfrm>
          <a:solidFill>
            <a:srgbClr val="CCFFFF"/>
          </a:solidFill>
        </p:spPr>
        <p:txBody>
          <a:bodyPr vert="horz" wrap="square" lIns="91440" tIns="45720" rIns="91440" bIns="45720" anchor="t"/>
          <a:lstStyle/>
          <a:p>
            <a:pPr>
              <a:buNone/>
            </a:pPr>
            <a:r>
              <a:rPr sz="2400" err="1">
                <a:solidFill>
                  <a:srgbClr val="FF0000"/>
                </a:solidFill>
                <a:latin typeface=".VnTime" panose="020B7200000000000000" pitchFamily="34" charset="0"/>
              </a:rPr>
              <a:t>I - Quan s¸t nhËn xÐt</a:t>
            </a:r>
            <a:endParaRPr sz="240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endParaRPr sz="2400">
              <a:solidFill>
                <a:srgbClr val="FF0000"/>
              </a:solidFill>
            </a:endParaRPr>
          </a:p>
        </p:txBody>
      </p:sp>
      <p:sp>
        <p:nvSpPr>
          <p:cNvPr id="6151" name="Text Box 6150"/>
          <p:cNvSpPr txBox="1"/>
          <p:nvPr/>
        </p:nvSpPr>
        <p:spPr>
          <a:xfrm>
            <a:off x="609600" y="1981200"/>
            <a:ext cx="3533775" cy="762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  <a:buClrTx/>
              <a:buChar char="-"/>
            </a:pPr>
            <a:r>
              <a:rPr sz="2000" err="1">
                <a:solidFill>
                  <a:srgbClr val="003399"/>
                </a:solidFill>
                <a:latin typeface=".VnTime" panose="020B7200000000000000" pitchFamily="34" charset="0"/>
              </a:rPr>
              <a:t> Cã mÊy c¸ch phãng tranh, ¶nh</a:t>
            </a:r>
            <a:r>
              <a:rPr sz="2000">
                <a:solidFill>
                  <a:srgbClr val="003399"/>
                </a:solidFill>
                <a:latin typeface=".VnTime" panose="020B7200000000000000" pitchFamily="34" charset="0"/>
              </a:rPr>
              <a:t>?</a:t>
            </a:r>
          </a:p>
          <a:p>
            <a:pPr>
              <a:spcBef>
                <a:spcPct val="20000"/>
              </a:spcBef>
              <a:buClrTx/>
              <a:buChar char="-"/>
            </a:pPr>
            <a:endParaRPr sz="2000">
              <a:solidFill>
                <a:srgbClr val="003399"/>
              </a:solidFill>
              <a:latin typeface=".VnTime" panose="020B7200000000000000" pitchFamily="34" charset="0"/>
            </a:endParaRPr>
          </a:p>
        </p:txBody>
      </p:sp>
      <p:sp>
        <p:nvSpPr>
          <p:cNvPr id="6153" name="Text Box 6152"/>
          <p:cNvSpPr txBox="1"/>
          <p:nvPr/>
        </p:nvSpPr>
        <p:spPr>
          <a:xfrm>
            <a:off x="533400" y="2393950"/>
            <a:ext cx="3498073" cy="15081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  <a:buClrTx/>
            </a:pP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+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Cã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hai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c¸ch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phãng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tranh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, ¶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nh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?</a:t>
            </a:r>
          </a:p>
          <a:p>
            <a:pPr>
              <a:spcBef>
                <a:spcPct val="20000"/>
              </a:spcBef>
              <a:buClrTx/>
            </a:pP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 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C¸ch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1: KÎ «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vu«ng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</a:p>
          <a:p>
            <a:pPr>
              <a:spcBef>
                <a:spcPct val="20000"/>
              </a:spcBef>
              <a:buClrTx/>
            </a:pP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 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C¸ch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2: KÎ ®­</a:t>
            </a:r>
            <a:r>
              <a:rPr lang="vi-VN" sz="2000" dirty="0">
                <a:solidFill>
                  <a:srgbClr val="003399"/>
                </a:solidFill>
                <a:latin typeface=".VnTime" panose="020B7200000000000000" pitchFamily="34" charset="0"/>
              </a:rPr>
              <a:t>ườ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ng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chÐo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</a:p>
          <a:p>
            <a:pPr>
              <a:spcBef>
                <a:spcPct val="20000"/>
              </a:spcBef>
              <a:buClrTx/>
              <a:buChar char="-"/>
            </a:pPr>
            <a:endParaRPr sz="2000" dirty="0">
              <a:solidFill>
                <a:srgbClr val="003399"/>
              </a:solidFill>
              <a:latin typeface=".VnTime" panose="020B7200000000000000" pitchFamily="34" charset="0"/>
            </a:endParaRPr>
          </a:p>
        </p:txBody>
      </p:sp>
      <p:sp>
        <p:nvSpPr>
          <p:cNvPr id="6154" name="Text Box 6153"/>
          <p:cNvSpPr txBox="1"/>
          <p:nvPr/>
        </p:nvSpPr>
        <p:spPr>
          <a:xfrm>
            <a:off x="533400" y="3581400"/>
            <a:ext cx="88392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Tx/>
              <a:buChar char="-"/>
            </a:pPr>
            <a:r>
              <a:rPr lang="vi-VN" sz="2000" dirty="0">
                <a:solidFill>
                  <a:srgbClr val="003399"/>
                </a:solidFill>
                <a:latin typeface=".VnTime" panose="020B7200000000000000" pitchFamily="34" charset="0"/>
              </a:rPr>
              <a:t>Tại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sao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khi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phãng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tranh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, ¶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nh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l¹i </a:t>
            </a:r>
          </a:p>
          <a:p>
            <a:pPr>
              <a:spcBef>
                <a:spcPct val="20000"/>
              </a:spcBef>
              <a:buClrTx/>
            </a:pP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ph¶i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kÎ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«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vu«ng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hoÆc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kÎ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®­</a:t>
            </a:r>
            <a:r>
              <a:rPr lang="vi-VN" sz="2000" dirty="0">
                <a:solidFill>
                  <a:srgbClr val="003399"/>
                </a:solidFill>
                <a:latin typeface=".VnTime" panose="020B7200000000000000" pitchFamily="34" charset="0"/>
              </a:rPr>
              <a:t>ường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chÐo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?</a:t>
            </a:r>
          </a:p>
        </p:txBody>
      </p:sp>
      <p:sp>
        <p:nvSpPr>
          <p:cNvPr id="6155" name="Text Box 6154"/>
          <p:cNvSpPr txBox="1"/>
          <p:nvPr/>
        </p:nvSpPr>
        <p:spPr>
          <a:xfrm>
            <a:off x="533400" y="4435475"/>
            <a:ext cx="88392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Tx/>
            </a:pPr>
            <a:r>
              <a:rPr lang="vi-VN" sz="2000" err="1">
                <a:solidFill>
                  <a:srgbClr val="003399"/>
                </a:solidFill>
                <a:cs typeface="Times New Roman" panose="02020603050405020304" pitchFamily="18" charset="0"/>
              </a:rPr>
              <a:t>+Để khi phóng tranh, ảnh tương đối </a:t>
            </a:r>
          </a:p>
          <a:p>
            <a:pPr>
              <a:spcBef>
                <a:spcPct val="20000"/>
              </a:spcBef>
              <a:buClrTx/>
            </a:pPr>
            <a:r>
              <a:rPr lang="vi-VN" sz="2000">
                <a:solidFill>
                  <a:srgbClr val="003399"/>
                </a:solidFill>
                <a:cs typeface="Times New Roman" panose="02020603050405020304" pitchFamily="18" charset="0"/>
              </a:rPr>
              <a:t>chính xác.</a:t>
            </a:r>
          </a:p>
        </p:txBody>
      </p:sp>
      <p:graphicFrame>
        <p:nvGraphicFramePr>
          <p:cNvPr id="6164" name="Object 6163"/>
          <p:cNvGraphicFramePr/>
          <p:nvPr/>
        </p:nvGraphicFramePr>
        <p:xfrm>
          <a:off x="5867400" y="1600200"/>
          <a:ext cx="1503363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r:id="rId4" imgW="9525" imgH="9525" progId="CorelDRAW.Graphic.9">
                  <p:embed/>
                </p:oleObj>
              </mc:Choice>
              <mc:Fallback>
                <p:oleObj r:id="rId4" imgW="9525" imgH="9525" progId="CorelDRAW.Graphic.9">
                  <p:embed/>
                  <p:pic>
                    <p:nvPicPr>
                      <p:cNvPr id="0" name="Picture 307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67400" y="1600200"/>
                        <a:ext cx="1503363" cy="1981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5" name="Object 6164"/>
          <p:cNvGraphicFramePr/>
          <p:nvPr/>
        </p:nvGraphicFramePr>
        <p:xfrm>
          <a:off x="5486400" y="4191000"/>
          <a:ext cx="243840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r:id="rId6" imgW="9525" imgH="9525" progId="CorelDRAW.Graphic.9">
                  <p:embed/>
                </p:oleObj>
              </mc:Choice>
              <mc:Fallback>
                <p:oleObj r:id="rId6" imgW="9525" imgH="9525" progId="CorelDRAW.Graphic.9">
                  <p:embed/>
                  <p:pic>
                    <p:nvPicPr>
                      <p:cNvPr id="0" name="Picture 308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86400" y="4191000"/>
                        <a:ext cx="2438400" cy="14795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6" name="Rectangle 6165"/>
          <p:cNvSpPr/>
          <p:nvPr/>
        </p:nvSpPr>
        <p:spPr>
          <a:xfrm>
            <a:off x="5562600" y="3581400"/>
            <a:ext cx="2262188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  <a:buClrTx/>
            </a:pPr>
            <a:r>
              <a:rPr sz="2000" err="1">
                <a:solidFill>
                  <a:srgbClr val="003399"/>
                </a:solidFill>
                <a:latin typeface=".VnTime" panose="020B7200000000000000" pitchFamily="34" charset="0"/>
              </a:rPr>
              <a:t>C¸ch 1: KÎ « vu«ng</a:t>
            </a:r>
            <a:r>
              <a:rPr sz="200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6167" name="Rectangle 6166"/>
          <p:cNvSpPr/>
          <p:nvPr/>
        </p:nvSpPr>
        <p:spPr>
          <a:xfrm>
            <a:off x="5410200" y="5715000"/>
            <a:ext cx="2691763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  <a:buClrTx/>
            </a:pP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C¸ch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2: KÎ ®­</a:t>
            </a:r>
            <a:r>
              <a:rPr lang="vi-VN" sz="2000" dirty="0">
                <a:solidFill>
                  <a:srgbClr val="003399"/>
                </a:solidFill>
                <a:latin typeface=".VnTime" panose="020B7200000000000000" pitchFamily="34" charset="0"/>
              </a:rPr>
              <a:t>ườ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ng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chÐo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676400" y="76200"/>
            <a:ext cx="64725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b="1" u="sng">
                <a:sym typeface="+mn-ea"/>
              </a:rPr>
              <a:t>BÀI 13 - 14:</a:t>
            </a:r>
            <a:r>
              <a:rPr lang="vi-VN" altLang="en-US">
                <a:sym typeface="+mn-ea"/>
              </a:rPr>
              <a:t> Vẽ trang trí</a:t>
            </a:r>
            <a:endParaRPr lang="vi-VN" altLang="en-US"/>
          </a:p>
          <a:p>
            <a:pPr algn="ctr"/>
            <a:r>
              <a:rPr lang="vi-VN" altLang="en-US" b="1">
                <a:solidFill>
                  <a:srgbClr val="FF0000"/>
                </a:solidFill>
                <a:sym typeface="+mn-ea"/>
              </a:rPr>
              <a:t>TẬP PHÓNG TRANH ẢNH</a:t>
            </a:r>
            <a:endParaRPr 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07"/>
    </mc:Choice>
    <mc:Fallback>
      <p:transition spd="slow" advTm="18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3" grpId="0"/>
      <p:bldP spid="6154" grpId="0"/>
      <p:bldP spid="6155" grpId="0"/>
      <p:bldP spid="6166" grpId="0"/>
      <p:bldP spid="61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Oval 24578"/>
          <p:cNvSpPr/>
          <p:nvPr/>
        </p:nvSpPr>
        <p:spPr>
          <a:xfrm>
            <a:off x="381000" y="3505200"/>
            <a:ext cx="4191000" cy="2362200"/>
          </a:xfrm>
          <a:prstGeom prst="ellipse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1600">
                <a:solidFill>
                  <a:srgbClr val="003399"/>
                </a:solidFill>
              </a:rPr>
              <a:t> </a:t>
            </a:r>
          </a:p>
          <a:p>
            <a:pPr algn="ctr">
              <a:buChar char="-"/>
            </a:pPr>
            <a:endParaRPr sz="1600">
              <a:solidFill>
                <a:srgbClr val="003399"/>
              </a:solidFill>
            </a:endParaRPr>
          </a:p>
          <a:p>
            <a:pPr algn="ctr">
              <a:buChar char="-"/>
            </a:pPr>
            <a:endParaRPr sz="1600">
              <a:solidFill>
                <a:srgbClr val="003399"/>
              </a:solidFill>
            </a:endParaRPr>
          </a:p>
          <a:p>
            <a:pPr algn="ctr">
              <a:buChar char="-"/>
            </a:pPr>
            <a:endParaRPr sz="1600">
              <a:solidFill>
                <a:srgbClr val="003399"/>
              </a:solidFill>
            </a:endParaRPr>
          </a:p>
          <a:p>
            <a:pPr algn="ctr">
              <a:buChar char="-"/>
            </a:pPr>
            <a:endParaRPr sz="1600">
              <a:solidFill>
                <a:srgbClr val="003399"/>
              </a:solidFill>
            </a:endParaRPr>
          </a:p>
          <a:p>
            <a:pPr algn="ctr">
              <a:buChar char="-"/>
            </a:pPr>
            <a:r>
              <a:rPr sz="1600">
                <a:solidFill>
                  <a:srgbClr val="003399"/>
                </a:solidFill>
              </a:rPr>
              <a:t> </a:t>
            </a:r>
            <a:r>
              <a:rPr b="1" err="1">
                <a:solidFill>
                  <a:srgbClr val="003399"/>
                </a:solidFill>
              </a:rPr>
              <a:t>Nêu cách tiến hành</a:t>
            </a:r>
            <a:endParaRPr b="1">
              <a:solidFill>
                <a:srgbClr val="003399"/>
              </a:solidFill>
            </a:endParaRPr>
          </a:p>
          <a:p>
            <a:pPr algn="ctr"/>
            <a:r>
              <a:rPr b="1" err="1">
                <a:solidFill>
                  <a:srgbClr val="003399"/>
                </a:solidFill>
              </a:rPr>
              <a:t> bài phóng tranh, ảnh</a:t>
            </a:r>
            <a:r>
              <a:rPr b="1">
                <a:solidFill>
                  <a:srgbClr val="003399"/>
                </a:solidFill>
              </a:rPr>
              <a:t> </a:t>
            </a:r>
          </a:p>
          <a:p>
            <a:pPr algn="ctr"/>
            <a:r>
              <a:rPr b="1" err="1">
                <a:solidFill>
                  <a:srgbClr val="003399"/>
                </a:solidFill>
              </a:rPr>
              <a:t>bằng kẻ</a:t>
            </a:r>
            <a:r>
              <a:rPr b="1">
                <a:solidFill>
                  <a:srgbClr val="003399"/>
                </a:solidFill>
              </a:rPr>
              <a:t> ô</a:t>
            </a:r>
            <a:r>
              <a:rPr b="1" err="1">
                <a:solidFill>
                  <a:srgbClr val="003399"/>
                </a:solidFill>
                <a:latin typeface=".VnTime" panose="020B7200000000000000" pitchFamily="34" charset="0"/>
              </a:rPr>
              <a:t> vu«ng</a:t>
            </a:r>
            <a:r>
              <a:rPr b="1">
                <a:solidFill>
                  <a:srgbClr val="003399"/>
                </a:solidFill>
              </a:rPr>
              <a:t>?</a:t>
            </a:r>
          </a:p>
          <a:p>
            <a:pPr algn="ctr"/>
            <a:endParaRPr b="1"/>
          </a:p>
        </p:txBody>
      </p:sp>
      <p:sp>
        <p:nvSpPr>
          <p:cNvPr id="24583" name="Rectangle 24582"/>
          <p:cNvSpPr/>
          <p:nvPr/>
        </p:nvSpPr>
        <p:spPr>
          <a:xfrm>
            <a:off x="457200" y="1524000"/>
            <a:ext cx="3886200" cy="914400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>
                <a:solidFill>
                  <a:srgbClr val="003399"/>
                </a:solidFill>
                <a:latin typeface=".VnTime" panose="020B7200000000000000" pitchFamily="34" charset="0"/>
              </a:rPr>
              <a:t>  </a:t>
            </a:r>
            <a:r>
              <a:rPr b="1" err="1">
                <a:solidFill>
                  <a:srgbClr val="FF0000"/>
                </a:solidFill>
                <a:latin typeface=".VnTime" panose="020B7200000000000000" pitchFamily="34" charset="0"/>
              </a:rPr>
              <a:t>I - Quan s¸t nhËn xÐt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4604" name="Oval 24603"/>
          <p:cNvSpPr/>
          <p:nvPr/>
        </p:nvSpPr>
        <p:spPr>
          <a:xfrm>
            <a:off x="4648200" y="3581400"/>
            <a:ext cx="4191000" cy="2438400"/>
          </a:xfrm>
          <a:prstGeom prst="ellipse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1600">
                <a:solidFill>
                  <a:srgbClr val="003399"/>
                </a:solidFill>
              </a:rPr>
              <a:t> </a:t>
            </a:r>
          </a:p>
          <a:p>
            <a:pPr algn="ctr">
              <a:buChar char="-"/>
            </a:pPr>
            <a:endParaRPr sz="1600">
              <a:solidFill>
                <a:srgbClr val="003399"/>
              </a:solidFill>
            </a:endParaRPr>
          </a:p>
          <a:p>
            <a:pPr algn="ctr">
              <a:buChar char="-"/>
            </a:pPr>
            <a:endParaRPr sz="1600">
              <a:solidFill>
                <a:srgbClr val="003399"/>
              </a:solidFill>
            </a:endParaRPr>
          </a:p>
          <a:p>
            <a:pPr algn="ctr">
              <a:buChar char="-"/>
            </a:pPr>
            <a:r>
              <a:rPr sz="1600">
                <a:solidFill>
                  <a:srgbClr val="003399"/>
                </a:solidFill>
              </a:rPr>
              <a:t> </a:t>
            </a:r>
            <a:r>
              <a:rPr b="1" err="1">
                <a:solidFill>
                  <a:srgbClr val="003399"/>
                </a:solidFill>
              </a:rPr>
              <a:t>Nêu cách tiến hành</a:t>
            </a:r>
            <a:endParaRPr b="1">
              <a:solidFill>
                <a:srgbClr val="003399"/>
              </a:solidFill>
            </a:endParaRPr>
          </a:p>
          <a:p>
            <a:pPr algn="ctr"/>
            <a:r>
              <a:rPr b="1" err="1">
                <a:solidFill>
                  <a:srgbClr val="003399"/>
                </a:solidFill>
              </a:rPr>
              <a:t> bài phóng tranh, ảnh bằng</a:t>
            </a:r>
            <a:endParaRPr b="1">
              <a:solidFill>
                <a:srgbClr val="003399"/>
              </a:solidFill>
            </a:endParaRPr>
          </a:p>
          <a:p>
            <a:pPr algn="ctr"/>
            <a:r>
              <a:rPr b="1" err="1">
                <a:solidFill>
                  <a:srgbClr val="003399"/>
                </a:solidFill>
              </a:rPr>
              <a:t> kẻ đường chéo</a:t>
            </a:r>
            <a:r>
              <a:rPr b="1">
                <a:solidFill>
                  <a:srgbClr val="003399"/>
                </a:solidFill>
              </a:rPr>
              <a:t>?</a:t>
            </a:r>
          </a:p>
          <a:p>
            <a:pPr algn="ctr"/>
            <a:endParaRPr b="1"/>
          </a:p>
        </p:txBody>
      </p:sp>
      <p:sp>
        <p:nvSpPr>
          <p:cNvPr id="24607" name="Rectangle 24606"/>
          <p:cNvSpPr/>
          <p:nvPr/>
        </p:nvSpPr>
        <p:spPr>
          <a:xfrm>
            <a:off x="2590800" y="2514600"/>
            <a:ext cx="3657600" cy="533400"/>
          </a:xfrm>
          <a:prstGeom prst="rect">
            <a:avLst/>
          </a:prstGeom>
          <a:solidFill>
            <a:srgbClr val="99FFCC"/>
          </a:solidFill>
          <a:ln w="9525">
            <a:noFill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b="1" err="1">
                <a:solidFill>
                  <a:srgbClr val="003399"/>
                </a:solidFill>
                <a:latin typeface=".VnTime" panose="020B7200000000000000" pitchFamily="34" charset="0"/>
              </a:rPr>
              <a:t>C©u hái</a:t>
            </a:r>
            <a:r>
              <a:rPr b="1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24609" name="Curved Right Arrow 24608"/>
          <p:cNvSpPr/>
          <p:nvPr/>
        </p:nvSpPr>
        <p:spPr>
          <a:xfrm>
            <a:off x="1600200" y="2824163"/>
            <a:ext cx="733425" cy="1214437"/>
          </a:xfrm>
          <a:prstGeom prst="curvedRightArrow">
            <a:avLst>
              <a:gd name="adj1" fmla="val 33116"/>
              <a:gd name="adj2" fmla="val 66233"/>
              <a:gd name="adj3" fmla="val 333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10" name="Curved Left Arrow 24609"/>
          <p:cNvSpPr/>
          <p:nvPr/>
        </p:nvSpPr>
        <p:spPr>
          <a:xfrm>
            <a:off x="6477000" y="2747963"/>
            <a:ext cx="733425" cy="1214437"/>
          </a:xfrm>
          <a:prstGeom prst="curvedLeftArrow">
            <a:avLst>
              <a:gd name="adj1" fmla="val 33116"/>
              <a:gd name="adj2" fmla="val 66233"/>
              <a:gd name="adj3" fmla="val 333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11" name="Rectangle 24610"/>
          <p:cNvSpPr/>
          <p:nvPr/>
        </p:nvSpPr>
        <p:spPr>
          <a:xfrm>
            <a:off x="533400" y="1931988"/>
            <a:ext cx="369411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b="1" err="1">
                <a:solidFill>
                  <a:srgbClr val="FF0000"/>
                </a:solidFill>
              </a:rPr>
              <a:t>II - Cách phóng tranh, ảnh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4612" name="Picture 24611" descr="HO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276600"/>
            <a:ext cx="838200" cy="593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447800" y="304800"/>
            <a:ext cx="74517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b="1" u="sng">
                <a:sym typeface="+mn-ea"/>
              </a:rPr>
              <a:t>BÀI 13 - 14:</a:t>
            </a:r>
            <a:r>
              <a:rPr lang="vi-VN" altLang="en-US">
                <a:sym typeface="+mn-ea"/>
              </a:rPr>
              <a:t> Vẽ trang trí</a:t>
            </a:r>
            <a:endParaRPr lang="vi-VN" altLang="en-US"/>
          </a:p>
          <a:p>
            <a:pPr algn="ctr"/>
            <a:r>
              <a:rPr lang="vi-VN" altLang="en-US" b="1">
                <a:solidFill>
                  <a:srgbClr val="FF0000"/>
                </a:solidFill>
                <a:sym typeface="+mn-ea"/>
              </a:rPr>
              <a:t>TẬP PHÓNG TRANH ẢNH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ransition advTm="176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nimBg="1"/>
      <p:bldP spid="24604" grpId="0" animBg="1"/>
      <p:bldP spid="24607" grpId="0" animBg="1"/>
      <p:bldP spid="246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Text Placeholder 92163"/>
          <p:cNvSpPr>
            <a:spLocks noGrp="1"/>
          </p:cNvSpPr>
          <p:nvPr>
            <p:ph type="body" idx="1"/>
          </p:nvPr>
        </p:nvSpPr>
        <p:spPr>
          <a:xfrm>
            <a:off x="685800" y="1228725"/>
            <a:ext cx="3880485" cy="5370830"/>
          </a:xfrm>
          <a:solidFill>
            <a:srgbClr val="CCFFFF"/>
          </a:solidFill>
        </p:spPr>
        <p:txBody>
          <a:bodyPr vert="horz" wrap="square" lIns="92075" tIns="46038" rIns="92075" bIns="46038" anchor="t"/>
          <a:lstStyle/>
          <a:p>
            <a:pPr>
              <a:buNone/>
            </a:pPr>
            <a:r>
              <a:t> </a:t>
            </a:r>
          </a:p>
        </p:txBody>
      </p:sp>
      <p:sp>
        <p:nvSpPr>
          <p:cNvPr id="92165" name="Rectangle 92164"/>
          <p:cNvSpPr/>
          <p:nvPr/>
        </p:nvSpPr>
        <p:spPr>
          <a:xfrm>
            <a:off x="876300" y="1338580"/>
            <a:ext cx="3689985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800" b="1" i="1" err="1">
                <a:solidFill>
                  <a:srgbClr val="003399"/>
                </a:solidFill>
              </a:rPr>
              <a:t>Cách 1: Kẻ ô vuông</a:t>
            </a:r>
            <a:endParaRPr sz="2800" b="1" i="1">
              <a:solidFill>
                <a:srgbClr val="003399"/>
              </a:solidFill>
            </a:endParaRPr>
          </a:p>
          <a:p>
            <a:r>
              <a:rPr sz="2800" b="1" i="1">
                <a:solidFill>
                  <a:srgbClr val="003399"/>
                </a:solidFill>
                <a:latin typeface=".VnTime" panose="020B7200000000000000" pitchFamily="34" charset="0"/>
              </a:rPr>
              <a:t>+</a:t>
            </a:r>
            <a:r>
              <a:rPr sz="2800" b="1" i="1">
                <a:solidFill>
                  <a:srgbClr val="003399"/>
                </a:solidFill>
              </a:rPr>
              <a:t> </a:t>
            </a:r>
            <a:r>
              <a:rPr sz="2800" b="1" err="1">
                <a:solidFill>
                  <a:srgbClr val="003399"/>
                </a:solidFill>
                <a:latin typeface=".VnTime" panose="020B7200000000000000" pitchFamily="34" charset="0"/>
              </a:rPr>
              <a:t>Chän </a:t>
            </a:r>
            <a:r>
              <a:rPr sz="2800" b="1" err="1">
                <a:solidFill>
                  <a:srgbClr val="003399"/>
                </a:solidFill>
                <a:cs typeface="Times New Roman" panose="02020603050405020304" pitchFamily="18" charset="0"/>
              </a:rPr>
              <a:t>h</a:t>
            </a:r>
            <a:r>
              <a:rPr lang="en-US" sz="2800" b="1" err="1">
                <a:solidFill>
                  <a:srgbClr val="003399"/>
                </a:solidFill>
                <a:cs typeface="Times New Roman" panose="02020603050405020304" pitchFamily="18" charset="0"/>
              </a:rPr>
              <a:t>ình</a:t>
            </a:r>
            <a:r>
              <a:rPr sz="2800" b="1" err="1">
                <a:solidFill>
                  <a:srgbClr val="003399"/>
                </a:solidFill>
                <a:cs typeface="Times New Roman" panose="02020603050405020304" pitchFamily="18" charset="0"/>
              </a:rPr>
              <a:t> </a:t>
            </a:r>
            <a:r>
              <a:rPr sz="2800" b="1" err="1">
                <a:solidFill>
                  <a:srgbClr val="003399"/>
                </a:solidFill>
                <a:latin typeface=".VnTime" panose="020B7200000000000000" pitchFamily="34" charset="0"/>
              </a:rPr>
              <a:t>mÉu</a:t>
            </a:r>
            <a:r>
              <a:rPr sz="2800" b="1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</a:p>
          <a:p>
            <a:r>
              <a:rPr lang="en-US" sz="2800" b="1">
                <a:solidFill>
                  <a:srgbClr val="003399"/>
                </a:solidFill>
                <a:cs typeface="Times New Roman" panose="02020603050405020304" pitchFamily="18" charset="0"/>
              </a:rPr>
              <a:t>+Kẻ các ô hình vuông và đánh số thứ tự 1,2,3,4,1/2 trên ảnh gốc. Sau đó phóng to theo kích thước mình mong muốn trên giấy vẽ.</a:t>
            </a:r>
          </a:p>
          <a:p>
            <a:r>
              <a:rPr lang="en-US" sz="2800" b="1">
                <a:solidFill>
                  <a:srgbClr val="003399"/>
                </a:solidFill>
                <a:cs typeface="Times New Roman" panose="02020603050405020304" pitchFamily="18" charset="0"/>
              </a:rPr>
              <a:t>+Vẽ chi tiết</a:t>
            </a:r>
          </a:p>
          <a:p>
            <a:r>
              <a:rPr lang="en-US" sz="2800" b="1">
                <a:solidFill>
                  <a:srgbClr val="003399"/>
                </a:solidFill>
                <a:cs typeface="Times New Roman" panose="02020603050405020304" pitchFamily="18" charset="0"/>
              </a:rPr>
              <a:t>+Vẽ màu</a:t>
            </a:r>
          </a:p>
        </p:txBody>
      </p:sp>
      <p:sp>
        <p:nvSpPr>
          <p:cNvPr id="92173" name="Rectangle 92172"/>
          <p:cNvSpPr/>
          <p:nvPr/>
        </p:nvSpPr>
        <p:spPr>
          <a:xfrm>
            <a:off x="4725035" y="1228725"/>
            <a:ext cx="4095115" cy="5370830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 lIns="92075" tIns="46038" rIns="92075" bIns="46038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1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>
              <a:buNone/>
            </a:pP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174" name="Rectangle 92173"/>
          <p:cNvSpPr/>
          <p:nvPr/>
        </p:nvSpPr>
        <p:spPr>
          <a:xfrm>
            <a:off x="4724400" y="821690"/>
            <a:ext cx="4095750" cy="56622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sz="2600" b="1" i="1">
              <a:solidFill>
                <a:srgbClr val="003399"/>
              </a:solidFill>
            </a:endParaRPr>
          </a:p>
          <a:p>
            <a:r>
              <a:rPr sz="2800" b="1" i="1" err="1">
                <a:solidFill>
                  <a:srgbClr val="003399"/>
                </a:solidFill>
              </a:rPr>
              <a:t>Cách 2: Kẻ đường chéo</a:t>
            </a:r>
            <a:r>
              <a:rPr sz="2800" b="1" i="1">
                <a:solidFill>
                  <a:srgbClr val="003399"/>
                </a:solidFill>
              </a:rPr>
              <a:t> </a:t>
            </a:r>
          </a:p>
          <a:p>
            <a:r>
              <a:rPr lang="en-US" sz="2800" b="1" i="1">
                <a:solidFill>
                  <a:srgbClr val="003399"/>
                </a:solidFill>
              </a:rPr>
              <a:t>+Chọn hình mẫu</a:t>
            </a:r>
          </a:p>
          <a:p>
            <a:r>
              <a:rPr lang="en-US" sz="2800" b="1" i="1">
                <a:solidFill>
                  <a:srgbClr val="003399"/>
                </a:solidFill>
              </a:rPr>
              <a:t>+Kẻ các ô hình chữ nhật và các đường chéo, đánh số thứ tự 1,2,3,4...trên ảnh gốc. Sau đó đặt ảnh mẫu ở góc tranh. Phóng to theo kích thước mình mong muốn trên giấy vẽ</a:t>
            </a:r>
          </a:p>
          <a:p>
            <a:r>
              <a:rPr lang="en-US" sz="2800" b="1" i="1">
                <a:solidFill>
                  <a:srgbClr val="003399"/>
                </a:solidFill>
              </a:rPr>
              <a:t>+Vẽ chi tiết</a:t>
            </a:r>
          </a:p>
          <a:p>
            <a:r>
              <a:rPr lang="en-US" sz="2800" b="1" i="1">
                <a:solidFill>
                  <a:srgbClr val="003399"/>
                </a:solidFill>
              </a:rPr>
              <a:t>+Vẽ màu</a:t>
            </a:r>
            <a:endParaRPr sz="2800" b="1" i="1">
              <a:solidFill>
                <a:srgbClr val="003399"/>
              </a:solidFill>
            </a:endParaRPr>
          </a:p>
          <a:p>
            <a:endParaRPr sz="2800" b="1">
              <a:solidFill>
                <a:srgbClr val="003399"/>
              </a:solidFill>
              <a:latin typeface=".VnTime" panose="020B7200000000000000" pitchFamily="34" charset="0"/>
            </a:endParaRPr>
          </a:p>
        </p:txBody>
      </p:sp>
      <p:pic>
        <p:nvPicPr>
          <p:cNvPr id="92182" name="Picture 92181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85800" y="62706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3" name="Picture 92182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409700" y="594677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4" name="Picture 92183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133600" y="62706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5" name="Picture 92184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933700" y="594677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6" name="Picture 92185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600450" y="62706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7" name="Picture 92186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343400" y="59658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8" name="Picture 92187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048250" y="62706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9" name="Picture 92188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848350" y="59277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0" name="Picture 92189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629400" y="62706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1" name="Picture 92190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391400" y="59277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2" name="Picture 92191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058150" y="62706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3" name="Picture 92192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6200" y="594677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4" name="Rectangle 92193"/>
          <p:cNvSpPr/>
          <p:nvPr/>
        </p:nvSpPr>
        <p:spPr>
          <a:xfrm>
            <a:off x="1371600" y="609600"/>
            <a:ext cx="7753350" cy="53340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00FF00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algn="ctr" eaLnBrk="0" hangingPunct="0">
              <a:buClrTx/>
            </a:pPr>
            <a:endParaRPr>
              <a:solidFill>
                <a:srgbClr val="0000CC"/>
              </a:solidFill>
              <a:latin typeface=".VnCentury SchoolbookH" pitchFamily="34" charset="0"/>
            </a:endParaRPr>
          </a:p>
        </p:txBody>
      </p:sp>
      <p:pic>
        <p:nvPicPr>
          <p:cNvPr id="92195" name="Picture 92194" descr="L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33400"/>
            <a:ext cx="737235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762000" y="-17780"/>
            <a:ext cx="82137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b="1">
                <a:sym typeface="+mn-ea"/>
              </a:rPr>
              <a:t>        </a:t>
            </a:r>
            <a:r>
              <a:rPr lang="vi-VN" altLang="en-US" b="1" u="sng">
                <a:sym typeface="+mn-ea"/>
              </a:rPr>
              <a:t>BÀI 13 - 14:</a:t>
            </a:r>
            <a:r>
              <a:rPr lang="vi-VN" altLang="en-US">
                <a:sym typeface="+mn-ea"/>
              </a:rPr>
              <a:t> Vẽ trang trí</a:t>
            </a:r>
          </a:p>
          <a:p>
            <a:endParaRPr lang="vi-VN" altLang="en-US"/>
          </a:p>
          <a:p>
            <a:pPr algn="ctr"/>
            <a:r>
              <a:rPr lang="vi-VN" altLang="en-US" b="1">
                <a:solidFill>
                  <a:srgbClr val="FF0000"/>
                </a:solidFill>
                <a:sym typeface="+mn-ea"/>
              </a:rPr>
              <a:t>TẬP PHÓNG TRANH ẢNH</a:t>
            </a:r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34"/>
    </mc:Choice>
    <mc:Fallback>
      <p:transition spd="slow" advTm="34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5" grpId="0"/>
      <p:bldP spid="921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13318"/>
          <p:cNvSpPr/>
          <p:nvPr/>
        </p:nvSpPr>
        <p:spPr>
          <a:xfrm>
            <a:off x="457200" y="1371600"/>
            <a:ext cx="3655695" cy="4800600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b="1" err="1">
                <a:solidFill>
                  <a:srgbClr val="FF0000"/>
                </a:solidFill>
                <a:latin typeface=".VnTime" panose="020B7200000000000000" pitchFamily="34" charset="0"/>
              </a:rPr>
              <a:t>I - Quan s¸t nhËn xÐt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3320" name="Picture 13319" descr="HOLES0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330450"/>
            <a:ext cx="1066800" cy="13716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325" name="Straight Connector 13324"/>
          <p:cNvSpPr/>
          <p:nvPr/>
        </p:nvSpPr>
        <p:spPr>
          <a:xfrm>
            <a:off x="4648200" y="2330450"/>
            <a:ext cx="0" cy="1371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26" name="Straight Connector 13325"/>
          <p:cNvSpPr/>
          <p:nvPr/>
        </p:nvSpPr>
        <p:spPr>
          <a:xfrm>
            <a:off x="4876800" y="2330450"/>
            <a:ext cx="0" cy="1371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27" name="Straight Connector 13326"/>
          <p:cNvSpPr/>
          <p:nvPr/>
        </p:nvSpPr>
        <p:spPr>
          <a:xfrm>
            <a:off x="5105400" y="2330450"/>
            <a:ext cx="0" cy="1371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28" name="Straight Connector 13327"/>
          <p:cNvSpPr/>
          <p:nvPr/>
        </p:nvSpPr>
        <p:spPr>
          <a:xfrm>
            <a:off x="5334000" y="2330450"/>
            <a:ext cx="0" cy="1371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30" name="Rectangle 13329"/>
          <p:cNvSpPr/>
          <p:nvPr/>
        </p:nvSpPr>
        <p:spPr>
          <a:xfrm>
            <a:off x="533400" y="2286000"/>
            <a:ext cx="2259013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 i="1" err="1">
                <a:solidFill>
                  <a:srgbClr val="003399"/>
                </a:solidFill>
              </a:rPr>
              <a:t>Cách 1: Kẻ ô vuông</a:t>
            </a:r>
            <a:endParaRPr sz="2000" b="1" i="1">
              <a:solidFill>
                <a:srgbClr val="003399"/>
              </a:solidFill>
            </a:endParaRPr>
          </a:p>
        </p:txBody>
      </p:sp>
      <p:sp>
        <p:nvSpPr>
          <p:cNvPr id="13332" name="Rectangle 13331"/>
          <p:cNvSpPr/>
          <p:nvPr/>
        </p:nvSpPr>
        <p:spPr>
          <a:xfrm>
            <a:off x="381000" y="2895600"/>
            <a:ext cx="201930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 + Chọn hình mẫu</a:t>
            </a:r>
            <a:endParaRPr sz="2000">
              <a:solidFill>
                <a:srgbClr val="003399"/>
              </a:solidFill>
            </a:endParaRPr>
          </a:p>
        </p:txBody>
      </p:sp>
      <p:sp>
        <p:nvSpPr>
          <p:cNvPr id="13333" name="Rectangle 13332"/>
          <p:cNvSpPr/>
          <p:nvPr/>
        </p:nvSpPr>
        <p:spPr>
          <a:xfrm>
            <a:off x="304800" y="3413125"/>
            <a:ext cx="2611438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  + Kẻ ô theo chiều dọc</a:t>
            </a:r>
            <a:r>
              <a:rPr sz="2000">
                <a:solidFill>
                  <a:srgbClr val="003399"/>
                </a:solidFill>
              </a:rPr>
              <a:t> </a:t>
            </a:r>
          </a:p>
          <a:p>
            <a:r>
              <a:rPr sz="2000" err="1">
                <a:solidFill>
                  <a:srgbClr val="003399"/>
                </a:solidFill>
              </a:rPr>
              <a:t>     và chiều ngang</a:t>
            </a:r>
            <a:endParaRPr sz="2000">
              <a:solidFill>
                <a:srgbClr val="003399"/>
              </a:solidFill>
            </a:endParaRPr>
          </a:p>
        </p:txBody>
      </p:sp>
      <p:sp>
        <p:nvSpPr>
          <p:cNvPr id="13334" name="Straight Connector 13333"/>
          <p:cNvSpPr/>
          <p:nvPr/>
        </p:nvSpPr>
        <p:spPr>
          <a:xfrm>
            <a:off x="4419600" y="2559050"/>
            <a:ext cx="1066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35" name="Straight Connector 13334"/>
          <p:cNvSpPr/>
          <p:nvPr/>
        </p:nvSpPr>
        <p:spPr>
          <a:xfrm>
            <a:off x="4419600" y="2787650"/>
            <a:ext cx="1066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36" name="Straight Connector 13335"/>
          <p:cNvSpPr/>
          <p:nvPr/>
        </p:nvSpPr>
        <p:spPr>
          <a:xfrm>
            <a:off x="4419600" y="3016250"/>
            <a:ext cx="1066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37" name="Straight Connector 13336"/>
          <p:cNvSpPr/>
          <p:nvPr/>
        </p:nvSpPr>
        <p:spPr>
          <a:xfrm>
            <a:off x="4419600" y="3244850"/>
            <a:ext cx="1066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38" name="Straight Connector 13337"/>
          <p:cNvSpPr/>
          <p:nvPr/>
        </p:nvSpPr>
        <p:spPr>
          <a:xfrm>
            <a:off x="4419600" y="3473450"/>
            <a:ext cx="1066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39" name="Rectangle 13338"/>
          <p:cNvSpPr/>
          <p:nvPr/>
        </p:nvSpPr>
        <p:spPr>
          <a:xfrm>
            <a:off x="381000" y="4098925"/>
            <a:ext cx="46482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 + Phóng to tỉ lệ ô vuông</a:t>
            </a:r>
            <a:r>
              <a:rPr sz="2000">
                <a:solidFill>
                  <a:srgbClr val="003399"/>
                </a:solidFill>
              </a:rPr>
              <a:t> </a:t>
            </a:r>
          </a:p>
          <a:p>
            <a:r>
              <a:rPr sz="2000" err="1">
                <a:solidFill>
                  <a:srgbClr val="003399"/>
                </a:solidFill>
              </a:rPr>
              <a:t>    lên nhiều lần</a:t>
            </a:r>
            <a:r>
              <a:rPr sz="2000">
                <a:solidFill>
                  <a:srgbClr val="003399"/>
                </a:solidFill>
              </a:rPr>
              <a:t> </a:t>
            </a:r>
          </a:p>
        </p:txBody>
      </p:sp>
      <p:graphicFrame>
        <p:nvGraphicFramePr>
          <p:cNvPr id="13411" name="Object 13410"/>
          <p:cNvGraphicFramePr/>
          <p:nvPr/>
        </p:nvGraphicFramePr>
        <p:xfrm>
          <a:off x="6019800" y="1295400"/>
          <a:ext cx="2209800" cy="254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r:id="rId5" imgW="9525" imgH="9525" progId="CorelDRAW.Graphic.9">
                  <p:embed/>
                </p:oleObj>
              </mc:Choice>
              <mc:Fallback>
                <p:oleObj r:id="rId5" imgW="9525" imgH="9525" progId="CorelDRAW.Graphic.9">
                  <p:embed/>
                  <p:pic>
                    <p:nvPicPr>
                      <p:cNvPr id="0" name="Picture 308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19800" y="1295400"/>
                        <a:ext cx="2209800" cy="25463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2" name="Object 13411"/>
          <p:cNvGraphicFramePr/>
          <p:nvPr/>
        </p:nvGraphicFramePr>
        <p:xfrm>
          <a:off x="4114800" y="1981200"/>
          <a:ext cx="1704975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r:id="rId7" imgW="914400" imgH="914400" progId="CorelDRAW.Graphic.9">
                  <p:embed/>
                </p:oleObj>
              </mc:Choice>
              <mc:Fallback>
                <p:oleObj r:id="rId7" imgW="914400" imgH="914400" progId="CorelDRAW.Graphic.9">
                  <p:embed/>
                  <p:pic>
                    <p:nvPicPr>
                      <p:cNvPr id="0" name="Picture 308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1981200"/>
                        <a:ext cx="1704975" cy="16446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3" name="Rectangle 13412"/>
          <p:cNvSpPr/>
          <p:nvPr/>
        </p:nvSpPr>
        <p:spPr>
          <a:xfrm>
            <a:off x="304800" y="4800600"/>
            <a:ext cx="42672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  + Dựa vào các ô đã kẻ</a:t>
            </a:r>
            <a:r>
              <a:rPr sz="2000">
                <a:solidFill>
                  <a:srgbClr val="003399"/>
                </a:solidFill>
              </a:rPr>
              <a:t> </a:t>
            </a:r>
          </a:p>
          <a:p>
            <a:r>
              <a:rPr sz="2000" err="1">
                <a:solidFill>
                  <a:srgbClr val="003399"/>
                </a:solidFill>
              </a:rPr>
              <a:t>     để vẽ hình</a:t>
            </a:r>
            <a:r>
              <a:rPr sz="2000">
                <a:solidFill>
                  <a:srgbClr val="003399"/>
                </a:solidFill>
              </a:rPr>
              <a:t> </a:t>
            </a:r>
          </a:p>
        </p:txBody>
      </p:sp>
      <p:graphicFrame>
        <p:nvGraphicFramePr>
          <p:cNvPr id="13414" name="Object 13413"/>
          <p:cNvGraphicFramePr/>
          <p:nvPr/>
        </p:nvGraphicFramePr>
        <p:xfrm>
          <a:off x="6400800" y="1600200"/>
          <a:ext cx="1544638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r:id="rId9" imgW="914400" imgH="914400" progId="CorelDRAW.Graphic.9">
                  <p:embed/>
                </p:oleObj>
              </mc:Choice>
              <mc:Fallback>
                <p:oleObj r:id="rId9" imgW="914400" imgH="914400" progId="CorelDRAW.Graphic.9">
                  <p:embed/>
                  <p:pic>
                    <p:nvPicPr>
                      <p:cNvPr id="0" name="Picture 309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00800" y="1600200"/>
                        <a:ext cx="1544638" cy="2133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" name="Rectangle 13414"/>
          <p:cNvSpPr/>
          <p:nvPr/>
        </p:nvSpPr>
        <p:spPr>
          <a:xfrm>
            <a:off x="381000" y="5394325"/>
            <a:ext cx="41910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 + Vẽ chi tiết và vẽ màu</a:t>
            </a:r>
            <a:endParaRPr sz="2000">
              <a:solidFill>
                <a:srgbClr val="003399"/>
              </a:solidFill>
            </a:endParaRPr>
          </a:p>
        </p:txBody>
      </p:sp>
      <p:graphicFrame>
        <p:nvGraphicFramePr>
          <p:cNvPr id="13416" name="Object 13415"/>
          <p:cNvGraphicFramePr/>
          <p:nvPr/>
        </p:nvGraphicFramePr>
        <p:xfrm>
          <a:off x="6400800" y="1600200"/>
          <a:ext cx="155416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r:id="rId11" imgW="914400" imgH="914400" progId="CorelDRAW.Graphic.9">
                  <p:embed/>
                </p:oleObj>
              </mc:Choice>
              <mc:Fallback>
                <p:oleObj r:id="rId11" imgW="914400" imgH="914400" progId="CorelDRAW.Graphic.9">
                  <p:embed/>
                  <p:pic>
                    <p:nvPicPr>
                      <p:cNvPr id="0" name="Picture 309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00800" y="1600200"/>
                        <a:ext cx="1554163" cy="2133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17" name="Picture 13416" descr="HOLES0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524000"/>
            <a:ext cx="1676400" cy="2286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graphicFrame>
        <p:nvGraphicFramePr>
          <p:cNvPr id="13418" name="Object 13417"/>
          <p:cNvGraphicFramePr/>
          <p:nvPr/>
        </p:nvGraphicFramePr>
        <p:xfrm>
          <a:off x="4876800" y="4038600"/>
          <a:ext cx="3124200" cy="241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r:id="rId13" imgW="9525" imgH="9525" progId="CorelDRAW.Graphic.9">
                  <p:embed/>
                </p:oleObj>
              </mc:Choice>
              <mc:Fallback>
                <p:oleObj r:id="rId13" imgW="9525" imgH="9525" progId="CorelDRAW.Graphic.9">
                  <p:embed/>
                  <p:pic>
                    <p:nvPicPr>
                      <p:cNvPr id="0" name="Picture 308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76800" y="4038600"/>
                        <a:ext cx="3124200" cy="24161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20" name="Rectangle 13419"/>
          <p:cNvSpPr/>
          <p:nvPr/>
        </p:nvSpPr>
        <p:spPr>
          <a:xfrm>
            <a:off x="457200" y="1828800"/>
            <a:ext cx="369411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b="1" err="1">
                <a:solidFill>
                  <a:srgbClr val="FF0000"/>
                </a:solidFill>
              </a:rPr>
              <a:t>II - Cách phóng tranh, ảnh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573530" y="189230"/>
            <a:ext cx="6148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b="1" u="sng">
                <a:sym typeface="+mn-ea"/>
              </a:rPr>
              <a:t>BÀI 13 - 14:</a:t>
            </a:r>
            <a:r>
              <a:rPr lang="vi-VN" altLang="en-US">
                <a:sym typeface="+mn-ea"/>
              </a:rPr>
              <a:t> Vẽ trang trí</a:t>
            </a:r>
            <a:endParaRPr lang="vi-VN" altLang="en-US"/>
          </a:p>
          <a:p>
            <a:pPr algn="ctr"/>
            <a:r>
              <a:rPr lang="vi-VN" altLang="en-US" b="1">
                <a:solidFill>
                  <a:srgbClr val="FF0000"/>
                </a:solidFill>
                <a:sym typeface="+mn-ea"/>
              </a:rPr>
              <a:t>TẬP PHÓNG TRANH ẢNH</a:t>
            </a:r>
            <a:endParaRPr lang="en-US"/>
          </a:p>
        </p:txBody>
      </p:sp>
    </p:spTree>
    <p:custDataLst>
      <p:tags r:id="rId2"/>
    </p:custDataLst>
  </p:cSld>
  <p:clrMapOvr>
    <a:masterClrMapping/>
  </p:clrMapOvr>
  <p:transition advTm="523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3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3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3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3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3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3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3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0" grpId="0"/>
      <p:bldP spid="13332" grpId="0"/>
      <p:bldP spid="13333" grpId="0"/>
      <p:bldP spid="13339" grpId="0"/>
      <p:bldP spid="13413" grpId="0"/>
      <p:bldP spid="13415" grpId="0"/>
      <p:bldP spid="134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Rectangle 15367"/>
          <p:cNvSpPr/>
          <p:nvPr/>
        </p:nvSpPr>
        <p:spPr>
          <a:xfrm>
            <a:off x="457200" y="1371600"/>
            <a:ext cx="3962400" cy="4876800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b="1" err="1">
                <a:solidFill>
                  <a:srgbClr val="FF0000"/>
                </a:solidFill>
                <a:latin typeface=".VnTime" panose="020B7200000000000000" pitchFamily="34" charset="0"/>
              </a:rPr>
              <a:t>I - Quan s¸t nhËn xÐt</a:t>
            </a:r>
            <a:endParaRPr b="1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b="1" err="1">
                <a:solidFill>
                  <a:srgbClr val="FF0000"/>
                </a:solidFill>
                <a:latin typeface=".VnTime" panose="020B7200000000000000" pitchFamily="34" charset="0"/>
              </a:rPr>
              <a:t>II - C¸ch phãng tranh, ¶nh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5369" name="Rectangle 15368"/>
          <p:cNvSpPr/>
          <p:nvPr/>
        </p:nvSpPr>
        <p:spPr>
          <a:xfrm>
            <a:off x="533400" y="1981200"/>
            <a:ext cx="39624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sz="2000" b="1" i="1">
              <a:solidFill>
                <a:srgbClr val="003399"/>
              </a:solidFill>
            </a:endParaRPr>
          </a:p>
          <a:p>
            <a:r>
              <a:rPr sz="2000" b="1" i="1" err="1">
                <a:solidFill>
                  <a:srgbClr val="003399"/>
                </a:solidFill>
              </a:rPr>
              <a:t>Cách 2: Kẻ đường chéo</a:t>
            </a:r>
            <a:r>
              <a:rPr sz="2000" b="1" i="1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15371" name="Rectangle 15370"/>
          <p:cNvSpPr/>
          <p:nvPr/>
        </p:nvSpPr>
        <p:spPr>
          <a:xfrm>
            <a:off x="381000" y="3048000"/>
            <a:ext cx="3800475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+ Kẻ các đường chéo lên hình mẫu</a:t>
            </a:r>
            <a:r>
              <a:rPr sz="2000">
                <a:solidFill>
                  <a:srgbClr val="003399"/>
                </a:solidFill>
              </a:rPr>
              <a:t> </a:t>
            </a:r>
          </a:p>
        </p:txBody>
      </p:sp>
      <p:graphicFrame>
        <p:nvGraphicFramePr>
          <p:cNvPr id="15372" name="Object 15371"/>
          <p:cNvGraphicFramePr/>
          <p:nvPr/>
        </p:nvGraphicFramePr>
        <p:xfrm>
          <a:off x="4216400" y="129540"/>
          <a:ext cx="4513580" cy="3160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5" r:id="rId4" imgW="914400" imgH="914400" progId="CorelDRAW.Graphic.9">
                  <p:embed/>
                </p:oleObj>
              </mc:Choice>
              <mc:Fallback>
                <p:oleObj r:id="rId4" imgW="914400" imgH="914400" progId="CorelDRAW.Graphic.9">
                  <p:embed/>
                  <p:pic>
                    <p:nvPicPr>
                      <p:cNvPr id="0" name="Picture 308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6400" y="129540"/>
                        <a:ext cx="4513580" cy="31603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3" name="Rectangle 15372"/>
          <p:cNvSpPr/>
          <p:nvPr/>
        </p:nvSpPr>
        <p:spPr>
          <a:xfrm>
            <a:off x="381000" y="3429000"/>
            <a:ext cx="3259138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+ Đặt tranh, ảnh mẫu vào góc</a:t>
            </a:r>
            <a:r>
              <a:rPr sz="2000">
                <a:solidFill>
                  <a:srgbClr val="003399"/>
                </a:solidFill>
              </a:rPr>
              <a:t> </a:t>
            </a:r>
          </a:p>
          <a:p>
            <a:r>
              <a:rPr sz="2000" err="1">
                <a:solidFill>
                  <a:srgbClr val="003399"/>
                </a:solidFill>
              </a:rPr>
              <a:t>dưới bên trái tờ giấy</a:t>
            </a:r>
            <a:r>
              <a:rPr sz="2000">
                <a:solidFill>
                  <a:srgbClr val="003399"/>
                </a:solidFill>
              </a:rPr>
              <a:t>. </a:t>
            </a:r>
          </a:p>
        </p:txBody>
      </p:sp>
      <p:sp>
        <p:nvSpPr>
          <p:cNvPr id="15376" name="Rectangle 15375"/>
          <p:cNvSpPr/>
          <p:nvPr/>
        </p:nvSpPr>
        <p:spPr>
          <a:xfrm>
            <a:off x="381000" y="4098925"/>
            <a:ext cx="3729038" cy="13112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+ Dùng thước kéo dài đường chéo</a:t>
            </a:r>
            <a:r>
              <a:rPr sz="2000">
                <a:solidFill>
                  <a:srgbClr val="003399"/>
                </a:solidFill>
              </a:rPr>
              <a:t>,</a:t>
            </a:r>
          </a:p>
          <a:p>
            <a:r>
              <a:rPr sz="2000" err="1">
                <a:solidFill>
                  <a:srgbClr val="003399"/>
                </a:solidFill>
              </a:rPr>
              <a:t> kẻ khung, lấy một điểm bất kỳ</a:t>
            </a:r>
            <a:endParaRPr sz="2000">
              <a:solidFill>
                <a:srgbClr val="003399"/>
              </a:solidFill>
            </a:endParaRPr>
          </a:p>
          <a:p>
            <a:r>
              <a:rPr sz="2000" err="1">
                <a:solidFill>
                  <a:srgbClr val="003399"/>
                </a:solidFill>
              </a:rPr>
              <a:t> trên đường chéo kẻ vuông góc tới</a:t>
            </a:r>
            <a:endParaRPr sz="2000">
              <a:solidFill>
                <a:srgbClr val="003399"/>
              </a:solidFill>
            </a:endParaRPr>
          </a:p>
          <a:p>
            <a:r>
              <a:rPr sz="2000" err="1">
                <a:solidFill>
                  <a:srgbClr val="003399"/>
                </a:solidFill>
              </a:rPr>
              <a:t> mép tranh</a:t>
            </a:r>
            <a:r>
              <a:rPr sz="2000">
                <a:solidFill>
                  <a:srgbClr val="003399"/>
                </a:solidFill>
              </a:rPr>
              <a:t>. </a:t>
            </a:r>
          </a:p>
        </p:txBody>
      </p:sp>
      <p:sp>
        <p:nvSpPr>
          <p:cNvPr id="15393" name="Rectangle 15392"/>
          <p:cNvSpPr/>
          <p:nvPr/>
        </p:nvSpPr>
        <p:spPr>
          <a:xfrm>
            <a:off x="381000" y="5318125"/>
            <a:ext cx="3835400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+ Tìm đánh dấu vị trí, phác vẽ hình</a:t>
            </a:r>
            <a:r>
              <a:rPr sz="2000">
                <a:solidFill>
                  <a:srgbClr val="003399"/>
                </a:solidFill>
              </a:rPr>
              <a:t> </a:t>
            </a:r>
          </a:p>
          <a:p>
            <a:endParaRPr sz="2000">
              <a:solidFill>
                <a:srgbClr val="003399"/>
              </a:solidFill>
            </a:endParaRPr>
          </a:p>
        </p:txBody>
      </p:sp>
      <p:graphicFrame>
        <p:nvGraphicFramePr>
          <p:cNvPr id="15395" name="Object 15394"/>
          <p:cNvGraphicFramePr/>
          <p:nvPr/>
        </p:nvGraphicFramePr>
        <p:xfrm>
          <a:off x="4572000" y="3505200"/>
          <a:ext cx="4024313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6" r:id="rId6" imgW="9525" imgH="9525" progId="CorelDRAW.Graphic.9">
                  <p:embed/>
                </p:oleObj>
              </mc:Choice>
              <mc:Fallback>
                <p:oleObj r:id="rId6" imgW="9525" imgH="9525" progId="CorelDRAW.Graphic.9">
                  <p:embed/>
                  <p:pic>
                    <p:nvPicPr>
                      <p:cNvPr id="0" name="Picture 308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2000" y="3505200"/>
                        <a:ext cx="4024313" cy="22542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97" name="Rectangle 15396"/>
          <p:cNvSpPr/>
          <p:nvPr/>
        </p:nvSpPr>
        <p:spPr>
          <a:xfrm>
            <a:off x="381000" y="5699125"/>
            <a:ext cx="2552700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+ Vẽ chi tiết và vẽ màu</a:t>
            </a:r>
            <a:endParaRPr sz="2000">
              <a:solidFill>
                <a:srgbClr val="003399"/>
              </a:solidFill>
            </a:endParaRPr>
          </a:p>
          <a:p>
            <a:r>
              <a:rPr sz="2000">
                <a:solidFill>
                  <a:srgbClr val="003399"/>
                </a:solidFill>
              </a:rPr>
              <a:t> </a:t>
            </a:r>
          </a:p>
        </p:txBody>
      </p:sp>
      <p:graphicFrame>
        <p:nvGraphicFramePr>
          <p:cNvPr id="15398" name="Object 15397"/>
          <p:cNvGraphicFramePr/>
          <p:nvPr/>
        </p:nvGraphicFramePr>
        <p:xfrm>
          <a:off x="4495800" y="3429000"/>
          <a:ext cx="41148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7" r:id="rId8" imgW="914400" imgH="914400" progId="CorelDRAW.Graphic.9">
                  <p:embed/>
                </p:oleObj>
              </mc:Choice>
              <mc:Fallback>
                <p:oleObj r:id="rId8" imgW="914400" imgH="914400" progId="CorelDRAW.Graphic.9">
                  <p:embed/>
                  <p:pic>
                    <p:nvPicPr>
                      <p:cNvPr id="0" name="Picture 308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95800" y="3429000"/>
                        <a:ext cx="4114800" cy="2362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22" name="Object 15421"/>
          <p:cNvGraphicFramePr/>
          <p:nvPr/>
        </p:nvGraphicFramePr>
        <p:xfrm>
          <a:off x="4491038" y="3422650"/>
          <a:ext cx="4154487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8" r:id="rId9" imgW="9525" imgH="9525" progId="CorelDRAW.Graphic.9">
                  <p:embed/>
                </p:oleObj>
              </mc:Choice>
              <mc:Fallback>
                <p:oleObj r:id="rId9" imgW="9525" imgH="9525" progId="CorelDRAW.Graphic.9">
                  <p:embed/>
                  <p:pic>
                    <p:nvPicPr>
                      <p:cNvPr id="0" name="Picture 308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91038" y="3422650"/>
                        <a:ext cx="4154487" cy="2349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23" name="Object 15422"/>
          <p:cNvGraphicFramePr/>
          <p:nvPr/>
        </p:nvGraphicFramePr>
        <p:xfrm>
          <a:off x="4505325" y="3436938"/>
          <a:ext cx="4125913" cy="231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9" r:id="rId11" imgW="9525" imgH="9525" progId="CorelDRAW.Graphic.9">
                  <p:embed/>
                </p:oleObj>
              </mc:Choice>
              <mc:Fallback>
                <p:oleObj r:id="rId11" imgW="9525" imgH="9525" progId="CorelDRAW.Graphic.9">
                  <p:embed/>
                  <p:pic>
                    <p:nvPicPr>
                      <p:cNvPr id="0" name="Picture 309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05325" y="3436938"/>
                        <a:ext cx="4125913" cy="23193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41" name="Object 15440"/>
          <p:cNvGraphicFramePr/>
          <p:nvPr/>
        </p:nvGraphicFramePr>
        <p:xfrm>
          <a:off x="4495800" y="3422650"/>
          <a:ext cx="4144963" cy="234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0" r:id="rId13" imgW="9525" imgH="9525" progId="CorelDRAW.Graphic.9">
                  <p:embed/>
                </p:oleObj>
              </mc:Choice>
              <mc:Fallback>
                <p:oleObj r:id="rId13" imgW="9525" imgH="9525" progId="CorelDRAW.Graphic.9">
                  <p:embed/>
                  <p:pic>
                    <p:nvPicPr>
                      <p:cNvPr id="0" name="Picture 309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95800" y="3422650"/>
                        <a:ext cx="4144963" cy="23479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42" name="Object 15441"/>
          <p:cNvGraphicFramePr/>
          <p:nvPr/>
        </p:nvGraphicFramePr>
        <p:xfrm>
          <a:off x="4486275" y="3422650"/>
          <a:ext cx="4164013" cy="234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1" r:id="rId15" imgW="9525" imgH="9525" progId="CorelDRAW.Graphic.9">
                  <p:embed/>
                </p:oleObj>
              </mc:Choice>
              <mc:Fallback>
                <p:oleObj r:id="rId15" imgW="9525" imgH="9525" progId="CorelDRAW.Graphic.9">
                  <p:embed/>
                  <p:pic>
                    <p:nvPicPr>
                      <p:cNvPr id="0" name="Picture 308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86275" y="3422650"/>
                        <a:ext cx="4164013" cy="23479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43" name="Object 15442"/>
          <p:cNvGraphicFramePr/>
          <p:nvPr/>
        </p:nvGraphicFramePr>
        <p:xfrm>
          <a:off x="4494213" y="3422650"/>
          <a:ext cx="4148137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2" r:id="rId17" imgW="9525" imgH="9525" progId="CorelDRAW.Graphic.9">
                  <p:embed/>
                </p:oleObj>
              </mc:Choice>
              <mc:Fallback>
                <p:oleObj r:id="rId17" imgW="9525" imgH="9525" progId="CorelDRAW.Graphic.9">
                  <p:embed/>
                  <p:pic>
                    <p:nvPicPr>
                      <p:cNvPr id="0" name="Picture 309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494213" y="3422650"/>
                        <a:ext cx="4148137" cy="2349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45" name="Object 15444"/>
          <p:cNvGraphicFramePr/>
          <p:nvPr/>
        </p:nvGraphicFramePr>
        <p:xfrm>
          <a:off x="4497388" y="3432175"/>
          <a:ext cx="4141787" cy="233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3" r:id="rId19" imgW="9525" imgH="9525" progId="CorelDRAW.Graphic.9">
                  <p:embed/>
                </p:oleObj>
              </mc:Choice>
              <mc:Fallback>
                <p:oleObj r:id="rId19" imgW="9525" imgH="9525" progId="CorelDRAW.Graphic.9">
                  <p:embed/>
                  <p:pic>
                    <p:nvPicPr>
                      <p:cNvPr id="0" name="Picture 3099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497388" y="3432175"/>
                        <a:ext cx="4141787" cy="2330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54" name="Object 15453"/>
          <p:cNvGraphicFramePr/>
          <p:nvPr/>
        </p:nvGraphicFramePr>
        <p:xfrm>
          <a:off x="4497388" y="3416300"/>
          <a:ext cx="4141787" cy="236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4" r:id="rId21" imgW="9525" imgH="9525" progId="CorelDRAW.Graphic.9">
                  <p:embed/>
                </p:oleObj>
              </mc:Choice>
              <mc:Fallback>
                <p:oleObj r:id="rId21" imgW="9525" imgH="9525" progId="CorelDRAW.Graphic.9">
                  <p:embed/>
                  <p:pic>
                    <p:nvPicPr>
                      <p:cNvPr id="0" name="Picture 3110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497388" y="3416300"/>
                        <a:ext cx="4141787" cy="23606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55" name="Object 15454"/>
          <p:cNvGraphicFramePr/>
          <p:nvPr/>
        </p:nvGraphicFramePr>
        <p:xfrm>
          <a:off x="4497388" y="3429000"/>
          <a:ext cx="4141787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5" r:id="rId23" imgW="9525" imgH="9525" progId="CorelDRAW.Graphic.9">
                  <p:embed/>
                </p:oleObj>
              </mc:Choice>
              <mc:Fallback>
                <p:oleObj r:id="rId23" imgW="9525" imgH="9525" progId="CorelDRAW.Graphic.9">
                  <p:embed/>
                  <p:pic>
                    <p:nvPicPr>
                      <p:cNvPr id="0" name="Picture 310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497388" y="3429000"/>
                        <a:ext cx="4141787" cy="2336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56" name="Object 15455"/>
          <p:cNvGraphicFramePr/>
          <p:nvPr/>
        </p:nvGraphicFramePr>
        <p:xfrm>
          <a:off x="4497388" y="3421063"/>
          <a:ext cx="4141787" cy="235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6" r:id="rId25" imgW="9525" imgH="9525" progId="CorelDRAW.Graphic.9">
                  <p:embed/>
                </p:oleObj>
              </mc:Choice>
              <mc:Fallback>
                <p:oleObj r:id="rId25" imgW="9525" imgH="9525" progId="CorelDRAW.Graphic.9">
                  <p:embed/>
                  <p:pic>
                    <p:nvPicPr>
                      <p:cNvPr id="0" name="Picture 3098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497388" y="3421063"/>
                        <a:ext cx="4141787" cy="23510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57" name="Object 15456"/>
          <p:cNvGraphicFramePr/>
          <p:nvPr/>
        </p:nvGraphicFramePr>
        <p:xfrm>
          <a:off x="4497388" y="3429000"/>
          <a:ext cx="4141787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7" r:id="rId27" imgW="9525" imgH="9525" progId="CorelDRAW.Graphic.9">
                  <p:embed/>
                </p:oleObj>
              </mc:Choice>
              <mc:Fallback>
                <p:oleObj r:id="rId27" imgW="9525" imgH="9525" progId="CorelDRAW.Graphic.9">
                  <p:embed/>
                  <p:pic>
                    <p:nvPicPr>
                      <p:cNvPr id="0" name="Picture 3113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497388" y="3429000"/>
                        <a:ext cx="4141787" cy="2336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58" name="Object 15457"/>
          <p:cNvGraphicFramePr/>
          <p:nvPr/>
        </p:nvGraphicFramePr>
        <p:xfrm>
          <a:off x="4497388" y="3422650"/>
          <a:ext cx="4141787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8" r:id="rId29" imgW="9525" imgH="9525" progId="CorelDRAW.Graphic.9">
                  <p:embed/>
                </p:oleObj>
              </mc:Choice>
              <mc:Fallback>
                <p:oleObj r:id="rId29" imgW="9525" imgH="9525" progId="CorelDRAW.Graphic.9">
                  <p:embed/>
                  <p:pic>
                    <p:nvPicPr>
                      <p:cNvPr id="0" name="Picture 3114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497388" y="3422650"/>
                        <a:ext cx="4141787" cy="2349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59" name="Object 15458"/>
          <p:cNvGraphicFramePr/>
          <p:nvPr/>
        </p:nvGraphicFramePr>
        <p:xfrm>
          <a:off x="4497388" y="3429000"/>
          <a:ext cx="4141787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" r:id="rId31" imgW="9525" imgH="9525" progId="CorelDRAW.Graphic.9">
                  <p:embed/>
                </p:oleObj>
              </mc:Choice>
              <mc:Fallback>
                <p:oleObj r:id="rId31" imgW="9525" imgH="9525" progId="CorelDRAW.Graphic.9">
                  <p:embed/>
                  <p:pic>
                    <p:nvPicPr>
                      <p:cNvPr id="0" name="Picture 3097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4497388" y="3429000"/>
                        <a:ext cx="4141787" cy="2336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0" name="Object 15459"/>
          <p:cNvGraphicFramePr/>
          <p:nvPr/>
        </p:nvGraphicFramePr>
        <p:xfrm>
          <a:off x="4494213" y="3429000"/>
          <a:ext cx="4149725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" r:id="rId33" imgW="9525" imgH="9525" progId="CorelDRAW.Graphic.9">
                  <p:embed/>
                </p:oleObj>
              </mc:Choice>
              <mc:Fallback>
                <p:oleObj r:id="rId33" imgW="9525" imgH="9525" progId="CorelDRAW.Graphic.9">
                  <p:embed/>
                  <p:pic>
                    <p:nvPicPr>
                      <p:cNvPr id="0" name="Picture 3100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4494213" y="3429000"/>
                        <a:ext cx="4149725" cy="2336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1" name="Object 15460"/>
          <p:cNvGraphicFramePr/>
          <p:nvPr/>
        </p:nvGraphicFramePr>
        <p:xfrm>
          <a:off x="4495800" y="3424238"/>
          <a:ext cx="4146550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1" r:id="rId35" imgW="9525" imgH="9525" progId="CorelDRAW.Graphic.9">
                  <p:embed/>
                </p:oleObj>
              </mc:Choice>
              <mc:Fallback>
                <p:oleObj r:id="rId35" imgW="9525" imgH="9525" progId="CorelDRAW.Graphic.9">
                  <p:embed/>
                  <p:pic>
                    <p:nvPicPr>
                      <p:cNvPr id="0" name="Picture 3102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4495800" y="3424238"/>
                        <a:ext cx="4146550" cy="23447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2" name="Object 15461"/>
          <p:cNvGraphicFramePr/>
          <p:nvPr/>
        </p:nvGraphicFramePr>
        <p:xfrm>
          <a:off x="4497388" y="3424238"/>
          <a:ext cx="4141787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2" r:id="rId37" imgW="9525" imgH="9525" progId="CorelDRAW.Graphic.9">
                  <p:embed/>
                </p:oleObj>
              </mc:Choice>
              <mc:Fallback>
                <p:oleObj r:id="rId37" imgW="9525" imgH="9525" progId="CorelDRAW.Graphic.9">
                  <p:embed/>
                  <p:pic>
                    <p:nvPicPr>
                      <p:cNvPr id="0" name="Picture 3106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4497388" y="3424238"/>
                        <a:ext cx="4141787" cy="23447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3" name="Object 15462"/>
          <p:cNvGraphicFramePr/>
          <p:nvPr/>
        </p:nvGraphicFramePr>
        <p:xfrm>
          <a:off x="4494213" y="3429000"/>
          <a:ext cx="4149725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3" r:id="rId39" imgW="9525" imgH="9525" progId="CorelDRAW.Graphic.9">
                  <p:embed/>
                </p:oleObj>
              </mc:Choice>
              <mc:Fallback>
                <p:oleObj r:id="rId39" imgW="9525" imgH="9525" progId="CorelDRAW.Graphic.9">
                  <p:embed/>
                  <p:pic>
                    <p:nvPicPr>
                      <p:cNvPr id="0" name="Picture 3111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4494213" y="3429000"/>
                        <a:ext cx="4149725" cy="2336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4" name="Object 15463"/>
          <p:cNvGraphicFramePr/>
          <p:nvPr/>
        </p:nvGraphicFramePr>
        <p:xfrm>
          <a:off x="4495800" y="3429000"/>
          <a:ext cx="4146550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4" r:id="rId41" imgW="9525" imgH="9525" progId="CorelDRAW.Graphic.9">
                  <p:embed/>
                </p:oleObj>
              </mc:Choice>
              <mc:Fallback>
                <p:oleObj r:id="rId41" imgW="9525" imgH="9525" progId="CorelDRAW.Graphic.9">
                  <p:embed/>
                  <p:pic>
                    <p:nvPicPr>
                      <p:cNvPr id="0" name="Picture 3112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4495800" y="3429000"/>
                        <a:ext cx="4146550" cy="2336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65" name="Rectangle 15464"/>
          <p:cNvSpPr/>
          <p:nvPr/>
        </p:nvSpPr>
        <p:spPr>
          <a:xfrm>
            <a:off x="381000" y="2651125"/>
            <a:ext cx="195580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+ Chọn hình mẫu</a:t>
            </a:r>
            <a:endParaRPr sz="2000">
              <a:solidFill>
                <a:srgbClr val="003399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Tm="399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5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5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5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5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5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5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5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5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5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5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/>
      <p:bldP spid="15371" grpId="0"/>
      <p:bldP spid="15373" grpId="0"/>
      <p:bldP spid="15376" grpId="0"/>
      <p:bldP spid="15393" grpId="0"/>
      <p:bldP spid="15397" grpId="0"/>
      <p:bldP spid="154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Placeholder 23554"/>
          <p:cNvSpPr>
            <a:spLocks noGrp="1"/>
          </p:cNvSpPr>
          <p:nvPr>
            <p:ph type="body" sz="half" idx="1"/>
          </p:nvPr>
        </p:nvSpPr>
        <p:spPr>
          <a:xfrm>
            <a:off x="609600" y="1371600"/>
            <a:ext cx="7848600" cy="2438400"/>
          </a:xfrm>
          <a:solidFill>
            <a:srgbClr val="CCFFFF"/>
          </a:solidFill>
        </p:spPr>
        <p:txBody>
          <a:bodyPr lIns="92075" tIns="46038" rIns="92075" bIns="46038"/>
          <a:lstStyle/>
          <a:p>
            <a:pPr>
              <a:spcBef>
                <a:spcPct val="0"/>
              </a:spcBef>
              <a:buNone/>
            </a:pPr>
            <a:endParaRPr sz="2000" b="0" i="1">
              <a:solidFill>
                <a:srgbClr val="003399"/>
              </a:solidFill>
            </a:endParaRPr>
          </a:p>
          <a:p>
            <a:pPr>
              <a:buNone/>
            </a:pPr>
            <a:endParaRPr sz="2800"/>
          </a:p>
        </p:txBody>
      </p:sp>
      <p:sp>
        <p:nvSpPr>
          <p:cNvPr id="23557" name="Title 23556"/>
          <p:cNvSpPr>
            <a:spLocks noGrp="1"/>
          </p:cNvSpPr>
          <p:nvPr>
            <p:ph type="title"/>
          </p:nvPr>
        </p:nvSpPr>
        <p:spPr>
          <a:xfrm>
            <a:off x="1370013" y="247650"/>
            <a:ext cx="7772400" cy="533400"/>
          </a:xfrm>
        </p:spPr>
        <p:txBody>
          <a:bodyPr vert="horz" wrap="square" lIns="91440" tIns="45720" rIns="91440" bIns="45720" anchor="ctr"/>
          <a:lstStyle/>
          <a:p>
            <a:pPr>
              <a:spcBef>
                <a:spcPct val="20000"/>
              </a:spcBef>
            </a:pPr>
            <a:r>
              <a:rPr sz="2400" b="1" dirty="0">
                <a:solidFill>
                  <a:srgbClr val="003399"/>
                </a:solidFill>
                <a:latin typeface=".VnTimeH" panose="020B7200000000000000" pitchFamily="34" charset="0"/>
              </a:rPr>
              <a:t>       </a:t>
            </a:r>
            <a:r>
              <a:rPr sz="2400" b="1" dirty="0" err="1">
                <a:solidFill>
                  <a:srgbClr val="003399"/>
                </a:solidFill>
                <a:latin typeface=".VnTimeH" panose="020B7200000000000000" pitchFamily="34" charset="0"/>
              </a:rPr>
              <a:t>C¸c</a:t>
            </a:r>
            <a:r>
              <a:rPr sz="2400" b="1" dirty="0">
                <a:solidFill>
                  <a:srgbClr val="003399"/>
                </a:solidFill>
                <a:latin typeface=".VnTimeH" panose="020B7200000000000000" pitchFamily="34" charset="0"/>
              </a:rPr>
              <a:t> b­</a:t>
            </a:r>
            <a:r>
              <a:rPr lang="vi-VN" sz="2400" b="1" dirty="0">
                <a:solidFill>
                  <a:srgbClr val="003399"/>
                </a:solidFill>
                <a:latin typeface=".VnTimeH" panose="020B7200000000000000" pitchFamily="34" charset="0"/>
              </a:rPr>
              <a:t>ƯỚ</a:t>
            </a:r>
            <a:r>
              <a:rPr sz="2400" b="1" dirty="0">
                <a:solidFill>
                  <a:srgbClr val="003399"/>
                </a:solidFill>
                <a:latin typeface=".VnTimeH" panose="020B7200000000000000" pitchFamily="34" charset="0"/>
              </a:rPr>
              <a:t>c </a:t>
            </a:r>
            <a:r>
              <a:rPr sz="2400" b="1" dirty="0" err="1">
                <a:solidFill>
                  <a:srgbClr val="003399"/>
                </a:solidFill>
                <a:latin typeface=".VnTimeH" panose="020B7200000000000000" pitchFamily="34" charset="0"/>
              </a:rPr>
              <a:t>phãng</a:t>
            </a:r>
            <a:r>
              <a:rPr sz="2400" b="1" dirty="0">
                <a:solidFill>
                  <a:srgbClr val="003399"/>
                </a:solidFill>
                <a:latin typeface=".VnTimeH" panose="020B7200000000000000" pitchFamily="34" charset="0"/>
              </a:rPr>
              <a:t> </a:t>
            </a:r>
            <a:r>
              <a:rPr sz="2400" b="1" dirty="0" err="1">
                <a:solidFill>
                  <a:srgbClr val="003399"/>
                </a:solidFill>
                <a:latin typeface=".VnTimeH" panose="020B7200000000000000" pitchFamily="34" charset="0"/>
              </a:rPr>
              <a:t>tranh</a:t>
            </a:r>
            <a:r>
              <a:rPr sz="2400" b="1" dirty="0">
                <a:solidFill>
                  <a:srgbClr val="003399"/>
                </a:solidFill>
                <a:latin typeface=".VnTimeH" panose="020B7200000000000000" pitchFamily="34" charset="0"/>
              </a:rPr>
              <a:t>, ¶</a:t>
            </a:r>
            <a:r>
              <a:rPr sz="2400" b="1" dirty="0" err="1">
                <a:solidFill>
                  <a:srgbClr val="003399"/>
                </a:solidFill>
                <a:latin typeface=".VnTimeH" panose="020B7200000000000000" pitchFamily="34" charset="0"/>
              </a:rPr>
              <a:t>nh</a:t>
            </a:r>
            <a:endParaRPr sz="2400" b="1" dirty="0">
              <a:solidFill>
                <a:srgbClr val="003399"/>
              </a:solidFill>
              <a:latin typeface=".VnTimeH" panose="020B7200000000000000" pitchFamily="34" charset="0"/>
            </a:endParaRPr>
          </a:p>
        </p:txBody>
      </p:sp>
      <p:graphicFrame>
        <p:nvGraphicFramePr>
          <p:cNvPr id="23558" name="Object 23557"/>
          <p:cNvGraphicFramePr/>
          <p:nvPr/>
        </p:nvGraphicFramePr>
        <p:xfrm>
          <a:off x="4038600" y="1382713"/>
          <a:ext cx="1751013" cy="208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7" r:id="rId3" imgW="9525" imgH="9525" progId="CorelDRAW.Graphic.9">
                  <p:embed/>
                </p:oleObj>
              </mc:Choice>
              <mc:Fallback>
                <p:oleObj r:id="rId3" imgW="9525" imgH="9525" progId="CorelDRAW.Graphic.9">
                  <p:embed/>
                  <p:pic>
                    <p:nvPicPr>
                      <p:cNvPr id="0" name="Picture 309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8600" y="1382713"/>
                        <a:ext cx="1751013" cy="2082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0" name="Object 23559"/>
          <p:cNvGraphicFramePr/>
          <p:nvPr/>
        </p:nvGraphicFramePr>
        <p:xfrm>
          <a:off x="4419600" y="1668463"/>
          <a:ext cx="1223963" cy="174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8" r:id="rId5" imgW="914400" imgH="914400" progId="CorelDRAW.Graphic.9">
                  <p:embed/>
                </p:oleObj>
              </mc:Choice>
              <mc:Fallback>
                <p:oleObj r:id="rId5" imgW="914400" imgH="914400" progId="CorelDRAW.Graphic.9">
                  <p:embed/>
                  <p:pic>
                    <p:nvPicPr>
                      <p:cNvPr id="0" name="Picture 310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9600" y="1668463"/>
                        <a:ext cx="1223963" cy="17446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1" name="Object 23560"/>
          <p:cNvGraphicFramePr/>
          <p:nvPr/>
        </p:nvGraphicFramePr>
        <p:xfrm>
          <a:off x="4419600" y="1670050"/>
          <a:ext cx="1230313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9" r:id="rId7" imgW="914400" imgH="914400" progId="CorelDRAW.Graphic.9">
                  <p:embed/>
                </p:oleObj>
              </mc:Choice>
              <mc:Fallback>
                <p:oleObj r:id="rId7" imgW="914400" imgH="914400" progId="CorelDRAW.Graphic.9">
                  <p:embed/>
                  <p:pic>
                    <p:nvPicPr>
                      <p:cNvPr id="0" name="Picture 310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19600" y="1670050"/>
                        <a:ext cx="1230313" cy="17430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62" name="Picture 23561" descr="HOLES00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0175" y="1593850"/>
            <a:ext cx="1328738" cy="18716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3564" name="Text Box 23563"/>
          <p:cNvSpPr txBox="1"/>
          <p:nvPr/>
        </p:nvSpPr>
        <p:spPr>
          <a:xfrm>
            <a:off x="992188" y="3432175"/>
            <a:ext cx="979487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800" err="1"/>
              <a:t>Bước</a:t>
            </a:r>
            <a:r>
              <a:rPr sz="1800"/>
              <a:t> 1</a:t>
            </a:r>
          </a:p>
        </p:txBody>
      </p:sp>
      <p:sp>
        <p:nvSpPr>
          <p:cNvPr id="23565" name="Text Box 23564"/>
          <p:cNvSpPr txBox="1"/>
          <p:nvPr/>
        </p:nvSpPr>
        <p:spPr>
          <a:xfrm>
            <a:off x="2668588" y="3467100"/>
            <a:ext cx="979487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800" err="1"/>
              <a:t>Bước</a:t>
            </a:r>
            <a:r>
              <a:rPr sz="1800"/>
              <a:t> 2</a:t>
            </a:r>
          </a:p>
        </p:txBody>
      </p:sp>
      <p:sp>
        <p:nvSpPr>
          <p:cNvPr id="23566" name="Text Box 23565"/>
          <p:cNvSpPr txBox="1"/>
          <p:nvPr/>
        </p:nvSpPr>
        <p:spPr>
          <a:xfrm>
            <a:off x="4573588" y="3527425"/>
            <a:ext cx="979487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800" err="1"/>
              <a:t>Bước</a:t>
            </a:r>
            <a:r>
              <a:rPr sz="1800"/>
              <a:t> 3</a:t>
            </a:r>
          </a:p>
        </p:txBody>
      </p:sp>
      <p:sp>
        <p:nvSpPr>
          <p:cNvPr id="23567" name="Text Box 23566"/>
          <p:cNvSpPr txBox="1"/>
          <p:nvPr/>
        </p:nvSpPr>
        <p:spPr>
          <a:xfrm>
            <a:off x="6783388" y="3543300"/>
            <a:ext cx="979487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800" err="1"/>
              <a:t>Bước</a:t>
            </a:r>
            <a:r>
              <a:rPr sz="1800"/>
              <a:t> 4</a:t>
            </a:r>
          </a:p>
        </p:txBody>
      </p:sp>
      <p:sp>
        <p:nvSpPr>
          <p:cNvPr id="23578" name="Rectangle 23577"/>
          <p:cNvSpPr/>
          <p:nvPr/>
        </p:nvSpPr>
        <p:spPr>
          <a:xfrm>
            <a:off x="609600" y="4038600"/>
            <a:ext cx="7848600" cy="2438400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/>
          <a:lstStyle/>
          <a:p>
            <a:pPr marL="342900" indent="-342900"/>
            <a:r>
              <a:rPr b="1" i="1" err="1">
                <a:solidFill>
                  <a:srgbClr val="003399"/>
                </a:solidFill>
              </a:rPr>
              <a:t>Cách 2: Kẻ đường chéo</a:t>
            </a:r>
            <a:r>
              <a:rPr b="1" i="1">
                <a:solidFill>
                  <a:srgbClr val="003399"/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endParaRPr b="1" i="1">
              <a:solidFill>
                <a:srgbClr val="003399"/>
              </a:solidFill>
            </a:endParaRPr>
          </a:p>
        </p:txBody>
      </p:sp>
      <p:graphicFrame>
        <p:nvGraphicFramePr>
          <p:cNvPr id="23579" name="Object 23578"/>
          <p:cNvGraphicFramePr/>
          <p:nvPr/>
        </p:nvGraphicFramePr>
        <p:xfrm>
          <a:off x="1371600" y="4967288"/>
          <a:ext cx="815975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0" r:id="rId10" imgW="3060700" imgH="4229100" progId="CorelPhotoPaint.Image.9">
                  <p:embed/>
                </p:oleObj>
              </mc:Choice>
              <mc:Fallback>
                <p:oleObj r:id="rId10" imgW="3060700" imgH="4229100" progId="CorelPhotoPaint.Image.9">
                  <p:embed/>
                  <p:pic>
                    <p:nvPicPr>
                      <p:cNvPr id="0" name="Picture 310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71600" y="4967288"/>
                        <a:ext cx="815975" cy="11303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80" name="Object 23579"/>
          <p:cNvGraphicFramePr/>
          <p:nvPr/>
        </p:nvGraphicFramePr>
        <p:xfrm>
          <a:off x="6769100" y="4254500"/>
          <a:ext cx="1308100" cy="1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1" r:id="rId12" imgW="3060700" imgH="4229100" progId="CorelPhotoPaint.Image.9">
                  <p:embed/>
                </p:oleObj>
              </mc:Choice>
              <mc:Fallback>
                <p:oleObj r:id="rId12" imgW="3060700" imgH="4229100" progId="CorelPhotoPaint.Image.9">
                  <p:embed/>
                  <p:pic>
                    <p:nvPicPr>
                      <p:cNvPr id="0" name="Picture 310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69100" y="4254500"/>
                        <a:ext cx="1308100" cy="18272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81" name="Object 23580"/>
          <p:cNvGraphicFramePr/>
          <p:nvPr/>
        </p:nvGraphicFramePr>
        <p:xfrm>
          <a:off x="2847975" y="4837113"/>
          <a:ext cx="962025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2" r:id="rId13" imgW="914400" imgH="914400" progId="CorelDRAW.Graphic.9">
                  <p:embed/>
                </p:oleObj>
              </mc:Choice>
              <mc:Fallback>
                <p:oleObj r:id="rId13" imgW="914400" imgH="914400" progId="CorelDRAW.Graphic.9">
                  <p:embed/>
                  <p:pic>
                    <p:nvPicPr>
                      <p:cNvPr id="0" name="Picture 310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847975" y="4837113"/>
                        <a:ext cx="962025" cy="12604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82" name="Object 23581"/>
          <p:cNvGraphicFramePr/>
          <p:nvPr/>
        </p:nvGraphicFramePr>
        <p:xfrm>
          <a:off x="4524375" y="4206875"/>
          <a:ext cx="1412875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3" r:id="rId15" imgW="914400" imgH="914400" progId="CorelDRAW.Graphic.9">
                  <p:embed/>
                </p:oleObj>
              </mc:Choice>
              <mc:Fallback>
                <p:oleObj r:id="rId15" imgW="914400" imgH="914400" progId="CorelDRAW.Graphic.9">
                  <p:embed/>
                  <p:pic>
                    <p:nvPicPr>
                      <p:cNvPr id="0" name="Picture 3109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524375" y="4206875"/>
                        <a:ext cx="1412875" cy="19526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83" name="Text Box 23582"/>
          <p:cNvSpPr txBox="1"/>
          <p:nvPr/>
        </p:nvSpPr>
        <p:spPr>
          <a:xfrm>
            <a:off x="1320800" y="6099175"/>
            <a:ext cx="10414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800" err="1"/>
              <a:t>Bước</a:t>
            </a:r>
            <a:r>
              <a:rPr sz="1800"/>
              <a:t> 1</a:t>
            </a:r>
          </a:p>
        </p:txBody>
      </p:sp>
      <p:sp>
        <p:nvSpPr>
          <p:cNvPr id="23584" name="Text Box 23583"/>
          <p:cNvSpPr txBox="1"/>
          <p:nvPr/>
        </p:nvSpPr>
        <p:spPr>
          <a:xfrm>
            <a:off x="2895600" y="6084888"/>
            <a:ext cx="9652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800" err="1"/>
              <a:t>Bước</a:t>
            </a:r>
            <a:r>
              <a:rPr sz="1800"/>
              <a:t> 2</a:t>
            </a:r>
          </a:p>
        </p:txBody>
      </p:sp>
      <p:sp>
        <p:nvSpPr>
          <p:cNvPr id="23585" name="Text Box 23584"/>
          <p:cNvSpPr txBox="1"/>
          <p:nvPr/>
        </p:nvSpPr>
        <p:spPr>
          <a:xfrm>
            <a:off x="4876800" y="6084888"/>
            <a:ext cx="862013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800" err="1"/>
              <a:t>Bước</a:t>
            </a:r>
            <a:r>
              <a:rPr sz="1800"/>
              <a:t> 3</a:t>
            </a:r>
          </a:p>
        </p:txBody>
      </p:sp>
      <p:sp>
        <p:nvSpPr>
          <p:cNvPr id="23586" name="Text Box 23585"/>
          <p:cNvSpPr txBox="1"/>
          <p:nvPr/>
        </p:nvSpPr>
        <p:spPr>
          <a:xfrm>
            <a:off x="6992938" y="6084888"/>
            <a:ext cx="862012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800" err="1"/>
              <a:t>Bước</a:t>
            </a:r>
            <a:r>
              <a:rPr sz="1800"/>
              <a:t> 5</a:t>
            </a:r>
          </a:p>
        </p:txBody>
      </p:sp>
      <p:pic>
        <p:nvPicPr>
          <p:cNvPr id="23620" name="Picture 23619" descr="HOLES00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286000"/>
            <a:ext cx="906463" cy="116522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3621" name="Picture 23620" descr="HOLES00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7000" y="2286000"/>
            <a:ext cx="906463" cy="11684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3622" name="Straight Connector 23621"/>
          <p:cNvSpPr/>
          <p:nvPr/>
        </p:nvSpPr>
        <p:spPr>
          <a:xfrm>
            <a:off x="2895600" y="2286000"/>
            <a:ext cx="1588" cy="1168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623" name="Straight Connector 23622"/>
          <p:cNvSpPr/>
          <p:nvPr/>
        </p:nvSpPr>
        <p:spPr>
          <a:xfrm>
            <a:off x="3124200" y="2286000"/>
            <a:ext cx="1588" cy="1168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624" name="Straight Connector 23623"/>
          <p:cNvSpPr/>
          <p:nvPr/>
        </p:nvSpPr>
        <p:spPr>
          <a:xfrm>
            <a:off x="3352800" y="2286000"/>
            <a:ext cx="1588" cy="1168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625" name="Straight Connector 23624"/>
          <p:cNvSpPr/>
          <p:nvPr/>
        </p:nvSpPr>
        <p:spPr>
          <a:xfrm>
            <a:off x="2667000" y="2286000"/>
            <a:ext cx="906463" cy="1588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626" name="Straight Connector 23625"/>
          <p:cNvSpPr/>
          <p:nvPr/>
        </p:nvSpPr>
        <p:spPr>
          <a:xfrm>
            <a:off x="2667000" y="2514600"/>
            <a:ext cx="906463" cy="1588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627" name="Straight Connector 23626"/>
          <p:cNvSpPr/>
          <p:nvPr/>
        </p:nvSpPr>
        <p:spPr>
          <a:xfrm>
            <a:off x="2667000" y="2743200"/>
            <a:ext cx="906463" cy="1588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628" name="Straight Connector 23627"/>
          <p:cNvSpPr/>
          <p:nvPr/>
        </p:nvSpPr>
        <p:spPr>
          <a:xfrm>
            <a:off x="2667000" y="2971800"/>
            <a:ext cx="906463" cy="1588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629" name="Straight Connector 23628"/>
          <p:cNvSpPr/>
          <p:nvPr/>
        </p:nvSpPr>
        <p:spPr>
          <a:xfrm>
            <a:off x="2667000" y="3200400"/>
            <a:ext cx="906463" cy="1588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graphicFrame>
        <p:nvGraphicFramePr>
          <p:cNvPr id="23630" name="Object 23629"/>
          <p:cNvGraphicFramePr/>
          <p:nvPr/>
        </p:nvGraphicFramePr>
        <p:xfrm>
          <a:off x="2438400" y="2057400"/>
          <a:ext cx="1447800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4" r:id="rId17" imgW="914400" imgH="914400" progId="CorelDRAW.Graphic.9">
                  <p:embed/>
                </p:oleObj>
              </mc:Choice>
              <mc:Fallback>
                <p:oleObj r:id="rId17" imgW="914400" imgH="914400" progId="CorelDRAW.Graphic.9">
                  <p:embed/>
                  <p:pic>
                    <p:nvPicPr>
                      <p:cNvPr id="0" name="Picture 3116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438400" y="2057400"/>
                        <a:ext cx="1447800" cy="139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31" name="Rectangle 23630"/>
          <p:cNvSpPr/>
          <p:nvPr/>
        </p:nvSpPr>
        <p:spPr>
          <a:xfrm>
            <a:off x="609600" y="1371600"/>
            <a:ext cx="2749550" cy="457200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r>
              <a:rPr b="1" i="1" err="1">
                <a:solidFill>
                  <a:srgbClr val="003399"/>
                </a:solidFill>
              </a:rPr>
              <a:t>Cách 1: Kẻ ô vuông</a:t>
            </a:r>
            <a:r>
              <a:rPr b="1" i="1">
                <a:solidFill>
                  <a:srgbClr val="003399"/>
                </a:solidFill>
              </a:rPr>
              <a:t> </a:t>
            </a:r>
          </a:p>
        </p:txBody>
      </p:sp>
    </p:spTree>
  </p:cSld>
  <p:clrMapOvr>
    <a:masterClrMapping/>
  </p:clrMapOvr>
  <p:transition advTm="806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1377"/>
          <p:cNvSpPr/>
          <p:nvPr/>
        </p:nvSpPr>
        <p:spPr>
          <a:xfrm>
            <a:off x="723900" y="1371600"/>
            <a:ext cx="4495800" cy="4876800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b="1" err="1">
                <a:solidFill>
                  <a:srgbClr val="FF0000"/>
                </a:solidFill>
                <a:latin typeface=".VnTime" panose="020B7200000000000000" pitchFamily="34" charset="0"/>
              </a:rPr>
              <a:t>I - Quan s¸t nhËn xÐt</a:t>
            </a:r>
            <a:endParaRPr b="1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b="1" err="1">
                <a:solidFill>
                  <a:srgbClr val="FF0000"/>
                </a:solidFill>
                <a:latin typeface=".VnTime" panose="020B7200000000000000" pitchFamily="34" charset="0"/>
              </a:rPr>
              <a:t>II - C¸ch phãng tranh, ¶nh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01379" name="Rectangle 101378"/>
          <p:cNvSpPr/>
          <p:nvPr/>
        </p:nvSpPr>
        <p:spPr>
          <a:xfrm>
            <a:off x="5600700" y="3124200"/>
            <a:ext cx="247650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Bố cục ngang tờ giấy</a:t>
            </a:r>
            <a:r>
              <a:rPr sz="2000">
                <a:solidFill>
                  <a:srgbClr val="003399"/>
                </a:solidFill>
              </a:rPr>
              <a:t>  </a:t>
            </a:r>
          </a:p>
        </p:txBody>
      </p:sp>
      <p:sp>
        <p:nvSpPr>
          <p:cNvPr id="101380" name="Rectangle 101379"/>
          <p:cNvSpPr/>
          <p:nvPr/>
        </p:nvSpPr>
        <p:spPr>
          <a:xfrm>
            <a:off x="647700" y="2514600"/>
            <a:ext cx="3843338" cy="3749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dirty="0">
                <a:solidFill>
                  <a:srgbClr val="003399"/>
                </a:solidFill>
              </a:rPr>
              <a:t>  </a:t>
            </a:r>
          </a:p>
          <a:p>
            <a:r>
              <a:rPr sz="2000" dirty="0" err="1">
                <a:solidFill>
                  <a:srgbClr val="003399"/>
                </a:solidFill>
              </a:rPr>
              <a:t>Lưu</a:t>
            </a:r>
            <a:r>
              <a:rPr sz="2000" dirty="0">
                <a:solidFill>
                  <a:srgbClr val="003399"/>
                </a:solidFill>
              </a:rPr>
              <a:t> ý :</a:t>
            </a:r>
          </a:p>
          <a:p>
            <a:pPr>
              <a:buChar char="-"/>
            </a:pP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Chọn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tranh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mẫu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đơn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giản</a:t>
            </a:r>
            <a:r>
              <a:rPr sz="2000" dirty="0">
                <a:solidFill>
                  <a:srgbClr val="003399"/>
                </a:solidFill>
              </a:rPr>
              <a:t>, </a:t>
            </a:r>
            <a:r>
              <a:rPr lang="vi-VN" sz="2000" dirty="0">
                <a:solidFill>
                  <a:srgbClr val="003399"/>
                </a:solidFill>
              </a:rPr>
              <a:t>d</a:t>
            </a:r>
            <a:r>
              <a:rPr sz="2000" dirty="0">
                <a:solidFill>
                  <a:srgbClr val="003399"/>
                </a:solidFill>
              </a:rPr>
              <a:t>ễ </a:t>
            </a:r>
            <a:r>
              <a:rPr sz="2000" dirty="0" err="1">
                <a:solidFill>
                  <a:srgbClr val="003399"/>
                </a:solidFill>
              </a:rPr>
              <a:t>vẽ</a:t>
            </a:r>
            <a:r>
              <a:rPr sz="2000" dirty="0">
                <a:solidFill>
                  <a:srgbClr val="003399"/>
                </a:solidFill>
              </a:rPr>
              <a:t> </a:t>
            </a:r>
          </a:p>
          <a:p>
            <a:pPr>
              <a:buChar char="-"/>
            </a:pP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Dùng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bút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chì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kẻ</a:t>
            </a:r>
            <a:r>
              <a:rPr sz="2000" dirty="0">
                <a:solidFill>
                  <a:srgbClr val="003399"/>
                </a:solidFill>
              </a:rPr>
              <a:t> ô, </a:t>
            </a:r>
            <a:r>
              <a:rPr sz="2000" dirty="0" err="1">
                <a:solidFill>
                  <a:srgbClr val="003399"/>
                </a:solidFill>
              </a:rPr>
              <a:t>kẻ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đường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chéo</a:t>
            </a:r>
            <a:endParaRPr sz="2000" dirty="0">
              <a:solidFill>
                <a:srgbClr val="003399"/>
              </a:solidFill>
            </a:endParaRPr>
          </a:p>
          <a:p>
            <a:pPr>
              <a:buChar char="-"/>
            </a:pP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Ước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lượng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độ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lớn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của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hình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định</a:t>
            </a:r>
            <a:r>
              <a:rPr sz="2000" dirty="0">
                <a:solidFill>
                  <a:srgbClr val="003399"/>
                </a:solidFill>
              </a:rPr>
              <a:t> </a:t>
            </a:r>
          </a:p>
          <a:p>
            <a:r>
              <a:rPr sz="2000" dirty="0" err="1">
                <a:solidFill>
                  <a:srgbClr val="003399"/>
                </a:solidFill>
              </a:rPr>
              <a:t>phóng</a:t>
            </a:r>
            <a:endParaRPr sz="2000" dirty="0">
              <a:solidFill>
                <a:srgbClr val="003399"/>
              </a:solidFill>
            </a:endParaRPr>
          </a:p>
          <a:p>
            <a:pPr>
              <a:buChar char="-"/>
            </a:pP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Sắp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xếp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bố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cục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cân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đối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với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tờ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giấy</a:t>
            </a:r>
            <a:endParaRPr sz="2000" dirty="0">
              <a:solidFill>
                <a:srgbClr val="003399"/>
              </a:solidFill>
            </a:endParaRPr>
          </a:p>
          <a:p>
            <a:pPr>
              <a:buChar char="-"/>
            </a:pP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Khi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kẻ</a:t>
            </a:r>
            <a:r>
              <a:rPr sz="2000" dirty="0">
                <a:solidFill>
                  <a:srgbClr val="003399"/>
                </a:solidFill>
              </a:rPr>
              <a:t> ô </a:t>
            </a:r>
            <a:r>
              <a:rPr sz="2000" dirty="0" err="1">
                <a:solidFill>
                  <a:srgbClr val="003399"/>
                </a:solidFill>
              </a:rPr>
              <a:t>nếu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có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phần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lẻ</a:t>
            </a:r>
            <a:r>
              <a:rPr sz="2000" dirty="0">
                <a:solidFill>
                  <a:srgbClr val="003399"/>
                </a:solidFill>
              </a:rPr>
              <a:t> ở </a:t>
            </a:r>
            <a:r>
              <a:rPr sz="2000" dirty="0" err="1">
                <a:solidFill>
                  <a:srgbClr val="003399"/>
                </a:solidFill>
              </a:rPr>
              <a:t>tranh</a:t>
            </a:r>
            <a:r>
              <a:rPr sz="2000" dirty="0">
                <a:solidFill>
                  <a:srgbClr val="003399"/>
                </a:solidFill>
              </a:rPr>
              <a:t> </a:t>
            </a:r>
          </a:p>
          <a:p>
            <a:r>
              <a:rPr sz="2000" dirty="0" err="1">
                <a:solidFill>
                  <a:srgbClr val="003399"/>
                </a:solidFill>
              </a:rPr>
              <a:t>mẫu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thì</a:t>
            </a:r>
            <a:r>
              <a:rPr sz="2000" dirty="0">
                <a:solidFill>
                  <a:srgbClr val="003399"/>
                </a:solidFill>
              </a:rPr>
              <a:t> ở </a:t>
            </a:r>
            <a:r>
              <a:rPr sz="2000" dirty="0" err="1">
                <a:solidFill>
                  <a:srgbClr val="003399"/>
                </a:solidFill>
              </a:rPr>
              <a:t>bản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phóng</a:t>
            </a:r>
            <a:r>
              <a:rPr sz="2000" dirty="0">
                <a:solidFill>
                  <a:srgbClr val="003399"/>
                </a:solidFill>
              </a:rPr>
              <a:t> to </a:t>
            </a:r>
            <a:r>
              <a:rPr sz="2000" dirty="0" err="1">
                <a:solidFill>
                  <a:srgbClr val="003399"/>
                </a:solidFill>
              </a:rPr>
              <a:t>cũng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có</a:t>
            </a:r>
            <a:r>
              <a:rPr sz="2000" dirty="0">
                <a:solidFill>
                  <a:srgbClr val="003399"/>
                </a:solidFill>
              </a:rPr>
              <a:t> </a:t>
            </a:r>
          </a:p>
          <a:p>
            <a:r>
              <a:rPr sz="2000" dirty="0" err="1">
                <a:solidFill>
                  <a:srgbClr val="003399"/>
                </a:solidFill>
              </a:rPr>
              <a:t>phần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lẻ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đồng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dạng</a:t>
            </a:r>
            <a:r>
              <a:rPr sz="2000" dirty="0">
                <a:solidFill>
                  <a:srgbClr val="003399"/>
                </a:solidFill>
              </a:rPr>
              <a:t>  </a:t>
            </a:r>
          </a:p>
          <a:p>
            <a:pPr>
              <a:buChar char="-"/>
            </a:pP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Dựa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vào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các</a:t>
            </a:r>
            <a:r>
              <a:rPr sz="2000" dirty="0">
                <a:solidFill>
                  <a:srgbClr val="003399"/>
                </a:solidFill>
              </a:rPr>
              <a:t> ô </a:t>
            </a:r>
            <a:r>
              <a:rPr sz="2000" dirty="0" err="1">
                <a:solidFill>
                  <a:srgbClr val="003399"/>
                </a:solidFill>
              </a:rPr>
              <a:t>vẽ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phác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hình</a:t>
            </a:r>
            <a:r>
              <a:rPr sz="2000" dirty="0">
                <a:solidFill>
                  <a:srgbClr val="003399"/>
                </a:solidFill>
              </a:rPr>
              <a:t> </a:t>
            </a:r>
          </a:p>
          <a:p>
            <a:r>
              <a:rPr sz="2000" dirty="0">
                <a:solidFill>
                  <a:srgbClr val="003399"/>
                </a:solidFill>
              </a:rPr>
              <a:t>- </a:t>
            </a:r>
            <a:r>
              <a:rPr sz="2000" dirty="0" err="1">
                <a:solidFill>
                  <a:srgbClr val="003399"/>
                </a:solidFill>
              </a:rPr>
              <a:t>Vẽ</a:t>
            </a:r>
            <a:r>
              <a:rPr sz="2000" dirty="0">
                <a:solidFill>
                  <a:srgbClr val="003399"/>
                </a:solidFill>
              </a:rPr>
              <a:t> chi </a:t>
            </a:r>
            <a:r>
              <a:rPr sz="2000" dirty="0" err="1">
                <a:solidFill>
                  <a:srgbClr val="003399"/>
                </a:solidFill>
              </a:rPr>
              <a:t>tiết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và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vẽ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màu</a:t>
            </a:r>
            <a:r>
              <a:rPr sz="2000" dirty="0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101381" name="Rectangle 101380"/>
          <p:cNvSpPr/>
          <p:nvPr/>
        </p:nvSpPr>
        <p:spPr>
          <a:xfrm>
            <a:off x="5448300" y="1447800"/>
            <a:ext cx="2590800" cy="167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1382" name="Rectangle 101381"/>
          <p:cNvSpPr/>
          <p:nvPr/>
        </p:nvSpPr>
        <p:spPr>
          <a:xfrm>
            <a:off x="5905500" y="3657600"/>
            <a:ext cx="1828800" cy="2286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1383" name="Object 101382"/>
          <p:cNvGraphicFramePr/>
          <p:nvPr/>
        </p:nvGraphicFramePr>
        <p:xfrm>
          <a:off x="5753100" y="1676400"/>
          <a:ext cx="19812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r:id="rId4" imgW="914400" imgH="914400" progId="CorelDRAW.Graphic.9">
                  <p:embed/>
                </p:oleObj>
              </mc:Choice>
              <mc:Fallback>
                <p:oleObj r:id="rId4" imgW="914400" imgH="914400" progId="CorelDRAW.Graphic.9">
                  <p:embed/>
                  <p:pic>
                    <p:nvPicPr>
                      <p:cNvPr id="0" name="Picture 311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53100" y="1676400"/>
                        <a:ext cx="1981200" cy="1117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384" name="Picture 101383" descr="HOLES0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300" y="3962400"/>
            <a:ext cx="1219200" cy="16764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1385" name="Rectangle 101384"/>
          <p:cNvSpPr/>
          <p:nvPr/>
        </p:nvSpPr>
        <p:spPr>
          <a:xfrm>
            <a:off x="5753100" y="6019800"/>
            <a:ext cx="222250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 Bố cục dọc tờ giấy</a:t>
            </a:r>
            <a:r>
              <a:rPr sz="2000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101386" name="Rectangle 101385"/>
          <p:cNvSpPr/>
          <p:nvPr/>
        </p:nvSpPr>
        <p:spPr>
          <a:xfrm>
            <a:off x="723900" y="2209800"/>
            <a:ext cx="455136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b="1" err="1">
                <a:solidFill>
                  <a:srgbClr val="FF0000"/>
                </a:solidFill>
              </a:rPr>
              <a:t>III - Hướng dẫn học sinh làm bài</a:t>
            </a:r>
            <a:r>
              <a:rPr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90600" y="107950"/>
            <a:ext cx="60121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b="1" u="sng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BÀI 13 - 14:</a:t>
            </a:r>
            <a:r>
              <a:rPr lang="vi-VN" altLang="en-US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 Vẽ trang trí</a:t>
            </a:r>
            <a:endParaRPr lang="vi-VN" altLang="en-US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/>
            <a:r>
              <a:rPr lang="vi-VN" altLang="en-US" b="1">
                <a:solidFill>
                  <a:srgbClr val="FF0000"/>
                </a:solidFill>
                <a:sym typeface="+mn-ea"/>
              </a:rPr>
              <a:t>TẬP PHÓNG TRANH ẢNH</a:t>
            </a:r>
            <a:endParaRPr lang="en-US"/>
          </a:p>
        </p:txBody>
      </p:sp>
    </p:spTree>
    <p:custDataLst>
      <p:tags r:id="rId2"/>
    </p:custDataLst>
  </p:cSld>
  <p:clrMapOvr>
    <a:masterClrMapping/>
  </p:clrMapOvr>
  <p:transition advTm="3518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/>
      <p:bldP spid="101380" grpId="0"/>
      <p:bldP spid="101385" grpId="0"/>
      <p:bldP spid="1013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102403" descr="IMG1435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848100"/>
            <a:ext cx="13716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05" name="Picture 102404" descr="IMG142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848100"/>
            <a:ext cx="12954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06" name="Picture 102405" descr="IMG1426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0" y="990600"/>
            <a:ext cx="1428750" cy="2198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07" name="Picture 102406" descr="IMG1427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695700"/>
            <a:ext cx="1676400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08" name="Picture 102407" descr="IMG1429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450" y="990600"/>
            <a:ext cx="1428750" cy="2198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09" name="Picture 102408" descr="IMG1430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3924300"/>
            <a:ext cx="2514600" cy="2247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0" name="Picture 102409" descr="IMG1431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914400"/>
            <a:ext cx="12954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1" name="Picture 102410" descr="IMG1432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400" y="4991100"/>
            <a:ext cx="17526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2" name="Picture 102411" descr="IMG1433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2400" y="914400"/>
            <a:ext cx="12954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3" name="Picture 102412" descr="IMG1434A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300" y="914400"/>
            <a:ext cx="14859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5" name="Picture 102414" descr="L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600" y="0"/>
            <a:ext cx="737235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447800" y="265430"/>
            <a:ext cx="77673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b="1" u="sng">
                <a:sym typeface="+mn-ea"/>
              </a:rPr>
              <a:t>CỦNG CỐ: BÀI CỦA HỌC SINH CŨ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95"/>
    </mc:Choice>
    <mc:Fallback>
      <p:transition spd="slow" advTm="27595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.1|1|2.9|3.6|7.2|4.8|0.9|2.8|3|2.4|0.4|3.8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2|0.2|4|1.4|2.4|1.6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8|1.3|1.9|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1.3|2.2|0.8|4|0.5|0.2|0.2|1.4|0.4|0.4|0.6|1.1|3.3|1.9|2.3|3.3|11.7|3.1|0.9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|2|0.9|2.4|3.7|0.9|8|0.9|0.6|0.5|0.4|0.3|0.4|0.1|0.1|0.1|0.1|0.1|0.1|0.1|0.4|0.1|0.1|0.2|0.1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9|20.7|1|2|1.2|1.2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6|2.3|3.8|0.6|0.8|3.1|3.8|13|1.2|4.8|22.7"/>
</p:tagLst>
</file>

<file path=ppt/theme/theme1.xml><?xml version="1.0" encoding="utf-8"?>
<a:theme xmlns:a="http://schemas.openxmlformats.org/drawingml/2006/main" name="Marketing Plan">
  <a:themeElements>
    <a:clrScheme name="">
      <a:dk1>
        <a:srgbClr val="336699"/>
      </a:dk1>
      <a:lt1>
        <a:srgbClr val="FFFFFF"/>
      </a:lt1>
      <a:dk2>
        <a:srgbClr val="0066FF"/>
      </a:dk2>
      <a:lt2>
        <a:srgbClr val="AFB5D2"/>
      </a:lt2>
      <a:accent1>
        <a:srgbClr val="66CCFF"/>
      </a:accent1>
      <a:accent2>
        <a:srgbClr val="99FFCC"/>
      </a:accent2>
      <a:accent3>
        <a:srgbClr val="FFFFFF"/>
      </a:accent3>
      <a:accent4>
        <a:srgbClr val="2A5783"/>
      </a:accent4>
      <a:accent5>
        <a:srgbClr val="B9E2FF"/>
      </a:accent5>
      <a:accent6>
        <a:srgbClr val="89E5B7"/>
      </a:accent6>
      <a:hlink>
        <a:srgbClr val="FF99FF"/>
      </a:hlink>
      <a:folHlink>
        <a:srgbClr val="CCCCFF"/>
      </a:folHlink>
    </a:clrScheme>
    <a:fontScheme name="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336699"/>
        </a:dk1>
        <a:lt1>
          <a:srgbClr val="FFFFFF"/>
        </a:lt1>
        <a:dk2>
          <a:srgbClr val="0066FF"/>
        </a:dk2>
        <a:lt2>
          <a:srgbClr val="AFB5D2"/>
        </a:lt2>
        <a:accent1>
          <a:srgbClr val="66CCFF"/>
        </a:accent1>
        <a:accent2>
          <a:srgbClr val="99FFCC"/>
        </a:accent2>
        <a:accent3>
          <a:srgbClr val="FFFFFF"/>
        </a:accent3>
        <a:accent4>
          <a:srgbClr val="2A5783"/>
        </a:accent4>
        <a:accent5>
          <a:srgbClr val="B9E2FF"/>
        </a:accent5>
        <a:accent6>
          <a:srgbClr val="89E5B7"/>
        </a:accent6>
        <a:hlink>
          <a:srgbClr val="FF99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3366"/>
        </a:dk1>
        <a:lt1>
          <a:srgbClr val="CCECFF"/>
        </a:lt1>
        <a:dk2>
          <a:srgbClr val="4B3384"/>
        </a:dk2>
        <a:lt2>
          <a:srgbClr val="849CBB"/>
        </a:lt2>
        <a:accent1>
          <a:srgbClr val="90DBFF"/>
        </a:accent1>
        <a:accent2>
          <a:srgbClr val="99FFCC"/>
        </a:accent2>
        <a:accent3>
          <a:srgbClr val="E2F4FF"/>
        </a:accent3>
        <a:accent4>
          <a:srgbClr val="002A57"/>
        </a:accent4>
        <a:accent5>
          <a:srgbClr val="C7EAFF"/>
        </a:accent5>
        <a:accent6>
          <a:srgbClr val="89E5B7"/>
        </a:accent6>
        <a:hlink>
          <a:srgbClr val="DFC0FF"/>
        </a:hlink>
        <a:folHlink>
          <a:srgbClr val="6DC5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1E1E1"/>
        </a:accent5>
        <a:accent6>
          <a:srgbClr val="787878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ayons">
  <a:themeElements>
    <a:clrScheme name="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5B9"/>
      </a:accent5>
      <a:accent6>
        <a:srgbClr val="000000"/>
      </a:accent6>
      <a:hlink>
        <a:srgbClr val="00B200"/>
      </a:hlink>
      <a:folHlink>
        <a:srgbClr val="703DFF"/>
      </a:folHlink>
    </a:clrScheme>
    <a:fontScheme name="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5B9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B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272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336600"/>
        </a:lt1>
        <a:dk2>
          <a:srgbClr val="FFFFFF"/>
        </a:dk2>
        <a:lt2>
          <a:srgbClr val="808000"/>
        </a:lt2>
        <a:accent1>
          <a:srgbClr val="99CC00"/>
        </a:accent1>
        <a:accent2>
          <a:srgbClr val="003300"/>
        </a:accent2>
        <a:accent3>
          <a:srgbClr val="ADB9AA"/>
        </a:accent3>
        <a:accent4>
          <a:srgbClr val="DCDCDC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3366"/>
        </a:lt1>
        <a:dk2>
          <a:srgbClr val="CCECFF"/>
        </a:dk2>
        <a:lt2>
          <a:srgbClr val="808080"/>
        </a:lt2>
        <a:accent1>
          <a:srgbClr val="33CCCC"/>
        </a:accent1>
        <a:accent2>
          <a:srgbClr val="006699"/>
        </a:accent2>
        <a:accent3>
          <a:srgbClr val="AAADB9"/>
        </a:accent3>
        <a:accent4>
          <a:srgbClr val="DCDCDC"/>
        </a:accent4>
        <a:accent5>
          <a:srgbClr val="ADE2E2"/>
        </a:accent5>
        <a:accent6>
          <a:srgbClr val="005B89"/>
        </a:accent6>
        <a:hlink>
          <a:srgbClr val="00FF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66"/>
        </a:lt1>
        <a:dk2>
          <a:srgbClr val="FFFFFF"/>
        </a:dk2>
        <a:lt2>
          <a:srgbClr val="6666FF"/>
        </a:lt2>
        <a:accent1>
          <a:srgbClr val="33CCFF"/>
        </a:accent1>
        <a:accent2>
          <a:srgbClr val="0000FF"/>
        </a:accent2>
        <a:accent3>
          <a:srgbClr val="AAAAB9"/>
        </a:accent3>
        <a:accent4>
          <a:srgbClr val="DCDCDC"/>
        </a:accent4>
        <a:accent5>
          <a:srgbClr val="ADE2FF"/>
        </a:accent5>
        <a:accent6>
          <a:srgbClr val="0000E5"/>
        </a:accent6>
        <a:hlink>
          <a:srgbClr val="FFFF99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80"/>
        </a:lt1>
        <a:dk2>
          <a:srgbClr val="FFFFFF"/>
        </a:dk2>
        <a:lt2>
          <a:srgbClr val="000000"/>
        </a:lt2>
        <a:accent1>
          <a:srgbClr val="CC66FF"/>
        </a:accent1>
        <a:accent2>
          <a:srgbClr val="990099"/>
        </a:accent2>
        <a:accent3>
          <a:srgbClr val="C1AAC1"/>
        </a:accent3>
        <a:accent4>
          <a:srgbClr val="DCDCDC"/>
        </a:accent4>
        <a:accent5>
          <a:srgbClr val="E2B9FF"/>
        </a:accent5>
        <a:accent6>
          <a:srgbClr val="890089"/>
        </a:accent6>
        <a:hlink>
          <a:srgbClr val="FF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FFFFCC"/>
        </a:dk2>
        <a:lt2>
          <a:srgbClr val="FF3300"/>
        </a:lt2>
        <a:accent1>
          <a:srgbClr val="FF7C80"/>
        </a:accent1>
        <a:accent2>
          <a:srgbClr val="990000"/>
        </a:accent2>
        <a:accent3>
          <a:srgbClr val="C1AAAA"/>
        </a:accent3>
        <a:accent4>
          <a:srgbClr val="DCDCDC"/>
        </a:accent4>
        <a:accent5>
          <a:srgbClr val="FFBFC1"/>
        </a:accent5>
        <a:accent6>
          <a:srgbClr val="890000"/>
        </a:accent6>
        <a:hlink>
          <a:srgbClr val="FF66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78</TotalTime>
  <Words>987</Words>
  <Application>Microsoft Office PowerPoint</Application>
  <PresentationFormat>On-screen Show (4:3)</PresentationFormat>
  <Paragraphs>153</Paragraphs>
  <Slides>10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.VnCentury SchoolbookH</vt:lpstr>
      <vt:lpstr>.VnTime</vt:lpstr>
      <vt:lpstr>.VnTimeH</vt:lpstr>
      <vt:lpstr>Arial</vt:lpstr>
      <vt:lpstr>Comic Sans MS</vt:lpstr>
      <vt:lpstr>Times New Roman</vt:lpstr>
      <vt:lpstr>Marketing Plan</vt:lpstr>
      <vt:lpstr>Crayons</vt:lpstr>
      <vt:lpstr>CorelDRAW.Graphic.12</vt:lpstr>
      <vt:lpstr>CorelDRAW.Graphic.9</vt:lpstr>
      <vt:lpstr>CorelPhotoPaint.Image.9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C¸c b­ƯỚc phãng tranh, ¶nh</vt:lpstr>
      <vt:lpstr>PowerPoint Presentation</vt:lpstr>
      <vt:lpstr>PowerPoint Presentation</vt:lpstr>
      <vt:lpstr>PowerPoint Presentation</vt:lpstr>
    </vt:vector>
  </TitlesOfParts>
  <Company>Huy Hoang Co.,Ltd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Duc Huan</dc:creator>
  <cp:lastModifiedBy>dell</cp:lastModifiedBy>
  <cp:revision>66</cp:revision>
  <dcterms:created xsi:type="dcterms:W3CDTF">2007-08-02T09:33:00Z</dcterms:created>
  <dcterms:modified xsi:type="dcterms:W3CDTF">2021-10-23T15:20:20Z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5D1D1259A1DA428DB0E3629227C35F83</vt:lpwstr>
  </property>
</Properties>
</file>